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6.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7.xml" ContentType="application/vnd.openxmlformats-officedocument.theme+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8.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9.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0.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11.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1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theme/theme13.xml" ContentType="application/vnd.openxmlformats-officedocument.theme+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theme/theme14.xml" ContentType="application/vnd.openxmlformats-officedocument.theme+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theme/theme15.xml" ContentType="application/vnd.openxmlformats-officedocument.theme+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theme/theme16.xml" ContentType="application/vnd.openxmlformats-officedocument.theme+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theme/theme17.xml" ContentType="application/vnd.openxmlformats-officedocument.theme+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theme/theme18.xml" ContentType="application/vnd.openxmlformats-officedocument.theme+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theme/theme19.xml" ContentType="application/vnd.openxmlformats-officedocument.theme+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theme/theme20.xml" ContentType="application/vnd.openxmlformats-officedocument.theme+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theme/theme21.xml" ContentType="application/vnd.openxmlformats-officedocument.theme+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theme/theme22.xml" ContentType="application/vnd.openxmlformats-officedocument.theme+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theme/theme23.xml" ContentType="application/vnd.openxmlformats-officedocument.theme+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theme/theme24.xml" ContentType="application/vnd.openxmlformats-officedocument.theme+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theme/theme25.xml" ContentType="application/vnd.openxmlformats-officedocument.theme+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theme/theme26.xml" ContentType="application/vnd.openxmlformats-officedocument.theme+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theme/theme27.xml" ContentType="application/vnd.openxmlformats-officedocument.theme+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theme/theme28.xml" ContentType="application/vnd.openxmlformats-officedocument.theme+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theme/theme29.xml" ContentType="application/vnd.openxmlformats-officedocument.theme+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theme/theme30.xml" ContentType="application/vnd.openxmlformats-officedocument.theme+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theme/theme31.xml" ContentType="application/vnd.openxmlformats-officedocument.theme+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theme/theme32.xml" ContentType="application/vnd.openxmlformats-officedocument.theme+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slideLayouts/slideLayout683.xml" ContentType="application/vnd.openxmlformats-officedocument.presentationml.slideLayout+xml"/>
  <Override PartName="/ppt/slideLayouts/slideLayout684.xml" ContentType="application/vnd.openxmlformats-officedocument.presentationml.slideLayout+xml"/>
  <Override PartName="/ppt/slideLayouts/slideLayout685.xml" ContentType="application/vnd.openxmlformats-officedocument.presentationml.slideLayout+xml"/>
  <Override PartName="/ppt/slideLayouts/slideLayout686.xml" ContentType="application/vnd.openxmlformats-officedocument.presentationml.slideLayout+xml"/>
  <Override PartName="/ppt/slideLayouts/slideLayout687.xml" ContentType="application/vnd.openxmlformats-officedocument.presentationml.slideLayout+xml"/>
  <Override PartName="/ppt/slideLayouts/slideLayout688.xml" ContentType="application/vnd.openxmlformats-officedocument.presentationml.slideLayout+xml"/>
  <Override PartName="/ppt/slideLayouts/slideLayout689.xml" ContentType="application/vnd.openxmlformats-officedocument.presentationml.slideLayout+xml"/>
  <Override PartName="/ppt/slideLayouts/slideLayout690.xml" ContentType="application/vnd.openxmlformats-officedocument.presentationml.slideLayout+xml"/>
  <Override PartName="/ppt/slideLayouts/slideLayout691.xml" ContentType="application/vnd.openxmlformats-officedocument.presentationml.slideLayout+xml"/>
  <Override PartName="/ppt/slideLayouts/slideLayout692.xml" ContentType="application/vnd.openxmlformats-officedocument.presentationml.slideLayout+xml"/>
  <Override PartName="/ppt/slideLayouts/slideLayout693.xml" ContentType="application/vnd.openxmlformats-officedocument.presentationml.slideLayout+xml"/>
  <Override PartName="/ppt/slideLayouts/slideLayout694.xml" ContentType="application/vnd.openxmlformats-officedocument.presentationml.slideLayout+xml"/>
  <Override PartName="/ppt/slideLayouts/slideLayout695.xml" ContentType="application/vnd.openxmlformats-officedocument.presentationml.slideLayout+xml"/>
  <Override PartName="/ppt/slideLayouts/slideLayout696.xml" ContentType="application/vnd.openxmlformats-officedocument.presentationml.slideLayout+xml"/>
  <Override PartName="/ppt/slideLayouts/slideLayout697.xml" ContentType="application/vnd.openxmlformats-officedocument.presentationml.slideLayout+xml"/>
  <Override PartName="/ppt/slideLayouts/slideLayout698.xml" ContentType="application/vnd.openxmlformats-officedocument.presentationml.slideLayout+xml"/>
  <Override PartName="/ppt/slideLayouts/slideLayout699.xml" ContentType="application/vnd.openxmlformats-officedocument.presentationml.slideLayout+xml"/>
  <Override PartName="/ppt/theme/theme33.xml" ContentType="application/vnd.openxmlformats-officedocument.theme+xml"/>
  <Override PartName="/ppt/slideLayouts/slideLayout700.xml" ContentType="application/vnd.openxmlformats-officedocument.presentationml.slideLayout+xml"/>
  <Override PartName="/ppt/slideLayouts/slideLayout701.xml" ContentType="application/vnd.openxmlformats-officedocument.presentationml.slideLayout+xml"/>
  <Override PartName="/ppt/slideLayouts/slideLayout702.xml" ContentType="application/vnd.openxmlformats-officedocument.presentationml.slideLayout+xml"/>
  <Override PartName="/ppt/slideLayouts/slideLayout703.xml" ContentType="application/vnd.openxmlformats-officedocument.presentationml.slideLayout+xml"/>
  <Override PartName="/ppt/slideLayouts/slideLayout704.xml" ContentType="application/vnd.openxmlformats-officedocument.presentationml.slideLayout+xml"/>
  <Override PartName="/ppt/slideLayouts/slideLayout705.xml" ContentType="application/vnd.openxmlformats-officedocument.presentationml.slideLayout+xml"/>
  <Override PartName="/ppt/slideLayouts/slideLayout706.xml" ContentType="application/vnd.openxmlformats-officedocument.presentationml.slideLayout+xml"/>
  <Override PartName="/ppt/slideLayouts/slideLayout707.xml" ContentType="application/vnd.openxmlformats-officedocument.presentationml.slideLayout+xml"/>
  <Override PartName="/ppt/slideLayouts/slideLayout708.xml" ContentType="application/vnd.openxmlformats-officedocument.presentationml.slideLayout+xml"/>
  <Override PartName="/ppt/slideLayouts/slideLayout709.xml" ContentType="application/vnd.openxmlformats-officedocument.presentationml.slideLayout+xml"/>
  <Override PartName="/ppt/slideLayouts/slideLayout710.xml" ContentType="application/vnd.openxmlformats-officedocument.presentationml.slideLayout+xml"/>
  <Override PartName="/ppt/slideLayouts/slideLayout711.xml" ContentType="application/vnd.openxmlformats-officedocument.presentationml.slideLayout+xml"/>
  <Override PartName="/ppt/slideLayouts/slideLayout712.xml" ContentType="application/vnd.openxmlformats-officedocument.presentationml.slideLayout+xml"/>
  <Override PartName="/ppt/slideLayouts/slideLayout713.xml" ContentType="application/vnd.openxmlformats-officedocument.presentationml.slideLayout+xml"/>
  <Override PartName="/ppt/slideLayouts/slideLayout714.xml" ContentType="application/vnd.openxmlformats-officedocument.presentationml.slideLayout+xml"/>
  <Override PartName="/ppt/slideLayouts/slideLayout715.xml" ContentType="application/vnd.openxmlformats-officedocument.presentationml.slideLayout+xml"/>
  <Override PartName="/ppt/slideLayouts/slideLayout716.xml" ContentType="application/vnd.openxmlformats-officedocument.presentationml.slideLayout+xml"/>
  <Override PartName="/ppt/slideLayouts/slideLayout717.xml" ContentType="application/vnd.openxmlformats-officedocument.presentationml.slideLayout+xml"/>
  <Override PartName="/ppt/slideLayouts/slideLayout718.xml" ContentType="application/vnd.openxmlformats-officedocument.presentationml.slideLayout+xml"/>
  <Override PartName="/ppt/slideLayouts/slideLayout719.xml" ContentType="application/vnd.openxmlformats-officedocument.presentationml.slideLayout+xml"/>
  <Override PartName="/ppt/slideLayouts/slideLayout720.xml" ContentType="application/vnd.openxmlformats-officedocument.presentationml.slideLayout+xml"/>
  <Override PartName="/ppt/theme/theme34.xml" ContentType="application/vnd.openxmlformats-officedocument.theme+xml"/>
  <Override PartName="/ppt/theme/theme3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2" r:id="rId3"/>
    <p:sldMasterId id="2147483704" r:id="rId4"/>
    <p:sldMasterId id="2147483726" r:id="rId5"/>
    <p:sldMasterId id="2147483748" r:id="rId6"/>
    <p:sldMasterId id="2147483770" r:id="rId7"/>
    <p:sldMasterId id="2147483792" r:id="rId8"/>
    <p:sldMasterId id="2147483814" r:id="rId9"/>
    <p:sldMasterId id="2147483836" r:id="rId10"/>
    <p:sldMasterId id="2147483858" r:id="rId11"/>
    <p:sldMasterId id="2147483880" r:id="rId12"/>
    <p:sldMasterId id="2147483902" r:id="rId13"/>
    <p:sldMasterId id="2147483924" r:id="rId14"/>
    <p:sldMasterId id="2147483946" r:id="rId15"/>
    <p:sldMasterId id="2147483968" r:id="rId16"/>
    <p:sldMasterId id="2147483990" r:id="rId17"/>
    <p:sldMasterId id="2147484012" r:id="rId18"/>
    <p:sldMasterId id="2147484035" r:id="rId19"/>
    <p:sldMasterId id="2147484058" r:id="rId20"/>
    <p:sldMasterId id="2147484081" r:id="rId21"/>
    <p:sldMasterId id="2147484104" r:id="rId22"/>
    <p:sldMasterId id="2147484127" r:id="rId23"/>
    <p:sldMasterId id="2147484150" r:id="rId24"/>
    <p:sldMasterId id="2147484173" r:id="rId25"/>
    <p:sldMasterId id="2147484196" r:id="rId26"/>
    <p:sldMasterId id="2147484219" r:id="rId27"/>
    <p:sldMasterId id="2147484242" r:id="rId28"/>
    <p:sldMasterId id="2147484265" r:id="rId29"/>
    <p:sldMasterId id="2147484288" r:id="rId30"/>
    <p:sldMasterId id="2147484311" r:id="rId31"/>
    <p:sldMasterId id="2147484334" r:id="rId32"/>
    <p:sldMasterId id="2147484357" r:id="rId33"/>
    <p:sldMasterId id="2147484380" r:id="rId34"/>
  </p:sldMasterIdLst>
  <p:notesMasterIdLst>
    <p:notesMasterId r:id="rId74"/>
  </p:notesMasterIdLst>
  <p:sldIdLst>
    <p:sldId id="259" r:id="rId35"/>
    <p:sldId id="295" r:id="rId36"/>
    <p:sldId id="296" r:id="rId37"/>
    <p:sldId id="297" r:id="rId38"/>
    <p:sldId id="256" r:id="rId39"/>
    <p:sldId id="258" r:id="rId40"/>
    <p:sldId id="260" r:id="rId41"/>
    <p:sldId id="261" r:id="rId42"/>
    <p:sldId id="262" r:id="rId43"/>
    <p:sldId id="263" r:id="rId44"/>
    <p:sldId id="264" r:id="rId45"/>
    <p:sldId id="265" r:id="rId46"/>
    <p:sldId id="266" r:id="rId47"/>
    <p:sldId id="267" r:id="rId48"/>
    <p:sldId id="269" r:id="rId49"/>
    <p:sldId id="270" r:id="rId50"/>
    <p:sldId id="268" r:id="rId51"/>
    <p:sldId id="271" r:id="rId52"/>
    <p:sldId id="273" r:id="rId53"/>
    <p:sldId id="274" r:id="rId54"/>
    <p:sldId id="272" r:id="rId55"/>
    <p:sldId id="276" r:id="rId56"/>
    <p:sldId id="275" r:id="rId57"/>
    <p:sldId id="292" r:id="rId58"/>
    <p:sldId id="277" r:id="rId59"/>
    <p:sldId id="278" r:id="rId60"/>
    <p:sldId id="283" r:id="rId61"/>
    <p:sldId id="279" r:id="rId62"/>
    <p:sldId id="280" r:id="rId63"/>
    <p:sldId id="281" r:id="rId64"/>
    <p:sldId id="282" r:id="rId65"/>
    <p:sldId id="284" r:id="rId66"/>
    <p:sldId id="285" r:id="rId67"/>
    <p:sldId id="286" r:id="rId68"/>
    <p:sldId id="287" r:id="rId69"/>
    <p:sldId id="288" r:id="rId70"/>
    <p:sldId id="289" r:id="rId71"/>
    <p:sldId id="290" r:id="rId72"/>
    <p:sldId id="291" r:id="rId7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115" d="100"/>
          <a:sy n="115" d="100"/>
        </p:scale>
        <p:origin x="31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Master" Target="slideMasters/slideMaster26.xml"/><Relationship Id="rId21" Type="http://schemas.openxmlformats.org/officeDocument/2006/relationships/slideMaster" Target="slideMasters/slideMaster21.xml"/><Relationship Id="rId42" Type="http://schemas.openxmlformats.org/officeDocument/2006/relationships/slide" Target="slides/slide8.xml"/><Relationship Id="rId47" Type="http://schemas.openxmlformats.org/officeDocument/2006/relationships/slide" Target="slides/slide13.xml"/><Relationship Id="rId63" Type="http://schemas.openxmlformats.org/officeDocument/2006/relationships/slide" Target="slides/slide29.xml"/><Relationship Id="rId68" Type="http://schemas.openxmlformats.org/officeDocument/2006/relationships/slide" Target="slides/slide34.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Master" Target="slideMasters/slideMaster32.xml"/><Relationship Id="rId37" Type="http://schemas.openxmlformats.org/officeDocument/2006/relationships/slide" Target="slides/slide3.xml"/><Relationship Id="rId40" Type="http://schemas.openxmlformats.org/officeDocument/2006/relationships/slide" Target="slides/slide6.xml"/><Relationship Id="rId45" Type="http://schemas.openxmlformats.org/officeDocument/2006/relationships/slide" Target="slides/slide11.xml"/><Relationship Id="rId53" Type="http://schemas.openxmlformats.org/officeDocument/2006/relationships/slide" Target="slides/slide19.xml"/><Relationship Id="rId58" Type="http://schemas.openxmlformats.org/officeDocument/2006/relationships/slide" Target="slides/slide24.xml"/><Relationship Id="rId66" Type="http://schemas.openxmlformats.org/officeDocument/2006/relationships/slide" Target="slides/slide32.xml"/><Relationship Id="rId74" Type="http://schemas.openxmlformats.org/officeDocument/2006/relationships/notesMaster" Target="notesMasters/notesMaster1.xml"/><Relationship Id="rId5" Type="http://schemas.openxmlformats.org/officeDocument/2006/relationships/slideMaster" Target="slideMasters/slideMaster5.xml"/><Relationship Id="rId61" Type="http://schemas.openxmlformats.org/officeDocument/2006/relationships/slide" Target="slides/slide27.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Master" Target="slideMasters/slideMaster30.xml"/><Relationship Id="rId35" Type="http://schemas.openxmlformats.org/officeDocument/2006/relationships/slide" Target="slides/slide1.xml"/><Relationship Id="rId43" Type="http://schemas.openxmlformats.org/officeDocument/2006/relationships/slide" Target="slides/slide9.xml"/><Relationship Id="rId48" Type="http://schemas.openxmlformats.org/officeDocument/2006/relationships/slide" Target="slides/slide14.xml"/><Relationship Id="rId56" Type="http://schemas.openxmlformats.org/officeDocument/2006/relationships/slide" Target="slides/slide22.xml"/><Relationship Id="rId64" Type="http://schemas.openxmlformats.org/officeDocument/2006/relationships/slide" Target="slides/slide30.xml"/><Relationship Id="rId69" Type="http://schemas.openxmlformats.org/officeDocument/2006/relationships/slide" Target="slides/slide35.xml"/><Relationship Id="rId77"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17.xml"/><Relationship Id="rId72"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Master" Target="slideMasters/slideMaster33.xml"/><Relationship Id="rId38" Type="http://schemas.openxmlformats.org/officeDocument/2006/relationships/slide" Target="slides/slide4.xml"/><Relationship Id="rId46" Type="http://schemas.openxmlformats.org/officeDocument/2006/relationships/slide" Target="slides/slide12.xml"/><Relationship Id="rId59" Type="http://schemas.openxmlformats.org/officeDocument/2006/relationships/slide" Target="slides/slide25.xml"/><Relationship Id="rId67" Type="http://schemas.openxmlformats.org/officeDocument/2006/relationships/slide" Target="slides/slide33.xml"/><Relationship Id="rId20" Type="http://schemas.openxmlformats.org/officeDocument/2006/relationships/slideMaster" Target="slideMasters/slideMaster20.xml"/><Relationship Id="rId41" Type="http://schemas.openxmlformats.org/officeDocument/2006/relationships/slide" Target="slides/slide7.xml"/><Relationship Id="rId54" Type="http://schemas.openxmlformats.org/officeDocument/2006/relationships/slide" Target="slides/slide20.xml"/><Relationship Id="rId62" Type="http://schemas.openxmlformats.org/officeDocument/2006/relationships/slide" Target="slides/slide28.xml"/><Relationship Id="rId70" Type="http://schemas.openxmlformats.org/officeDocument/2006/relationships/slide" Target="slides/slide36.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2.xml"/><Relationship Id="rId49" Type="http://schemas.openxmlformats.org/officeDocument/2006/relationships/slide" Target="slides/slide15.xml"/><Relationship Id="rId57" Type="http://schemas.openxmlformats.org/officeDocument/2006/relationships/slide" Target="slides/slide23.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44" Type="http://schemas.openxmlformats.org/officeDocument/2006/relationships/slide" Target="slides/slide10.xml"/><Relationship Id="rId52" Type="http://schemas.openxmlformats.org/officeDocument/2006/relationships/slide" Target="slides/slide18.xml"/><Relationship Id="rId60" Type="http://schemas.openxmlformats.org/officeDocument/2006/relationships/slide" Target="slides/slide26.xml"/><Relationship Id="rId65" Type="http://schemas.openxmlformats.org/officeDocument/2006/relationships/slide" Target="slides/slide31.xml"/><Relationship Id="rId73" Type="http://schemas.openxmlformats.org/officeDocument/2006/relationships/slide" Target="slides/slide39.xml"/><Relationship Id="rId78"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5.xml"/><Relationship Id="rId34" Type="http://schemas.openxmlformats.org/officeDocument/2006/relationships/slideMaster" Target="slideMasters/slideMaster34.xml"/><Relationship Id="rId50" Type="http://schemas.openxmlformats.org/officeDocument/2006/relationships/slide" Target="slides/slide16.xml"/><Relationship Id="rId55" Type="http://schemas.openxmlformats.org/officeDocument/2006/relationships/slide" Target="slides/slide21.xml"/><Relationship Id="rId76"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37.xml"/><Relationship Id="rId2" Type="http://schemas.openxmlformats.org/officeDocument/2006/relationships/slideMaster" Target="slideMasters/slideMaster2.xml"/><Relationship Id="rId29" Type="http://schemas.openxmlformats.org/officeDocument/2006/relationships/slideMaster" Target="slideMasters/slideMaster29.xml"/></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2AF6AB-F824-4938-BFFC-7D1013813DCF}" type="doc">
      <dgm:prSet loTypeId="urn:microsoft.com/office/officeart/2005/8/layout/hProcess9" loCatId="process" qsTypeId="urn:microsoft.com/office/officeart/2005/8/quickstyle/simple3" qsCatId="simple" csTypeId="urn:microsoft.com/office/officeart/2005/8/colors/accent2_5" csCatId="accent2" phldr="1"/>
      <dgm:spPr/>
    </dgm:pt>
    <dgm:pt modelId="{7CAF2465-48A7-4A8B-99BC-94C1617005C8}">
      <dgm:prSet phldrT="[Текст]"/>
      <dgm:spPr/>
      <dgm:t>
        <a:bodyPr/>
        <a:lstStyle/>
        <a:p>
          <a:r>
            <a:rPr lang="kk-KZ" b="1" dirty="0"/>
            <a:t>Обзор учебной программы – отбор целей обучения для оценивания</a:t>
          </a:r>
          <a:endParaRPr lang="ru-RU" b="1" dirty="0"/>
        </a:p>
      </dgm:t>
    </dgm:pt>
    <dgm:pt modelId="{79AABA31-B227-47C7-868C-A750480DDFBF}" type="parTrans" cxnId="{9FBCF150-A1A8-4935-A4ED-6DDC9699A5FC}">
      <dgm:prSet/>
      <dgm:spPr/>
      <dgm:t>
        <a:bodyPr/>
        <a:lstStyle/>
        <a:p>
          <a:endParaRPr lang="ru-RU"/>
        </a:p>
      </dgm:t>
    </dgm:pt>
    <dgm:pt modelId="{CB073A8C-23F4-4E9A-B0B5-AA3107A27414}" type="sibTrans" cxnId="{9FBCF150-A1A8-4935-A4ED-6DDC9699A5FC}">
      <dgm:prSet/>
      <dgm:spPr/>
      <dgm:t>
        <a:bodyPr/>
        <a:lstStyle/>
        <a:p>
          <a:endParaRPr lang="ru-RU"/>
        </a:p>
      </dgm:t>
    </dgm:pt>
    <dgm:pt modelId="{174DC3C2-CDBA-417B-8845-E4354E271A02}">
      <dgm:prSet phldrT="[Текст]"/>
      <dgm:spPr/>
      <dgm:t>
        <a:bodyPr/>
        <a:lstStyle/>
        <a:p>
          <a:r>
            <a:rPr lang="ru-RU" b="1" dirty="0"/>
            <a:t>Критерии оценивания - </a:t>
          </a:r>
        </a:p>
      </dgm:t>
    </dgm:pt>
    <dgm:pt modelId="{C0913544-8F51-450A-B519-B267451301BE}" type="parTrans" cxnId="{5D849380-F20F-4CA6-BC57-8C85DEA49DFB}">
      <dgm:prSet/>
      <dgm:spPr/>
      <dgm:t>
        <a:bodyPr/>
        <a:lstStyle/>
        <a:p>
          <a:endParaRPr lang="ru-RU"/>
        </a:p>
      </dgm:t>
    </dgm:pt>
    <dgm:pt modelId="{5C126B0D-4678-44CB-9008-E4D648BA4220}" type="sibTrans" cxnId="{5D849380-F20F-4CA6-BC57-8C85DEA49DFB}">
      <dgm:prSet/>
      <dgm:spPr/>
      <dgm:t>
        <a:bodyPr/>
        <a:lstStyle/>
        <a:p>
          <a:endParaRPr lang="ru-RU"/>
        </a:p>
      </dgm:t>
    </dgm:pt>
    <dgm:pt modelId="{E8079FE2-D0BF-4E60-959A-BA475E5E523D}">
      <dgm:prSet phldrT="[Текст]"/>
      <dgm:spPr/>
      <dgm:t>
        <a:bodyPr/>
        <a:lstStyle/>
        <a:p>
          <a:r>
            <a:rPr lang="ru-RU" b="1" dirty="0"/>
            <a:t>Уровни мыслительных навыков</a:t>
          </a:r>
        </a:p>
      </dgm:t>
    </dgm:pt>
    <dgm:pt modelId="{0F916AF4-52B7-4AA4-ACE0-C59C87835EEF}" type="parTrans" cxnId="{8EB0698B-7428-45DB-9B3F-8543EABEF80B}">
      <dgm:prSet/>
      <dgm:spPr/>
      <dgm:t>
        <a:bodyPr/>
        <a:lstStyle/>
        <a:p>
          <a:endParaRPr lang="ru-RU"/>
        </a:p>
      </dgm:t>
    </dgm:pt>
    <dgm:pt modelId="{2446ED03-82AD-4D61-9A0E-1DBFAACF56FF}" type="sibTrans" cxnId="{8EB0698B-7428-45DB-9B3F-8543EABEF80B}">
      <dgm:prSet/>
      <dgm:spPr/>
      <dgm:t>
        <a:bodyPr/>
        <a:lstStyle/>
        <a:p>
          <a:endParaRPr lang="ru-RU"/>
        </a:p>
      </dgm:t>
    </dgm:pt>
    <dgm:pt modelId="{93BE52B5-0F63-4104-90B8-2F45260648C1}">
      <dgm:prSet phldrT="[Текст]"/>
      <dgm:spPr/>
      <dgm:t>
        <a:bodyPr/>
        <a:lstStyle/>
        <a:p>
          <a:r>
            <a:rPr lang="ru-RU" b="1"/>
            <a:t>Уровни учебных достижений</a:t>
          </a:r>
          <a:endParaRPr lang="ru-RU" b="1" dirty="0"/>
        </a:p>
      </dgm:t>
    </dgm:pt>
    <dgm:pt modelId="{9178E0A9-D0AA-4878-B277-32C031361199}" type="parTrans" cxnId="{BB72E022-ACA9-4285-A923-3385287A7C73}">
      <dgm:prSet/>
      <dgm:spPr/>
      <dgm:t>
        <a:bodyPr/>
        <a:lstStyle/>
        <a:p>
          <a:endParaRPr lang="ru-RU"/>
        </a:p>
      </dgm:t>
    </dgm:pt>
    <dgm:pt modelId="{BBDE4DFE-949D-4135-B1EE-0FEDBA744F7D}" type="sibTrans" cxnId="{BB72E022-ACA9-4285-A923-3385287A7C73}">
      <dgm:prSet/>
      <dgm:spPr/>
      <dgm:t>
        <a:bodyPr/>
        <a:lstStyle/>
        <a:p>
          <a:endParaRPr lang="ru-RU"/>
        </a:p>
      </dgm:t>
    </dgm:pt>
    <dgm:pt modelId="{D16DA12E-4762-4950-9868-292174C0DFED}">
      <dgm:prSet phldrT="[Текст]"/>
      <dgm:spPr/>
      <dgm:t>
        <a:bodyPr/>
        <a:lstStyle/>
        <a:p>
          <a:r>
            <a:rPr lang="ru-RU" b="1" dirty="0"/>
            <a:t>Задания- разноуровневые</a:t>
          </a:r>
        </a:p>
      </dgm:t>
    </dgm:pt>
    <dgm:pt modelId="{5030DC60-A3CE-4BDB-B9B8-24E2B96A18F1}" type="parTrans" cxnId="{1BF74994-9290-4F5C-B3CB-B09DC2B0FA39}">
      <dgm:prSet/>
      <dgm:spPr/>
      <dgm:t>
        <a:bodyPr/>
        <a:lstStyle/>
        <a:p>
          <a:endParaRPr lang="ru-RU"/>
        </a:p>
      </dgm:t>
    </dgm:pt>
    <dgm:pt modelId="{F83FB613-22B8-4800-9867-9BE8FBA0C5CE}" type="sibTrans" cxnId="{1BF74994-9290-4F5C-B3CB-B09DC2B0FA39}">
      <dgm:prSet/>
      <dgm:spPr/>
      <dgm:t>
        <a:bodyPr/>
        <a:lstStyle/>
        <a:p>
          <a:endParaRPr lang="ru-RU"/>
        </a:p>
      </dgm:t>
    </dgm:pt>
    <dgm:pt modelId="{4166079E-B757-4CAB-93B8-6EE755A1410D}">
      <dgm:prSet phldrT="[Текст]"/>
      <dgm:spPr/>
      <dgm:t>
        <a:bodyPr/>
        <a:lstStyle/>
        <a:p>
          <a:r>
            <a:rPr lang="ru-RU" b="1"/>
            <a:t>Дескрипторы и баллы</a:t>
          </a:r>
          <a:endParaRPr lang="ru-RU" b="1" dirty="0"/>
        </a:p>
      </dgm:t>
    </dgm:pt>
    <dgm:pt modelId="{73CF2320-30A4-483B-86CF-3BD5E51361E2}" type="parTrans" cxnId="{07E1F6FD-614E-42CB-9C5B-F2566866F27A}">
      <dgm:prSet/>
      <dgm:spPr/>
      <dgm:t>
        <a:bodyPr/>
        <a:lstStyle/>
        <a:p>
          <a:endParaRPr lang="ru-RU"/>
        </a:p>
      </dgm:t>
    </dgm:pt>
    <dgm:pt modelId="{C8642286-F5F6-4725-BE86-A984D224A893}" type="sibTrans" cxnId="{07E1F6FD-614E-42CB-9C5B-F2566866F27A}">
      <dgm:prSet/>
      <dgm:spPr/>
      <dgm:t>
        <a:bodyPr/>
        <a:lstStyle/>
        <a:p>
          <a:endParaRPr lang="ru-RU"/>
        </a:p>
      </dgm:t>
    </dgm:pt>
    <dgm:pt modelId="{F6FCC99A-FDA1-4A68-8538-B499C7142D1A}" type="pres">
      <dgm:prSet presAssocID="{0C2AF6AB-F824-4938-BFFC-7D1013813DCF}" presName="CompostProcess" presStyleCnt="0">
        <dgm:presLayoutVars>
          <dgm:dir/>
          <dgm:resizeHandles val="exact"/>
        </dgm:presLayoutVars>
      </dgm:prSet>
      <dgm:spPr/>
    </dgm:pt>
    <dgm:pt modelId="{AA2C45A1-C51C-440D-8977-EFA053732E81}" type="pres">
      <dgm:prSet presAssocID="{0C2AF6AB-F824-4938-BFFC-7D1013813DCF}" presName="arrow" presStyleLbl="bgShp" presStyleIdx="0" presStyleCnt="1" custScaleX="116404" custLinFactNeighborY="-2078"/>
      <dgm:spPr/>
    </dgm:pt>
    <dgm:pt modelId="{DEDDE8F8-2A58-4447-BFCC-445831EF8064}" type="pres">
      <dgm:prSet presAssocID="{0C2AF6AB-F824-4938-BFFC-7D1013813DCF}" presName="linearProcess" presStyleCnt="0"/>
      <dgm:spPr/>
    </dgm:pt>
    <dgm:pt modelId="{1681CACA-FB88-4691-8083-3CB4F5342C41}" type="pres">
      <dgm:prSet presAssocID="{7CAF2465-48A7-4A8B-99BC-94C1617005C8}" presName="textNode" presStyleLbl="node1" presStyleIdx="0" presStyleCnt="6">
        <dgm:presLayoutVars>
          <dgm:bulletEnabled val="1"/>
        </dgm:presLayoutVars>
      </dgm:prSet>
      <dgm:spPr/>
      <dgm:t>
        <a:bodyPr/>
        <a:lstStyle/>
        <a:p>
          <a:endParaRPr lang="ru-RU"/>
        </a:p>
      </dgm:t>
    </dgm:pt>
    <dgm:pt modelId="{668A4DE7-BD8E-4D21-91AC-FD19CF0AC513}" type="pres">
      <dgm:prSet presAssocID="{CB073A8C-23F4-4E9A-B0B5-AA3107A27414}" presName="sibTrans" presStyleCnt="0"/>
      <dgm:spPr/>
    </dgm:pt>
    <dgm:pt modelId="{FB4620F6-3CF2-464A-991A-5D6BD67DDF5E}" type="pres">
      <dgm:prSet presAssocID="{174DC3C2-CDBA-417B-8845-E4354E271A02}" presName="textNode" presStyleLbl="node1" presStyleIdx="1" presStyleCnt="6">
        <dgm:presLayoutVars>
          <dgm:bulletEnabled val="1"/>
        </dgm:presLayoutVars>
      </dgm:prSet>
      <dgm:spPr/>
      <dgm:t>
        <a:bodyPr/>
        <a:lstStyle/>
        <a:p>
          <a:endParaRPr lang="ru-RU"/>
        </a:p>
      </dgm:t>
    </dgm:pt>
    <dgm:pt modelId="{5CF88537-86D7-470D-91F4-7B86BDA5DCB3}" type="pres">
      <dgm:prSet presAssocID="{5C126B0D-4678-44CB-9008-E4D648BA4220}" presName="sibTrans" presStyleCnt="0"/>
      <dgm:spPr/>
    </dgm:pt>
    <dgm:pt modelId="{2C5DBC98-B7CC-419C-AF55-DC626EE8342F}" type="pres">
      <dgm:prSet presAssocID="{E8079FE2-D0BF-4E60-959A-BA475E5E523D}" presName="textNode" presStyleLbl="node1" presStyleIdx="2" presStyleCnt="6">
        <dgm:presLayoutVars>
          <dgm:bulletEnabled val="1"/>
        </dgm:presLayoutVars>
      </dgm:prSet>
      <dgm:spPr/>
      <dgm:t>
        <a:bodyPr/>
        <a:lstStyle/>
        <a:p>
          <a:endParaRPr lang="ru-RU"/>
        </a:p>
      </dgm:t>
    </dgm:pt>
    <dgm:pt modelId="{EAD9CA74-0554-4638-B128-52323DCCCD51}" type="pres">
      <dgm:prSet presAssocID="{2446ED03-82AD-4D61-9A0E-1DBFAACF56FF}" presName="sibTrans" presStyleCnt="0"/>
      <dgm:spPr/>
    </dgm:pt>
    <dgm:pt modelId="{DB713585-C4EC-4090-8293-5F8945C63AE0}" type="pres">
      <dgm:prSet presAssocID="{D16DA12E-4762-4950-9868-292174C0DFED}" presName="textNode" presStyleLbl="node1" presStyleIdx="3" presStyleCnt="6">
        <dgm:presLayoutVars>
          <dgm:bulletEnabled val="1"/>
        </dgm:presLayoutVars>
      </dgm:prSet>
      <dgm:spPr/>
      <dgm:t>
        <a:bodyPr/>
        <a:lstStyle/>
        <a:p>
          <a:endParaRPr lang="ru-RU"/>
        </a:p>
      </dgm:t>
    </dgm:pt>
    <dgm:pt modelId="{B5D774D4-5C6D-47EB-ADF6-FC2FA12A4466}" type="pres">
      <dgm:prSet presAssocID="{F83FB613-22B8-4800-9867-9BE8FBA0C5CE}" presName="sibTrans" presStyleCnt="0"/>
      <dgm:spPr/>
    </dgm:pt>
    <dgm:pt modelId="{6FA2FEA8-89B6-4E12-A9C1-73123E76DBD3}" type="pres">
      <dgm:prSet presAssocID="{4166079E-B757-4CAB-93B8-6EE755A1410D}" presName="textNode" presStyleLbl="node1" presStyleIdx="4" presStyleCnt="6">
        <dgm:presLayoutVars>
          <dgm:bulletEnabled val="1"/>
        </dgm:presLayoutVars>
      </dgm:prSet>
      <dgm:spPr/>
      <dgm:t>
        <a:bodyPr/>
        <a:lstStyle/>
        <a:p>
          <a:endParaRPr lang="ru-RU"/>
        </a:p>
      </dgm:t>
    </dgm:pt>
    <dgm:pt modelId="{9E22BBDC-FDE5-43B9-A5E5-1EB3D7C63899}" type="pres">
      <dgm:prSet presAssocID="{C8642286-F5F6-4725-BE86-A984D224A893}" presName="sibTrans" presStyleCnt="0"/>
      <dgm:spPr/>
    </dgm:pt>
    <dgm:pt modelId="{D886FBAC-4F0B-466C-A320-52C7A5D698FC}" type="pres">
      <dgm:prSet presAssocID="{93BE52B5-0F63-4104-90B8-2F45260648C1}" presName="textNode" presStyleLbl="node1" presStyleIdx="5" presStyleCnt="6">
        <dgm:presLayoutVars>
          <dgm:bulletEnabled val="1"/>
        </dgm:presLayoutVars>
      </dgm:prSet>
      <dgm:spPr/>
      <dgm:t>
        <a:bodyPr/>
        <a:lstStyle/>
        <a:p>
          <a:endParaRPr lang="ru-RU"/>
        </a:p>
      </dgm:t>
    </dgm:pt>
  </dgm:ptLst>
  <dgm:cxnLst>
    <dgm:cxn modelId="{1BF74994-9290-4F5C-B3CB-B09DC2B0FA39}" srcId="{0C2AF6AB-F824-4938-BFFC-7D1013813DCF}" destId="{D16DA12E-4762-4950-9868-292174C0DFED}" srcOrd="3" destOrd="0" parTransId="{5030DC60-A3CE-4BDB-B9B8-24E2B96A18F1}" sibTransId="{F83FB613-22B8-4800-9867-9BE8FBA0C5CE}"/>
    <dgm:cxn modelId="{07E1F6FD-614E-42CB-9C5B-F2566866F27A}" srcId="{0C2AF6AB-F824-4938-BFFC-7D1013813DCF}" destId="{4166079E-B757-4CAB-93B8-6EE755A1410D}" srcOrd="4" destOrd="0" parTransId="{73CF2320-30A4-483B-86CF-3BD5E51361E2}" sibTransId="{C8642286-F5F6-4725-BE86-A984D224A893}"/>
    <dgm:cxn modelId="{5D849380-F20F-4CA6-BC57-8C85DEA49DFB}" srcId="{0C2AF6AB-F824-4938-BFFC-7D1013813DCF}" destId="{174DC3C2-CDBA-417B-8845-E4354E271A02}" srcOrd="1" destOrd="0" parTransId="{C0913544-8F51-450A-B519-B267451301BE}" sibTransId="{5C126B0D-4678-44CB-9008-E4D648BA4220}"/>
    <dgm:cxn modelId="{CA46A1A0-AB06-4379-9C81-3AB496F35D7A}" type="presOf" srcId="{4166079E-B757-4CAB-93B8-6EE755A1410D}" destId="{6FA2FEA8-89B6-4E12-A9C1-73123E76DBD3}" srcOrd="0" destOrd="0" presId="urn:microsoft.com/office/officeart/2005/8/layout/hProcess9"/>
    <dgm:cxn modelId="{BB72E022-ACA9-4285-A923-3385287A7C73}" srcId="{0C2AF6AB-F824-4938-BFFC-7D1013813DCF}" destId="{93BE52B5-0F63-4104-90B8-2F45260648C1}" srcOrd="5" destOrd="0" parTransId="{9178E0A9-D0AA-4878-B277-32C031361199}" sibTransId="{BBDE4DFE-949D-4135-B1EE-0FEDBA744F7D}"/>
    <dgm:cxn modelId="{490D08AC-1CC6-4183-AE5B-CA7280AA6613}" type="presOf" srcId="{D16DA12E-4762-4950-9868-292174C0DFED}" destId="{DB713585-C4EC-4090-8293-5F8945C63AE0}" srcOrd="0" destOrd="0" presId="urn:microsoft.com/office/officeart/2005/8/layout/hProcess9"/>
    <dgm:cxn modelId="{8EB0698B-7428-45DB-9B3F-8543EABEF80B}" srcId="{0C2AF6AB-F824-4938-BFFC-7D1013813DCF}" destId="{E8079FE2-D0BF-4E60-959A-BA475E5E523D}" srcOrd="2" destOrd="0" parTransId="{0F916AF4-52B7-4AA4-ACE0-C59C87835EEF}" sibTransId="{2446ED03-82AD-4D61-9A0E-1DBFAACF56FF}"/>
    <dgm:cxn modelId="{526EA607-31F6-4458-98E2-ABB0DC5F5B4C}" type="presOf" srcId="{174DC3C2-CDBA-417B-8845-E4354E271A02}" destId="{FB4620F6-3CF2-464A-991A-5D6BD67DDF5E}" srcOrd="0" destOrd="0" presId="urn:microsoft.com/office/officeart/2005/8/layout/hProcess9"/>
    <dgm:cxn modelId="{9FBCF150-A1A8-4935-A4ED-6DDC9699A5FC}" srcId="{0C2AF6AB-F824-4938-BFFC-7D1013813DCF}" destId="{7CAF2465-48A7-4A8B-99BC-94C1617005C8}" srcOrd="0" destOrd="0" parTransId="{79AABA31-B227-47C7-868C-A750480DDFBF}" sibTransId="{CB073A8C-23F4-4E9A-B0B5-AA3107A27414}"/>
    <dgm:cxn modelId="{BE2D4DE7-9F6B-49E2-9C98-78A5A57FD919}" type="presOf" srcId="{7CAF2465-48A7-4A8B-99BC-94C1617005C8}" destId="{1681CACA-FB88-4691-8083-3CB4F5342C41}" srcOrd="0" destOrd="0" presId="urn:microsoft.com/office/officeart/2005/8/layout/hProcess9"/>
    <dgm:cxn modelId="{E6EEB2F8-D184-4A50-8C41-32CD5F9C8FB2}" type="presOf" srcId="{93BE52B5-0F63-4104-90B8-2F45260648C1}" destId="{D886FBAC-4F0B-466C-A320-52C7A5D698FC}" srcOrd="0" destOrd="0" presId="urn:microsoft.com/office/officeart/2005/8/layout/hProcess9"/>
    <dgm:cxn modelId="{66239F57-EDB0-4008-B592-21C72DED9DFD}" type="presOf" srcId="{0C2AF6AB-F824-4938-BFFC-7D1013813DCF}" destId="{F6FCC99A-FDA1-4A68-8538-B499C7142D1A}" srcOrd="0" destOrd="0" presId="urn:microsoft.com/office/officeart/2005/8/layout/hProcess9"/>
    <dgm:cxn modelId="{0077A315-EFA1-4DBE-8EE1-20C42D17B1D4}" type="presOf" srcId="{E8079FE2-D0BF-4E60-959A-BA475E5E523D}" destId="{2C5DBC98-B7CC-419C-AF55-DC626EE8342F}" srcOrd="0" destOrd="0" presId="urn:microsoft.com/office/officeart/2005/8/layout/hProcess9"/>
    <dgm:cxn modelId="{CDDE0D5B-3681-41FB-9DE6-E4587B54D080}" type="presParOf" srcId="{F6FCC99A-FDA1-4A68-8538-B499C7142D1A}" destId="{AA2C45A1-C51C-440D-8977-EFA053732E81}" srcOrd="0" destOrd="0" presId="urn:microsoft.com/office/officeart/2005/8/layout/hProcess9"/>
    <dgm:cxn modelId="{365F536F-D6F1-46E7-8663-BDC1BE6DFBF3}" type="presParOf" srcId="{F6FCC99A-FDA1-4A68-8538-B499C7142D1A}" destId="{DEDDE8F8-2A58-4447-BFCC-445831EF8064}" srcOrd="1" destOrd="0" presId="urn:microsoft.com/office/officeart/2005/8/layout/hProcess9"/>
    <dgm:cxn modelId="{542CE2EE-9F8B-4EC4-BD6E-48C3532AE497}" type="presParOf" srcId="{DEDDE8F8-2A58-4447-BFCC-445831EF8064}" destId="{1681CACA-FB88-4691-8083-3CB4F5342C41}" srcOrd="0" destOrd="0" presId="urn:microsoft.com/office/officeart/2005/8/layout/hProcess9"/>
    <dgm:cxn modelId="{D69831A0-3752-4EF8-8FA4-87A47939EC63}" type="presParOf" srcId="{DEDDE8F8-2A58-4447-BFCC-445831EF8064}" destId="{668A4DE7-BD8E-4D21-91AC-FD19CF0AC513}" srcOrd="1" destOrd="0" presId="urn:microsoft.com/office/officeart/2005/8/layout/hProcess9"/>
    <dgm:cxn modelId="{A43E36F4-50EC-40A6-8342-6BF5A54D9F57}" type="presParOf" srcId="{DEDDE8F8-2A58-4447-BFCC-445831EF8064}" destId="{FB4620F6-3CF2-464A-991A-5D6BD67DDF5E}" srcOrd="2" destOrd="0" presId="urn:microsoft.com/office/officeart/2005/8/layout/hProcess9"/>
    <dgm:cxn modelId="{53DDFE08-41F1-440B-9E47-2AAC8C3BF740}" type="presParOf" srcId="{DEDDE8F8-2A58-4447-BFCC-445831EF8064}" destId="{5CF88537-86D7-470D-91F4-7B86BDA5DCB3}" srcOrd="3" destOrd="0" presId="urn:microsoft.com/office/officeart/2005/8/layout/hProcess9"/>
    <dgm:cxn modelId="{A2FBDF94-42A4-42F4-9774-122BBDE85BD3}" type="presParOf" srcId="{DEDDE8F8-2A58-4447-BFCC-445831EF8064}" destId="{2C5DBC98-B7CC-419C-AF55-DC626EE8342F}" srcOrd="4" destOrd="0" presId="urn:microsoft.com/office/officeart/2005/8/layout/hProcess9"/>
    <dgm:cxn modelId="{64A36CF9-8D07-4F1A-B062-E9220CF92A9D}" type="presParOf" srcId="{DEDDE8F8-2A58-4447-BFCC-445831EF8064}" destId="{EAD9CA74-0554-4638-B128-52323DCCCD51}" srcOrd="5" destOrd="0" presId="urn:microsoft.com/office/officeart/2005/8/layout/hProcess9"/>
    <dgm:cxn modelId="{42B28BBE-2971-41EE-B900-9561FB2FEB23}" type="presParOf" srcId="{DEDDE8F8-2A58-4447-BFCC-445831EF8064}" destId="{DB713585-C4EC-4090-8293-5F8945C63AE0}" srcOrd="6" destOrd="0" presId="urn:microsoft.com/office/officeart/2005/8/layout/hProcess9"/>
    <dgm:cxn modelId="{35A4259D-C12B-40A9-8BDD-8C9D4ACDD0E7}" type="presParOf" srcId="{DEDDE8F8-2A58-4447-BFCC-445831EF8064}" destId="{B5D774D4-5C6D-47EB-ADF6-FC2FA12A4466}" srcOrd="7" destOrd="0" presId="urn:microsoft.com/office/officeart/2005/8/layout/hProcess9"/>
    <dgm:cxn modelId="{B1AD100A-C273-44C0-89BC-3BACD173A2A0}" type="presParOf" srcId="{DEDDE8F8-2A58-4447-BFCC-445831EF8064}" destId="{6FA2FEA8-89B6-4E12-A9C1-73123E76DBD3}" srcOrd="8" destOrd="0" presId="urn:microsoft.com/office/officeart/2005/8/layout/hProcess9"/>
    <dgm:cxn modelId="{D54BD11F-762B-4961-AC47-366513F87253}" type="presParOf" srcId="{DEDDE8F8-2A58-4447-BFCC-445831EF8064}" destId="{9E22BBDC-FDE5-43B9-A5E5-1EB3D7C63899}" srcOrd="9" destOrd="0" presId="urn:microsoft.com/office/officeart/2005/8/layout/hProcess9"/>
    <dgm:cxn modelId="{EE1B59F1-1D59-4B00-B610-7B046C7D47F2}" type="presParOf" srcId="{DEDDE8F8-2A58-4447-BFCC-445831EF8064}" destId="{D886FBAC-4F0B-466C-A320-52C7A5D698FC}"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EED3DA-5FC6-4A7E-9AB6-512030A71688}" type="doc">
      <dgm:prSet loTypeId="urn:microsoft.com/office/officeart/2005/8/layout/process2" loCatId="process" qsTypeId="urn:microsoft.com/office/officeart/2005/8/quickstyle/simple1" qsCatId="simple" csTypeId="urn:microsoft.com/office/officeart/2005/8/colors/accent1_1" csCatId="accent1" phldr="1"/>
      <dgm:spPr/>
    </dgm:pt>
    <dgm:pt modelId="{30AC78FD-5495-42F0-B5C2-061C703E0B5B}">
      <dgm:prSet phldrT="[Текст]" custT="1"/>
      <dgm:spPr/>
      <dgm:t>
        <a:bodyPr/>
        <a:lstStyle/>
        <a:p>
          <a:r>
            <a:rPr lang="ru-RU" sz="2000" b="0" u="none">
              <a:latin typeface="Times New Roman" panose="02020603050405020304" pitchFamily="18" charset="0"/>
              <a:cs typeface="Times New Roman" panose="02020603050405020304" pitchFamily="18" charset="0"/>
            </a:rPr>
            <a:t>Обзор долгосрочного плана учебной программы</a:t>
          </a:r>
          <a:endParaRPr lang="ru-RU" sz="2000" b="0" u="none" dirty="0">
            <a:latin typeface="Times New Roman" panose="02020603050405020304" pitchFamily="18" charset="0"/>
            <a:cs typeface="Times New Roman" panose="02020603050405020304" pitchFamily="18" charset="0"/>
          </a:endParaRPr>
        </a:p>
      </dgm:t>
    </dgm:pt>
    <dgm:pt modelId="{F297E2DF-463B-4BD4-89CA-0076079B0988}" type="parTrans" cxnId="{DE27E42C-27E4-4689-8251-9EEA374234B1}">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59CDC86A-7412-4192-B2CC-170EF085DE96}" type="sibTrans" cxnId="{DE27E42C-27E4-4689-8251-9EEA374234B1}">
      <dgm:prSet custT="1"/>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CD497103-D735-488A-90CD-04AD7BA8F01A}">
      <dgm:prSet phldrT="[Текст]" custT="1"/>
      <dgm:spPr/>
      <dgm:t>
        <a:bodyPr/>
        <a:lstStyle/>
        <a:p>
          <a:r>
            <a:rPr lang="ru-RU" sz="2000" b="0" dirty="0">
              <a:latin typeface="Times New Roman" panose="02020603050405020304" pitchFamily="18" charset="0"/>
              <a:cs typeface="Times New Roman" panose="02020603050405020304" pitchFamily="18" charset="0"/>
            </a:rPr>
            <a:t>Обзор характеристики заданий суммативного оценивания за текущую четверть  </a:t>
          </a:r>
        </a:p>
      </dgm:t>
    </dgm:pt>
    <dgm:pt modelId="{1474283B-DD66-46E0-8303-52D6DBCB3508}" type="parTrans" cxnId="{24BD2629-6960-40F7-8E44-3705DBFC0BE1}">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7112A0F9-68CC-4A54-BB29-7FD3BCD3A325}" type="sibTrans" cxnId="{24BD2629-6960-40F7-8E44-3705DBFC0BE1}">
      <dgm:prSet custT="1"/>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E590BC7F-9772-458A-9ED3-5011EFB39CE6}">
      <dgm:prSet phldrT="[Текст]" custT="1"/>
      <dgm:spPr/>
      <dgm:t>
        <a:bodyPr/>
        <a:lstStyle/>
        <a:p>
          <a:r>
            <a:rPr lang="ru-RU" sz="2000" b="0" dirty="0">
              <a:latin typeface="Times New Roman" panose="02020603050405020304" pitchFamily="18" charset="0"/>
              <a:cs typeface="Times New Roman" panose="02020603050405020304" pitchFamily="18" charset="0"/>
            </a:rPr>
            <a:t>Составление (вариантов) </a:t>
          </a:r>
          <a:r>
            <a:rPr lang="ru-RU" sz="2000" b="0" dirty="0" err="1">
              <a:latin typeface="Times New Roman" panose="02020603050405020304" pitchFamily="18" charset="0"/>
              <a:cs typeface="Times New Roman" panose="02020603050405020304" pitchFamily="18" charset="0"/>
            </a:rPr>
            <a:t>суммативных</a:t>
          </a:r>
          <a:r>
            <a:rPr lang="ru-RU" sz="2000" b="0" dirty="0">
              <a:latin typeface="Times New Roman" panose="02020603050405020304" pitchFamily="18" charset="0"/>
              <a:cs typeface="Times New Roman" panose="02020603050405020304" pitchFamily="18" charset="0"/>
            </a:rPr>
            <a:t> заданий за четверть </a:t>
          </a:r>
        </a:p>
      </dgm:t>
    </dgm:pt>
    <dgm:pt modelId="{0879BE88-27E2-49B2-8298-E9C18F4AC3D7}" type="parTrans" cxnId="{FFFAE938-1EBD-4B89-931E-1B7CBED6A535}">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34C827AB-0CF2-4C10-83D8-5FA4825CA111}" type="sibTrans" cxnId="{FFFAE938-1EBD-4B89-931E-1B7CBED6A535}">
      <dgm:prSet custT="1"/>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43DD3D3A-8711-4F14-8F88-FD8D905268C1}">
      <dgm:prSet phldrT="[Текст]" custT="1"/>
      <dgm:spPr/>
      <dgm:t>
        <a:bodyPr/>
        <a:lstStyle/>
        <a:p>
          <a:r>
            <a:rPr lang="ru-RU" sz="2000" b="0" dirty="0">
              <a:latin typeface="Times New Roman" panose="02020603050405020304" pitchFamily="18" charset="0"/>
              <a:cs typeface="Times New Roman" panose="02020603050405020304" pitchFamily="18" charset="0"/>
            </a:rPr>
            <a:t>Составление схемы выставления баллов к заданиям </a:t>
          </a:r>
        </a:p>
      </dgm:t>
    </dgm:pt>
    <dgm:pt modelId="{67D6C28C-BD1E-43B0-895D-96BAF7E36979}" type="parTrans" cxnId="{3F8381DD-D0D8-4A14-988B-C1CBC8AC2DF4}">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328FAF70-D00C-45DD-8C0C-C712A8690CE9}" type="sibTrans" cxnId="{3F8381DD-D0D8-4A14-988B-C1CBC8AC2DF4}">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CA7CB344-B4AC-4A26-AE49-FB1D2D49C1DE}">
      <dgm:prSet phldrT="[Текст]" custT="1"/>
      <dgm:spPr/>
      <dgm:t>
        <a:bodyPr/>
        <a:lstStyle/>
        <a:p>
          <a:r>
            <a:rPr lang="ru-RU" sz="2000" b="0" dirty="0">
              <a:latin typeface="Times New Roman" panose="02020603050405020304" pitchFamily="18" charset="0"/>
              <a:cs typeface="Times New Roman" panose="02020603050405020304" pitchFamily="18" charset="0"/>
            </a:rPr>
            <a:t>Обзор спецификации СОЧ </a:t>
          </a:r>
        </a:p>
      </dgm:t>
    </dgm:pt>
    <dgm:pt modelId="{E9C9DEA3-7606-48BA-BD02-D7B446376F54}" type="parTrans" cxnId="{AF3F6464-829B-47FD-9AD7-91B2451B809D}">
      <dgm:prSet/>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971AC3B2-58BC-4EF3-AA84-6BEF91F610CD}" type="sibTrans" cxnId="{AF3F6464-829B-47FD-9AD7-91B2451B809D}">
      <dgm:prSet custT="1"/>
      <dgm:spPr/>
      <dgm:t>
        <a:bodyPr/>
        <a:lstStyle/>
        <a:p>
          <a:endParaRPr lang="ru-RU" sz="2000" b="0">
            <a:solidFill>
              <a:schemeClr val="tx1"/>
            </a:solidFill>
            <a:latin typeface="Times New Roman" panose="02020603050405020304" pitchFamily="18" charset="0"/>
            <a:cs typeface="Times New Roman" panose="02020603050405020304" pitchFamily="18" charset="0"/>
          </a:endParaRPr>
        </a:p>
      </dgm:t>
    </dgm:pt>
    <dgm:pt modelId="{90515773-C5B6-4CBD-BDAA-362D9570A6FA}" type="pres">
      <dgm:prSet presAssocID="{31EED3DA-5FC6-4A7E-9AB6-512030A71688}" presName="linearFlow" presStyleCnt="0">
        <dgm:presLayoutVars>
          <dgm:resizeHandles val="exact"/>
        </dgm:presLayoutVars>
      </dgm:prSet>
      <dgm:spPr/>
    </dgm:pt>
    <dgm:pt modelId="{C05539C6-33A4-446F-B064-13D1C895BF14}" type="pres">
      <dgm:prSet presAssocID="{30AC78FD-5495-42F0-B5C2-061C703E0B5B}" presName="node" presStyleLbl="node1" presStyleIdx="0" presStyleCnt="5" custScaleX="509107" custLinFactNeighborY="-908">
        <dgm:presLayoutVars>
          <dgm:bulletEnabled val="1"/>
        </dgm:presLayoutVars>
      </dgm:prSet>
      <dgm:spPr/>
      <dgm:t>
        <a:bodyPr/>
        <a:lstStyle/>
        <a:p>
          <a:endParaRPr lang="ru-RU"/>
        </a:p>
      </dgm:t>
    </dgm:pt>
    <dgm:pt modelId="{1353CDCA-2D16-48F7-9EC5-9AB01B3F4421}" type="pres">
      <dgm:prSet presAssocID="{59CDC86A-7412-4192-B2CC-170EF085DE96}" presName="sibTrans" presStyleLbl="sibTrans2D1" presStyleIdx="0" presStyleCnt="4"/>
      <dgm:spPr/>
      <dgm:t>
        <a:bodyPr/>
        <a:lstStyle/>
        <a:p>
          <a:endParaRPr lang="ru-RU"/>
        </a:p>
      </dgm:t>
    </dgm:pt>
    <dgm:pt modelId="{7621FA6C-F5E2-4D81-92BB-E650B347D425}" type="pres">
      <dgm:prSet presAssocID="{59CDC86A-7412-4192-B2CC-170EF085DE96}" presName="connectorText" presStyleLbl="sibTrans2D1" presStyleIdx="0" presStyleCnt="4"/>
      <dgm:spPr/>
      <dgm:t>
        <a:bodyPr/>
        <a:lstStyle/>
        <a:p>
          <a:endParaRPr lang="ru-RU"/>
        </a:p>
      </dgm:t>
    </dgm:pt>
    <dgm:pt modelId="{E7947B87-D245-4764-8D6A-B5FC4D3867CA}" type="pres">
      <dgm:prSet presAssocID="{CA7CB344-B4AC-4A26-AE49-FB1D2D49C1DE}" presName="node" presStyleLbl="node1" presStyleIdx="1" presStyleCnt="5" custScaleX="509107">
        <dgm:presLayoutVars>
          <dgm:bulletEnabled val="1"/>
        </dgm:presLayoutVars>
      </dgm:prSet>
      <dgm:spPr/>
      <dgm:t>
        <a:bodyPr/>
        <a:lstStyle/>
        <a:p>
          <a:endParaRPr lang="ru-RU"/>
        </a:p>
      </dgm:t>
    </dgm:pt>
    <dgm:pt modelId="{04BEDB73-F9D5-4B20-8750-C4C3D2B2C878}" type="pres">
      <dgm:prSet presAssocID="{971AC3B2-58BC-4EF3-AA84-6BEF91F610CD}" presName="sibTrans" presStyleLbl="sibTrans2D1" presStyleIdx="1" presStyleCnt="4"/>
      <dgm:spPr/>
      <dgm:t>
        <a:bodyPr/>
        <a:lstStyle/>
        <a:p>
          <a:endParaRPr lang="ru-RU"/>
        </a:p>
      </dgm:t>
    </dgm:pt>
    <dgm:pt modelId="{225F5F99-CCF7-463F-A949-EF4ABBC7A2B0}" type="pres">
      <dgm:prSet presAssocID="{971AC3B2-58BC-4EF3-AA84-6BEF91F610CD}" presName="connectorText" presStyleLbl="sibTrans2D1" presStyleIdx="1" presStyleCnt="4"/>
      <dgm:spPr/>
      <dgm:t>
        <a:bodyPr/>
        <a:lstStyle/>
        <a:p>
          <a:endParaRPr lang="ru-RU"/>
        </a:p>
      </dgm:t>
    </dgm:pt>
    <dgm:pt modelId="{7D664A6F-28D3-4CC3-9DF2-1A7BCF9636E9}" type="pres">
      <dgm:prSet presAssocID="{CD497103-D735-488A-90CD-04AD7BA8F01A}" presName="node" presStyleLbl="node1" presStyleIdx="2" presStyleCnt="5" custScaleX="509107">
        <dgm:presLayoutVars>
          <dgm:bulletEnabled val="1"/>
        </dgm:presLayoutVars>
      </dgm:prSet>
      <dgm:spPr/>
      <dgm:t>
        <a:bodyPr/>
        <a:lstStyle/>
        <a:p>
          <a:endParaRPr lang="ru-RU"/>
        </a:p>
      </dgm:t>
    </dgm:pt>
    <dgm:pt modelId="{34374FF9-BD66-4C15-BCDC-430234F4F56E}" type="pres">
      <dgm:prSet presAssocID="{7112A0F9-68CC-4A54-BB29-7FD3BCD3A325}" presName="sibTrans" presStyleLbl="sibTrans2D1" presStyleIdx="2" presStyleCnt="4"/>
      <dgm:spPr/>
      <dgm:t>
        <a:bodyPr/>
        <a:lstStyle/>
        <a:p>
          <a:endParaRPr lang="ru-RU"/>
        </a:p>
      </dgm:t>
    </dgm:pt>
    <dgm:pt modelId="{604A8EA5-8121-41E3-8CFE-C91B9DB6EA88}" type="pres">
      <dgm:prSet presAssocID="{7112A0F9-68CC-4A54-BB29-7FD3BCD3A325}" presName="connectorText" presStyleLbl="sibTrans2D1" presStyleIdx="2" presStyleCnt="4"/>
      <dgm:spPr/>
      <dgm:t>
        <a:bodyPr/>
        <a:lstStyle/>
        <a:p>
          <a:endParaRPr lang="ru-RU"/>
        </a:p>
      </dgm:t>
    </dgm:pt>
    <dgm:pt modelId="{F435F818-0D1A-4818-B461-B195DC90E02F}" type="pres">
      <dgm:prSet presAssocID="{E590BC7F-9772-458A-9ED3-5011EFB39CE6}" presName="node" presStyleLbl="node1" presStyleIdx="3" presStyleCnt="5" custScaleX="509107">
        <dgm:presLayoutVars>
          <dgm:bulletEnabled val="1"/>
        </dgm:presLayoutVars>
      </dgm:prSet>
      <dgm:spPr/>
      <dgm:t>
        <a:bodyPr/>
        <a:lstStyle/>
        <a:p>
          <a:endParaRPr lang="ru-RU"/>
        </a:p>
      </dgm:t>
    </dgm:pt>
    <dgm:pt modelId="{E30228C4-A191-4342-A3F5-E002162CC278}" type="pres">
      <dgm:prSet presAssocID="{34C827AB-0CF2-4C10-83D8-5FA4825CA111}" presName="sibTrans" presStyleLbl="sibTrans2D1" presStyleIdx="3" presStyleCnt="4"/>
      <dgm:spPr/>
      <dgm:t>
        <a:bodyPr/>
        <a:lstStyle/>
        <a:p>
          <a:endParaRPr lang="ru-RU"/>
        </a:p>
      </dgm:t>
    </dgm:pt>
    <dgm:pt modelId="{74989F4F-1BFD-4D83-8CFD-02689877EE4E}" type="pres">
      <dgm:prSet presAssocID="{34C827AB-0CF2-4C10-83D8-5FA4825CA111}" presName="connectorText" presStyleLbl="sibTrans2D1" presStyleIdx="3" presStyleCnt="4"/>
      <dgm:spPr/>
      <dgm:t>
        <a:bodyPr/>
        <a:lstStyle/>
        <a:p>
          <a:endParaRPr lang="ru-RU"/>
        </a:p>
      </dgm:t>
    </dgm:pt>
    <dgm:pt modelId="{DA822D5C-92C8-4BB1-9CA8-530FBD3A87A3}" type="pres">
      <dgm:prSet presAssocID="{43DD3D3A-8711-4F14-8F88-FD8D905268C1}" presName="node" presStyleLbl="node1" presStyleIdx="4" presStyleCnt="5" custScaleX="509107">
        <dgm:presLayoutVars>
          <dgm:bulletEnabled val="1"/>
        </dgm:presLayoutVars>
      </dgm:prSet>
      <dgm:spPr/>
      <dgm:t>
        <a:bodyPr/>
        <a:lstStyle/>
        <a:p>
          <a:endParaRPr lang="ru-RU"/>
        </a:p>
      </dgm:t>
    </dgm:pt>
  </dgm:ptLst>
  <dgm:cxnLst>
    <dgm:cxn modelId="{84F107C1-458D-4552-BAD5-24BE6ECA1FCC}" type="presOf" srcId="{E590BC7F-9772-458A-9ED3-5011EFB39CE6}" destId="{F435F818-0D1A-4818-B461-B195DC90E02F}" srcOrd="0" destOrd="0" presId="urn:microsoft.com/office/officeart/2005/8/layout/process2"/>
    <dgm:cxn modelId="{24BD2629-6960-40F7-8E44-3705DBFC0BE1}" srcId="{31EED3DA-5FC6-4A7E-9AB6-512030A71688}" destId="{CD497103-D735-488A-90CD-04AD7BA8F01A}" srcOrd="2" destOrd="0" parTransId="{1474283B-DD66-46E0-8303-52D6DBCB3508}" sibTransId="{7112A0F9-68CC-4A54-BB29-7FD3BCD3A325}"/>
    <dgm:cxn modelId="{D7F582BC-AC3C-42C6-B7F4-64939EFCF916}" type="presOf" srcId="{CA7CB344-B4AC-4A26-AE49-FB1D2D49C1DE}" destId="{E7947B87-D245-4764-8D6A-B5FC4D3867CA}" srcOrd="0" destOrd="0" presId="urn:microsoft.com/office/officeart/2005/8/layout/process2"/>
    <dgm:cxn modelId="{F44D6AE7-DD80-4126-8FE8-68FFD61FE437}" type="presOf" srcId="{59CDC86A-7412-4192-B2CC-170EF085DE96}" destId="{7621FA6C-F5E2-4D81-92BB-E650B347D425}" srcOrd="1" destOrd="0" presId="urn:microsoft.com/office/officeart/2005/8/layout/process2"/>
    <dgm:cxn modelId="{FFFAE938-1EBD-4B89-931E-1B7CBED6A535}" srcId="{31EED3DA-5FC6-4A7E-9AB6-512030A71688}" destId="{E590BC7F-9772-458A-9ED3-5011EFB39CE6}" srcOrd="3" destOrd="0" parTransId="{0879BE88-27E2-49B2-8298-E9C18F4AC3D7}" sibTransId="{34C827AB-0CF2-4C10-83D8-5FA4825CA111}"/>
    <dgm:cxn modelId="{82AE5433-BB20-43C4-AEE0-665EE5EF8665}" type="presOf" srcId="{CD497103-D735-488A-90CD-04AD7BA8F01A}" destId="{7D664A6F-28D3-4CC3-9DF2-1A7BCF9636E9}" srcOrd="0" destOrd="0" presId="urn:microsoft.com/office/officeart/2005/8/layout/process2"/>
    <dgm:cxn modelId="{0C382329-8EE9-49B0-99F3-77FA11343481}" type="presOf" srcId="{43DD3D3A-8711-4F14-8F88-FD8D905268C1}" destId="{DA822D5C-92C8-4BB1-9CA8-530FBD3A87A3}" srcOrd="0" destOrd="0" presId="urn:microsoft.com/office/officeart/2005/8/layout/process2"/>
    <dgm:cxn modelId="{B2472AA4-B67B-4933-A7A4-E12CD6A5A1D1}" type="presOf" srcId="{7112A0F9-68CC-4A54-BB29-7FD3BCD3A325}" destId="{604A8EA5-8121-41E3-8CFE-C91B9DB6EA88}" srcOrd="1" destOrd="0" presId="urn:microsoft.com/office/officeart/2005/8/layout/process2"/>
    <dgm:cxn modelId="{4D6A111B-48F9-42E2-82E0-00D82AEEFA49}" type="presOf" srcId="{34C827AB-0CF2-4C10-83D8-5FA4825CA111}" destId="{E30228C4-A191-4342-A3F5-E002162CC278}" srcOrd="0" destOrd="0" presId="urn:microsoft.com/office/officeart/2005/8/layout/process2"/>
    <dgm:cxn modelId="{A776B149-22E7-4B59-9764-9653577710A4}" type="presOf" srcId="{7112A0F9-68CC-4A54-BB29-7FD3BCD3A325}" destId="{34374FF9-BD66-4C15-BCDC-430234F4F56E}" srcOrd="0" destOrd="0" presId="urn:microsoft.com/office/officeart/2005/8/layout/process2"/>
    <dgm:cxn modelId="{732858DE-66A6-4431-8357-B96DAC288CD2}" type="presOf" srcId="{971AC3B2-58BC-4EF3-AA84-6BEF91F610CD}" destId="{04BEDB73-F9D5-4B20-8750-C4C3D2B2C878}" srcOrd="0" destOrd="0" presId="urn:microsoft.com/office/officeart/2005/8/layout/process2"/>
    <dgm:cxn modelId="{AF4A5200-44B6-4EBF-A4D9-D859C0892CD9}" type="presOf" srcId="{971AC3B2-58BC-4EF3-AA84-6BEF91F610CD}" destId="{225F5F99-CCF7-463F-A949-EF4ABBC7A2B0}" srcOrd="1" destOrd="0" presId="urn:microsoft.com/office/officeart/2005/8/layout/process2"/>
    <dgm:cxn modelId="{71E72D89-DEC2-41DB-A884-28E025DAD131}" type="presOf" srcId="{31EED3DA-5FC6-4A7E-9AB6-512030A71688}" destId="{90515773-C5B6-4CBD-BDAA-362D9570A6FA}" srcOrd="0" destOrd="0" presId="urn:microsoft.com/office/officeart/2005/8/layout/process2"/>
    <dgm:cxn modelId="{3F8381DD-D0D8-4A14-988B-C1CBC8AC2DF4}" srcId="{31EED3DA-5FC6-4A7E-9AB6-512030A71688}" destId="{43DD3D3A-8711-4F14-8F88-FD8D905268C1}" srcOrd="4" destOrd="0" parTransId="{67D6C28C-BD1E-43B0-895D-96BAF7E36979}" sibTransId="{328FAF70-D00C-45DD-8C0C-C712A8690CE9}"/>
    <dgm:cxn modelId="{887292DE-7B68-4FFC-8E77-14A25F5B9455}" type="presOf" srcId="{30AC78FD-5495-42F0-B5C2-061C703E0B5B}" destId="{C05539C6-33A4-446F-B064-13D1C895BF14}" srcOrd="0" destOrd="0" presId="urn:microsoft.com/office/officeart/2005/8/layout/process2"/>
    <dgm:cxn modelId="{DE27E42C-27E4-4689-8251-9EEA374234B1}" srcId="{31EED3DA-5FC6-4A7E-9AB6-512030A71688}" destId="{30AC78FD-5495-42F0-B5C2-061C703E0B5B}" srcOrd="0" destOrd="0" parTransId="{F297E2DF-463B-4BD4-89CA-0076079B0988}" sibTransId="{59CDC86A-7412-4192-B2CC-170EF085DE96}"/>
    <dgm:cxn modelId="{50EFDEA2-8020-4C67-938C-29B7FC8CAE12}" type="presOf" srcId="{59CDC86A-7412-4192-B2CC-170EF085DE96}" destId="{1353CDCA-2D16-48F7-9EC5-9AB01B3F4421}" srcOrd="0" destOrd="0" presId="urn:microsoft.com/office/officeart/2005/8/layout/process2"/>
    <dgm:cxn modelId="{93937CBC-A2E8-4B39-9165-4B16A9822979}" type="presOf" srcId="{34C827AB-0CF2-4C10-83D8-5FA4825CA111}" destId="{74989F4F-1BFD-4D83-8CFD-02689877EE4E}" srcOrd="1" destOrd="0" presId="urn:microsoft.com/office/officeart/2005/8/layout/process2"/>
    <dgm:cxn modelId="{AF3F6464-829B-47FD-9AD7-91B2451B809D}" srcId="{31EED3DA-5FC6-4A7E-9AB6-512030A71688}" destId="{CA7CB344-B4AC-4A26-AE49-FB1D2D49C1DE}" srcOrd="1" destOrd="0" parTransId="{E9C9DEA3-7606-48BA-BD02-D7B446376F54}" sibTransId="{971AC3B2-58BC-4EF3-AA84-6BEF91F610CD}"/>
    <dgm:cxn modelId="{633970ED-47CA-4FC3-8B50-D58573091E5D}" type="presParOf" srcId="{90515773-C5B6-4CBD-BDAA-362D9570A6FA}" destId="{C05539C6-33A4-446F-B064-13D1C895BF14}" srcOrd="0" destOrd="0" presId="urn:microsoft.com/office/officeart/2005/8/layout/process2"/>
    <dgm:cxn modelId="{39CAB7AB-56EC-4319-8F66-63F855F89395}" type="presParOf" srcId="{90515773-C5B6-4CBD-BDAA-362D9570A6FA}" destId="{1353CDCA-2D16-48F7-9EC5-9AB01B3F4421}" srcOrd="1" destOrd="0" presId="urn:microsoft.com/office/officeart/2005/8/layout/process2"/>
    <dgm:cxn modelId="{5A0E7A8F-204D-4E4F-83B2-302CFC06EDDF}" type="presParOf" srcId="{1353CDCA-2D16-48F7-9EC5-9AB01B3F4421}" destId="{7621FA6C-F5E2-4D81-92BB-E650B347D425}" srcOrd="0" destOrd="0" presId="urn:microsoft.com/office/officeart/2005/8/layout/process2"/>
    <dgm:cxn modelId="{607E0E57-63CE-4E36-9BC2-A9381F9D97F4}" type="presParOf" srcId="{90515773-C5B6-4CBD-BDAA-362D9570A6FA}" destId="{E7947B87-D245-4764-8D6A-B5FC4D3867CA}" srcOrd="2" destOrd="0" presId="urn:microsoft.com/office/officeart/2005/8/layout/process2"/>
    <dgm:cxn modelId="{E7D4E68C-8C93-4FFD-B4CE-4A6C0F1F7B80}" type="presParOf" srcId="{90515773-C5B6-4CBD-BDAA-362D9570A6FA}" destId="{04BEDB73-F9D5-4B20-8750-C4C3D2B2C878}" srcOrd="3" destOrd="0" presId="urn:microsoft.com/office/officeart/2005/8/layout/process2"/>
    <dgm:cxn modelId="{49D31A46-8C73-4E59-88C3-E9AB1AB319AB}" type="presParOf" srcId="{04BEDB73-F9D5-4B20-8750-C4C3D2B2C878}" destId="{225F5F99-CCF7-463F-A949-EF4ABBC7A2B0}" srcOrd="0" destOrd="0" presId="urn:microsoft.com/office/officeart/2005/8/layout/process2"/>
    <dgm:cxn modelId="{5F4686D2-AD9B-4C98-882B-09461650A4EA}" type="presParOf" srcId="{90515773-C5B6-4CBD-BDAA-362D9570A6FA}" destId="{7D664A6F-28D3-4CC3-9DF2-1A7BCF9636E9}" srcOrd="4" destOrd="0" presId="urn:microsoft.com/office/officeart/2005/8/layout/process2"/>
    <dgm:cxn modelId="{7FD55417-804E-4F84-AF71-BD7345DD2112}" type="presParOf" srcId="{90515773-C5B6-4CBD-BDAA-362D9570A6FA}" destId="{34374FF9-BD66-4C15-BCDC-430234F4F56E}" srcOrd="5" destOrd="0" presId="urn:microsoft.com/office/officeart/2005/8/layout/process2"/>
    <dgm:cxn modelId="{B0D99486-25E9-41B0-9C3C-6F130F9FD4AA}" type="presParOf" srcId="{34374FF9-BD66-4C15-BCDC-430234F4F56E}" destId="{604A8EA5-8121-41E3-8CFE-C91B9DB6EA88}" srcOrd="0" destOrd="0" presId="urn:microsoft.com/office/officeart/2005/8/layout/process2"/>
    <dgm:cxn modelId="{30A2BEAC-73DE-405F-9CCF-A5BCE6B8CD84}" type="presParOf" srcId="{90515773-C5B6-4CBD-BDAA-362D9570A6FA}" destId="{F435F818-0D1A-4818-B461-B195DC90E02F}" srcOrd="6" destOrd="0" presId="urn:microsoft.com/office/officeart/2005/8/layout/process2"/>
    <dgm:cxn modelId="{E443C63B-C0FF-4D4F-9DC2-A14D65BCD4FC}" type="presParOf" srcId="{90515773-C5B6-4CBD-BDAA-362D9570A6FA}" destId="{E30228C4-A191-4342-A3F5-E002162CC278}" srcOrd="7" destOrd="0" presId="urn:microsoft.com/office/officeart/2005/8/layout/process2"/>
    <dgm:cxn modelId="{350794BC-4753-4820-9953-C3118D9CB67B}" type="presParOf" srcId="{E30228C4-A191-4342-A3F5-E002162CC278}" destId="{74989F4F-1BFD-4D83-8CFD-02689877EE4E}" srcOrd="0" destOrd="0" presId="urn:microsoft.com/office/officeart/2005/8/layout/process2"/>
    <dgm:cxn modelId="{8A6D31F6-22C4-4468-8B0F-29D6ADE8F3DE}" type="presParOf" srcId="{90515773-C5B6-4CBD-BDAA-362D9570A6FA}" destId="{DA822D5C-92C8-4BB1-9CA8-530FBD3A87A3}" srcOrd="8"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5DAB5C-C1F6-4FFD-8E0C-35B6BED0FDBF}"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ru-RU"/>
        </a:p>
      </dgm:t>
    </dgm:pt>
    <dgm:pt modelId="{E312F775-2CCC-43D6-8126-C7E47E79188F}">
      <dgm:prSet phldrT="[Текст]" custT="1"/>
      <dgm:spPr/>
      <dgm:t>
        <a:bodyPr/>
        <a:lstStyle/>
        <a:p>
          <a:r>
            <a:rPr lang="ru-RU" sz="2800" dirty="0">
              <a:solidFill>
                <a:schemeClr val="tx1"/>
              </a:solidFill>
              <a:latin typeface="Times New Roman" panose="02020603050405020304" pitchFamily="18" charset="0"/>
              <a:cs typeface="Times New Roman" panose="02020603050405020304" pitchFamily="18" charset="0"/>
            </a:rPr>
            <a:t>Факторы в отношении учащихся</a:t>
          </a:r>
        </a:p>
      </dgm:t>
    </dgm:pt>
    <dgm:pt modelId="{69FB4994-8474-4589-BDE8-C5B6CC9B112A}" type="parTrans" cxnId="{18B49A4F-D25E-4AF6-968C-CE9B0CB65D52}">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F071589D-C426-404C-8323-06C07AE12339}" type="sibTrans" cxnId="{18B49A4F-D25E-4AF6-968C-CE9B0CB65D52}">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5CFC9C0F-4CF7-4EC7-90FE-980B0BC8368C}">
      <dgm:prSet phldrT="[Текст]" custT="1"/>
      <dgm:spPr/>
      <dgm:t>
        <a:bodyPr/>
        <a:lstStyle/>
        <a:p>
          <a:r>
            <a:rPr lang="ru-RU" sz="2400" dirty="0">
              <a:solidFill>
                <a:schemeClr val="tx1"/>
              </a:solidFill>
              <a:latin typeface="Times New Roman" panose="02020603050405020304" pitchFamily="18" charset="0"/>
              <a:cs typeface="Times New Roman" panose="02020603050405020304" pitchFamily="18" charset="0"/>
            </a:rPr>
            <a:t>Вовлеченность </a:t>
          </a:r>
        </a:p>
      </dgm:t>
    </dgm:pt>
    <dgm:pt modelId="{7010F267-49D3-4178-9FDC-8E9040258B76}" type="parTrans" cxnId="{4E61176C-BD60-4308-85CC-22928A32CAB8}">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BF715B5B-4B14-4B5B-B4E6-87D0B91BE803}" type="sibTrans" cxnId="{4E61176C-BD60-4308-85CC-22928A32CAB8}">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D598C1C7-93B8-414A-8D29-3BCB913D8741}">
      <dgm:prSet phldrT="[Текст]" custT="1"/>
      <dgm:spPr/>
      <dgm:t>
        <a:bodyPr/>
        <a:lstStyle/>
        <a:p>
          <a:r>
            <a:rPr lang="ru-RU" sz="2800" dirty="0">
              <a:solidFill>
                <a:schemeClr val="tx1"/>
              </a:solidFill>
              <a:latin typeface="Times New Roman" panose="02020603050405020304" pitchFamily="18" charset="0"/>
              <a:cs typeface="Times New Roman" panose="02020603050405020304" pitchFamily="18" charset="0"/>
            </a:rPr>
            <a:t>Факторы в отношении учителей</a:t>
          </a:r>
        </a:p>
      </dgm:t>
    </dgm:pt>
    <dgm:pt modelId="{77974E70-3D10-418C-BDB9-6C7CDCEE0C43}" type="parTrans" cxnId="{F6F6B9EC-9262-4FDB-A260-64FC2095BD74}">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0E813170-491D-4B80-BE6F-BD995A7B814C}" type="sibTrans" cxnId="{F6F6B9EC-9262-4FDB-A260-64FC2095BD74}">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944623C8-44A9-4F52-A6A4-56F27C8F781E}">
      <dgm:prSet phldrT="[Текст]" custT="1"/>
      <dgm:spPr/>
      <dgm:t>
        <a:bodyPr/>
        <a:lstStyle/>
        <a:p>
          <a:r>
            <a:rPr lang="ru-RU" sz="2400" dirty="0">
              <a:solidFill>
                <a:schemeClr val="tx1"/>
              </a:solidFill>
              <a:latin typeface="Times New Roman" panose="02020603050405020304" pitchFamily="18" charset="0"/>
              <a:cs typeface="Times New Roman" panose="02020603050405020304" pitchFamily="18" charset="0"/>
            </a:rPr>
            <a:t>Эффективная обратная связь</a:t>
          </a:r>
        </a:p>
      </dgm:t>
    </dgm:pt>
    <dgm:pt modelId="{6E2597FF-BE6D-43F7-BB79-31891E9AC90E}" type="parTrans" cxnId="{43027B5F-8F9A-4DB7-85D5-147CF6F6352A}">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44DBE51E-BA60-4774-A8F2-77679278D633}" type="sibTrans" cxnId="{43027B5F-8F9A-4DB7-85D5-147CF6F6352A}">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5A07E0A4-CBB0-4C3E-BD78-A66A36AF59C3}">
      <dgm:prSet phldrT="[Текст]" custT="1"/>
      <dgm:spPr/>
      <dgm:t>
        <a:bodyPr/>
        <a:lstStyle/>
        <a:p>
          <a:r>
            <a:rPr lang="ru-RU" sz="2800" dirty="0">
              <a:solidFill>
                <a:schemeClr val="tx1"/>
              </a:solidFill>
              <a:latin typeface="Times New Roman" panose="02020603050405020304" pitchFamily="18" charset="0"/>
              <a:cs typeface="Times New Roman" panose="02020603050405020304" pitchFamily="18" charset="0"/>
            </a:rPr>
            <a:t>Внешние факторы</a:t>
          </a:r>
        </a:p>
      </dgm:t>
    </dgm:pt>
    <dgm:pt modelId="{E66CB31B-1A4D-416D-885E-2F86210EEB10}" type="parTrans" cxnId="{827CDDC2-CCCE-466B-9452-6449B470C2AD}">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DB47713D-DC42-41FA-900A-3329005AE240}" type="sibTrans" cxnId="{827CDDC2-CCCE-466B-9452-6449B470C2AD}">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9B869083-F52E-482C-AE34-8465AD1757C6}">
      <dgm:prSet phldrT="[Текст]" custT="1"/>
      <dgm:spPr/>
      <dgm:t>
        <a:bodyPr/>
        <a:lstStyle/>
        <a:p>
          <a:r>
            <a:rPr lang="ru-RU" sz="2400" dirty="0">
              <a:solidFill>
                <a:schemeClr val="tx1"/>
              </a:solidFill>
              <a:latin typeface="Times New Roman" panose="02020603050405020304" pitchFamily="18" charset="0"/>
              <a:cs typeface="Times New Roman" panose="02020603050405020304" pitchFamily="18" charset="0"/>
            </a:rPr>
            <a:t>Процедуры и ожидания</a:t>
          </a:r>
        </a:p>
      </dgm:t>
    </dgm:pt>
    <dgm:pt modelId="{8AF2D355-A63F-4357-A585-776DF77CE071}" type="parTrans" cxnId="{65CDBE84-2AA9-4B3F-A9AD-F84D6667401B}">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DD8DE632-8C4C-400A-9A35-119EA72616AC}" type="sibTrans" cxnId="{65CDBE84-2AA9-4B3F-A9AD-F84D6667401B}">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7118FCFF-3D7E-48F6-AE5B-EBECA2FE86B0}">
      <dgm:prSet custT="1"/>
      <dgm:spPr/>
      <dgm:t>
        <a:bodyPr/>
        <a:lstStyle/>
        <a:p>
          <a:r>
            <a:rPr lang="ru-RU" sz="2400" dirty="0">
              <a:solidFill>
                <a:schemeClr val="tx1"/>
              </a:solidFill>
              <a:latin typeface="Times New Roman" panose="02020603050405020304" pitchFamily="18" charset="0"/>
              <a:cs typeface="Times New Roman" panose="02020603050405020304" pitchFamily="18" charset="0"/>
            </a:rPr>
            <a:t>Доверие и прозрачность</a:t>
          </a:r>
          <a:endParaRPr lang="en-US" sz="2400" dirty="0">
            <a:solidFill>
              <a:schemeClr val="tx1"/>
            </a:solidFill>
            <a:latin typeface="Times New Roman" panose="02020603050405020304" pitchFamily="18" charset="0"/>
            <a:cs typeface="Times New Roman" panose="02020603050405020304" pitchFamily="18" charset="0"/>
          </a:endParaRPr>
        </a:p>
      </dgm:t>
    </dgm:pt>
    <dgm:pt modelId="{B484BC79-C8D3-4AB7-8A09-48939C81A114}" type="parTrans" cxnId="{A698FBFC-9263-468E-9C83-1C473504C581}">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A29DE160-38C7-4BD5-B44A-4D73788F8D02}" type="sibTrans" cxnId="{A698FBFC-9263-468E-9C83-1C473504C581}">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D0C255D5-1359-4881-9183-5D68C2764114}">
      <dgm:prSet custT="1"/>
      <dgm:spPr/>
      <dgm:t>
        <a:bodyPr/>
        <a:lstStyle/>
        <a:p>
          <a:r>
            <a:rPr lang="ru-RU" sz="2400" dirty="0">
              <a:solidFill>
                <a:schemeClr val="tx1"/>
              </a:solidFill>
              <a:latin typeface="Times New Roman" panose="02020603050405020304" pitchFamily="18" charset="0"/>
              <a:cs typeface="Times New Roman" panose="02020603050405020304" pitchFamily="18" charset="0"/>
            </a:rPr>
            <a:t>Используемые задания</a:t>
          </a:r>
          <a:endParaRPr lang="en-US" sz="2400" dirty="0">
            <a:solidFill>
              <a:schemeClr val="tx1"/>
            </a:solidFill>
            <a:latin typeface="Times New Roman" panose="02020603050405020304" pitchFamily="18" charset="0"/>
            <a:cs typeface="Times New Roman" panose="02020603050405020304" pitchFamily="18" charset="0"/>
          </a:endParaRPr>
        </a:p>
      </dgm:t>
    </dgm:pt>
    <dgm:pt modelId="{BC3637CE-0859-4E1D-94B6-47FE1F75A09A}" type="parTrans" cxnId="{31AD81C0-A7C1-4908-B859-604E97C9A8E5}">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C93A2CD9-464B-494B-B41A-AF872B46E768}" type="sibTrans" cxnId="{31AD81C0-A7C1-4908-B859-604E97C9A8E5}">
      <dgm:prSet/>
      <dgm:spPr/>
      <dgm:t>
        <a:bodyPr/>
        <a:lstStyle/>
        <a:p>
          <a:endParaRPr lang="ru-RU" sz="1200">
            <a:solidFill>
              <a:schemeClr val="tx1"/>
            </a:solidFill>
            <a:latin typeface="Times New Roman" panose="02020603050405020304" pitchFamily="18" charset="0"/>
            <a:cs typeface="Times New Roman" panose="02020603050405020304" pitchFamily="18" charset="0"/>
          </a:endParaRPr>
        </a:p>
      </dgm:t>
    </dgm:pt>
    <dgm:pt modelId="{A466B123-6848-4324-A4FF-4D33085A9440}" type="pres">
      <dgm:prSet presAssocID="{9A5DAB5C-C1F6-4FFD-8E0C-35B6BED0FDBF}" presName="Name0" presStyleCnt="0">
        <dgm:presLayoutVars>
          <dgm:dir/>
          <dgm:animLvl val="lvl"/>
          <dgm:resizeHandles val="exact"/>
        </dgm:presLayoutVars>
      </dgm:prSet>
      <dgm:spPr/>
      <dgm:t>
        <a:bodyPr/>
        <a:lstStyle/>
        <a:p>
          <a:endParaRPr lang="ru-RU"/>
        </a:p>
      </dgm:t>
    </dgm:pt>
    <dgm:pt modelId="{123B96A5-EBB0-4F49-8EDE-84C96982AC0B}" type="pres">
      <dgm:prSet presAssocID="{E312F775-2CCC-43D6-8126-C7E47E79188F}" presName="linNode" presStyleCnt="0"/>
      <dgm:spPr/>
    </dgm:pt>
    <dgm:pt modelId="{6621B242-733E-4209-8DDD-7E3AA3B2B1E0}" type="pres">
      <dgm:prSet presAssocID="{E312F775-2CCC-43D6-8126-C7E47E79188F}" presName="parentText" presStyleLbl="node1" presStyleIdx="0" presStyleCnt="3" custLinFactNeighborX="156" custLinFactNeighborY="-151">
        <dgm:presLayoutVars>
          <dgm:chMax val="1"/>
          <dgm:bulletEnabled val="1"/>
        </dgm:presLayoutVars>
      </dgm:prSet>
      <dgm:spPr/>
      <dgm:t>
        <a:bodyPr/>
        <a:lstStyle/>
        <a:p>
          <a:endParaRPr lang="ru-RU"/>
        </a:p>
      </dgm:t>
    </dgm:pt>
    <dgm:pt modelId="{C2AE6859-4127-4D54-87AB-1BA103E023AD}" type="pres">
      <dgm:prSet presAssocID="{E312F775-2CCC-43D6-8126-C7E47E79188F}" presName="descendantText" presStyleLbl="alignAccFollowNode1" presStyleIdx="0" presStyleCnt="3">
        <dgm:presLayoutVars>
          <dgm:bulletEnabled val="1"/>
        </dgm:presLayoutVars>
      </dgm:prSet>
      <dgm:spPr/>
      <dgm:t>
        <a:bodyPr/>
        <a:lstStyle/>
        <a:p>
          <a:endParaRPr lang="ru-RU"/>
        </a:p>
      </dgm:t>
    </dgm:pt>
    <dgm:pt modelId="{9BEEA1D7-13A4-426B-81F1-20F3CDFF6968}" type="pres">
      <dgm:prSet presAssocID="{F071589D-C426-404C-8323-06C07AE12339}" presName="sp" presStyleCnt="0"/>
      <dgm:spPr/>
    </dgm:pt>
    <dgm:pt modelId="{F83D6021-3DE0-4B75-ACA8-BEC53D70869D}" type="pres">
      <dgm:prSet presAssocID="{D598C1C7-93B8-414A-8D29-3BCB913D8741}" presName="linNode" presStyleCnt="0"/>
      <dgm:spPr/>
    </dgm:pt>
    <dgm:pt modelId="{FEB3C065-15DF-4CF9-9310-ABEDB2413944}" type="pres">
      <dgm:prSet presAssocID="{D598C1C7-93B8-414A-8D29-3BCB913D8741}" presName="parentText" presStyleLbl="node1" presStyleIdx="1" presStyleCnt="3">
        <dgm:presLayoutVars>
          <dgm:chMax val="1"/>
          <dgm:bulletEnabled val="1"/>
        </dgm:presLayoutVars>
      </dgm:prSet>
      <dgm:spPr/>
      <dgm:t>
        <a:bodyPr/>
        <a:lstStyle/>
        <a:p>
          <a:endParaRPr lang="ru-RU"/>
        </a:p>
      </dgm:t>
    </dgm:pt>
    <dgm:pt modelId="{8EA23172-83FD-4207-B330-76BD98C5A4BA}" type="pres">
      <dgm:prSet presAssocID="{D598C1C7-93B8-414A-8D29-3BCB913D8741}" presName="descendantText" presStyleLbl="alignAccFollowNode1" presStyleIdx="1" presStyleCnt="3">
        <dgm:presLayoutVars>
          <dgm:bulletEnabled val="1"/>
        </dgm:presLayoutVars>
      </dgm:prSet>
      <dgm:spPr/>
      <dgm:t>
        <a:bodyPr/>
        <a:lstStyle/>
        <a:p>
          <a:endParaRPr lang="ru-RU"/>
        </a:p>
      </dgm:t>
    </dgm:pt>
    <dgm:pt modelId="{8B830980-2611-4A5D-82F4-8252C5A52C66}" type="pres">
      <dgm:prSet presAssocID="{0E813170-491D-4B80-BE6F-BD995A7B814C}" presName="sp" presStyleCnt="0"/>
      <dgm:spPr/>
    </dgm:pt>
    <dgm:pt modelId="{80D6949D-0A49-4126-8FC8-080FCCD587EA}" type="pres">
      <dgm:prSet presAssocID="{5A07E0A4-CBB0-4C3E-BD78-A66A36AF59C3}" presName="linNode" presStyleCnt="0"/>
      <dgm:spPr/>
    </dgm:pt>
    <dgm:pt modelId="{02AF0793-099B-459E-ABBA-C111D1030241}" type="pres">
      <dgm:prSet presAssocID="{5A07E0A4-CBB0-4C3E-BD78-A66A36AF59C3}" presName="parentText" presStyleLbl="node1" presStyleIdx="2" presStyleCnt="3">
        <dgm:presLayoutVars>
          <dgm:chMax val="1"/>
          <dgm:bulletEnabled val="1"/>
        </dgm:presLayoutVars>
      </dgm:prSet>
      <dgm:spPr/>
      <dgm:t>
        <a:bodyPr/>
        <a:lstStyle/>
        <a:p>
          <a:endParaRPr lang="ru-RU"/>
        </a:p>
      </dgm:t>
    </dgm:pt>
    <dgm:pt modelId="{035348C0-FA41-453E-806D-D92E608C0FC6}" type="pres">
      <dgm:prSet presAssocID="{5A07E0A4-CBB0-4C3E-BD78-A66A36AF59C3}" presName="descendantText" presStyleLbl="alignAccFollowNode1" presStyleIdx="2" presStyleCnt="3" custLinFactNeighborX="0" custLinFactNeighborY="-554">
        <dgm:presLayoutVars>
          <dgm:bulletEnabled val="1"/>
        </dgm:presLayoutVars>
      </dgm:prSet>
      <dgm:spPr/>
      <dgm:t>
        <a:bodyPr/>
        <a:lstStyle/>
        <a:p>
          <a:endParaRPr lang="ru-RU"/>
        </a:p>
      </dgm:t>
    </dgm:pt>
  </dgm:ptLst>
  <dgm:cxnLst>
    <dgm:cxn modelId="{F6F6B9EC-9262-4FDB-A260-64FC2095BD74}" srcId="{9A5DAB5C-C1F6-4FFD-8E0C-35B6BED0FDBF}" destId="{D598C1C7-93B8-414A-8D29-3BCB913D8741}" srcOrd="1" destOrd="0" parTransId="{77974E70-3D10-418C-BDB9-6C7CDCEE0C43}" sibTransId="{0E813170-491D-4B80-BE6F-BD995A7B814C}"/>
    <dgm:cxn modelId="{43027B5F-8F9A-4DB7-85D5-147CF6F6352A}" srcId="{D598C1C7-93B8-414A-8D29-3BCB913D8741}" destId="{944623C8-44A9-4F52-A6A4-56F27C8F781E}" srcOrd="0" destOrd="0" parTransId="{6E2597FF-BE6D-43F7-BB79-31891E9AC90E}" sibTransId="{44DBE51E-BA60-4774-A8F2-77679278D633}"/>
    <dgm:cxn modelId="{9659865B-EC70-40B1-BE89-3D095722934B}" type="presOf" srcId="{9B869083-F52E-482C-AE34-8465AD1757C6}" destId="{035348C0-FA41-453E-806D-D92E608C0FC6}" srcOrd="0" destOrd="0" presId="urn:microsoft.com/office/officeart/2005/8/layout/vList5"/>
    <dgm:cxn modelId="{525E0887-940B-4539-B704-979596B4E18A}" type="presOf" srcId="{9A5DAB5C-C1F6-4FFD-8E0C-35B6BED0FDBF}" destId="{A466B123-6848-4324-A4FF-4D33085A9440}" srcOrd="0" destOrd="0" presId="urn:microsoft.com/office/officeart/2005/8/layout/vList5"/>
    <dgm:cxn modelId="{24FAD7F6-BA4D-4BF3-A5E8-DAA02659E7B1}" type="presOf" srcId="{7118FCFF-3D7E-48F6-AE5B-EBECA2FE86B0}" destId="{C2AE6859-4127-4D54-87AB-1BA103E023AD}" srcOrd="0" destOrd="1" presId="urn:microsoft.com/office/officeart/2005/8/layout/vList5"/>
    <dgm:cxn modelId="{130CB8E8-CFBD-4F0F-A3F9-2BAF61CEA65A}" type="presOf" srcId="{5A07E0A4-CBB0-4C3E-BD78-A66A36AF59C3}" destId="{02AF0793-099B-459E-ABBA-C111D1030241}" srcOrd="0" destOrd="0" presId="urn:microsoft.com/office/officeart/2005/8/layout/vList5"/>
    <dgm:cxn modelId="{31AD81C0-A7C1-4908-B859-604E97C9A8E5}" srcId="{D598C1C7-93B8-414A-8D29-3BCB913D8741}" destId="{D0C255D5-1359-4881-9183-5D68C2764114}" srcOrd="1" destOrd="0" parTransId="{BC3637CE-0859-4E1D-94B6-47FE1F75A09A}" sibTransId="{C93A2CD9-464B-494B-B41A-AF872B46E768}"/>
    <dgm:cxn modelId="{A698FBFC-9263-468E-9C83-1C473504C581}" srcId="{E312F775-2CCC-43D6-8126-C7E47E79188F}" destId="{7118FCFF-3D7E-48F6-AE5B-EBECA2FE86B0}" srcOrd="1" destOrd="0" parTransId="{B484BC79-C8D3-4AB7-8A09-48939C81A114}" sibTransId="{A29DE160-38C7-4BD5-B44A-4D73788F8D02}"/>
    <dgm:cxn modelId="{92BA7CDC-FC65-4468-9A47-7282DFCD639D}" type="presOf" srcId="{D0C255D5-1359-4881-9183-5D68C2764114}" destId="{8EA23172-83FD-4207-B330-76BD98C5A4BA}" srcOrd="0" destOrd="1" presId="urn:microsoft.com/office/officeart/2005/8/layout/vList5"/>
    <dgm:cxn modelId="{65CDBE84-2AA9-4B3F-A9AD-F84D6667401B}" srcId="{5A07E0A4-CBB0-4C3E-BD78-A66A36AF59C3}" destId="{9B869083-F52E-482C-AE34-8465AD1757C6}" srcOrd="0" destOrd="0" parTransId="{8AF2D355-A63F-4357-A585-776DF77CE071}" sibTransId="{DD8DE632-8C4C-400A-9A35-119EA72616AC}"/>
    <dgm:cxn modelId="{827CDDC2-CCCE-466B-9452-6449B470C2AD}" srcId="{9A5DAB5C-C1F6-4FFD-8E0C-35B6BED0FDBF}" destId="{5A07E0A4-CBB0-4C3E-BD78-A66A36AF59C3}" srcOrd="2" destOrd="0" parTransId="{E66CB31B-1A4D-416D-885E-2F86210EEB10}" sibTransId="{DB47713D-DC42-41FA-900A-3329005AE240}"/>
    <dgm:cxn modelId="{7B01E75C-0DB3-4F3C-B384-9F14F4C2E283}" type="presOf" srcId="{E312F775-2CCC-43D6-8126-C7E47E79188F}" destId="{6621B242-733E-4209-8DDD-7E3AA3B2B1E0}" srcOrd="0" destOrd="0" presId="urn:microsoft.com/office/officeart/2005/8/layout/vList5"/>
    <dgm:cxn modelId="{A1E93164-0166-445B-BA15-14AA9C69E308}" type="presOf" srcId="{D598C1C7-93B8-414A-8D29-3BCB913D8741}" destId="{FEB3C065-15DF-4CF9-9310-ABEDB2413944}" srcOrd="0" destOrd="0" presId="urn:microsoft.com/office/officeart/2005/8/layout/vList5"/>
    <dgm:cxn modelId="{B9A2ABB2-7840-4155-B1EC-E9CA517DF052}" type="presOf" srcId="{944623C8-44A9-4F52-A6A4-56F27C8F781E}" destId="{8EA23172-83FD-4207-B330-76BD98C5A4BA}" srcOrd="0" destOrd="0" presId="urn:microsoft.com/office/officeart/2005/8/layout/vList5"/>
    <dgm:cxn modelId="{4E61176C-BD60-4308-85CC-22928A32CAB8}" srcId="{E312F775-2CCC-43D6-8126-C7E47E79188F}" destId="{5CFC9C0F-4CF7-4EC7-90FE-980B0BC8368C}" srcOrd="0" destOrd="0" parTransId="{7010F267-49D3-4178-9FDC-8E9040258B76}" sibTransId="{BF715B5B-4B14-4B5B-B4E6-87D0B91BE803}"/>
    <dgm:cxn modelId="{18B49A4F-D25E-4AF6-968C-CE9B0CB65D52}" srcId="{9A5DAB5C-C1F6-4FFD-8E0C-35B6BED0FDBF}" destId="{E312F775-2CCC-43D6-8126-C7E47E79188F}" srcOrd="0" destOrd="0" parTransId="{69FB4994-8474-4589-BDE8-C5B6CC9B112A}" sibTransId="{F071589D-C426-404C-8323-06C07AE12339}"/>
    <dgm:cxn modelId="{FAA4FDD6-E8E4-4F84-9BB6-08A649DC2017}" type="presOf" srcId="{5CFC9C0F-4CF7-4EC7-90FE-980B0BC8368C}" destId="{C2AE6859-4127-4D54-87AB-1BA103E023AD}" srcOrd="0" destOrd="0" presId="urn:microsoft.com/office/officeart/2005/8/layout/vList5"/>
    <dgm:cxn modelId="{88317274-DA64-43D8-BB60-6A9CA55FDCCF}" type="presParOf" srcId="{A466B123-6848-4324-A4FF-4D33085A9440}" destId="{123B96A5-EBB0-4F49-8EDE-84C96982AC0B}" srcOrd="0" destOrd="0" presId="urn:microsoft.com/office/officeart/2005/8/layout/vList5"/>
    <dgm:cxn modelId="{C4C4A144-F20F-4AF4-B77D-7DB8E9DDB39F}" type="presParOf" srcId="{123B96A5-EBB0-4F49-8EDE-84C96982AC0B}" destId="{6621B242-733E-4209-8DDD-7E3AA3B2B1E0}" srcOrd="0" destOrd="0" presId="urn:microsoft.com/office/officeart/2005/8/layout/vList5"/>
    <dgm:cxn modelId="{7C4300B3-3163-4AD9-8A06-6FE7511CB425}" type="presParOf" srcId="{123B96A5-EBB0-4F49-8EDE-84C96982AC0B}" destId="{C2AE6859-4127-4D54-87AB-1BA103E023AD}" srcOrd="1" destOrd="0" presId="urn:microsoft.com/office/officeart/2005/8/layout/vList5"/>
    <dgm:cxn modelId="{55C1BAFB-0959-43D1-99E8-12AEF6901A04}" type="presParOf" srcId="{A466B123-6848-4324-A4FF-4D33085A9440}" destId="{9BEEA1D7-13A4-426B-81F1-20F3CDFF6968}" srcOrd="1" destOrd="0" presId="urn:microsoft.com/office/officeart/2005/8/layout/vList5"/>
    <dgm:cxn modelId="{B319FE22-BE0E-403F-8BA7-F79322372F88}" type="presParOf" srcId="{A466B123-6848-4324-A4FF-4D33085A9440}" destId="{F83D6021-3DE0-4B75-ACA8-BEC53D70869D}" srcOrd="2" destOrd="0" presId="urn:microsoft.com/office/officeart/2005/8/layout/vList5"/>
    <dgm:cxn modelId="{947740A3-223C-47C1-A9F8-8AE4846E8573}" type="presParOf" srcId="{F83D6021-3DE0-4B75-ACA8-BEC53D70869D}" destId="{FEB3C065-15DF-4CF9-9310-ABEDB2413944}" srcOrd="0" destOrd="0" presId="urn:microsoft.com/office/officeart/2005/8/layout/vList5"/>
    <dgm:cxn modelId="{0E2BFE18-6AD2-4A5D-8B98-6E18D8D66047}" type="presParOf" srcId="{F83D6021-3DE0-4B75-ACA8-BEC53D70869D}" destId="{8EA23172-83FD-4207-B330-76BD98C5A4BA}" srcOrd="1" destOrd="0" presId="urn:microsoft.com/office/officeart/2005/8/layout/vList5"/>
    <dgm:cxn modelId="{AAC9DB07-AC16-455C-9073-CD55D452E0DD}" type="presParOf" srcId="{A466B123-6848-4324-A4FF-4D33085A9440}" destId="{8B830980-2611-4A5D-82F4-8252C5A52C66}" srcOrd="3" destOrd="0" presId="urn:microsoft.com/office/officeart/2005/8/layout/vList5"/>
    <dgm:cxn modelId="{8BA97FAC-26DB-4A3F-9558-0BB335AF558D}" type="presParOf" srcId="{A466B123-6848-4324-A4FF-4D33085A9440}" destId="{80D6949D-0A49-4126-8FC8-080FCCD587EA}" srcOrd="4" destOrd="0" presId="urn:microsoft.com/office/officeart/2005/8/layout/vList5"/>
    <dgm:cxn modelId="{EC0E701E-982D-4629-A4F5-9E9D8ED0C9BF}" type="presParOf" srcId="{80D6949D-0A49-4126-8FC8-080FCCD587EA}" destId="{02AF0793-099B-459E-ABBA-C111D1030241}" srcOrd="0" destOrd="0" presId="urn:microsoft.com/office/officeart/2005/8/layout/vList5"/>
    <dgm:cxn modelId="{9A8AE4CD-4381-45D3-BAA6-5607EF1E3A7B}" type="presParOf" srcId="{80D6949D-0A49-4126-8FC8-080FCCD587EA}" destId="{035348C0-FA41-453E-806D-D92E608C0FC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2C45A1-C51C-440D-8977-EFA053732E81}">
      <dsp:nvSpPr>
        <dsp:cNvPr id="0" name=""/>
        <dsp:cNvSpPr/>
      </dsp:nvSpPr>
      <dsp:spPr>
        <a:xfrm>
          <a:off x="57787" y="0"/>
          <a:ext cx="10822874" cy="4064000"/>
        </a:xfrm>
        <a:prstGeom prst="rightArrow">
          <a:avLst/>
        </a:prstGeom>
        <a:solidFill>
          <a:schemeClr val="accent2">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1681CACA-FB88-4691-8083-3CB4F5342C41}">
      <dsp:nvSpPr>
        <dsp:cNvPr id="0" name=""/>
        <dsp:cNvSpPr/>
      </dsp:nvSpPr>
      <dsp:spPr>
        <a:xfrm>
          <a:off x="3004" y="1219199"/>
          <a:ext cx="1749190" cy="1625600"/>
        </a:xfrm>
        <a:prstGeom prst="roundRect">
          <a:avLst/>
        </a:prstGeom>
        <a:gradFill rotWithShape="0">
          <a:gsLst>
            <a:gs pos="0">
              <a:schemeClr val="accent2">
                <a:alpha val="90000"/>
                <a:hueOff val="0"/>
                <a:satOff val="0"/>
                <a:lumOff val="0"/>
                <a:alphaOff val="0"/>
                <a:tint val="50000"/>
                <a:satMod val="300000"/>
              </a:schemeClr>
            </a:gs>
            <a:gs pos="35000">
              <a:schemeClr val="accent2">
                <a:alpha val="90000"/>
                <a:hueOff val="0"/>
                <a:satOff val="0"/>
                <a:lumOff val="0"/>
                <a:alphaOff val="0"/>
                <a:tint val="37000"/>
                <a:satMod val="300000"/>
              </a:schemeClr>
            </a:gs>
            <a:gs pos="100000">
              <a:schemeClr val="accent2">
                <a:alpha val="90000"/>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kk-KZ" sz="1300" b="1" kern="1200" dirty="0"/>
            <a:t>Обзор учебной программы – отбор целей обучения для оценивания</a:t>
          </a:r>
          <a:endParaRPr lang="ru-RU" sz="1300" b="1" kern="1200" dirty="0"/>
        </a:p>
      </dsp:txBody>
      <dsp:txXfrm>
        <a:off x="82359" y="1298554"/>
        <a:ext cx="1590480" cy="1466890"/>
      </dsp:txXfrm>
    </dsp:sp>
    <dsp:sp modelId="{FB4620F6-3CF2-464A-991A-5D6BD67DDF5E}">
      <dsp:nvSpPr>
        <dsp:cNvPr id="0" name=""/>
        <dsp:cNvSpPr/>
      </dsp:nvSpPr>
      <dsp:spPr>
        <a:xfrm>
          <a:off x="1839654" y="1219199"/>
          <a:ext cx="1749190" cy="1625600"/>
        </a:xfrm>
        <a:prstGeom prst="roundRect">
          <a:avLst/>
        </a:prstGeom>
        <a:gradFill rotWithShape="0">
          <a:gsLst>
            <a:gs pos="0">
              <a:schemeClr val="accent2">
                <a:alpha val="90000"/>
                <a:hueOff val="0"/>
                <a:satOff val="0"/>
                <a:lumOff val="0"/>
                <a:alphaOff val="-8000"/>
                <a:tint val="50000"/>
                <a:satMod val="300000"/>
              </a:schemeClr>
            </a:gs>
            <a:gs pos="35000">
              <a:schemeClr val="accent2">
                <a:alpha val="90000"/>
                <a:hueOff val="0"/>
                <a:satOff val="0"/>
                <a:lumOff val="0"/>
                <a:alphaOff val="-8000"/>
                <a:tint val="37000"/>
                <a:satMod val="300000"/>
              </a:schemeClr>
            </a:gs>
            <a:gs pos="100000">
              <a:schemeClr val="accent2">
                <a:alpha val="90000"/>
                <a:hueOff val="0"/>
                <a:satOff val="0"/>
                <a:lumOff val="0"/>
                <a:alphaOff val="-8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dirty="0"/>
            <a:t>Критерии оценивания - </a:t>
          </a:r>
        </a:p>
      </dsp:txBody>
      <dsp:txXfrm>
        <a:off x="1919009" y="1298554"/>
        <a:ext cx="1590480" cy="1466890"/>
      </dsp:txXfrm>
    </dsp:sp>
    <dsp:sp modelId="{2C5DBC98-B7CC-419C-AF55-DC626EE8342F}">
      <dsp:nvSpPr>
        <dsp:cNvPr id="0" name=""/>
        <dsp:cNvSpPr/>
      </dsp:nvSpPr>
      <dsp:spPr>
        <a:xfrm>
          <a:off x="3676304" y="1219199"/>
          <a:ext cx="1749190" cy="1625600"/>
        </a:xfrm>
        <a:prstGeom prst="roundRect">
          <a:avLst/>
        </a:prstGeom>
        <a:gradFill rotWithShape="0">
          <a:gsLst>
            <a:gs pos="0">
              <a:schemeClr val="accent2">
                <a:alpha val="90000"/>
                <a:hueOff val="0"/>
                <a:satOff val="0"/>
                <a:lumOff val="0"/>
                <a:alphaOff val="-16000"/>
                <a:tint val="50000"/>
                <a:satMod val="300000"/>
              </a:schemeClr>
            </a:gs>
            <a:gs pos="35000">
              <a:schemeClr val="accent2">
                <a:alpha val="90000"/>
                <a:hueOff val="0"/>
                <a:satOff val="0"/>
                <a:lumOff val="0"/>
                <a:alphaOff val="-16000"/>
                <a:tint val="37000"/>
                <a:satMod val="300000"/>
              </a:schemeClr>
            </a:gs>
            <a:gs pos="100000">
              <a:schemeClr val="accent2">
                <a:alpha val="90000"/>
                <a:hueOff val="0"/>
                <a:satOff val="0"/>
                <a:lumOff val="0"/>
                <a:alphaOff val="-16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dirty="0"/>
            <a:t>Уровни мыслительных навыков</a:t>
          </a:r>
        </a:p>
      </dsp:txBody>
      <dsp:txXfrm>
        <a:off x="3755659" y="1298554"/>
        <a:ext cx="1590480" cy="1466890"/>
      </dsp:txXfrm>
    </dsp:sp>
    <dsp:sp modelId="{DB713585-C4EC-4090-8293-5F8945C63AE0}">
      <dsp:nvSpPr>
        <dsp:cNvPr id="0" name=""/>
        <dsp:cNvSpPr/>
      </dsp:nvSpPr>
      <dsp:spPr>
        <a:xfrm>
          <a:off x="5512954" y="1219199"/>
          <a:ext cx="1749190" cy="1625600"/>
        </a:xfrm>
        <a:prstGeom prst="roundRect">
          <a:avLst/>
        </a:prstGeom>
        <a:gradFill rotWithShape="0">
          <a:gsLst>
            <a:gs pos="0">
              <a:schemeClr val="accent2">
                <a:alpha val="90000"/>
                <a:hueOff val="0"/>
                <a:satOff val="0"/>
                <a:lumOff val="0"/>
                <a:alphaOff val="-24000"/>
                <a:tint val="50000"/>
                <a:satMod val="300000"/>
              </a:schemeClr>
            </a:gs>
            <a:gs pos="35000">
              <a:schemeClr val="accent2">
                <a:alpha val="90000"/>
                <a:hueOff val="0"/>
                <a:satOff val="0"/>
                <a:lumOff val="0"/>
                <a:alphaOff val="-24000"/>
                <a:tint val="37000"/>
                <a:satMod val="300000"/>
              </a:schemeClr>
            </a:gs>
            <a:gs pos="100000">
              <a:schemeClr val="accent2">
                <a:alpha val="90000"/>
                <a:hueOff val="0"/>
                <a:satOff val="0"/>
                <a:lumOff val="0"/>
                <a:alphaOff val="-24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dirty="0"/>
            <a:t>Задания- разноуровневые</a:t>
          </a:r>
        </a:p>
      </dsp:txBody>
      <dsp:txXfrm>
        <a:off x="5592309" y="1298554"/>
        <a:ext cx="1590480" cy="1466890"/>
      </dsp:txXfrm>
    </dsp:sp>
    <dsp:sp modelId="{6FA2FEA8-89B6-4E12-A9C1-73123E76DBD3}">
      <dsp:nvSpPr>
        <dsp:cNvPr id="0" name=""/>
        <dsp:cNvSpPr/>
      </dsp:nvSpPr>
      <dsp:spPr>
        <a:xfrm>
          <a:off x="7349604" y="1219199"/>
          <a:ext cx="1749190" cy="1625600"/>
        </a:xfrm>
        <a:prstGeom prst="roundRect">
          <a:avLst/>
        </a:prstGeom>
        <a:gradFill rotWithShape="0">
          <a:gsLst>
            <a:gs pos="0">
              <a:schemeClr val="accent2">
                <a:alpha val="90000"/>
                <a:hueOff val="0"/>
                <a:satOff val="0"/>
                <a:lumOff val="0"/>
                <a:alphaOff val="-32000"/>
                <a:tint val="50000"/>
                <a:satMod val="300000"/>
              </a:schemeClr>
            </a:gs>
            <a:gs pos="35000">
              <a:schemeClr val="accent2">
                <a:alpha val="90000"/>
                <a:hueOff val="0"/>
                <a:satOff val="0"/>
                <a:lumOff val="0"/>
                <a:alphaOff val="-32000"/>
                <a:tint val="37000"/>
                <a:satMod val="300000"/>
              </a:schemeClr>
            </a:gs>
            <a:gs pos="100000">
              <a:schemeClr val="accent2">
                <a:alpha val="90000"/>
                <a:hueOff val="0"/>
                <a:satOff val="0"/>
                <a:lumOff val="0"/>
                <a:alphaOff val="-32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a:t>Дескрипторы и баллы</a:t>
          </a:r>
          <a:endParaRPr lang="ru-RU" sz="1300" b="1" kern="1200" dirty="0"/>
        </a:p>
      </dsp:txBody>
      <dsp:txXfrm>
        <a:off x="7428959" y="1298554"/>
        <a:ext cx="1590480" cy="1466890"/>
      </dsp:txXfrm>
    </dsp:sp>
    <dsp:sp modelId="{D886FBAC-4F0B-466C-A320-52C7A5D698FC}">
      <dsp:nvSpPr>
        <dsp:cNvPr id="0" name=""/>
        <dsp:cNvSpPr/>
      </dsp:nvSpPr>
      <dsp:spPr>
        <a:xfrm>
          <a:off x="9186255" y="1219199"/>
          <a:ext cx="1749190" cy="1625600"/>
        </a:xfrm>
        <a:prstGeom prst="roundRect">
          <a:avLst/>
        </a:prstGeom>
        <a:gradFill rotWithShape="0">
          <a:gsLst>
            <a:gs pos="0">
              <a:schemeClr val="accent2">
                <a:alpha val="90000"/>
                <a:hueOff val="0"/>
                <a:satOff val="0"/>
                <a:lumOff val="0"/>
                <a:alphaOff val="-40000"/>
                <a:tint val="50000"/>
                <a:satMod val="300000"/>
              </a:schemeClr>
            </a:gs>
            <a:gs pos="35000">
              <a:schemeClr val="accent2">
                <a:alpha val="90000"/>
                <a:hueOff val="0"/>
                <a:satOff val="0"/>
                <a:lumOff val="0"/>
                <a:alphaOff val="-40000"/>
                <a:tint val="37000"/>
                <a:satMod val="300000"/>
              </a:schemeClr>
            </a:gs>
            <a:gs pos="100000">
              <a:schemeClr val="accent2">
                <a:alpha val="90000"/>
                <a:hueOff val="0"/>
                <a:satOff val="0"/>
                <a:lumOff val="0"/>
                <a:alphaOff val="-4000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b="1" kern="1200"/>
            <a:t>Уровни учебных достижений</a:t>
          </a:r>
          <a:endParaRPr lang="ru-RU" sz="1300" b="1" kern="1200" dirty="0"/>
        </a:p>
      </dsp:txBody>
      <dsp:txXfrm>
        <a:off x="9265610" y="1298554"/>
        <a:ext cx="1590480" cy="14668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539C6-33A4-446F-B064-13D1C895BF14}">
      <dsp:nvSpPr>
        <dsp:cNvPr id="0" name=""/>
        <dsp:cNvSpPr/>
      </dsp:nvSpPr>
      <dsp:spPr>
        <a:xfrm>
          <a:off x="0" y="0"/>
          <a:ext cx="7556825" cy="699694"/>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u="none" kern="1200">
              <a:latin typeface="Times New Roman" panose="02020603050405020304" pitchFamily="18" charset="0"/>
              <a:cs typeface="Times New Roman" panose="02020603050405020304" pitchFamily="18" charset="0"/>
            </a:rPr>
            <a:t>Обзор долгосрочного плана учебной программы</a:t>
          </a:r>
          <a:endParaRPr lang="ru-RU" sz="2000" b="0" u="none" kern="1200" dirty="0">
            <a:latin typeface="Times New Roman" panose="02020603050405020304" pitchFamily="18" charset="0"/>
            <a:cs typeface="Times New Roman" panose="02020603050405020304" pitchFamily="18" charset="0"/>
          </a:endParaRPr>
        </a:p>
      </dsp:txBody>
      <dsp:txXfrm>
        <a:off x="20493" y="20493"/>
        <a:ext cx="7515839" cy="658708"/>
      </dsp:txXfrm>
    </dsp:sp>
    <dsp:sp modelId="{1353CDCA-2D16-48F7-9EC5-9AB01B3F4421}">
      <dsp:nvSpPr>
        <dsp:cNvPr id="0" name=""/>
        <dsp:cNvSpPr/>
      </dsp:nvSpPr>
      <dsp:spPr>
        <a:xfrm rot="5400000">
          <a:off x="3646097" y="718683"/>
          <a:ext cx="264629" cy="3148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b="0" kern="1200">
            <a:solidFill>
              <a:schemeClr val="tx1"/>
            </a:solidFill>
            <a:latin typeface="Times New Roman" panose="02020603050405020304" pitchFamily="18" charset="0"/>
            <a:cs typeface="Times New Roman" panose="02020603050405020304" pitchFamily="18" charset="0"/>
          </a:endParaRPr>
        </a:p>
      </dsp:txBody>
      <dsp:txXfrm rot="-5400000">
        <a:off x="3683953" y="743800"/>
        <a:ext cx="188918" cy="185240"/>
      </dsp:txXfrm>
    </dsp:sp>
    <dsp:sp modelId="{E7947B87-D245-4764-8D6A-B5FC4D3867CA}">
      <dsp:nvSpPr>
        <dsp:cNvPr id="0" name=""/>
        <dsp:cNvSpPr/>
      </dsp:nvSpPr>
      <dsp:spPr>
        <a:xfrm>
          <a:off x="0" y="1052534"/>
          <a:ext cx="7556825" cy="699694"/>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kern="1200" dirty="0">
              <a:latin typeface="Times New Roman" panose="02020603050405020304" pitchFamily="18" charset="0"/>
              <a:cs typeface="Times New Roman" panose="02020603050405020304" pitchFamily="18" charset="0"/>
            </a:rPr>
            <a:t>Обзор спецификации СОЧ </a:t>
          </a:r>
        </a:p>
      </dsp:txBody>
      <dsp:txXfrm>
        <a:off x="20493" y="1073027"/>
        <a:ext cx="7515839" cy="658708"/>
      </dsp:txXfrm>
    </dsp:sp>
    <dsp:sp modelId="{04BEDB73-F9D5-4B20-8750-C4C3D2B2C878}">
      <dsp:nvSpPr>
        <dsp:cNvPr id="0" name=""/>
        <dsp:cNvSpPr/>
      </dsp:nvSpPr>
      <dsp:spPr>
        <a:xfrm rot="5400000">
          <a:off x="3647219" y="1769721"/>
          <a:ext cx="262385" cy="3148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b="0" kern="1200">
            <a:solidFill>
              <a:schemeClr val="tx1"/>
            </a:solidFill>
            <a:latin typeface="Times New Roman" panose="02020603050405020304" pitchFamily="18" charset="0"/>
            <a:cs typeface="Times New Roman" panose="02020603050405020304" pitchFamily="18" charset="0"/>
          </a:endParaRPr>
        </a:p>
      </dsp:txBody>
      <dsp:txXfrm rot="-5400000">
        <a:off x="3683953" y="1795960"/>
        <a:ext cx="188918" cy="183670"/>
      </dsp:txXfrm>
    </dsp:sp>
    <dsp:sp modelId="{7D664A6F-28D3-4CC3-9DF2-1A7BCF9636E9}">
      <dsp:nvSpPr>
        <dsp:cNvPr id="0" name=""/>
        <dsp:cNvSpPr/>
      </dsp:nvSpPr>
      <dsp:spPr>
        <a:xfrm>
          <a:off x="0" y="2102076"/>
          <a:ext cx="7556825" cy="699694"/>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kern="1200" dirty="0">
              <a:latin typeface="Times New Roman" panose="02020603050405020304" pitchFamily="18" charset="0"/>
              <a:cs typeface="Times New Roman" panose="02020603050405020304" pitchFamily="18" charset="0"/>
            </a:rPr>
            <a:t>Обзор характеристики заданий суммативного оценивания за текущую четверть  </a:t>
          </a:r>
        </a:p>
      </dsp:txBody>
      <dsp:txXfrm>
        <a:off x="20493" y="2122569"/>
        <a:ext cx="7515839" cy="658708"/>
      </dsp:txXfrm>
    </dsp:sp>
    <dsp:sp modelId="{34374FF9-BD66-4C15-BCDC-430234F4F56E}">
      <dsp:nvSpPr>
        <dsp:cNvPr id="0" name=""/>
        <dsp:cNvSpPr/>
      </dsp:nvSpPr>
      <dsp:spPr>
        <a:xfrm rot="5400000">
          <a:off x="3647219" y="2819263"/>
          <a:ext cx="262385" cy="3148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b="0" kern="1200">
            <a:solidFill>
              <a:schemeClr val="tx1"/>
            </a:solidFill>
            <a:latin typeface="Times New Roman" panose="02020603050405020304" pitchFamily="18" charset="0"/>
            <a:cs typeface="Times New Roman" panose="02020603050405020304" pitchFamily="18" charset="0"/>
          </a:endParaRPr>
        </a:p>
      </dsp:txBody>
      <dsp:txXfrm rot="-5400000">
        <a:off x="3683953" y="2845502"/>
        <a:ext cx="188918" cy="183670"/>
      </dsp:txXfrm>
    </dsp:sp>
    <dsp:sp modelId="{F435F818-0D1A-4818-B461-B195DC90E02F}">
      <dsp:nvSpPr>
        <dsp:cNvPr id="0" name=""/>
        <dsp:cNvSpPr/>
      </dsp:nvSpPr>
      <dsp:spPr>
        <a:xfrm>
          <a:off x="0" y="3151618"/>
          <a:ext cx="7556825" cy="699694"/>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kern="1200" dirty="0">
              <a:latin typeface="Times New Roman" panose="02020603050405020304" pitchFamily="18" charset="0"/>
              <a:cs typeface="Times New Roman" panose="02020603050405020304" pitchFamily="18" charset="0"/>
            </a:rPr>
            <a:t>Составление (вариантов) </a:t>
          </a:r>
          <a:r>
            <a:rPr lang="ru-RU" sz="2000" b="0" kern="1200" dirty="0" err="1">
              <a:latin typeface="Times New Roman" panose="02020603050405020304" pitchFamily="18" charset="0"/>
              <a:cs typeface="Times New Roman" panose="02020603050405020304" pitchFamily="18" charset="0"/>
            </a:rPr>
            <a:t>суммативных</a:t>
          </a:r>
          <a:r>
            <a:rPr lang="ru-RU" sz="2000" b="0" kern="1200" dirty="0">
              <a:latin typeface="Times New Roman" panose="02020603050405020304" pitchFamily="18" charset="0"/>
              <a:cs typeface="Times New Roman" panose="02020603050405020304" pitchFamily="18" charset="0"/>
            </a:rPr>
            <a:t> заданий за четверть </a:t>
          </a:r>
        </a:p>
      </dsp:txBody>
      <dsp:txXfrm>
        <a:off x="20493" y="3172111"/>
        <a:ext cx="7515839" cy="658708"/>
      </dsp:txXfrm>
    </dsp:sp>
    <dsp:sp modelId="{E30228C4-A191-4342-A3F5-E002162CC278}">
      <dsp:nvSpPr>
        <dsp:cNvPr id="0" name=""/>
        <dsp:cNvSpPr/>
      </dsp:nvSpPr>
      <dsp:spPr>
        <a:xfrm rot="5400000">
          <a:off x="3647219" y="3868805"/>
          <a:ext cx="262385" cy="31486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ru-RU" sz="2000" b="0" kern="1200">
            <a:solidFill>
              <a:schemeClr val="tx1"/>
            </a:solidFill>
            <a:latin typeface="Times New Roman" panose="02020603050405020304" pitchFamily="18" charset="0"/>
            <a:cs typeface="Times New Roman" panose="02020603050405020304" pitchFamily="18" charset="0"/>
          </a:endParaRPr>
        </a:p>
      </dsp:txBody>
      <dsp:txXfrm rot="-5400000">
        <a:off x="3683953" y="3895044"/>
        <a:ext cx="188918" cy="183670"/>
      </dsp:txXfrm>
    </dsp:sp>
    <dsp:sp modelId="{DA822D5C-92C8-4BB1-9CA8-530FBD3A87A3}">
      <dsp:nvSpPr>
        <dsp:cNvPr id="0" name=""/>
        <dsp:cNvSpPr/>
      </dsp:nvSpPr>
      <dsp:spPr>
        <a:xfrm>
          <a:off x="0" y="4201160"/>
          <a:ext cx="7556825" cy="699694"/>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ru-RU" sz="2000" b="0" kern="1200" dirty="0">
              <a:latin typeface="Times New Roman" panose="02020603050405020304" pitchFamily="18" charset="0"/>
              <a:cs typeface="Times New Roman" panose="02020603050405020304" pitchFamily="18" charset="0"/>
            </a:rPr>
            <a:t>Составление схемы выставления баллов к заданиям </a:t>
          </a:r>
        </a:p>
      </dsp:txBody>
      <dsp:txXfrm>
        <a:off x="20493" y="4221653"/>
        <a:ext cx="7515839" cy="6587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E6859-4127-4D54-87AB-1BA103E023AD}">
      <dsp:nvSpPr>
        <dsp:cNvPr id="0" name=""/>
        <dsp:cNvSpPr/>
      </dsp:nvSpPr>
      <dsp:spPr>
        <a:xfrm rot="5400000">
          <a:off x="4863611" y="-1857090"/>
          <a:ext cx="1102320" cy="509625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ru-RU" sz="2400" kern="1200" dirty="0">
              <a:solidFill>
                <a:schemeClr val="tx1"/>
              </a:solidFill>
              <a:latin typeface="Times New Roman" panose="02020603050405020304" pitchFamily="18" charset="0"/>
              <a:cs typeface="Times New Roman" panose="02020603050405020304" pitchFamily="18" charset="0"/>
            </a:rPr>
            <a:t>Вовлеченность </a:t>
          </a:r>
        </a:p>
        <a:p>
          <a:pPr marL="228600" lvl="1" indent="-228600" algn="l" defTabSz="1066800">
            <a:lnSpc>
              <a:spcPct val="90000"/>
            </a:lnSpc>
            <a:spcBef>
              <a:spcPct val="0"/>
            </a:spcBef>
            <a:spcAft>
              <a:spcPct val="15000"/>
            </a:spcAft>
            <a:buChar char="••"/>
          </a:pPr>
          <a:r>
            <a:rPr lang="ru-RU" sz="2400" kern="1200" dirty="0">
              <a:solidFill>
                <a:schemeClr val="tx1"/>
              </a:solidFill>
              <a:latin typeface="Times New Roman" panose="02020603050405020304" pitchFamily="18" charset="0"/>
              <a:cs typeface="Times New Roman" panose="02020603050405020304" pitchFamily="18" charset="0"/>
            </a:rPr>
            <a:t>Доверие и прозрачность</a:t>
          </a:r>
          <a:endParaRPr lang="en-US" sz="2400" kern="1200" dirty="0">
            <a:solidFill>
              <a:schemeClr val="tx1"/>
            </a:solidFill>
            <a:latin typeface="Times New Roman" panose="02020603050405020304" pitchFamily="18" charset="0"/>
            <a:cs typeface="Times New Roman" panose="02020603050405020304" pitchFamily="18" charset="0"/>
          </a:endParaRPr>
        </a:p>
      </dsp:txBody>
      <dsp:txXfrm rot="-5400000">
        <a:off x="2866644" y="193688"/>
        <a:ext cx="5042445" cy="994698"/>
      </dsp:txXfrm>
    </dsp:sp>
    <dsp:sp modelId="{6621B242-733E-4209-8DDD-7E3AA3B2B1E0}">
      <dsp:nvSpPr>
        <dsp:cNvPr id="0" name=""/>
        <dsp:cNvSpPr/>
      </dsp:nvSpPr>
      <dsp:spPr>
        <a:xfrm>
          <a:off x="7950" y="7"/>
          <a:ext cx="2866644" cy="13779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ru-RU" sz="2800" kern="1200" dirty="0">
              <a:solidFill>
                <a:schemeClr val="tx1"/>
              </a:solidFill>
              <a:latin typeface="Times New Roman" panose="02020603050405020304" pitchFamily="18" charset="0"/>
              <a:cs typeface="Times New Roman" panose="02020603050405020304" pitchFamily="18" charset="0"/>
            </a:rPr>
            <a:t>Факторы в отношении учащихся</a:t>
          </a:r>
        </a:p>
      </dsp:txBody>
      <dsp:txXfrm>
        <a:off x="75214" y="67271"/>
        <a:ext cx="2732116" cy="1243372"/>
      </dsp:txXfrm>
    </dsp:sp>
    <dsp:sp modelId="{8EA23172-83FD-4207-B330-76BD98C5A4BA}">
      <dsp:nvSpPr>
        <dsp:cNvPr id="0" name=""/>
        <dsp:cNvSpPr/>
      </dsp:nvSpPr>
      <dsp:spPr>
        <a:xfrm rot="5400000">
          <a:off x="4863611" y="-410294"/>
          <a:ext cx="1102320" cy="509625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ru-RU" sz="2400" kern="1200" dirty="0">
              <a:solidFill>
                <a:schemeClr val="tx1"/>
              </a:solidFill>
              <a:latin typeface="Times New Roman" panose="02020603050405020304" pitchFamily="18" charset="0"/>
              <a:cs typeface="Times New Roman" panose="02020603050405020304" pitchFamily="18" charset="0"/>
            </a:rPr>
            <a:t>Эффективная обратная связь</a:t>
          </a:r>
        </a:p>
        <a:p>
          <a:pPr marL="228600" lvl="1" indent="-228600" algn="l" defTabSz="1066800">
            <a:lnSpc>
              <a:spcPct val="90000"/>
            </a:lnSpc>
            <a:spcBef>
              <a:spcPct val="0"/>
            </a:spcBef>
            <a:spcAft>
              <a:spcPct val="15000"/>
            </a:spcAft>
            <a:buChar char="••"/>
          </a:pPr>
          <a:r>
            <a:rPr lang="ru-RU" sz="2400" kern="1200" dirty="0">
              <a:solidFill>
                <a:schemeClr val="tx1"/>
              </a:solidFill>
              <a:latin typeface="Times New Roman" panose="02020603050405020304" pitchFamily="18" charset="0"/>
              <a:cs typeface="Times New Roman" panose="02020603050405020304" pitchFamily="18" charset="0"/>
            </a:rPr>
            <a:t>Используемые задания</a:t>
          </a:r>
          <a:endParaRPr lang="en-US" sz="2400" kern="1200" dirty="0">
            <a:solidFill>
              <a:schemeClr val="tx1"/>
            </a:solidFill>
            <a:latin typeface="Times New Roman" panose="02020603050405020304" pitchFamily="18" charset="0"/>
            <a:cs typeface="Times New Roman" panose="02020603050405020304" pitchFamily="18" charset="0"/>
          </a:endParaRPr>
        </a:p>
      </dsp:txBody>
      <dsp:txXfrm rot="-5400000">
        <a:off x="2866644" y="1640484"/>
        <a:ext cx="5042445" cy="994698"/>
      </dsp:txXfrm>
    </dsp:sp>
    <dsp:sp modelId="{FEB3C065-15DF-4CF9-9310-ABEDB2413944}">
      <dsp:nvSpPr>
        <dsp:cNvPr id="0" name=""/>
        <dsp:cNvSpPr/>
      </dsp:nvSpPr>
      <dsp:spPr>
        <a:xfrm>
          <a:off x="0" y="1448883"/>
          <a:ext cx="2866644" cy="13779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ru-RU" sz="2800" kern="1200" dirty="0">
              <a:solidFill>
                <a:schemeClr val="tx1"/>
              </a:solidFill>
              <a:latin typeface="Times New Roman" panose="02020603050405020304" pitchFamily="18" charset="0"/>
              <a:cs typeface="Times New Roman" panose="02020603050405020304" pitchFamily="18" charset="0"/>
            </a:rPr>
            <a:t>Факторы в отношении учителей</a:t>
          </a:r>
        </a:p>
      </dsp:txBody>
      <dsp:txXfrm>
        <a:off x="67264" y="1516147"/>
        <a:ext cx="2732116" cy="1243372"/>
      </dsp:txXfrm>
    </dsp:sp>
    <dsp:sp modelId="{035348C0-FA41-453E-806D-D92E608C0FC6}">
      <dsp:nvSpPr>
        <dsp:cNvPr id="0" name=""/>
        <dsp:cNvSpPr/>
      </dsp:nvSpPr>
      <dsp:spPr>
        <a:xfrm rot="5400000">
          <a:off x="4863611" y="1030394"/>
          <a:ext cx="1102320" cy="5096256"/>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ru-RU" sz="2400" kern="1200" dirty="0">
              <a:solidFill>
                <a:schemeClr val="tx1"/>
              </a:solidFill>
              <a:latin typeface="Times New Roman" panose="02020603050405020304" pitchFamily="18" charset="0"/>
              <a:cs typeface="Times New Roman" panose="02020603050405020304" pitchFamily="18" charset="0"/>
            </a:rPr>
            <a:t>Процедуры и ожидания</a:t>
          </a:r>
        </a:p>
      </dsp:txBody>
      <dsp:txXfrm rot="-5400000">
        <a:off x="2866644" y="3081173"/>
        <a:ext cx="5042445" cy="994698"/>
      </dsp:txXfrm>
    </dsp:sp>
    <dsp:sp modelId="{02AF0793-099B-459E-ABBA-C111D1030241}">
      <dsp:nvSpPr>
        <dsp:cNvPr id="0" name=""/>
        <dsp:cNvSpPr/>
      </dsp:nvSpPr>
      <dsp:spPr>
        <a:xfrm>
          <a:off x="0" y="2895678"/>
          <a:ext cx="2866644" cy="13779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ru-RU" sz="2800" kern="1200" dirty="0">
              <a:solidFill>
                <a:schemeClr val="tx1"/>
              </a:solidFill>
              <a:latin typeface="Times New Roman" panose="02020603050405020304" pitchFamily="18" charset="0"/>
              <a:cs typeface="Times New Roman" panose="02020603050405020304" pitchFamily="18" charset="0"/>
            </a:rPr>
            <a:t>Внешние факторы</a:t>
          </a:r>
        </a:p>
      </dsp:txBody>
      <dsp:txXfrm>
        <a:off x="67264" y="2962942"/>
        <a:ext cx="2732116" cy="124337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9D74A5-1BF9-4653-85D9-D74D29D98CAF}" type="datetimeFigureOut">
              <a:rPr lang="ru-RU" smtClean="0"/>
              <a:pPr/>
              <a:t>20.01.2020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F768AF-758B-44A2-8F7B-95E9EDBD6F56}" type="slidenum">
              <a:rPr lang="ru-RU" smtClean="0"/>
              <a:pPr/>
              <a:t>‹#›</a:t>
            </a:fld>
            <a:endParaRPr lang="ru-RU"/>
          </a:p>
        </p:txBody>
      </p:sp>
    </p:spTree>
    <p:extLst>
      <p:ext uri="{BB962C8B-B14F-4D97-AF65-F5344CB8AC3E}">
        <p14:creationId xmlns:p14="http://schemas.microsoft.com/office/powerpoint/2010/main" val="1361904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Образ слайда 1"/>
          <p:cNvSpPr>
            <a:spLocks noGrp="1" noRot="1" noChangeAspect="1" noTextEdit="1"/>
          </p:cNvSpPr>
          <p:nvPr>
            <p:ph type="sldImg"/>
          </p:nvPr>
        </p:nvSpPr>
        <p:spPr>
          <a:ln/>
        </p:spPr>
      </p:sp>
      <p:sp>
        <p:nvSpPr>
          <p:cNvPr id="32771" name="Заметки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smtClean="0">
                <a:latin typeface="Arial" panose="020B0604020202020204" pitchFamily="34" charset="0"/>
              </a:rPr>
              <a:t>Попросите выполнить тест.</a:t>
            </a:r>
          </a:p>
          <a:p>
            <a:r>
              <a:rPr lang="ru-RU" altLang="ru-RU" smtClean="0">
                <a:latin typeface="Arial" panose="020B0604020202020204" pitchFamily="34" charset="0"/>
              </a:rPr>
              <a:t>Затем обсудите результаты.</a:t>
            </a:r>
          </a:p>
          <a:p>
            <a:r>
              <a:rPr lang="ru-RU" altLang="ru-RU" smtClean="0">
                <a:latin typeface="Arial" panose="020B0604020202020204" pitchFamily="34" charset="0"/>
              </a:rPr>
              <a:t>Предоставьте обратную связь.</a:t>
            </a:r>
          </a:p>
          <a:p>
            <a:endParaRPr lang="ru-RU" altLang="ru-RU" smtClean="0">
              <a:latin typeface="Arial" panose="020B0604020202020204" pitchFamily="34" charset="0"/>
            </a:endParaRPr>
          </a:p>
          <a:p>
            <a:r>
              <a:rPr lang="ru-RU" altLang="ru-RU" smtClean="0">
                <a:latin typeface="Arial" panose="020B0604020202020204" pitchFamily="34" charset="0"/>
              </a:rPr>
              <a:t>30 минут.</a:t>
            </a:r>
          </a:p>
          <a:p>
            <a:endParaRPr lang="ru-RU" altLang="ru-RU" smtClean="0">
              <a:latin typeface="Arial" panose="020B0604020202020204" pitchFamily="34" charset="0"/>
            </a:endParaRPr>
          </a:p>
        </p:txBody>
      </p:sp>
      <p:sp>
        <p:nvSpPr>
          <p:cNvPr id="32772" name="Номер слайда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0E67E76-DD4F-4471-AB61-F1D8C3265960}" type="slidenum">
              <a:rPr lang="ru-RU" altLang="ru-RU"/>
              <a:pPr/>
              <a:t>2</a:t>
            </a:fld>
            <a:endParaRPr lang="ru-RU" altLang="ru-RU"/>
          </a:p>
        </p:txBody>
      </p:sp>
    </p:spTree>
    <p:extLst>
      <p:ext uri="{BB962C8B-B14F-4D97-AF65-F5344CB8AC3E}">
        <p14:creationId xmlns:p14="http://schemas.microsoft.com/office/powerpoint/2010/main" val="31565163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Образ слайда 1">
            <a:extLst>
              <a:ext uri="{FF2B5EF4-FFF2-40B4-BE49-F238E27FC236}">
                <a16:creationId xmlns:a16="http://schemas.microsoft.com/office/drawing/2014/main" id="{E4EDFC1B-E8DC-4567-8847-F1826B1A2313}"/>
              </a:ext>
            </a:extLst>
          </p:cNvPr>
          <p:cNvSpPr>
            <a:spLocks noGrp="1" noRot="1" noChangeAspect="1" noChangeArrowheads="1" noTextEdit="1"/>
          </p:cNvSpPr>
          <p:nvPr>
            <p:ph type="sldImg"/>
          </p:nvPr>
        </p:nvSpPr>
        <p:spPr>
          <a:ln/>
        </p:spPr>
      </p:sp>
      <p:sp>
        <p:nvSpPr>
          <p:cNvPr id="55299" name="Заметки 2">
            <a:extLst>
              <a:ext uri="{FF2B5EF4-FFF2-40B4-BE49-F238E27FC236}">
                <a16:creationId xmlns:a16="http://schemas.microsoft.com/office/drawing/2014/main" id="{F6F18DCC-9664-45DC-A102-60FF06B53D1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dirty="0">
                <a:latin typeface="Arial" panose="020B0604020202020204" pitchFamily="34" charset="0"/>
              </a:rPr>
              <a:t>Подходы к разработке заданий могут варьироваться в зависимости от видов и требований процедур оценивания, содержания предмета и возрастных особенностей учащихся.    </a:t>
            </a:r>
          </a:p>
          <a:p>
            <a:r>
              <a:rPr lang="ru-RU" altLang="ru-RU" dirty="0">
                <a:solidFill>
                  <a:srgbClr val="FF0000"/>
                </a:solidFill>
                <a:latin typeface="Arial" panose="020B0604020202020204" pitchFamily="34" charset="0"/>
              </a:rPr>
              <a:t>Вывод: Дифференцированное отношение к видам оценивания позволит  анализировать влияние практики оценивания на обучение учащихся. Нельзя допускать нежелательных последствий интеграции обучения и оценивания, т.е. оценивание не должно приводить к привитию таких привычек в обучении как запоминание, заучивание материала без понимания и применения. </a:t>
            </a:r>
          </a:p>
          <a:p>
            <a:endParaRPr lang="ru-RU" altLang="ru-RU" dirty="0">
              <a:latin typeface="Arial" panose="020B0604020202020204" pitchFamily="34" charset="0"/>
            </a:endParaRPr>
          </a:p>
        </p:txBody>
      </p:sp>
      <p:sp>
        <p:nvSpPr>
          <p:cNvPr id="55300" name="Номер слайда 3">
            <a:extLst>
              <a:ext uri="{FF2B5EF4-FFF2-40B4-BE49-F238E27FC236}">
                <a16:creationId xmlns:a16="http://schemas.microsoft.com/office/drawing/2014/main" id="{E0B09AC2-D7FB-4317-ABEB-675B471B0DC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919E8B49-CD76-4C75-A1FA-AEE7DDFD29B3}"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50411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Образ слайда 1">
            <a:extLst>
              <a:ext uri="{FF2B5EF4-FFF2-40B4-BE49-F238E27FC236}">
                <a16:creationId xmlns:a16="http://schemas.microsoft.com/office/drawing/2014/main" id="{23E14673-95DC-4B76-B725-E63C8B9A6B73}"/>
              </a:ext>
            </a:extLst>
          </p:cNvPr>
          <p:cNvSpPr>
            <a:spLocks noGrp="1" noRot="1" noChangeAspect="1" noChangeArrowheads="1" noTextEdit="1"/>
          </p:cNvSpPr>
          <p:nvPr>
            <p:ph type="sldImg"/>
          </p:nvPr>
        </p:nvSpPr>
        <p:spPr>
          <a:xfrm>
            <a:off x="-180975" y="785813"/>
            <a:ext cx="6977063" cy="3925887"/>
          </a:xfrm>
          <a:ln/>
        </p:spPr>
      </p:sp>
      <p:sp>
        <p:nvSpPr>
          <p:cNvPr id="56323" name="Заметки 2">
            <a:extLst>
              <a:ext uri="{FF2B5EF4-FFF2-40B4-BE49-F238E27FC236}">
                <a16:creationId xmlns:a16="http://schemas.microsoft.com/office/drawing/2014/main" id="{021FFD7F-655C-40FB-8D26-38E822B935F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a:p>
            <a:r>
              <a:rPr lang="ru-RU" altLang="ru-RU">
                <a:latin typeface="Arial" panose="020B0604020202020204" pitchFamily="34" charset="0"/>
              </a:rPr>
              <a:t>5 минут</a:t>
            </a:r>
          </a:p>
        </p:txBody>
      </p:sp>
      <p:sp>
        <p:nvSpPr>
          <p:cNvPr id="56324" name="Номер слайда 3">
            <a:extLst>
              <a:ext uri="{FF2B5EF4-FFF2-40B4-BE49-F238E27FC236}">
                <a16:creationId xmlns:a16="http://schemas.microsoft.com/office/drawing/2014/main" id="{32A86299-1DEC-430A-98F1-AFFD180132C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97D6AB6-ADB6-4956-8FCB-8BECA451DA9C}" type="slidenum">
              <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987663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Rectangle 7">
            <a:extLst>
              <a:ext uri="{FF2B5EF4-FFF2-40B4-BE49-F238E27FC236}">
                <a16:creationId xmlns:a16="http://schemas.microsoft.com/office/drawing/2014/main" id="{CC51BFC1-0A11-49C2-BD48-C8F253204EE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6B64F81E-0BC2-4A19-85E2-AE6CC8BDCA37}" type="slidenum">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17</a:t>
            </a:fld>
            <a:endPar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Segoe UI" panose="020B0502040204020203" pitchFamily="34" charset="0"/>
            </a:endParaRPr>
          </a:p>
        </p:txBody>
      </p:sp>
      <p:sp>
        <p:nvSpPr>
          <p:cNvPr id="84995" name="Rectangle 1">
            <a:extLst>
              <a:ext uri="{FF2B5EF4-FFF2-40B4-BE49-F238E27FC236}">
                <a16:creationId xmlns:a16="http://schemas.microsoft.com/office/drawing/2014/main" id="{668848F3-F23B-4F24-BEE9-27DF364A314F}"/>
              </a:ext>
            </a:extLst>
          </p:cNvPr>
          <p:cNvSpPr>
            <a:spLocks noGrp="1" noRot="1" noChangeAspect="1" noChangeArrowheads="1" noTextEdit="1"/>
          </p:cNvSpPr>
          <p:nvPr>
            <p:ph type="sldImg"/>
          </p:nvPr>
        </p:nvSpPr>
        <p:spPr>
          <a:solidFill>
            <a:srgbClr val="FFFFFF"/>
          </a:solidFill>
          <a:ln/>
        </p:spPr>
      </p:sp>
      <p:sp>
        <p:nvSpPr>
          <p:cNvPr id="84996" name="Text Box 2">
            <a:extLst>
              <a:ext uri="{FF2B5EF4-FFF2-40B4-BE49-F238E27FC236}">
                <a16:creationId xmlns:a16="http://schemas.microsoft.com/office/drawing/2014/main" id="{E10F86B7-04A8-43E1-A293-C272A7DCA7B8}"/>
              </a:ext>
            </a:extLst>
          </p:cNvPr>
          <p:cNvSpPr txBox="1">
            <a:spLocks noChangeArrowheads="1"/>
          </p:cNvSpPr>
          <p:nvPr/>
        </p:nvSpPr>
        <p:spPr bwMode="auto">
          <a:xfrm>
            <a:off x="673100" y="4687888"/>
            <a:ext cx="5389563" cy="444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Теперь непосредственно перейдем к разработке заданий.</a:t>
            </a:r>
          </a:p>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Но до этого хотелось бы задать на вопрос. Попросите участников ответить на вопросы. После покажите ответы.</a:t>
            </a:r>
          </a:p>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Остановитесь на каждом пункте. Возможно у участников будет больше ответов.</a:t>
            </a:r>
          </a:p>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10 минут</a:t>
            </a:r>
          </a:p>
        </p:txBody>
      </p:sp>
      <p:sp>
        <p:nvSpPr>
          <p:cNvPr id="84997" name="Text Box 3">
            <a:extLst>
              <a:ext uri="{FF2B5EF4-FFF2-40B4-BE49-F238E27FC236}">
                <a16:creationId xmlns:a16="http://schemas.microsoft.com/office/drawing/2014/main" id="{F950EF2A-1E9F-47DB-A9F2-B34341B78CA6}"/>
              </a:ext>
            </a:extLst>
          </p:cNvPr>
          <p:cNvSpPr txBox="1">
            <a:spLocks noChangeArrowheads="1"/>
          </p:cNvSpPr>
          <p:nvPr/>
        </p:nvSpPr>
        <p:spPr bwMode="auto">
          <a:xfrm>
            <a:off x="3814763" y="9372600"/>
            <a:ext cx="2919412"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4613AD35-5358-4783-ABE2-0EAC0C7D7EE9}" type="slidenum">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17</a:t>
            </a:fld>
            <a:endPar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11351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07447FC6-FEFE-42A5-850A-5ED98AF789C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A753CCFD-246E-4851-AD70-335AF2B7D34E}" type="slidenum">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18</a:t>
            </a:fld>
            <a:endPar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Segoe UI" panose="020B0502040204020203" pitchFamily="34" charset="0"/>
            </a:endParaRPr>
          </a:p>
        </p:txBody>
      </p:sp>
      <p:sp>
        <p:nvSpPr>
          <p:cNvPr id="86019" name="Rectangle 1">
            <a:extLst>
              <a:ext uri="{FF2B5EF4-FFF2-40B4-BE49-F238E27FC236}">
                <a16:creationId xmlns:a16="http://schemas.microsoft.com/office/drawing/2014/main" id="{F7AC888F-B356-4BF9-B76A-8EF916247558}"/>
              </a:ext>
            </a:extLst>
          </p:cNvPr>
          <p:cNvSpPr>
            <a:spLocks noGrp="1" noRot="1" noChangeAspect="1" noChangeArrowheads="1" noTextEdit="1"/>
          </p:cNvSpPr>
          <p:nvPr>
            <p:ph type="sldImg"/>
          </p:nvPr>
        </p:nvSpPr>
        <p:spPr>
          <a:solidFill>
            <a:srgbClr val="FFFFFF"/>
          </a:solidFill>
          <a:ln/>
        </p:spPr>
      </p:sp>
      <p:sp>
        <p:nvSpPr>
          <p:cNvPr id="86020" name="Text Box 2">
            <a:extLst>
              <a:ext uri="{FF2B5EF4-FFF2-40B4-BE49-F238E27FC236}">
                <a16:creationId xmlns:a16="http://schemas.microsoft.com/office/drawing/2014/main" id="{16CE293F-2928-4B36-9042-EBAE8F3DB6E3}"/>
              </a:ext>
            </a:extLst>
          </p:cNvPr>
          <p:cNvSpPr txBox="1">
            <a:spLocks noChangeArrowheads="1"/>
          </p:cNvSpPr>
          <p:nvPr/>
        </p:nvSpPr>
        <p:spPr bwMode="auto">
          <a:xfrm>
            <a:off x="673100" y="4687888"/>
            <a:ext cx="5389563" cy="444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kk-KZ"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После обсуждения прийти к тому, что етсь два основных типа заданий: Открытого и Закрытого типа, которые содержат в себе различные виды.</a:t>
            </a:r>
          </a:p>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kk-KZ"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И показать примерные задания, соответствующие этим типам заданий.</a:t>
            </a:r>
          </a:p>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endParaRPr kumimoji="0" lang="kk-KZ"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10 минут</a:t>
            </a:r>
          </a:p>
        </p:txBody>
      </p:sp>
      <p:sp>
        <p:nvSpPr>
          <p:cNvPr id="86021" name="Text Box 3">
            <a:extLst>
              <a:ext uri="{FF2B5EF4-FFF2-40B4-BE49-F238E27FC236}">
                <a16:creationId xmlns:a16="http://schemas.microsoft.com/office/drawing/2014/main" id="{A4263003-EE6B-4DFC-B53D-78ED4E0F343A}"/>
              </a:ext>
            </a:extLst>
          </p:cNvPr>
          <p:cNvSpPr txBox="1">
            <a:spLocks noChangeArrowheads="1"/>
          </p:cNvSpPr>
          <p:nvPr/>
        </p:nvSpPr>
        <p:spPr bwMode="auto">
          <a:xfrm>
            <a:off x="3814763" y="9372600"/>
            <a:ext cx="2919412"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C7569286-AA6A-4E1E-B2B0-EC86B9FDB1A0}" type="slidenum">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18</a:t>
            </a:fld>
            <a:endPar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402708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B0EBEEFB-D47F-4D40-BB6C-47E5FDD761B8}"/>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marL="0" marR="0" lvl="0" indent="0" algn="r" defTabSz="914400" rtl="0" eaLnBrk="1" fontAlgn="auto" latinLnBrk="0" hangingPunct="1">
              <a:lnSpc>
                <a:spcPct val="100000"/>
              </a:lnSpc>
              <a:spcBef>
                <a:spcPct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BB78C8E1-2E59-4BC3-ABCC-55E7F7198603}" type="slidenum">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19</a:t>
            </a:fld>
            <a:endPar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0963" name="Rectangle 1">
            <a:extLst>
              <a:ext uri="{FF2B5EF4-FFF2-40B4-BE49-F238E27FC236}">
                <a16:creationId xmlns:a16="http://schemas.microsoft.com/office/drawing/2014/main" id="{16CFD245-296A-4BB8-874E-74EA55C19F03}"/>
              </a:ext>
            </a:extLst>
          </p:cNvPr>
          <p:cNvSpPr>
            <a:spLocks noGrp="1" noRot="1" noChangeAspect="1" noChangeArrowheads="1" noTextEdit="1"/>
          </p:cNvSpPr>
          <p:nvPr>
            <p:ph type="sldImg"/>
          </p:nvPr>
        </p:nvSpPr>
        <p:spPr>
          <a:xfrm>
            <a:off x="330200" y="696913"/>
            <a:ext cx="6197600" cy="3486150"/>
          </a:xfrm>
          <a:solidFill>
            <a:srgbClr val="FFFFFF"/>
          </a:solidFill>
          <a:ln/>
        </p:spPr>
      </p:sp>
      <p:sp>
        <p:nvSpPr>
          <p:cNvPr id="40964" name="Text Box 2">
            <a:extLst>
              <a:ext uri="{FF2B5EF4-FFF2-40B4-BE49-F238E27FC236}">
                <a16:creationId xmlns:a16="http://schemas.microsoft.com/office/drawing/2014/main" id="{295A05E1-E1CE-4843-A52D-8CB2D992BB76}"/>
              </a:ext>
            </a:extLst>
          </p:cNvPr>
          <p:cNvSpPr txBox="1">
            <a:spLocks noChangeArrowheads="1"/>
          </p:cNvSpPr>
          <p:nvPr/>
        </p:nvSpPr>
        <p:spPr bwMode="auto">
          <a:xfrm>
            <a:off x="685800" y="4416425"/>
            <a:ext cx="5486400"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Одни из основных плюсов и минусов заданий закрытого типа.</a:t>
            </a:r>
          </a:p>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kk-KZ"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5 минут</a:t>
            </a:r>
          </a:p>
        </p:txBody>
      </p:sp>
      <p:sp>
        <p:nvSpPr>
          <p:cNvPr id="40965" name="Text Box 3">
            <a:extLst>
              <a:ext uri="{FF2B5EF4-FFF2-40B4-BE49-F238E27FC236}">
                <a16:creationId xmlns:a16="http://schemas.microsoft.com/office/drawing/2014/main" id="{E2EAA3CD-DB40-4188-AADF-6F79B0C0BFCA}"/>
              </a:ext>
            </a:extLst>
          </p:cNvPr>
          <p:cNvSpPr txBox="1">
            <a:spLocks noChangeArrowheads="1"/>
          </p:cNvSpPr>
          <p:nvPr/>
        </p:nvSpPr>
        <p:spPr bwMode="auto">
          <a:xfrm>
            <a:off x="3884613" y="8829675"/>
            <a:ext cx="297180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1pPr>
            <a:lvl2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2pPr>
            <a:lvl3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3pPr>
            <a:lvl4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4pPr>
            <a:lvl5pPr>
              <a:spcBef>
                <a:spcPct val="300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200">
                <a:solidFill>
                  <a:srgbClr val="000000"/>
                </a:solidFill>
                <a:latin typeface="Times New Roman" panose="02020603050405020304" pitchFamily="18" charset="0"/>
              </a:defRPr>
            </a:lvl9pPr>
          </a:lstStyle>
          <a:p>
            <a:pPr marL="0" marR="0" lvl="0" indent="0" algn="r" defTabSz="914400" rtl="0" eaLnBrk="1" fontAlgn="auto" latinLnBrk="0" hangingPunct="1">
              <a:lnSpc>
                <a:spcPct val="100000"/>
              </a:lnSpc>
              <a:spcBef>
                <a:spcPct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E809381D-CECA-45E8-992B-B5CB64E24FF7}" type="slidenum">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ct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19</a:t>
            </a:fld>
            <a:endPar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19316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Образ слайда 1">
            <a:extLst>
              <a:ext uri="{FF2B5EF4-FFF2-40B4-BE49-F238E27FC236}">
                <a16:creationId xmlns:a16="http://schemas.microsoft.com/office/drawing/2014/main" id="{48822947-E4F9-49A3-9E6B-43F8235B622A}"/>
              </a:ext>
            </a:extLst>
          </p:cNvPr>
          <p:cNvSpPr>
            <a:spLocks noGrp="1" noRot="1" noChangeAspect="1" noChangeArrowheads="1" noTextEdit="1"/>
          </p:cNvSpPr>
          <p:nvPr>
            <p:ph type="sldImg"/>
          </p:nvPr>
        </p:nvSpPr>
        <p:spPr>
          <a:ln/>
        </p:spPr>
      </p:sp>
      <p:sp>
        <p:nvSpPr>
          <p:cNvPr id="84995" name="Заметки 2">
            <a:extLst>
              <a:ext uri="{FF2B5EF4-FFF2-40B4-BE49-F238E27FC236}">
                <a16:creationId xmlns:a16="http://schemas.microsoft.com/office/drawing/2014/main" id="{BD61C027-4144-4051-8563-80810CA0D6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p:txBody>
      </p:sp>
      <p:sp>
        <p:nvSpPr>
          <p:cNvPr id="84996" name="Номер слайда 3">
            <a:extLst>
              <a:ext uri="{FF2B5EF4-FFF2-40B4-BE49-F238E27FC236}">
                <a16:creationId xmlns:a16="http://schemas.microsoft.com/office/drawing/2014/main" id="{A9F9D329-ECCE-483B-A248-C0E835027D3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81D9209-45B2-48D6-8E82-9DE8C79F0285}" type="slidenum">
              <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ru-RU" altLang="ru-RU"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76817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Образ слайда 1">
            <a:extLst>
              <a:ext uri="{FF2B5EF4-FFF2-40B4-BE49-F238E27FC236}">
                <a16:creationId xmlns:a16="http://schemas.microsoft.com/office/drawing/2014/main" id="{8CDB3AC8-9C2B-494A-AE62-B365DEFF5E43}"/>
              </a:ext>
            </a:extLst>
          </p:cNvPr>
          <p:cNvSpPr>
            <a:spLocks noGrp="1" noRot="1" noChangeAspect="1" noChangeArrowheads="1" noTextEdit="1"/>
          </p:cNvSpPr>
          <p:nvPr>
            <p:ph type="sldImg"/>
          </p:nvPr>
        </p:nvSpPr>
        <p:spPr>
          <a:ln/>
        </p:spPr>
      </p:sp>
      <p:sp>
        <p:nvSpPr>
          <p:cNvPr id="81923" name="Заметки 2">
            <a:extLst>
              <a:ext uri="{FF2B5EF4-FFF2-40B4-BE49-F238E27FC236}">
                <a16:creationId xmlns:a16="http://schemas.microsoft.com/office/drawing/2014/main" id="{A656D929-0229-4AED-8E49-30BE36005AA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a:p>
            <a:r>
              <a:rPr lang="ru-RU" altLang="ru-RU">
                <a:latin typeface="Arial" panose="020B0604020202020204" pitchFamily="34" charset="0"/>
              </a:rPr>
              <a:t>15 минут</a:t>
            </a:r>
          </a:p>
          <a:p>
            <a:endParaRPr lang="ru-RU" altLang="ru-RU">
              <a:latin typeface="Arial" panose="020B0604020202020204" pitchFamily="34" charset="0"/>
            </a:endParaRPr>
          </a:p>
        </p:txBody>
      </p:sp>
      <p:sp>
        <p:nvSpPr>
          <p:cNvPr id="81924" name="Номер слайда 3">
            <a:extLst>
              <a:ext uri="{FF2B5EF4-FFF2-40B4-BE49-F238E27FC236}">
                <a16:creationId xmlns:a16="http://schemas.microsoft.com/office/drawing/2014/main" id="{B953A0FB-4BA8-49D2-95CB-C1F0056092D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1A475DF2-335A-4D4A-B975-5E03542A6421}"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40659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Образ слайда 1">
            <a:extLst>
              <a:ext uri="{FF2B5EF4-FFF2-40B4-BE49-F238E27FC236}">
                <a16:creationId xmlns:a16="http://schemas.microsoft.com/office/drawing/2014/main" id="{EECB39E3-B683-4D94-9A18-DF4A1D507BD4}"/>
              </a:ext>
            </a:extLst>
          </p:cNvPr>
          <p:cNvSpPr>
            <a:spLocks noGrp="1" noRot="1" noChangeAspect="1" noTextEdit="1"/>
          </p:cNvSpPr>
          <p:nvPr>
            <p:ph type="sldImg"/>
          </p:nvPr>
        </p:nvSpPr>
        <p:spPr>
          <a:ln/>
        </p:spPr>
      </p:sp>
      <p:sp>
        <p:nvSpPr>
          <p:cNvPr id="86019" name="Заметки 2">
            <a:extLst>
              <a:ext uri="{FF2B5EF4-FFF2-40B4-BE49-F238E27FC236}">
                <a16:creationId xmlns:a16="http://schemas.microsoft.com/office/drawing/2014/main" id="{F6932B58-B4AF-4B07-BC69-896BFE6A312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a:latin typeface="Arial" panose="020B0604020202020204" pitchFamily="34" charset="0"/>
            </a:endParaRPr>
          </a:p>
        </p:txBody>
      </p:sp>
      <p:sp>
        <p:nvSpPr>
          <p:cNvPr id="86020" name="Номер слайда 3">
            <a:extLst>
              <a:ext uri="{FF2B5EF4-FFF2-40B4-BE49-F238E27FC236}">
                <a16:creationId xmlns:a16="http://schemas.microsoft.com/office/drawing/2014/main" id="{D3906468-B69E-448B-AE14-6B74251766F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65B3413-C290-42ED-A600-019DB4EA655C}"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18137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Образ слайда 1">
            <a:extLst>
              <a:ext uri="{FF2B5EF4-FFF2-40B4-BE49-F238E27FC236}">
                <a16:creationId xmlns:a16="http://schemas.microsoft.com/office/drawing/2014/main" id="{F72FBC9F-25EF-426B-A32D-8FBB1595E9B0}"/>
              </a:ext>
            </a:extLst>
          </p:cNvPr>
          <p:cNvSpPr>
            <a:spLocks noGrp="1" noRot="1" noChangeAspect="1" noChangeArrowheads="1" noTextEdit="1"/>
          </p:cNvSpPr>
          <p:nvPr>
            <p:ph type="sldImg"/>
          </p:nvPr>
        </p:nvSpPr>
        <p:spPr>
          <a:ln/>
        </p:spPr>
      </p:sp>
      <p:sp>
        <p:nvSpPr>
          <p:cNvPr id="66563" name="Заметки 2">
            <a:extLst>
              <a:ext uri="{FF2B5EF4-FFF2-40B4-BE49-F238E27FC236}">
                <a16:creationId xmlns:a16="http://schemas.microsoft.com/office/drawing/2014/main" id="{89916E64-206C-482A-9B6B-74C0BCE6F64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a:latin typeface="Arial" panose="020B0604020202020204" pitchFamily="34" charset="0"/>
              </a:rPr>
              <a:t>2 минуты</a:t>
            </a:r>
          </a:p>
        </p:txBody>
      </p:sp>
      <p:sp>
        <p:nvSpPr>
          <p:cNvPr id="66564" name="Номер слайда 3">
            <a:extLst>
              <a:ext uri="{FF2B5EF4-FFF2-40B4-BE49-F238E27FC236}">
                <a16:creationId xmlns:a16="http://schemas.microsoft.com/office/drawing/2014/main" id="{859F1EFD-A8A1-44CF-A664-6EF5E563934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D39589F7-2DA2-44D2-9327-D030D41B0651}" type="slidenum">
              <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81265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Образ слайда 1">
            <a:extLst>
              <a:ext uri="{FF2B5EF4-FFF2-40B4-BE49-F238E27FC236}">
                <a16:creationId xmlns:a16="http://schemas.microsoft.com/office/drawing/2014/main" id="{4502116D-36F8-423E-8F11-87DB0103E137}"/>
              </a:ext>
            </a:extLst>
          </p:cNvPr>
          <p:cNvSpPr>
            <a:spLocks noGrp="1" noRot="1" noChangeAspect="1" noChangeArrowheads="1" noTextEdit="1"/>
          </p:cNvSpPr>
          <p:nvPr>
            <p:ph type="sldImg"/>
          </p:nvPr>
        </p:nvSpPr>
        <p:spPr>
          <a:ln/>
        </p:spPr>
      </p:sp>
      <p:sp>
        <p:nvSpPr>
          <p:cNvPr id="64515" name="Заметки 2">
            <a:extLst>
              <a:ext uri="{FF2B5EF4-FFF2-40B4-BE49-F238E27FC236}">
                <a16:creationId xmlns:a16="http://schemas.microsoft.com/office/drawing/2014/main" id="{B5006138-C3C2-4E8D-9998-361163F8814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a:latin typeface="Arial" panose="020B0604020202020204" pitchFamily="34" charset="0"/>
              </a:rPr>
              <a:t>10 минут</a:t>
            </a:r>
          </a:p>
        </p:txBody>
      </p:sp>
      <p:sp>
        <p:nvSpPr>
          <p:cNvPr id="64516" name="Номер слайда 3">
            <a:extLst>
              <a:ext uri="{FF2B5EF4-FFF2-40B4-BE49-F238E27FC236}">
                <a16:creationId xmlns:a16="http://schemas.microsoft.com/office/drawing/2014/main" id="{7C13E1AB-F0F7-4ED5-938A-11805FD33AE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F14F5C82-188F-4741-A61C-A633FA814A21}" type="slidenum">
              <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68760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Образ слайда 1"/>
          <p:cNvSpPr>
            <a:spLocks noGrp="1" noRot="1" noChangeAspect="1" noTextEdit="1"/>
          </p:cNvSpPr>
          <p:nvPr>
            <p:ph type="sldImg"/>
          </p:nvPr>
        </p:nvSpPr>
        <p:spPr>
          <a:ln/>
        </p:spPr>
      </p:sp>
      <p:sp>
        <p:nvSpPr>
          <p:cNvPr id="33795" name="Заметки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latin typeface="Arial" panose="020B0604020202020204" pitchFamily="34" charset="0"/>
            </a:endParaRPr>
          </a:p>
        </p:txBody>
      </p:sp>
      <p:sp>
        <p:nvSpPr>
          <p:cNvPr id="33796" name="Номер слайда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BA6A82E-EF65-44BB-B525-20D85D897936}" type="slidenum">
              <a:rPr lang="ru-RU" altLang="ru-RU"/>
              <a:pPr/>
              <a:t>3</a:t>
            </a:fld>
            <a:endParaRPr lang="ru-RU" altLang="ru-RU"/>
          </a:p>
        </p:txBody>
      </p:sp>
    </p:spTree>
    <p:extLst>
      <p:ext uri="{BB962C8B-B14F-4D97-AF65-F5344CB8AC3E}">
        <p14:creationId xmlns:p14="http://schemas.microsoft.com/office/powerpoint/2010/main" val="15022848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Образ слайда 1">
            <a:extLst>
              <a:ext uri="{FF2B5EF4-FFF2-40B4-BE49-F238E27FC236}">
                <a16:creationId xmlns:a16="http://schemas.microsoft.com/office/drawing/2014/main" id="{536ACE71-B78D-4056-9B58-445F8A106C53}"/>
              </a:ext>
            </a:extLst>
          </p:cNvPr>
          <p:cNvSpPr>
            <a:spLocks noGrp="1" noRot="1" noChangeAspect="1" noChangeArrowheads="1" noTextEdit="1"/>
          </p:cNvSpPr>
          <p:nvPr>
            <p:ph type="sldImg"/>
          </p:nvPr>
        </p:nvSpPr>
        <p:spPr>
          <a:ln/>
        </p:spPr>
      </p:sp>
      <p:sp>
        <p:nvSpPr>
          <p:cNvPr id="65539" name="Заметки 2">
            <a:extLst>
              <a:ext uri="{FF2B5EF4-FFF2-40B4-BE49-F238E27FC236}">
                <a16:creationId xmlns:a16="http://schemas.microsoft.com/office/drawing/2014/main" id="{B9B05A83-A980-4175-830D-0F6FADB8717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ru-RU" altLang="ru-RU">
              <a:latin typeface="Arial" panose="020B0604020202020204" pitchFamily="34" charset="0"/>
            </a:endParaRPr>
          </a:p>
        </p:txBody>
      </p:sp>
      <p:sp>
        <p:nvSpPr>
          <p:cNvPr id="65540" name="Номер слайда 3">
            <a:extLst>
              <a:ext uri="{FF2B5EF4-FFF2-40B4-BE49-F238E27FC236}">
                <a16:creationId xmlns:a16="http://schemas.microsoft.com/office/drawing/2014/main" id="{99C07784-7600-4ED4-B97D-BF8907747BE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20CD1875-4021-4BE2-946F-176CAD5B41A7}" type="slidenum">
              <a:rPr kumimoji="0" lang="ru-RU" altLang="ru-RU"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ru-RU" altLang="ru-RU"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46959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Образ слайда 1">
            <a:extLst>
              <a:ext uri="{FF2B5EF4-FFF2-40B4-BE49-F238E27FC236}">
                <a16:creationId xmlns:a16="http://schemas.microsoft.com/office/drawing/2014/main" id="{88429D8D-DC0C-4D50-AAEB-FB9063F84EF6}"/>
              </a:ext>
            </a:extLst>
          </p:cNvPr>
          <p:cNvSpPr>
            <a:spLocks noGrp="1" noRot="1" noChangeAspect="1" noChangeArrowheads="1" noTextEdit="1"/>
          </p:cNvSpPr>
          <p:nvPr>
            <p:ph type="sldImg"/>
          </p:nvPr>
        </p:nvSpPr>
        <p:spPr>
          <a:ln/>
        </p:spPr>
      </p:sp>
      <p:sp>
        <p:nvSpPr>
          <p:cNvPr id="67587" name="Заметки 2">
            <a:extLst>
              <a:ext uri="{FF2B5EF4-FFF2-40B4-BE49-F238E27FC236}">
                <a16:creationId xmlns:a16="http://schemas.microsoft.com/office/drawing/2014/main" id="{E2574823-09F5-4908-A5DC-574E5DBBF27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kk-KZ" altLang="ru-RU">
                <a:latin typeface="Arial" panose="020B0604020202020204" pitchFamily="34" charset="0"/>
              </a:rPr>
              <a:t>3 мин</a:t>
            </a:r>
          </a:p>
          <a:p>
            <a:pPr eaLnBrk="1" hangingPunct="1">
              <a:spcBef>
                <a:spcPct val="0"/>
              </a:spcBef>
            </a:pPr>
            <a:r>
              <a:rPr lang="kk-KZ" altLang="ru-RU">
                <a:latin typeface="Arial" panose="020B0604020202020204" pitchFamily="34" charset="0"/>
              </a:rPr>
              <a:t>Объяснение тренера: При разработке заданий необходимо учителю акцентировать внимание на таблицу «Характеристика заданий». Цели обучения, баллы за разделы стандартизированны, а пункты отмеченные «*» учитель может изменять при разработке СОч (количество и типы заданий, количество баллов по целям обучения). </a:t>
            </a:r>
            <a:endParaRPr lang="ru-RU" altLang="ru-RU">
              <a:latin typeface="Arial" panose="020B0604020202020204" pitchFamily="34" charset="0"/>
            </a:endParaRPr>
          </a:p>
        </p:txBody>
      </p:sp>
      <p:sp>
        <p:nvSpPr>
          <p:cNvPr id="67588" name="Номер слайда 3">
            <a:extLst>
              <a:ext uri="{FF2B5EF4-FFF2-40B4-BE49-F238E27FC236}">
                <a16:creationId xmlns:a16="http://schemas.microsoft.com/office/drawing/2014/main" id="{4FFFD206-3552-4438-863A-820C81E664E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3B4B389-8E11-475C-864B-35587F1B873C}" type="slidenum">
              <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01072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Образ слайда 1">
            <a:extLst>
              <a:ext uri="{FF2B5EF4-FFF2-40B4-BE49-F238E27FC236}">
                <a16:creationId xmlns:a16="http://schemas.microsoft.com/office/drawing/2014/main" id="{9A6E5472-E6EF-40B2-A489-30C42E7D19BB}"/>
              </a:ext>
            </a:extLst>
          </p:cNvPr>
          <p:cNvSpPr>
            <a:spLocks noGrp="1" noRot="1" noChangeAspect="1" noChangeArrowheads="1" noTextEdit="1"/>
          </p:cNvSpPr>
          <p:nvPr>
            <p:ph type="sldImg"/>
          </p:nvPr>
        </p:nvSpPr>
        <p:spPr>
          <a:ln/>
        </p:spPr>
      </p:sp>
      <p:sp>
        <p:nvSpPr>
          <p:cNvPr id="70659" name="Заметки 2">
            <a:extLst>
              <a:ext uri="{FF2B5EF4-FFF2-40B4-BE49-F238E27FC236}">
                <a16:creationId xmlns:a16="http://schemas.microsoft.com/office/drawing/2014/main" id="{0E21B9A2-8B61-41F0-9DF3-E2149055BF5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kk-KZ" altLang="ru-RU">
                <a:latin typeface="Times New Roman" panose="02020603050405020304" pitchFamily="18" charset="0"/>
                <a:cs typeface="Times New Roman" panose="02020603050405020304" pitchFamily="18" charset="0"/>
              </a:rPr>
              <a:t>15 минут</a:t>
            </a:r>
            <a:endParaRPr lang="ru-RU" altLang="ru-RU">
              <a:latin typeface="Times New Roman" panose="02020603050405020304" pitchFamily="18" charset="0"/>
              <a:cs typeface="Times New Roman" panose="02020603050405020304" pitchFamily="18" charset="0"/>
            </a:endParaRPr>
          </a:p>
        </p:txBody>
      </p:sp>
      <p:sp>
        <p:nvSpPr>
          <p:cNvPr id="70660" name="Номер слайда 3">
            <a:extLst>
              <a:ext uri="{FF2B5EF4-FFF2-40B4-BE49-F238E27FC236}">
                <a16:creationId xmlns:a16="http://schemas.microsoft.com/office/drawing/2014/main" id="{85C72368-25C7-4725-819A-C37F58427CB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1FF8CF7-10E2-4733-8721-1E8DE4F00E84}"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57190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Образ слайда 1">
            <a:extLst>
              <a:ext uri="{FF2B5EF4-FFF2-40B4-BE49-F238E27FC236}">
                <a16:creationId xmlns:a16="http://schemas.microsoft.com/office/drawing/2014/main" id="{6E48F937-4DD2-405E-997A-241A34EBBC92}"/>
              </a:ext>
            </a:extLst>
          </p:cNvPr>
          <p:cNvSpPr>
            <a:spLocks noGrp="1" noRot="1" noChangeAspect="1" noChangeArrowheads="1" noTextEdit="1"/>
          </p:cNvSpPr>
          <p:nvPr>
            <p:ph type="sldImg"/>
          </p:nvPr>
        </p:nvSpPr>
        <p:spPr>
          <a:ln/>
        </p:spPr>
      </p:sp>
      <p:sp>
        <p:nvSpPr>
          <p:cNvPr id="71683" name="Заметки 2">
            <a:extLst>
              <a:ext uri="{FF2B5EF4-FFF2-40B4-BE49-F238E27FC236}">
                <a16:creationId xmlns:a16="http://schemas.microsoft.com/office/drawing/2014/main" id="{CBA91151-2EA7-492B-9B67-15CD45E5D7C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kk-KZ" altLang="ru-RU">
                <a:latin typeface="Times New Roman" panose="02020603050405020304" pitchFamily="18" charset="0"/>
                <a:cs typeface="Times New Roman" panose="02020603050405020304" pitchFamily="18" charset="0"/>
              </a:rPr>
              <a:t>5 минут</a:t>
            </a:r>
            <a:endParaRPr lang="ru-RU" altLang="ru-RU">
              <a:latin typeface="Times New Roman" panose="02020603050405020304" pitchFamily="18" charset="0"/>
              <a:cs typeface="Times New Roman" panose="02020603050405020304" pitchFamily="18" charset="0"/>
            </a:endParaRPr>
          </a:p>
        </p:txBody>
      </p:sp>
      <p:sp>
        <p:nvSpPr>
          <p:cNvPr id="71684" name="Номер слайда 3">
            <a:extLst>
              <a:ext uri="{FF2B5EF4-FFF2-40B4-BE49-F238E27FC236}">
                <a16:creationId xmlns:a16="http://schemas.microsoft.com/office/drawing/2014/main" id="{96D6B9FF-542A-4992-AEC5-2F643885228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A945912A-CF8A-4486-B60C-26066AE77FD2}"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704508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Образ слайда 1"/>
          <p:cNvSpPr>
            <a:spLocks noGrp="1" noRot="1" noChangeAspect="1" noChangeArrowheads="1" noTextEdit="1"/>
          </p:cNvSpPr>
          <p:nvPr>
            <p:ph type="sldImg"/>
          </p:nvPr>
        </p:nvSpPr>
        <p:spPr>
          <a:ln/>
        </p:spPr>
      </p:sp>
      <p:sp>
        <p:nvSpPr>
          <p:cNvPr id="33795" name="Заметки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smtClean="0">
              <a:latin typeface="Arial" panose="020B0604020202020204" pitchFamily="34" charset="0"/>
            </a:endParaRPr>
          </a:p>
        </p:txBody>
      </p:sp>
      <p:sp>
        <p:nvSpPr>
          <p:cNvPr id="33796" name="Номер слайда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61F8025-9501-4985-A074-32FB27FC4455}" type="slidenum">
              <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ru-RU"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52317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Образ слайда 1"/>
          <p:cNvSpPr>
            <a:spLocks noGrp="1" noRot="1" noChangeAspect="1" noChangeArrowheads="1" noTextEdit="1"/>
          </p:cNvSpPr>
          <p:nvPr>
            <p:ph type="sldImg"/>
          </p:nvPr>
        </p:nvSpPr>
        <p:spPr>
          <a:ln/>
        </p:spPr>
      </p:sp>
      <p:sp>
        <p:nvSpPr>
          <p:cNvPr id="35843" name="Заметки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smtClean="0">
                <a:latin typeface="Arial" panose="020B0604020202020204" pitchFamily="34" charset="0"/>
              </a:rPr>
              <a:t>Тут попросите участников ответить на вопрос: Как можно добиться этого? </a:t>
            </a:r>
          </a:p>
        </p:txBody>
      </p:sp>
      <p:sp>
        <p:nvSpPr>
          <p:cNvPr id="35844" name="Номер слайда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DB732C6-6444-4952-BB67-3BF3B910F4F1}"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181757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Образ слайда 1"/>
          <p:cNvSpPr>
            <a:spLocks noGrp="1" noRot="1" noChangeAspect="1" noChangeArrowheads="1" noTextEdit="1"/>
          </p:cNvSpPr>
          <p:nvPr>
            <p:ph type="sldImg"/>
          </p:nvPr>
        </p:nvSpPr>
        <p:spPr>
          <a:ln/>
        </p:spPr>
      </p:sp>
      <p:sp>
        <p:nvSpPr>
          <p:cNvPr id="37891" name="Заметки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smtClean="0">
                <a:latin typeface="Arial" panose="020B0604020202020204" pitchFamily="34" charset="0"/>
              </a:rPr>
              <a:t>Тут попросите участников ответить на вопрос: Как можно добиться этого? </a:t>
            </a:r>
          </a:p>
          <a:p>
            <a:r>
              <a:rPr lang="ru-RU" altLang="ru-RU" b="1" smtClean="0">
                <a:latin typeface="Arial" panose="020B0604020202020204" pitchFamily="34" charset="0"/>
              </a:rPr>
              <a:t>Доверие: </a:t>
            </a:r>
            <a:r>
              <a:rPr lang="ru-RU" altLang="ru-RU" smtClean="0">
                <a:latin typeface="Arial" panose="020B0604020202020204" pitchFamily="34" charset="0"/>
              </a:rPr>
              <a:t>Например, если ученик ответ, что он не знает, я бы сказал ему, хорошо, я вернусь к тебе. </a:t>
            </a:r>
          </a:p>
          <a:p>
            <a:r>
              <a:rPr lang="ru-RU" altLang="ru-RU" smtClean="0">
                <a:latin typeface="Arial" panose="020B0604020202020204" pitchFamily="34" charset="0"/>
              </a:rPr>
              <a:t>Далее я бы провел еще обсуждение и только после этого спросил бы его. В этот раз он уже сможет ответить. </a:t>
            </a:r>
          </a:p>
          <a:p>
            <a:r>
              <a:rPr lang="ru-RU" altLang="ru-RU" smtClean="0">
                <a:latin typeface="Arial" panose="020B0604020202020204" pitchFamily="34" charset="0"/>
              </a:rPr>
              <a:t>Я его не унизил, сохраняя уважение к нему, но при это и свои ожидания. </a:t>
            </a:r>
          </a:p>
          <a:p>
            <a:r>
              <a:rPr lang="ru-RU" altLang="ru-RU" smtClean="0">
                <a:latin typeface="Arial" panose="020B0604020202020204" pitchFamily="34" charset="0"/>
              </a:rPr>
              <a:t>Если я так сказал, ученик знает, что я к нему вернусь (к этому ученику). </a:t>
            </a:r>
          </a:p>
          <a:p>
            <a:r>
              <a:rPr lang="ru-RU" altLang="ru-RU" b="1" smtClean="0">
                <a:latin typeface="Arial" panose="020B0604020202020204" pitchFamily="34" charset="0"/>
              </a:rPr>
              <a:t>Прозрачность: </a:t>
            </a:r>
            <a:r>
              <a:rPr lang="ru-RU" altLang="ru-RU" smtClean="0">
                <a:latin typeface="Arial" panose="020B0604020202020204" pitchFamily="34" charset="0"/>
              </a:rPr>
              <a:t>использование критериев при оценивании, дескрипторов, разъяснение ожидаемых результатов … </a:t>
            </a:r>
          </a:p>
          <a:p>
            <a:endParaRPr lang="ru-RU" altLang="ru-RU" smtClean="0">
              <a:latin typeface="Arial" panose="020B0604020202020204" pitchFamily="34" charset="0"/>
            </a:endParaRPr>
          </a:p>
          <a:p>
            <a:endParaRPr lang="ru-RU" altLang="ru-RU" smtClean="0">
              <a:latin typeface="Arial" panose="020B0604020202020204" pitchFamily="34" charset="0"/>
            </a:endParaRPr>
          </a:p>
        </p:txBody>
      </p:sp>
      <p:sp>
        <p:nvSpPr>
          <p:cNvPr id="37892" name="Номер слайда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042CB9B-A0A0-4316-A905-C789233EE799}"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86274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ChangeArrowheads="1" noTextEdit="1"/>
          </p:cNvSpPr>
          <p:nvPr>
            <p:ph type="sldImg"/>
          </p:nvPr>
        </p:nvSpPr>
        <p:spPr>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i="1" smtClean="0">
              <a:latin typeface="Arial" panose="020B0604020202020204" pitchFamily="34" charset="0"/>
            </a:endParaRP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F16A3F3-2650-4F81-BA8E-59E44839146D}" type="slidenum">
              <a:rPr kumimoji="0" lang="en-US"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119502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a:ln/>
        </p:spPr>
      </p:sp>
      <p:sp>
        <p:nvSpPr>
          <p:cNvPr id="440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ltLang="ru-RU" i="1" smtClean="0">
              <a:latin typeface="Arial" panose="020B0604020202020204" pitchFamily="34" charset="0"/>
            </a:endParaRPr>
          </a:p>
        </p:txBody>
      </p:sp>
      <p:sp>
        <p:nvSpPr>
          <p:cNvPr id="4403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6AB829C-8953-4202-90F8-64F5D261AE07}" type="slidenum">
              <a:rPr kumimoji="0" lang="en-US"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ru-RU"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73059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Образ слайда 1">
            <a:extLst>
              <a:ext uri="{FF2B5EF4-FFF2-40B4-BE49-F238E27FC236}">
                <a16:creationId xmlns:a16="http://schemas.microsoft.com/office/drawing/2014/main" id="{155AA407-2BAA-45CF-8795-DE582E76CEA4}"/>
              </a:ext>
            </a:extLst>
          </p:cNvPr>
          <p:cNvSpPr>
            <a:spLocks noGrp="1" noRot="1" noChangeAspect="1" noChangeArrowheads="1" noTextEdit="1"/>
          </p:cNvSpPr>
          <p:nvPr>
            <p:ph type="sldImg"/>
          </p:nvPr>
        </p:nvSpPr>
        <p:spPr>
          <a:ln/>
        </p:spPr>
      </p:sp>
      <p:sp>
        <p:nvSpPr>
          <p:cNvPr id="39939" name="Заметки 2">
            <a:extLst>
              <a:ext uri="{FF2B5EF4-FFF2-40B4-BE49-F238E27FC236}">
                <a16:creationId xmlns:a16="http://schemas.microsoft.com/office/drawing/2014/main" id="{EF1DE8D7-15AC-4C52-8B87-91754DD2B21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kk-KZ" altLang="ru-RU">
                <a:latin typeface="Arial" panose="020B0604020202020204" pitchFamily="34" charset="0"/>
              </a:rPr>
              <a:t>5 минут</a:t>
            </a:r>
          </a:p>
        </p:txBody>
      </p:sp>
      <p:sp>
        <p:nvSpPr>
          <p:cNvPr id="39940" name="Номер слайда 3">
            <a:extLst>
              <a:ext uri="{FF2B5EF4-FFF2-40B4-BE49-F238E27FC236}">
                <a16:creationId xmlns:a16="http://schemas.microsoft.com/office/drawing/2014/main" id="{A519B33D-F58E-4C44-A9B5-5BC46060D3F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28B3143-3586-452E-B5F1-078712D5271A}"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1616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Образ слайда 1">
            <a:extLst>
              <a:ext uri="{FF2B5EF4-FFF2-40B4-BE49-F238E27FC236}">
                <a16:creationId xmlns:a16="http://schemas.microsoft.com/office/drawing/2014/main" id="{8763E7C1-A116-4617-A4F4-54C38F88EDFC}"/>
              </a:ext>
            </a:extLst>
          </p:cNvPr>
          <p:cNvSpPr>
            <a:spLocks noGrp="1" noRot="1" noChangeAspect="1" noChangeArrowheads="1" noTextEdit="1"/>
          </p:cNvSpPr>
          <p:nvPr>
            <p:ph type="sldImg"/>
          </p:nvPr>
        </p:nvSpPr>
        <p:spPr>
          <a:ln/>
        </p:spPr>
      </p:sp>
      <p:sp>
        <p:nvSpPr>
          <p:cNvPr id="65539" name="Заметки 2">
            <a:extLst>
              <a:ext uri="{FF2B5EF4-FFF2-40B4-BE49-F238E27FC236}">
                <a16:creationId xmlns:a16="http://schemas.microsoft.com/office/drawing/2014/main" id="{F997CF4B-7FCF-401F-B792-C6EA8074F91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a:latin typeface="Arial" panose="020B0604020202020204" pitchFamily="34" charset="0"/>
              </a:rPr>
              <a:t>Попросите участников выделить ключевые, по их мнению, слова в тексте. </a:t>
            </a:r>
          </a:p>
          <a:p>
            <a:endParaRPr lang="ru-RU" altLang="ru-RU">
              <a:latin typeface="Arial" panose="020B0604020202020204" pitchFamily="34" charset="0"/>
            </a:endParaRPr>
          </a:p>
          <a:p>
            <a:r>
              <a:rPr lang="ru-RU" altLang="ru-RU">
                <a:latin typeface="Arial" panose="020B0604020202020204" pitchFamily="34" charset="0"/>
              </a:rPr>
              <a:t>15 минут</a:t>
            </a:r>
          </a:p>
        </p:txBody>
      </p:sp>
      <p:sp>
        <p:nvSpPr>
          <p:cNvPr id="65540" name="Номер слайда 3">
            <a:extLst>
              <a:ext uri="{FF2B5EF4-FFF2-40B4-BE49-F238E27FC236}">
                <a16:creationId xmlns:a16="http://schemas.microsoft.com/office/drawing/2014/main" id="{DF4B551D-984F-4808-9950-F8500201B01C}"/>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8E1A3CF-6E65-4EAA-997D-9E9769C84CD1}" type="slidenum">
              <a:rPr lang="en-US" altLang="en-US"/>
              <a:pPr/>
              <a:t>8</a:t>
            </a:fld>
            <a:endParaRPr lang="en-US" altLang="en-US"/>
          </a:p>
        </p:txBody>
      </p:sp>
    </p:spTree>
    <p:extLst>
      <p:ext uri="{BB962C8B-B14F-4D97-AF65-F5344CB8AC3E}">
        <p14:creationId xmlns:p14="http://schemas.microsoft.com/office/powerpoint/2010/main" val="1229308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Образ слайда 1">
            <a:extLst>
              <a:ext uri="{FF2B5EF4-FFF2-40B4-BE49-F238E27FC236}">
                <a16:creationId xmlns:a16="http://schemas.microsoft.com/office/drawing/2014/main" id="{EE3E65B2-EF78-40EF-BEBB-EDF2D89014B9}"/>
              </a:ext>
            </a:extLst>
          </p:cNvPr>
          <p:cNvSpPr>
            <a:spLocks noGrp="1" noRot="1" noChangeAspect="1" noChangeArrowheads="1" noTextEdit="1"/>
          </p:cNvSpPr>
          <p:nvPr>
            <p:ph type="sldImg"/>
          </p:nvPr>
        </p:nvSpPr>
        <p:spPr>
          <a:ln/>
        </p:spPr>
      </p:sp>
      <p:sp>
        <p:nvSpPr>
          <p:cNvPr id="67587" name="Заметки 2">
            <a:extLst>
              <a:ext uri="{FF2B5EF4-FFF2-40B4-BE49-F238E27FC236}">
                <a16:creationId xmlns:a16="http://schemas.microsoft.com/office/drawing/2014/main" id="{85AE8601-FC28-4D15-8B3E-6CB4F8A6092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a:latin typeface="Arial" panose="020B0604020202020204" pitchFamily="34" charset="0"/>
              </a:rPr>
              <a:t>Попросите участников описать каждую из характеристик и привести примеры правильного и неправильного критерия.</a:t>
            </a:r>
          </a:p>
          <a:p>
            <a:endParaRPr lang="ru-RU" altLang="ru-RU">
              <a:latin typeface="Arial" panose="020B0604020202020204" pitchFamily="34" charset="0"/>
            </a:endParaRPr>
          </a:p>
          <a:p>
            <a:r>
              <a:rPr lang="ru-RU" altLang="ru-RU">
                <a:latin typeface="Arial" panose="020B0604020202020204" pitchFamily="34" charset="0"/>
              </a:rPr>
              <a:t>20 минут</a:t>
            </a:r>
          </a:p>
        </p:txBody>
      </p:sp>
      <p:sp>
        <p:nvSpPr>
          <p:cNvPr id="67588" name="Номер слайда 3">
            <a:extLst>
              <a:ext uri="{FF2B5EF4-FFF2-40B4-BE49-F238E27FC236}">
                <a16:creationId xmlns:a16="http://schemas.microsoft.com/office/drawing/2014/main" id="{0648E6BD-32ED-48FF-B619-B7FD85F5886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2C3D720-3799-45C6-88BF-DFA7B5288711}" type="slidenum">
              <a:rPr lang="en-US" altLang="en-US"/>
              <a:pPr/>
              <a:t>9</a:t>
            </a:fld>
            <a:endParaRPr lang="en-US" altLang="en-US"/>
          </a:p>
        </p:txBody>
      </p:sp>
    </p:spTree>
    <p:extLst>
      <p:ext uri="{BB962C8B-B14F-4D97-AF65-F5344CB8AC3E}">
        <p14:creationId xmlns:p14="http://schemas.microsoft.com/office/powerpoint/2010/main" val="1571384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Образ слайда 1">
            <a:extLst>
              <a:ext uri="{FF2B5EF4-FFF2-40B4-BE49-F238E27FC236}">
                <a16:creationId xmlns:a16="http://schemas.microsoft.com/office/drawing/2014/main" id="{97FDBB27-542D-42CF-B126-20A904F9256D}"/>
              </a:ext>
            </a:extLst>
          </p:cNvPr>
          <p:cNvSpPr>
            <a:spLocks noGrp="1" noRot="1" noChangeAspect="1" noChangeArrowheads="1" noTextEdit="1"/>
          </p:cNvSpPr>
          <p:nvPr>
            <p:ph type="sldImg"/>
          </p:nvPr>
        </p:nvSpPr>
        <p:spPr>
          <a:ln/>
        </p:spPr>
      </p:sp>
      <p:sp>
        <p:nvSpPr>
          <p:cNvPr id="66563" name="Заметки 2">
            <a:extLst>
              <a:ext uri="{FF2B5EF4-FFF2-40B4-BE49-F238E27FC236}">
                <a16:creationId xmlns:a16="http://schemas.microsoft.com/office/drawing/2014/main" id="{95A62B84-E029-4273-B4A1-0E970D37B90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a:latin typeface="Arial" panose="020B0604020202020204" pitchFamily="34" charset="0"/>
              </a:rPr>
              <a:t>Покажите свой ответ.</a:t>
            </a:r>
          </a:p>
          <a:p>
            <a:r>
              <a:rPr lang="ru-RU" altLang="ru-RU">
                <a:latin typeface="Arial" panose="020B0604020202020204" pitchFamily="34" charset="0"/>
              </a:rPr>
              <a:t>Обсудите с участниками их ответы.</a:t>
            </a:r>
          </a:p>
          <a:p>
            <a:endParaRPr lang="ru-RU" altLang="ru-RU">
              <a:latin typeface="Arial" panose="020B0604020202020204" pitchFamily="34" charset="0"/>
            </a:endParaRPr>
          </a:p>
          <a:p>
            <a:r>
              <a:rPr lang="ru-RU" altLang="ru-RU">
                <a:latin typeface="Arial" panose="020B0604020202020204" pitchFamily="34" charset="0"/>
              </a:rPr>
              <a:t>5 минут</a:t>
            </a:r>
          </a:p>
        </p:txBody>
      </p:sp>
      <p:sp>
        <p:nvSpPr>
          <p:cNvPr id="66564" name="Номер слайда 3">
            <a:extLst>
              <a:ext uri="{FF2B5EF4-FFF2-40B4-BE49-F238E27FC236}">
                <a16:creationId xmlns:a16="http://schemas.microsoft.com/office/drawing/2014/main" id="{490711FE-AD41-480D-855F-B514F065907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3B986C0-E120-4022-879B-271FA08B9A52}"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5113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Образ слайда 1">
            <a:extLst>
              <a:ext uri="{FF2B5EF4-FFF2-40B4-BE49-F238E27FC236}">
                <a16:creationId xmlns:a16="http://schemas.microsoft.com/office/drawing/2014/main" id="{622D8B43-ED82-4FC5-B341-7B359C28813C}"/>
              </a:ext>
            </a:extLst>
          </p:cNvPr>
          <p:cNvSpPr>
            <a:spLocks noGrp="1" noRot="1" noChangeAspect="1" noChangeArrowheads="1" noTextEdit="1"/>
          </p:cNvSpPr>
          <p:nvPr>
            <p:ph type="sldImg"/>
          </p:nvPr>
        </p:nvSpPr>
        <p:spPr>
          <a:ln/>
        </p:spPr>
      </p:sp>
      <p:sp>
        <p:nvSpPr>
          <p:cNvPr id="71683" name="Заметки 2">
            <a:extLst>
              <a:ext uri="{FF2B5EF4-FFF2-40B4-BE49-F238E27FC236}">
                <a16:creationId xmlns:a16="http://schemas.microsoft.com/office/drawing/2014/main" id="{57449FE4-881D-4C37-BA39-D254B62A2CE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a:latin typeface="Arial" panose="020B0604020202020204" pitchFamily="34" charset="0"/>
              </a:rPr>
              <a:t>Обсудить вопрос </a:t>
            </a:r>
          </a:p>
          <a:p>
            <a:r>
              <a:rPr lang="ru-RU" altLang="ru-RU">
                <a:latin typeface="Arial" panose="020B0604020202020204" pitchFamily="34" charset="0"/>
              </a:rPr>
              <a:t>5 минут</a:t>
            </a:r>
          </a:p>
        </p:txBody>
      </p:sp>
      <p:sp>
        <p:nvSpPr>
          <p:cNvPr id="71684" name="Номер слайда 3">
            <a:extLst>
              <a:ext uri="{FF2B5EF4-FFF2-40B4-BE49-F238E27FC236}">
                <a16:creationId xmlns:a16="http://schemas.microsoft.com/office/drawing/2014/main" id="{003A4586-3A16-4895-887B-9796F0AD8DE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F6F3E33-6FA5-4C52-9B21-81EB467BA8CB}" type="slidenum">
              <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1529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Образ слайда 1">
            <a:extLst>
              <a:ext uri="{FF2B5EF4-FFF2-40B4-BE49-F238E27FC236}">
                <a16:creationId xmlns:a16="http://schemas.microsoft.com/office/drawing/2014/main" id="{8ADF7C8E-C116-4355-A612-9595E114C477}"/>
              </a:ext>
            </a:extLst>
          </p:cNvPr>
          <p:cNvSpPr>
            <a:spLocks noGrp="1" noRot="1" noChangeAspect="1" noChangeArrowheads="1" noTextEdit="1"/>
          </p:cNvSpPr>
          <p:nvPr>
            <p:ph type="sldImg"/>
          </p:nvPr>
        </p:nvSpPr>
        <p:spPr>
          <a:ln/>
        </p:spPr>
      </p:sp>
      <p:sp>
        <p:nvSpPr>
          <p:cNvPr id="72707" name="Заметки 2">
            <a:extLst>
              <a:ext uri="{FF2B5EF4-FFF2-40B4-BE49-F238E27FC236}">
                <a16:creationId xmlns:a16="http://schemas.microsoft.com/office/drawing/2014/main" id="{99851656-DCA9-4505-9F7C-44FC9624DE5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dirty="0">
                <a:latin typeface="Arial" panose="020B0604020202020204" pitchFamily="34" charset="0"/>
              </a:rPr>
              <a:t>Нет ответа на вопрос, но можно дать некоторые рекомендации.</a:t>
            </a:r>
          </a:p>
          <a:p>
            <a:r>
              <a:rPr lang="ru-RU" altLang="ru-RU" dirty="0">
                <a:latin typeface="Arial" panose="020B0604020202020204" pitchFamily="34" charset="0"/>
              </a:rPr>
              <a:t>1) Ограничить количество критериев. Это рекомендация, а не правило. Но, как правило, оценка будет более выполнимой и значимой, если вы сосредоточитесь на важных характеристиках цели.</a:t>
            </a:r>
          </a:p>
          <a:p>
            <a:r>
              <a:rPr lang="ru-RU" altLang="ru-RU" dirty="0">
                <a:latin typeface="Arial" panose="020B0604020202020204" pitchFamily="34" charset="0"/>
              </a:rPr>
              <a:t>2) Необходимо изучить все цели обучения, может быть некоторые критерии оценивания будут соответствовать уже другой ЦО.</a:t>
            </a:r>
          </a:p>
          <a:p>
            <a:r>
              <a:rPr lang="ru-RU" altLang="ru-RU" dirty="0">
                <a:latin typeface="Arial" panose="020B0604020202020204" pitchFamily="34" charset="0"/>
              </a:rPr>
              <a:t>3) Необходимо определить уровень цели, возможно достаточно только оценить знание какого-то правила или факта, а не более глубоких навыков. Этот пункт связан со вторым пунктом</a:t>
            </a:r>
          </a:p>
          <a:p>
            <a:r>
              <a:rPr lang="ru-RU" altLang="ru-RU" dirty="0">
                <a:latin typeface="Arial" panose="020B0604020202020204" pitchFamily="34" charset="0"/>
              </a:rPr>
              <a:t>10 минут</a:t>
            </a:r>
          </a:p>
        </p:txBody>
      </p:sp>
      <p:sp>
        <p:nvSpPr>
          <p:cNvPr id="72708" name="Номер слайда 3">
            <a:extLst>
              <a:ext uri="{FF2B5EF4-FFF2-40B4-BE49-F238E27FC236}">
                <a16:creationId xmlns:a16="http://schemas.microsoft.com/office/drawing/2014/main" id="{0FCEB8F3-DFA3-452B-B98E-E2DBB09B432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4F42AD-8D90-46C6-8975-C74D86E3E52D}" type="slidenum">
              <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ru-RU" altLang="ru-RU"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01996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A756AFCB-91FD-4397-BD1E-08370A120C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C9093727-EF69-4CA3-AB39-F2A91169EC31}" type="slidenum">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Segoe UI" panose="020B0502040204020203" pitchFamily="34" charset="0"/>
              </a:rPr>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13</a:t>
            </a:fld>
            <a:endPar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icrosoft YaHei" panose="020B0503020204020204" pitchFamily="34" charset="-122"/>
              <a:cs typeface="Segoe UI" panose="020B0502040204020203" pitchFamily="34" charset="0"/>
            </a:endParaRPr>
          </a:p>
        </p:txBody>
      </p:sp>
      <p:sp>
        <p:nvSpPr>
          <p:cNvPr id="83971" name="Rectangle 1">
            <a:extLst>
              <a:ext uri="{FF2B5EF4-FFF2-40B4-BE49-F238E27FC236}">
                <a16:creationId xmlns:a16="http://schemas.microsoft.com/office/drawing/2014/main" id="{3FA9069C-E9DE-4411-BE28-89FC5EA6F37A}"/>
              </a:ext>
            </a:extLst>
          </p:cNvPr>
          <p:cNvSpPr>
            <a:spLocks noGrp="1" noRot="1" noChangeAspect="1" noChangeArrowheads="1" noTextEdit="1"/>
          </p:cNvSpPr>
          <p:nvPr>
            <p:ph type="sldImg"/>
          </p:nvPr>
        </p:nvSpPr>
        <p:spPr>
          <a:solidFill>
            <a:srgbClr val="FFFFFF"/>
          </a:solidFill>
          <a:ln/>
        </p:spPr>
      </p:sp>
      <p:sp>
        <p:nvSpPr>
          <p:cNvPr id="83972" name="Text Box 2">
            <a:extLst>
              <a:ext uri="{FF2B5EF4-FFF2-40B4-BE49-F238E27FC236}">
                <a16:creationId xmlns:a16="http://schemas.microsoft.com/office/drawing/2014/main" id="{B57F6B26-00CD-46E9-947E-1603783C4E51}"/>
              </a:ext>
            </a:extLst>
          </p:cNvPr>
          <p:cNvSpPr txBox="1">
            <a:spLocks noChangeArrowheads="1"/>
          </p:cNvSpPr>
          <p:nvPr/>
        </p:nvSpPr>
        <p:spPr bwMode="auto">
          <a:xfrm>
            <a:off x="673100" y="4687888"/>
            <a:ext cx="5389563" cy="444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Отельные группы описывают по одной функции, визуализируя ее.</a:t>
            </a:r>
          </a:p>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Обсудить результаты, дать обратную связь (материалы СИТО)</a:t>
            </a:r>
          </a:p>
          <a:p>
            <a:pPr marL="0" marR="0" lvl="0" indent="0" algn="l" defTabSz="914400" rtl="0" eaLnBrk="1" fontAlgn="auto" latinLnBrk="0" hangingPunct="1">
              <a:lnSpc>
                <a:spcPct val="100000"/>
              </a:lnSpc>
              <a:spcBef>
                <a:spcPts val="45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20 минут</a:t>
            </a:r>
          </a:p>
        </p:txBody>
      </p:sp>
      <p:sp>
        <p:nvSpPr>
          <p:cNvPr id="83973" name="Text Box 3">
            <a:extLst>
              <a:ext uri="{FF2B5EF4-FFF2-40B4-BE49-F238E27FC236}">
                <a16:creationId xmlns:a16="http://schemas.microsoft.com/office/drawing/2014/main" id="{78FA31F4-080B-4A45-ABF4-089BB8E8C555}"/>
              </a:ext>
            </a:extLst>
          </p:cNvPr>
          <p:cNvSpPr txBox="1">
            <a:spLocks noChangeArrowheads="1"/>
          </p:cNvSpPr>
          <p:nvPr/>
        </p:nvSpPr>
        <p:spPr bwMode="auto">
          <a:xfrm>
            <a:off x="3814763" y="9372600"/>
            <a:ext cx="2919412" cy="49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34C28663-B76B-47AB-9F9D-1AD1A8308D50}" type="slidenum">
              <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13</a:t>
            </a:fld>
            <a:endParaRPr kumimoji="0" lang="ru-RU" altLang="kk-KZ"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3974" name="Заметки 1">
            <a:extLst>
              <a:ext uri="{FF2B5EF4-FFF2-40B4-BE49-F238E27FC236}">
                <a16:creationId xmlns:a16="http://schemas.microsoft.com/office/drawing/2014/main" id="{A8F2A7A9-AD16-4B42-BDD0-D4520CD5699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ltLang="ru-RU">
                <a:latin typeface="Times New Roman" panose="02020603050405020304" pitchFamily="18" charset="0"/>
              </a:rPr>
              <a:t>Сито Силлабус</a:t>
            </a:r>
          </a:p>
        </p:txBody>
      </p:sp>
    </p:spTree>
    <p:extLst>
      <p:ext uri="{BB962C8B-B14F-4D97-AF65-F5344CB8AC3E}">
        <p14:creationId xmlns:p14="http://schemas.microsoft.com/office/powerpoint/2010/main" val="2856261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1.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2.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6.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7.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8.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9.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9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0.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4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1.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4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2.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45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50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5.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5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6.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54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7.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5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8.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9.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6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0.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6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1.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65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2.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67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3.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8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8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8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8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8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8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8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9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9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9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9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9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9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9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9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69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0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4.xml"/></Relationships>
</file>

<file path=ppt/slideLayouts/_rels/slideLayout70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0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0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0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0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0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0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0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0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1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1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1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1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1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1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1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1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1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CEE295D-F022-4EAA-BE4B-74BB3D2F3AAD}" type="datetimeFigureOut">
              <a:rPr lang="ru-RU" smtClean="0"/>
              <a:pPr/>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74ED57-D0A2-48EA-9626-629AE53583CA}" type="slidenum">
              <a:rPr lang="ru-RU" smtClean="0"/>
              <a:pPr/>
              <a:t>‹#›</a:t>
            </a:fld>
            <a:endParaRPr lang="ru-RU"/>
          </a:p>
        </p:txBody>
      </p:sp>
    </p:spTree>
    <p:extLst>
      <p:ext uri="{BB962C8B-B14F-4D97-AF65-F5344CB8AC3E}">
        <p14:creationId xmlns:p14="http://schemas.microsoft.com/office/powerpoint/2010/main" val="3526282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CEE295D-F022-4EAA-BE4B-74BB3D2F3AAD}" type="datetimeFigureOut">
              <a:rPr lang="ru-RU" smtClean="0"/>
              <a:pPr/>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74ED57-D0A2-48EA-9626-629AE53583CA}" type="slidenum">
              <a:rPr lang="ru-RU" smtClean="0"/>
              <a:pPr/>
              <a:t>‹#›</a:t>
            </a:fld>
            <a:endParaRPr lang="ru-RU"/>
          </a:p>
        </p:txBody>
      </p:sp>
    </p:spTree>
    <p:extLst>
      <p:ext uri="{BB962C8B-B14F-4D97-AF65-F5344CB8AC3E}">
        <p14:creationId xmlns:p14="http://schemas.microsoft.com/office/powerpoint/2010/main" val="428209807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56A8052-FA4A-4D79-8556-B4FFF9E71F4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ADC5ED02-3AA8-418C-B1D3-469ACDFF17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42749630-63A5-4C0A-A756-23BCC59FEB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FBC605D-22AC-498E-870C-743ED5B89A2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4324235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96C220A-829B-4D2C-A0B5-236E60E15C0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D8196F89-2BD9-41EF-8A3F-0CA139B819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E2362CA2-89E9-4EF0-B398-20FECBA7F35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558566-6445-47D6-907A-8EAF202743E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935068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8095988-4044-4BF5-81FF-4821BB891FC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4E3A96DF-D42C-4ADD-9D8A-7B83996B48A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CAF2DFC0-C7EB-4139-98D9-174E8C18C8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5D0EC5-810E-4C77-AD0F-9579B8E9192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4067203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0DB84C1F-F9B0-4A1A-9FDB-5E1A0D40E30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D08A21-F854-4C4C-999D-A99F6D4D04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EDDB0F9-FD81-4C6D-9472-8C54C733F59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98E24F7-6AEF-4BA4-8172-E92780C51E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5445643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52CE3BCA-F270-4E00-ABED-63DD5079B1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DD5FE7A-F7CE-4322-88C5-9902FB1AE7E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B5906A5-912A-4C6D-B74E-576EF3396D6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60E8C3-1076-4F11-AB89-A52545DF325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067220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B4A0C6E-07EB-4A65-8153-46D32FD7AEA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49547D9F-F450-4867-8A38-DA09482C763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B5E259E-DCB2-45E3-918D-738B3CE51BD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D98F03-DEB3-43A7-B1BD-46347A0C7CC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1296778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F05667-9859-45E0-A947-B528452CCDE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0A9B935-0E44-4BF2-9566-54B1E7F4D10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11884B7-A991-49CB-BCA1-377A0491BF8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DD2EE4-4AE7-4B4D-B738-7A7E2816CE1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3347642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A46D0629-1730-43FA-B93A-F7045570074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F29B3ABF-BD26-4944-A09E-9B8640310C6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999D957-8F5F-4F4F-AA1B-CF74631428D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8B87773-53F7-4EE1-856A-7DC7D7E172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229114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8D34F6F-8383-4628-9E31-4AB7246A303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0B7D156-8B0B-4D56-9EAE-9225E65FB89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4EF561F-2829-45CF-AD30-9FC6D4AA5D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4B7C75-019E-4938-8544-A672C7CD741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946917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7897741F-FA59-432C-9DA2-7F7E2E42FFF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93BD2D23-F379-4548-ABA5-FB332C9316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9C57EC58-F7AA-473E-94A4-47C70CD622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B7DAFDF-FF74-4D03-93BA-928F0724C5E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61725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CEE295D-F022-4EAA-BE4B-74BB3D2F3AAD}" type="datetimeFigureOut">
              <a:rPr lang="ru-RU" smtClean="0"/>
              <a:pPr/>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74ED57-D0A2-48EA-9626-629AE53583CA}" type="slidenum">
              <a:rPr lang="ru-RU" smtClean="0"/>
              <a:pPr/>
              <a:t>‹#›</a:t>
            </a:fld>
            <a:endParaRPr lang="ru-RU"/>
          </a:p>
        </p:txBody>
      </p:sp>
    </p:spTree>
    <p:extLst>
      <p:ext uri="{BB962C8B-B14F-4D97-AF65-F5344CB8AC3E}">
        <p14:creationId xmlns:p14="http://schemas.microsoft.com/office/powerpoint/2010/main" val="77044724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78A6FE4-D882-4FE2-953A-BA46D682C7A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2442346-E0B1-4377-859F-1232DCF8962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20FA30C-7421-4CF1-A698-9B338945886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C1B91CE-2045-4735-B4EC-71C0E722021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6569090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4D2094D-0DE5-479D-BFAC-90D74AF76FF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C774250C-9600-46CC-B4A6-12F186B82B0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E1E5C6E5-4187-4DF1-8B57-966D7E36C30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C9D2C8F-076E-4708-8300-2B4CB136683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8621303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88160E1F-1AF1-4AC1-A200-0B715605209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4BB1D64-4F04-4E96-9FCE-806E55D95AA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DBDA5D8-F8EF-498E-80AC-083C10A8690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4B664F-6FAA-47A4-A588-CA6B239DB7E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5110859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76879B4-1964-458E-B860-EACCF41D078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D61567D-F1EA-48B9-A297-633E69AA266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C3EF6B7-1E6A-409C-9B40-983D6665B9B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1BA54F9-5BAC-43AB-BB7D-03D2DD908A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3309829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4EDCCEF-DA63-4522-85A3-A5C98A2B1A7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A4AF93-FDC0-4FC0-9D8E-63D996040E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C79943F-02C2-4925-8494-A7384522685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C733E0-4246-4835-A126-8A3EB3E6F6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7119885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C2F18CE-76C5-4329-B215-88881915774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DB14B71-9FF6-40C6-B2B8-B0200E38DEB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65C5EC9-BCFC-4E54-9758-902831AC34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CC6F935-98B9-4713-AA3A-B913DC085C9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470777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E2397B6-1384-4D43-818C-71D64DE4D3F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7B5443A-90D4-425C-81F6-4D327410DB3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6AEAFD73-69F9-4E35-93A1-629DC33F58B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56E2B8D-3C4D-41A0-8419-78C2F85A1E7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9137132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1B7CE616-7671-43C4-AE31-2BED2C2574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130670767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390CFC8-1C1B-4461-B5DE-365FC5C94B6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92FA4DF7-C215-4F39-8029-F71E5FAE2E9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7938E21-64F2-4145-8895-0DFF80606A6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791BD1-A4E2-486B-BB27-553F7F1B20A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3299003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FDF389C7-5BA5-4264-8660-71E5C0F8E8B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D06189D5-7258-4C27-BB17-020EE56599A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93C63350-ACAB-4F4F-9EE4-99EDB84BC12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F0D81-B7A6-4197-80F9-6F363573FFD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59408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7D2F781E-2FBE-48F5-B5CA-E1EB2FA93C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206024969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43EE6E4-BBC6-4029-9D4A-411A78BCA0A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A144C49-CAAB-4C14-A080-A592E2AC7B3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FB8C8973-FC39-47E6-BD22-F94F78DE972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F3E378-C251-45BF-87F5-6D8E61FC41D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7857439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D92A338-CFB1-41E0-8915-92CA6D7FE3B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DE1EBA4E-6C45-470C-9682-4E29E94A716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8D069663-19E5-458C-A337-D050F77F0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0E699BD-218A-4EC6-A39E-8199CED794A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845536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5C75745-43C6-4D80-B1F7-7ACFEE90807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2B50D804-0679-49FE-B139-CC6165D51D5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C2B7519-2A99-4C87-954B-0B217227FE3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D0D013-4F60-4315-B703-98F970BE2FA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8916526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8CF024-B738-4856-AFD5-A97D18F3EF9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10E67690-8B5E-45EC-B3BB-79299BDFEBE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7E59B880-1301-444B-BBD5-0E5DAB870A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F562CB6-C706-4A0E-A69C-E79793373DC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4475418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9B11F29-A2D1-480F-AA6D-B0AB9FC9CCC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57C8BA4-0880-4E59-8727-538EC4E5192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82F8051-9C6C-4176-AFCF-A6B0CEDCB53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A1B1CEE-8E36-4964-A806-2759547C321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5071284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D8146D9-A20C-4DE0-AC18-64DA5FAF4A2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D28896D-B856-4333-8705-50B5BB98931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B93B3D3-157B-4ED9-B42F-9E0EBD2A892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BD6D63-EC9B-4265-A25D-1CD2238EA2C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7067089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051C926-58FB-4C95-AC82-5ED37D73FCD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8F571269-8C99-4C94-B46C-34D5A57DE8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8097080-C361-4B2F-BD64-D9ABEA535FF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96C7F8-0B67-40D5-9551-D3D029B30668}"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2116795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EF03347-8836-43C8-ABDD-22EAE477D3A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0ABE84DB-FF50-46BC-BD80-D8E7306441C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F5ED7AA-B83B-412D-8FBC-2B0691C115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752C4-9CE1-44F7-9785-1AA1DE8B6CB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6452205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F4B709CF-BDD5-459A-95EB-A521D8F0E7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AD856EA-D2C1-47C9-B82F-EE904B81904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E204B84-D19F-4ADD-876A-99B025F1296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35F2C11-758E-47F8-A15D-9ABE1070C8D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1251234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1966E06-A865-4260-97DB-002A464157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3E7488D-2A10-473E-B864-0815BFEDE89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36FE3A2-C063-42A1-A93E-5B0778DFAAE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0F96643-6C39-4A10-9BA9-89261C0ED54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36602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B1D63C-1BEB-4937-A6C1-E8472217258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852D538-FD8E-4FD0-9481-98F1B9EABE2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021B547-A5F1-4C19-B224-75C26E81EA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2DBF26-4D08-4A15-85D5-BA003374D9F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98146979"/>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BE20033-5600-4876-B01A-540948B11B5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A6364DAC-9899-41DA-9D88-F6E6F8B3ADB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79F17D65-FF7C-4528-B58A-AC5029B9EE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C19B4D3-330B-481B-A411-A9FB1268E15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4664752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B514605-FB9B-4E31-B3FD-2A99F0091EC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713B68D-5203-496D-9D7C-C84FDE0102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118CEC6-12E8-4C24-A3DA-7117226776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C169BE8-2D88-4ADB-B0BB-487A626A530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4786498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3813F127-0B0C-4181-A707-48E98694702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FEA2BAE-7076-422E-A069-138C9D2F7C8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2096EA7C-35D4-4CA1-88AA-0CA138C81E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BD41F1-A4CC-4283-8826-C03452AF132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4731833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70FEF41F-F15D-406A-BE5A-BB66FDA7C8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27129E-B4EA-42F1-9C49-FEA86F19277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3FF066A6-3452-49FF-A2B3-1E805FAFA45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FE296B8-15F9-47D9-A571-96203D38865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9763083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B85E8C9-4C3C-4FDE-81E6-96FA3AC5D89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585CF89-3838-480A-A6C5-399F7940444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A847662-E4E2-4D71-AC51-0BEBA0885CA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F7F15-FCA3-4674-AAA1-A19267DCCF5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50365459"/>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E1A1E68-2F2B-49D2-86A8-D7C32EA1A0C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8BB3172-8276-4083-8695-D9BE1FFFAFA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5AB9B85-B014-4A56-B6EE-42CBE24AE78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8DDF5-A805-40C6-A514-F585008C46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9699932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731E250-AB5F-44A6-832A-38428EFE6FE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866304B-B250-46A5-8BC3-E303A29813D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3D8228F-F6F1-4F14-86E6-30FEDB966EE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F66D0D7-4003-4666-B49C-6D5C51E06F3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642753025"/>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DCF631E-D71F-45C0-969A-C38576EE3F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DC6F20-5F7B-42AE-AAC7-06378FCA771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A2C93D6-E5FA-44FA-8ED9-4C61A9E3E9E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47A8519-7C88-47DB-954D-FCC2F69EB97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9878496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1B7CE616-7671-43C4-AE31-2BED2C2574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1028147669"/>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390CFC8-1C1B-4461-B5DE-365FC5C94B6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92FA4DF7-C215-4F39-8029-F71E5FAE2E9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7938E21-64F2-4145-8895-0DFF80606A6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791BD1-A4E2-486B-BB27-553F7F1B20A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84267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32F73B7A-BD5C-4EC6-9E38-D9D6137FBA6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E29B8595-9CEF-4AEC-859F-AD5091C668F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A9D9BF73-9FD0-4476-B8F7-E309B8B52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974005-3E94-453D-92A9-9FAC2A682DA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93287491"/>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FDF389C7-5BA5-4264-8660-71E5C0F8E8B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D06189D5-7258-4C27-BB17-020EE56599A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93C63350-ACAB-4F4F-9EE4-99EDB84BC12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F0D81-B7A6-4197-80F9-6F363573FFD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0414253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43EE6E4-BBC6-4029-9D4A-411A78BCA0A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A144C49-CAAB-4C14-A080-A592E2AC7B3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FB8C8973-FC39-47E6-BD22-F94F78DE972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F3E378-C251-45BF-87F5-6D8E61FC41D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0835743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D92A338-CFB1-41E0-8915-92CA6D7FE3B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DE1EBA4E-6C45-470C-9682-4E29E94A716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8D069663-19E5-458C-A337-D050F77F0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0E699BD-218A-4EC6-A39E-8199CED794A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8324195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5C75745-43C6-4D80-B1F7-7ACFEE90807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2B50D804-0679-49FE-B139-CC6165D51D5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C2B7519-2A99-4C87-954B-0B217227FE3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D0D013-4F60-4315-B703-98F970BE2FA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8683133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8CF024-B738-4856-AFD5-A97D18F3EF9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10E67690-8B5E-45EC-B3BB-79299BDFEBE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7E59B880-1301-444B-BBD5-0E5DAB870A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F562CB6-C706-4A0E-A69C-E79793373DC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78939537"/>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9B11F29-A2D1-480F-AA6D-B0AB9FC9CCC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57C8BA4-0880-4E59-8727-538EC4E5192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82F8051-9C6C-4176-AFCF-A6B0CEDCB53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A1B1CEE-8E36-4964-A806-2759547C321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34894432"/>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D8146D9-A20C-4DE0-AC18-64DA5FAF4A2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D28896D-B856-4333-8705-50B5BB98931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B93B3D3-157B-4ED9-B42F-9E0EBD2A892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BD6D63-EC9B-4265-A25D-1CD2238EA2C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3648992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051C926-58FB-4C95-AC82-5ED37D73FCD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8F571269-8C99-4C94-B46C-34D5A57DE8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8097080-C361-4B2F-BD64-D9ABEA535FF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96C7F8-0B67-40D5-9551-D3D029B30668}"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6176636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EF03347-8836-43C8-ABDD-22EAE477D3A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0ABE84DB-FF50-46BC-BD80-D8E7306441C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F5ED7AA-B83B-412D-8FBC-2B0691C115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752C4-9CE1-44F7-9785-1AA1DE8B6CB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2117796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F4B709CF-BDD5-459A-95EB-A521D8F0E7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AD856EA-D2C1-47C9-B82F-EE904B81904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E204B84-D19F-4ADD-876A-99B025F1296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35F2C11-758E-47F8-A15D-9ABE1070C8D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88539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07B6A40-8EF6-4F97-BD6F-FD5D06D31DA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3C33CB64-494B-431B-85E5-29F9E937CB3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92267CE-100B-4BEF-86A9-9A45DE01991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5E76C-14A6-4746-9BD6-2E6E1C0C4F1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7176928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1966E06-A865-4260-97DB-002A464157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3E7488D-2A10-473E-B864-0815BFEDE89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36FE3A2-C063-42A1-A93E-5B0778DFAAE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0F96643-6C39-4A10-9BA9-89261C0ED54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8548114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BE20033-5600-4876-B01A-540948B11B5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A6364DAC-9899-41DA-9D88-F6E6F8B3ADB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79F17D65-FF7C-4528-B58A-AC5029B9EE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C19B4D3-330B-481B-A411-A9FB1268E15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0519401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B514605-FB9B-4E31-B3FD-2A99F0091EC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713B68D-5203-496D-9D7C-C84FDE0102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118CEC6-12E8-4C24-A3DA-7117226776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C169BE8-2D88-4ADB-B0BB-487A626A530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839916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3813F127-0B0C-4181-A707-48E98694702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FEA2BAE-7076-422E-A069-138C9D2F7C8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2096EA7C-35D4-4CA1-88AA-0CA138C81E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BD41F1-A4CC-4283-8826-C03452AF132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6750555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70FEF41F-F15D-406A-BE5A-BB66FDA7C8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27129E-B4EA-42F1-9C49-FEA86F19277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3FF066A6-3452-49FF-A2B3-1E805FAFA45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FE296B8-15F9-47D9-A571-96203D38865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8414895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B85E8C9-4C3C-4FDE-81E6-96FA3AC5D89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585CF89-3838-480A-A6C5-399F7940444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A847662-E4E2-4D71-AC51-0BEBA0885CA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F7F15-FCA3-4674-AAA1-A19267DCCF5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8738968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E1A1E68-2F2B-49D2-86A8-D7C32EA1A0C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8BB3172-8276-4083-8695-D9BE1FFFAFA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5AB9B85-B014-4A56-B6EE-42CBE24AE78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8DDF5-A805-40C6-A514-F585008C46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6450586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731E250-AB5F-44A6-832A-38428EFE6FE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866304B-B250-46A5-8BC3-E303A29813D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3D8228F-F6F1-4F14-86E6-30FEDB966EE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F66D0D7-4003-4666-B49C-6D5C51E06F3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0433937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DCF631E-D71F-45C0-969A-C38576EE3F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DC6F20-5F7B-42AE-AAC7-06378FCA771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A2C93D6-E5FA-44FA-8ED9-4C61A9E3E9E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47A8519-7C88-47DB-954D-FCC2F69EB97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9344505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1B7CE616-7671-43C4-AE31-2BED2C2574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1345520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56A8052-FA4A-4D79-8556-B4FFF9E71F4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ADC5ED02-3AA8-418C-B1D3-469ACDFF17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42749630-63A5-4C0A-A756-23BCC59FEB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FBC605D-22AC-498E-870C-743ED5B89A2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6025379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390CFC8-1C1B-4461-B5DE-365FC5C94B6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92FA4DF7-C215-4F39-8029-F71E5FAE2E9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7938E21-64F2-4145-8895-0DFF80606A6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791BD1-A4E2-486B-BB27-553F7F1B20A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92011523"/>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FDF389C7-5BA5-4264-8660-71E5C0F8E8B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D06189D5-7258-4C27-BB17-020EE56599A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93C63350-ACAB-4F4F-9EE4-99EDB84BC12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F0D81-B7A6-4197-80F9-6F363573FFD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854365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43EE6E4-BBC6-4029-9D4A-411A78BCA0A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A144C49-CAAB-4C14-A080-A592E2AC7B3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FB8C8973-FC39-47E6-BD22-F94F78DE972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F3E378-C251-45BF-87F5-6D8E61FC41D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6719525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D92A338-CFB1-41E0-8915-92CA6D7FE3B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DE1EBA4E-6C45-470C-9682-4E29E94A716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8D069663-19E5-458C-A337-D050F77F0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0E699BD-218A-4EC6-A39E-8199CED794A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531755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5C75745-43C6-4D80-B1F7-7ACFEE90807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2B50D804-0679-49FE-B139-CC6165D51D5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C2B7519-2A99-4C87-954B-0B217227FE3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D0D013-4F60-4315-B703-98F970BE2FA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0996057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8CF024-B738-4856-AFD5-A97D18F3EF9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10E67690-8B5E-45EC-B3BB-79299BDFEBE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7E59B880-1301-444B-BBD5-0E5DAB870A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F562CB6-C706-4A0E-A69C-E79793373DC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8427136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9B11F29-A2D1-480F-AA6D-B0AB9FC9CCC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57C8BA4-0880-4E59-8727-538EC4E5192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82F8051-9C6C-4176-AFCF-A6B0CEDCB53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A1B1CEE-8E36-4964-A806-2759547C321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56358784"/>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D8146D9-A20C-4DE0-AC18-64DA5FAF4A2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D28896D-B856-4333-8705-50B5BB98931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B93B3D3-157B-4ED9-B42F-9E0EBD2A892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BD6D63-EC9B-4265-A25D-1CD2238EA2C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3996999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051C926-58FB-4C95-AC82-5ED37D73FCD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8F571269-8C99-4C94-B46C-34D5A57DE8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8097080-C361-4B2F-BD64-D9ABEA535FF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96C7F8-0B67-40D5-9551-D3D029B30668}"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5233420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EF03347-8836-43C8-ABDD-22EAE477D3A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0ABE84DB-FF50-46BC-BD80-D8E7306441C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F5ED7AA-B83B-412D-8FBC-2B0691C115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752C4-9CE1-44F7-9785-1AA1DE8B6CB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22806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96C220A-829B-4D2C-A0B5-236E60E15C0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D8196F89-2BD9-41EF-8A3F-0CA139B819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E2362CA2-89E9-4EF0-B398-20FECBA7F35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558566-6445-47D6-907A-8EAF202743E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1282587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F4B709CF-BDD5-459A-95EB-A521D8F0E7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AD856EA-D2C1-47C9-B82F-EE904B81904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E204B84-D19F-4ADD-876A-99B025F1296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35F2C11-758E-47F8-A15D-9ABE1070C8D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8337151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1966E06-A865-4260-97DB-002A464157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3E7488D-2A10-473E-B864-0815BFEDE89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36FE3A2-C063-42A1-A93E-5B0778DFAAE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0F96643-6C39-4A10-9BA9-89261C0ED54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5296666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BE20033-5600-4876-B01A-540948B11B5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A6364DAC-9899-41DA-9D88-F6E6F8B3ADB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79F17D65-FF7C-4528-B58A-AC5029B9EE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C19B4D3-330B-481B-A411-A9FB1268E15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06273490"/>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B514605-FB9B-4E31-B3FD-2A99F0091EC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713B68D-5203-496D-9D7C-C84FDE0102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118CEC6-12E8-4C24-A3DA-7117226776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C169BE8-2D88-4ADB-B0BB-487A626A530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3533474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3813F127-0B0C-4181-A707-48E98694702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FEA2BAE-7076-422E-A069-138C9D2F7C8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2096EA7C-35D4-4CA1-88AA-0CA138C81E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BD41F1-A4CC-4283-8826-C03452AF132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54652893"/>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70FEF41F-F15D-406A-BE5A-BB66FDA7C8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27129E-B4EA-42F1-9C49-FEA86F19277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3FF066A6-3452-49FF-A2B3-1E805FAFA45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FE296B8-15F9-47D9-A571-96203D38865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114962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B85E8C9-4C3C-4FDE-81E6-96FA3AC5D89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585CF89-3838-480A-A6C5-399F7940444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A847662-E4E2-4D71-AC51-0BEBA0885CA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F7F15-FCA3-4674-AAA1-A19267DCCF5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0090260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E1A1E68-2F2B-49D2-86A8-D7C32EA1A0C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8BB3172-8276-4083-8695-D9BE1FFFAFA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5AB9B85-B014-4A56-B6EE-42CBE24AE78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8DDF5-A805-40C6-A514-F585008C46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8483950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731E250-AB5F-44A6-832A-38428EFE6FE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866304B-B250-46A5-8BC3-E303A29813D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3D8228F-F6F1-4F14-86E6-30FEDB966EE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F66D0D7-4003-4666-B49C-6D5C51E06F3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68909075"/>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DCF631E-D71F-45C0-969A-C38576EE3F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DC6F20-5F7B-42AE-AAC7-06378FCA771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A2C93D6-E5FA-44FA-8ED9-4C61A9E3E9E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47A8519-7C88-47DB-954D-FCC2F69EB97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296221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8095988-4044-4BF5-81FF-4821BB891FC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4E3A96DF-D42C-4ADD-9D8A-7B83996B48A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CAF2DFC0-C7EB-4139-98D9-174E8C18C8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5D0EC5-810E-4C77-AD0F-9579B8E9192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7391324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1B7CE616-7671-43C4-AE31-2BED2C2574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415797165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390CFC8-1C1B-4461-B5DE-365FC5C94B6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92FA4DF7-C215-4F39-8029-F71E5FAE2E9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7938E21-64F2-4145-8895-0DFF80606A6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791BD1-A4E2-486B-BB27-553F7F1B20A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8427491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FDF389C7-5BA5-4264-8660-71E5C0F8E8B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D06189D5-7258-4C27-BB17-020EE56599A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93C63350-ACAB-4F4F-9EE4-99EDB84BC12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F0D81-B7A6-4197-80F9-6F363573FFD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4448952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43EE6E4-BBC6-4029-9D4A-411A78BCA0A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A144C49-CAAB-4C14-A080-A592E2AC7B3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FB8C8973-FC39-47E6-BD22-F94F78DE972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F3E378-C251-45BF-87F5-6D8E61FC41D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2421424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D92A338-CFB1-41E0-8915-92CA6D7FE3B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DE1EBA4E-6C45-470C-9682-4E29E94A716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8D069663-19E5-458C-A337-D050F77F0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0E699BD-218A-4EC6-A39E-8199CED794A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3914857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5C75745-43C6-4D80-B1F7-7ACFEE90807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2B50D804-0679-49FE-B139-CC6165D51D5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C2B7519-2A99-4C87-954B-0B217227FE3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D0D013-4F60-4315-B703-98F970BE2FA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7299073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8CF024-B738-4856-AFD5-A97D18F3EF9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10E67690-8B5E-45EC-B3BB-79299BDFEBE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7E59B880-1301-444B-BBD5-0E5DAB870A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F562CB6-C706-4A0E-A69C-E79793373DC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6702197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9B11F29-A2D1-480F-AA6D-B0AB9FC9CCC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57C8BA4-0880-4E59-8727-538EC4E5192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82F8051-9C6C-4176-AFCF-A6B0CEDCB53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A1B1CEE-8E36-4964-A806-2759547C321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9027644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D8146D9-A20C-4DE0-AC18-64DA5FAF4A2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D28896D-B856-4333-8705-50B5BB98931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B93B3D3-157B-4ED9-B42F-9E0EBD2A892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BD6D63-EC9B-4265-A25D-1CD2238EA2C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74124712"/>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051C926-58FB-4C95-AC82-5ED37D73FCD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8F571269-8C99-4C94-B46C-34D5A57DE8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8097080-C361-4B2F-BD64-D9ABEA535FF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96C7F8-0B67-40D5-9551-D3D029B30668}"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123051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0DB84C1F-F9B0-4A1A-9FDB-5E1A0D40E30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D08A21-F854-4C4C-999D-A99F6D4D04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EDDB0F9-FD81-4C6D-9472-8C54C733F59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98E24F7-6AEF-4BA4-8172-E92780C51E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7597015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EF03347-8836-43C8-ABDD-22EAE477D3A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0ABE84DB-FF50-46BC-BD80-D8E7306441C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F5ED7AA-B83B-412D-8FBC-2B0691C115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752C4-9CE1-44F7-9785-1AA1DE8B6CB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1453584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F4B709CF-BDD5-459A-95EB-A521D8F0E7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AD856EA-D2C1-47C9-B82F-EE904B81904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E204B84-D19F-4ADD-876A-99B025F1296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35F2C11-758E-47F8-A15D-9ABE1070C8D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0207692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1966E06-A865-4260-97DB-002A464157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3E7488D-2A10-473E-B864-0815BFEDE89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36FE3A2-C063-42A1-A93E-5B0778DFAAE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0F96643-6C39-4A10-9BA9-89261C0ED54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6155924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BE20033-5600-4876-B01A-540948B11B5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A6364DAC-9899-41DA-9D88-F6E6F8B3ADB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79F17D65-FF7C-4528-B58A-AC5029B9EE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C19B4D3-330B-481B-A411-A9FB1268E15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89995458"/>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B514605-FB9B-4E31-B3FD-2A99F0091EC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713B68D-5203-496D-9D7C-C84FDE0102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118CEC6-12E8-4C24-A3DA-7117226776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C169BE8-2D88-4ADB-B0BB-487A626A530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9962833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3813F127-0B0C-4181-A707-48E98694702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FEA2BAE-7076-422E-A069-138C9D2F7C8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2096EA7C-35D4-4CA1-88AA-0CA138C81E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BD41F1-A4CC-4283-8826-C03452AF132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4446181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70FEF41F-F15D-406A-BE5A-BB66FDA7C8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27129E-B4EA-42F1-9C49-FEA86F19277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3FF066A6-3452-49FF-A2B3-1E805FAFA45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FE296B8-15F9-47D9-A571-96203D38865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3522458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B85E8C9-4C3C-4FDE-81E6-96FA3AC5D89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585CF89-3838-480A-A6C5-399F7940444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A847662-E4E2-4D71-AC51-0BEBA0885CA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F7F15-FCA3-4674-AAA1-A19267DCCF5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277430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E1A1E68-2F2B-49D2-86A8-D7C32EA1A0C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8BB3172-8276-4083-8695-D9BE1FFFAFA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5AB9B85-B014-4A56-B6EE-42CBE24AE78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8DDF5-A805-40C6-A514-F585008C46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04467477"/>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731E250-AB5F-44A6-832A-38428EFE6FE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866304B-B250-46A5-8BC3-E303A29813D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3D8228F-F6F1-4F14-86E6-30FEDB966EE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F66D0D7-4003-4666-B49C-6D5C51E06F3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47736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CEE295D-F022-4EAA-BE4B-74BB3D2F3AAD}" type="datetimeFigureOut">
              <a:rPr lang="ru-RU" smtClean="0"/>
              <a:pPr/>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74ED57-D0A2-48EA-9626-629AE53583CA}" type="slidenum">
              <a:rPr lang="ru-RU" smtClean="0"/>
              <a:pPr/>
              <a:t>‹#›</a:t>
            </a:fld>
            <a:endParaRPr lang="ru-RU"/>
          </a:p>
        </p:txBody>
      </p:sp>
    </p:spTree>
    <p:extLst>
      <p:ext uri="{BB962C8B-B14F-4D97-AF65-F5344CB8AC3E}">
        <p14:creationId xmlns:p14="http://schemas.microsoft.com/office/powerpoint/2010/main" val="1136390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52CE3BCA-F270-4E00-ABED-63DD5079B1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DD5FE7A-F7CE-4322-88C5-9902FB1AE7E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B5906A5-912A-4C6D-B74E-576EF3396D6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60E8C3-1076-4F11-AB89-A52545DF325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2883392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DCF631E-D71F-45C0-969A-C38576EE3F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DC6F20-5F7B-42AE-AAC7-06378FCA771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A2C93D6-E5FA-44FA-8ED9-4C61A9E3E9E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47A8519-7C88-47DB-954D-FCC2F69EB97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2972934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1B7CE616-7671-43C4-AE31-2BED2C2574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377816375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390CFC8-1C1B-4461-B5DE-365FC5C94B6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92FA4DF7-C215-4F39-8029-F71E5FAE2E9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7938E21-64F2-4145-8895-0DFF80606A6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791BD1-A4E2-486B-BB27-553F7F1B20A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01943406"/>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FDF389C7-5BA5-4264-8660-71E5C0F8E8B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D06189D5-7258-4C27-BB17-020EE56599A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93C63350-ACAB-4F4F-9EE4-99EDB84BC12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F0D81-B7A6-4197-80F9-6F363573FFD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1236365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43EE6E4-BBC6-4029-9D4A-411A78BCA0A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A144C49-CAAB-4C14-A080-A592E2AC7B3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FB8C8973-FC39-47E6-BD22-F94F78DE972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F3E378-C251-45BF-87F5-6D8E61FC41D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40718449"/>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D92A338-CFB1-41E0-8915-92CA6D7FE3B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DE1EBA4E-6C45-470C-9682-4E29E94A716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8D069663-19E5-458C-A337-D050F77F0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0E699BD-218A-4EC6-A39E-8199CED794A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1843973"/>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5C75745-43C6-4D80-B1F7-7ACFEE90807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2B50D804-0679-49FE-B139-CC6165D51D5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C2B7519-2A99-4C87-954B-0B217227FE3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D0D013-4F60-4315-B703-98F970BE2FA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64201189"/>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8CF024-B738-4856-AFD5-A97D18F3EF9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10E67690-8B5E-45EC-B3BB-79299BDFEBE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7E59B880-1301-444B-BBD5-0E5DAB870A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F562CB6-C706-4A0E-A69C-E79793373DC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380948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9B11F29-A2D1-480F-AA6D-B0AB9FC9CCC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57C8BA4-0880-4E59-8727-538EC4E5192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82F8051-9C6C-4176-AFCF-A6B0CEDCB53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A1B1CEE-8E36-4964-A806-2759547C321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8800248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D8146D9-A20C-4DE0-AC18-64DA5FAF4A2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D28896D-B856-4333-8705-50B5BB98931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B93B3D3-157B-4ED9-B42F-9E0EBD2A892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BD6D63-EC9B-4265-A25D-1CD2238EA2C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21876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B4A0C6E-07EB-4A65-8153-46D32FD7AEA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49547D9F-F450-4867-8A38-DA09482C763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B5E259E-DCB2-45E3-918D-738B3CE51BD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D98F03-DEB3-43A7-B1BD-46347A0C7CC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2116120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051C926-58FB-4C95-AC82-5ED37D73FCD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8F571269-8C99-4C94-B46C-34D5A57DE8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8097080-C361-4B2F-BD64-D9ABEA535FF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96C7F8-0B67-40D5-9551-D3D029B30668}"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02544729"/>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EF03347-8836-43C8-ABDD-22EAE477D3A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0ABE84DB-FF50-46BC-BD80-D8E7306441C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F5ED7AA-B83B-412D-8FBC-2B0691C115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752C4-9CE1-44F7-9785-1AA1DE8B6CB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8844563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F4B709CF-BDD5-459A-95EB-A521D8F0E7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AD856EA-D2C1-47C9-B82F-EE904B81904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E204B84-D19F-4ADD-876A-99B025F1296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35F2C11-758E-47F8-A15D-9ABE1070C8D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64618911"/>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1966E06-A865-4260-97DB-002A464157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3E7488D-2A10-473E-B864-0815BFEDE89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36FE3A2-C063-42A1-A93E-5B0778DFAAE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0F96643-6C39-4A10-9BA9-89261C0ED54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2155547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BE20033-5600-4876-B01A-540948B11B5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A6364DAC-9899-41DA-9D88-F6E6F8B3ADB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79F17D65-FF7C-4528-B58A-AC5029B9EE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C19B4D3-330B-481B-A411-A9FB1268E15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50723661"/>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B514605-FB9B-4E31-B3FD-2A99F0091EC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713B68D-5203-496D-9D7C-C84FDE0102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118CEC6-12E8-4C24-A3DA-7117226776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C169BE8-2D88-4ADB-B0BB-487A626A530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406701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3813F127-0B0C-4181-A707-48E98694702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FEA2BAE-7076-422E-A069-138C9D2F7C8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2096EA7C-35D4-4CA1-88AA-0CA138C81E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BD41F1-A4CC-4283-8826-C03452AF132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1990407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70FEF41F-F15D-406A-BE5A-BB66FDA7C8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27129E-B4EA-42F1-9C49-FEA86F19277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3FF066A6-3452-49FF-A2B3-1E805FAFA45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FE296B8-15F9-47D9-A571-96203D38865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8236378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B85E8C9-4C3C-4FDE-81E6-96FA3AC5D89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585CF89-3838-480A-A6C5-399F7940444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A847662-E4E2-4D71-AC51-0BEBA0885CA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F7F15-FCA3-4674-AAA1-A19267DCCF5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6182597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E1A1E68-2F2B-49D2-86A8-D7C32EA1A0C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8BB3172-8276-4083-8695-D9BE1FFFAFA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5AB9B85-B014-4A56-B6EE-42CBE24AE78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8DDF5-A805-40C6-A514-F585008C46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064423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F05667-9859-45E0-A947-B528452CCDE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0A9B935-0E44-4BF2-9566-54B1E7F4D10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11884B7-A991-49CB-BCA1-377A0491BF8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DD2EE4-4AE7-4B4D-B738-7A7E2816CE1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36515407"/>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731E250-AB5F-44A6-832A-38428EFE6FE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866304B-B250-46A5-8BC3-E303A29813D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3D8228F-F6F1-4F14-86E6-30FEDB966EE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F66D0D7-4003-4666-B49C-6D5C51E06F3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1067678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DCF631E-D71F-45C0-969A-C38576EE3F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DC6F20-5F7B-42AE-AAC7-06378FCA771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A2C93D6-E5FA-44FA-8ED9-4C61A9E3E9E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47A8519-7C88-47DB-954D-FCC2F69EB97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800199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1B7CE616-7671-43C4-AE31-2BED2C2574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3839777970"/>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390CFC8-1C1B-4461-B5DE-365FC5C94B6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92FA4DF7-C215-4F39-8029-F71E5FAE2E9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7938E21-64F2-4145-8895-0DFF80606A6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791BD1-A4E2-486B-BB27-553F7F1B20A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65030483"/>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FDF389C7-5BA5-4264-8660-71E5C0F8E8B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D06189D5-7258-4C27-BB17-020EE56599A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93C63350-ACAB-4F4F-9EE4-99EDB84BC12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F0D81-B7A6-4197-80F9-6F363573FFD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8785573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43EE6E4-BBC6-4029-9D4A-411A78BCA0A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A144C49-CAAB-4C14-A080-A592E2AC7B3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FB8C8973-FC39-47E6-BD22-F94F78DE972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F3E378-C251-45BF-87F5-6D8E61FC41D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7376306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D92A338-CFB1-41E0-8915-92CA6D7FE3B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DE1EBA4E-6C45-470C-9682-4E29E94A716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8D069663-19E5-458C-A337-D050F77F0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0E699BD-218A-4EC6-A39E-8199CED794A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0187840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5C75745-43C6-4D80-B1F7-7ACFEE90807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2B50D804-0679-49FE-B139-CC6165D51D5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C2B7519-2A99-4C87-954B-0B217227FE3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D0D013-4F60-4315-B703-98F970BE2FA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1500900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8CF024-B738-4856-AFD5-A97D18F3EF9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10E67690-8B5E-45EC-B3BB-79299BDFEBE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7E59B880-1301-444B-BBD5-0E5DAB870A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F562CB6-C706-4A0E-A69C-E79793373DC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4122565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9B11F29-A2D1-480F-AA6D-B0AB9FC9CCC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57C8BA4-0880-4E59-8727-538EC4E5192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82F8051-9C6C-4176-AFCF-A6B0CEDCB53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A1B1CEE-8E36-4964-A806-2759547C321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95126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A46D0629-1730-43FA-B93A-F7045570074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F29B3ABF-BD26-4944-A09E-9B8640310C6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999D957-8F5F-4F4F-AA1B-CF74631428D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8B87773-53F7-4EE1-856A-7DC7D7E172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5144329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D8146D9-A20C-4DE0-AC18-64DA5FAF4A2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D28896D-B856-4333-8705-50B5BB98931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B93B3D3-157B-4ED9-B42F-9E0EBD2A892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BD6D63-EC9B-4265-A25D-1CD2238EA2C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2767686"/>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051C926-58FB-4C95-AC82-5ED37D73FCD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8F571269-8C99-4C94-B46C-34D5A57DE8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8097080-C361-4B2F-BD64-D9ABEA535FF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96C7F8-0B67-40D5-9551-D3D029B30668}"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42366764"/>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EF03347-8836-43C8-ABDD-22EAE477D3A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0ABE84DB-FF50-46BC-BD80-D8E7306441C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F5ED7AA-B83B-412D-8FBC-2B0691C115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752C4-9CE1-44F7-9785-1AA1DE8B6CB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43804836"/>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F4B709CF-BDD5-459A-95EB-A521D8F0E7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AD856EA-D2C1-47C9-B82F-EE904B81904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E204B84-D19F-4ADD-876A-99B025F1296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35F2C11-758E-47F8-A15D-9ABE1070C8D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99556682"/>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1966E06-A865-4260-97DB-002A464157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3E7488D-2A10-473E-B864-0815BFEDE89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36FE3A2-C063-42A1-A93E-5B0778DFAAE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0F96643-6C39-4A10-9BA9-89261C0ED54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4276181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BE20033-5600-4876-B01A-540948B11B5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A6364DAC-9899-41DA-9D88-F6E6F8B3ADB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79F17D65-FF7C-4528-B58A-AC5029B9EE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C19B4D3-330B-481B-A411-A9FB1268E15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39416411"/>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B514605-FB9B-4E31-B3FD-2A99F0091EC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713B68D-5203-496D-9D7C-C84FDE0102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118CEC6-12E8-4C24-A3DA-7117226776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C169BE8-2D88-4ADB-B0BB-487A626A530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29644434"/>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3813F127-0B0C-4181-A707-48E98694702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FEA2BAE-7076-422E-A069-138C9D2F7C8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2096EA7C-35D4-4CA1-88AA-0CA138C81E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BD41F1-A4CC-4283-8826-C03452AF132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9231466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70FEF41F-F15D-406A-BE5A-BB66FDA7C8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27129E-B4EA-42F1-9C49-FEA86F19277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3FF066A6-3452-49FF-A2B3-1E805FAFA45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FE296B8-15F9-47D9-A571-96203D38865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4722655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B85E8C9-4C3C-4FDE-81E6-96FA3AC5D89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585CF89-3838-480A-A6C5-399F7940444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A847662-E4E2-4D71-AC51-0BEBA0885CA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F7F15-FCA3-4674-AAA1-A19267DCCF5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687959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8D34F6F-8383-4628-9E31-4AB7246A303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0B7D156-8B0B-4D56-9EAE-9225E65FB89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4EF561F-2829-45CF-AD30-9FC6D4AA5D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4B7C75-019E-4938-8544-A672C7CD741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88303120"/>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E1A1E68-2F2B-49D2-86A8-D7C32EA1A0C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8BB3172-8276-4083-8695-D9BE1FFFAFA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5AB9B85-B014-4A56-B6EE-42CBE24AE78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8DDF5-A805-40C6-A514-F585008C46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5733535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731E250-AB5F-44A6-832A-38428EFE6FE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866304B-B250-46A5-8BC3-E303A29813D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3D8228F-F6F1-4F14-86E6-30FEDB966EE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F66D0D7-4003-4666-B49C-6D5C51E06F3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17294769"/>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DCF631E-D71F-45C0-969A-C38576EE3F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DC6F20-5F7B-42AE-AAC7-06378FCA771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A2C93D6-E5FA-44FA-8ED9-4C61A9E3E9E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47A8519-7C88-47DB-954D-FCC2F69EB97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4044929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1B7CE616-7671-43C4-AE31-2BED2C2574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205359874"/>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390CFC8-1C1B-4461-B5DE-365FC5C94B6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92FA4DF7-C215-4F39-8029-F71E5FAE2E9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7938E21-64F2-4145-8895-0DFF80606A6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791BD1-A4E2-486B-BB27-553F7F1B20A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60776290"/>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FDF389C7-5BA5-4264-8660-71E5C0F8E8B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D06189D5-7258-4C27-BB17-020EE56599A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93C63350-ACAB-4F4F-9EE4-99EDB84BC12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F0D81-B7A6-4197-80F9-6F363573FFD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9035908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43EE6E4-BBC6-4029-9D4A-411A78BCA0A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A144C49-CAAB-4C14-A080-A592E2AC7B3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FB8C8973-FC39-47E6-BD22-F94F78DE972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F3E378-C251-45BF-87F5-6D8E61FC41D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09234005"/>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D92A338-CFB1-41E0-8915-92CA6D7FE3B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DE1EBA4E-6C45-470C-9682-4E29E94A716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8D069663-19E5-458C-A337-D050F77F0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0E699BD-218A-4EC6-A39E-8199CED794A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88830592"/>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5C75745-43C6-4D80-B1F7-7ACFEE90807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2B50D804-0679-49FE-B139-CC6165D51D5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C2B7519-2A99-4C87-954B-0B217227FE3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D0D013-4F60-4315-B703-98F970BE2FA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4492680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8CF024-B738-4856-AFD5-A97D18F3EF9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10E67690-8B5E-45EC-B3BB-79299BDFEBE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7E59B880-1301-444B-BBD5-0E5DAB870A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F562CB6-C706-4A0E-A69C-E79793373DC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391923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7897741F-FA59-432C-9DA2-7F7E2E42FFF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93BD2D23-F379-4548-ABA5-FB332C9316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9C57EC58-F7AA-473E-94A4-47C70CD622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B7DAFDF-FF74-4D03-93BA-928F0724C5E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75402237"/>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9B11F29-A2D1-480F-AA6D-B0AB9FC9CCC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57C8BA4-0880-4E59-8727-538EC4E5192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82F8051-9C6C-4176-AFCF-A6B0CEDCB53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A1B1CEE-8E36-4964-A806-2759547C321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2282334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D8146D9-A20C-4DE0-AC18-64DA5FAF4A2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D28896D-B856-4333-8705-50B5BB98931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B93B3D3-157B-4ED9-B42F-9E0EBD2A892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BD6D63-EC9B-4265-A25D-1CD2238EA2C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3647583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051C926-58FB-4C95-AC82-5ED37D73FCD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8F571269-8C99-4C94-B46C-34D5A57DE8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8097080-C361-4B2F-BD64-D9ABEA535FF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96C7F8-0B67-40D5-9551-D3D029B30668}"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38490934"/>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EF03347-8836-43C8-ABDD-22EAE477D3A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0ABE84DB-FF50-46BC-BD80-D8E7306441C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F5ED7AA-B83B-412D-8FBC-2B0691C115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752C4-9CE1-44F7-9785-1AA1DE8B6CB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9070516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F4B709CF-BDD5-459A-95EB-A521D8F0E7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AD856EA-D2C1-47C9-B82F-EE904B81904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E204B84-D19F-4ADD-876A-99B025F1296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35F2C11-758E-47F8-A15D-9ABE1070C8D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46386228"/>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1966E06-A865-4260-97DB-002A464157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3E7488D-2A10-473E-B864-0815BFEDE89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36FE3A2-C063-42A1-A93E-5B0778DFAAE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0F96643-6C39-4A10-9BA9-89261C0ED54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2750791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BE20033-5600-4876-B01A-540948B11B5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A6364DAC-9899-41DA-9D88-F6E6F8B3ADB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79F17D65-FF7C-4528-B58A-AC5029B9EE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C19B4D3-330B-481B-A411-A9FB1268E15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68503018"/>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B514605-FB9B-4E31-B3FD-2A99F0091EC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713B68D-5203-496D-9D7C-C84FDE0102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118CEC6-12E8-4C24-A3DA-7117226776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C169BE8-2D88-4ADB-B0BB-487A626A530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18194013"/>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3813F127-0B0C-4181-A707-48E98694702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FEA2BAE-7076-422E-A069-138C9D2F7C8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2096EA7C-35D4-4CA1-88AA-0CA138C81E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BD41F1-A4CC-4283-8826-C03452AF132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45398912"/>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70FEF41F-F15D-406A-BE5A-BB66FDA7C8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27129E-B4EA-42F1-9C49-FEA86F19277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3FF066A6-3452-49FF-A2B3-1E805FAFA45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FE296B8-15F9-47D9-A571-96203D38865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559024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78A6FE4-D882-4FE2-953A-BA46D682C7A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2442346-E0B1-4377-859F-1232DCF8962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20FA30C-7421-4CF1-A698-9B338945886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C1B91CE-2045-4735-B4EC-71C0E722021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0669217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B85E8C9-4C3C-4FDE-81E6-96FA3AC5D89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585CF89-3838-480A-A6C5-399F7940444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A847662-E4E2-4D71-AC51-0BEBA0885CA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F7F15-FCA3-4674-AAA1-A19267DCCF5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8442912"/>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E1A1E68-2F2B-49D2-86A8-D7C32EA1A0C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8BB3172-8276-4083-8695-D9BE1FFFAFA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5AB9B85-B014-4A56-B6EE-42CBE24AE78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8DDF5-A805-40C6-A514-F585008C46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15749733"/>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731E250-AB5F-44A6-832A-38428EFE6FE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866304B-B250-46A5-8BC3-E303A29813D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3D8228F-F6F1-4F14-86E6-30FEDB966EE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F66D0D7-4003-4666-B49C-6D5C51E06F3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92675710"/>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DCF631E-D71F-45C0-969A-C38576EE3F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DC6F20-5F7B-42AE-AAC7-06378FCA771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A2C93D6-E5FA-44FA-8ED9-4C61A9E3E9E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47A8519-7C88-47DB-954D-FCC2F69EB97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5031627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1B7CE616-7671-43C4-AE31-2BED2C25742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4064439541"/>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2390CFC8-1C1B-4461-B5DE-365FC5C94B6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92FA4DF7-C215-4F39-8029-F71E5FAE2E9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7938E21-64F2-4145-8895-0DFF80606A6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A791BD1-A4E2-486B-BB27-553F7F1B20A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6921439"/>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FDF389C7-5BA5-4264-8660-71E5C0F8E8B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D06189D5-7258-4C27-BB17-020EE56599A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93C63350-ACAB-4F4F-9EE4-99EDB84BC12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EF0D81-B7A6-4197-80F9-6F363573FFD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8636959"/>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43EE6E4-BBC6-4029-9D4A-411A78BCA0A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A144C49-CAAB-4C14-A080-A592E2AC7B3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FB8C8973-FC39-47E6-BD22-F94F78DE972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1F3E378-C251-45BF-87F5-6D8E61FC41D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12888526"/>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8D92A338-CFB1-41E0-8915-92CA6D7FE3B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DE1EBA4E-6C45-470C-9682-4E29E94A716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8D069663-19E5-458C-A337-D050F77F0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0E699BD-218A-4EC6-A39E-8199CED794A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5425407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F5C75745-43C6-4D80-B1F7-7ACFEE90807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2B50D804-0679-49FE-B139-CC6165D51D5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C2B7519-2A99-4C87-954B-0B217227FE3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ED0D013-4F60-4315-B703-98F970BE2FA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952614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4D2094D-0DE5-479D-BFAC-90D74AF76FF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C774250C-9600-46CC-B4A6-12F186B82B0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E1E5C6E5-4187-4DF1-8B57-966D7E36C30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C9D2C8F-076E-4708-8300-2B4CB136683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79442406"/>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8CF024-B738-4856-AFD5-A97D18F3EF9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10E67690-8B5E-45EC-B3BB-79299BDFEBE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7E59B880-1301-444B-BBD5-0E5DAB870A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F562CB6-C706-4A0E-A69C-E79793373DC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814064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9B11F29-A2D1-480F-AA6D-B0AB9FC9CCC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57C8BA4-0880-4E59-8727-538EC4E5192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82F8051-9C6C-4176-AFCF-A6B0CEDCB53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A1B1CEE-8E36-4964-A806-2759547C321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07179449"/>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3D8146D9-A20C-4DE0-AC18-64DA5FAF4A2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D28896D-B856-4333-8705-50B5BB98931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B93B3D3-157B-4ED9-B42F-9E0EBD2A892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BBD6D63-EC9B-4265-A25D-1CD2238EA2C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63402865"/>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051C926-58FB-4C95-AC82-5ED37D73FCD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8F571269-8C99-4C94-B46C-34D5A57DE8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8097080-C361-4B2F-BD64-D9ABEA535FF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A96C7F8-0B67-40D5-9551-D3D029B30668}"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67148663"/>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EF03347-8836-43C8-ABDD-22EAE477D3A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0ABE84DB-FF50-46BC-BD80-D8E7306441C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F5ED7AA-B83B-412D-8FBC-2B0691C115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E1752C4-9CE1-44F7-9785-1AA1DE8B6CB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9277274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F4B709CF-BDD5-459A-95EB-A521D8F0E7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AD856EA-D2C1-47C9-B82F-EE904B81904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E204B84-D19F-4ADD-876A-99B025F1296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35F2C11-758E-47F8-A15D-9ABE1070C8D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6389815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1966E06-A865-4260-97DB-002A464157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3E7488D-2A10-473E-B864-0815BFEDE89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36FE3A2-C063-42A1-A93E-5B0778DFAAE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0F96643-6C39-4A10-9BA9-89261C0ED54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38160301"/>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9BE20033-5600-4876-B01A-540948B11B5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A6364DAC-9899-41DA-9D88-F6E6F8B3ADB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79F17D65-FF7C-4528-B58A-AC5029B9EE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C19B4D3-330B-481B-A411-A9FB1268E155}"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5086651"/>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B514605-FB9B-4E31-B3FD-2A99F0091EC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713B68D-5203-496D-9D7C-C84FDE0102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118CEC6-12E8-4C24-A3DA-7117226776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C169BE8-2D88-4ADB-B0BB-487A626A530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86816602"/>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3813F127-0B0C-4181-A707-48E98694702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FEA2BAE-7076-422E-A069-138C9D2F7C8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2096EA7C-35D4-4CA1-88AA-0CA138C81E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BD41F1-A4CC-4283-8826-C03452AF132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136204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88160E1F-1AF1-4AC1-A200-0B715605209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4BB1D64-4F04-4E96-9FCE-806E55D95AA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DBDA5D8-F8EF-498E-80AC-083C10A8690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4B664F-6FAA-47A4-A588-CA6B239DB7E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19057475"/>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70FEF41F-F15D-406A-BE5A-BB66FDA7C8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27129E-B4EA-42F1-9C49-FEA86F19277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3FF066A6-3452-49FF-A2B3-1E805FAFA45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FE296B8-15F9-47D9-A571-96203D38865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2407584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B85E8C9-4C3C-4FDE-81E6-96FA3AC5D89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585CF89-3838-480A-A6C5-399F7940444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A847662-E4E2-4D71-AC51-0BEBA0885CA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DF7F15-FCA3-4674-AAA1-A19267DCCF5A}"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31480345"/>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E1A1E68-2F2B-49D2-86A8-D7C32EA1A0C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18BB3172-8276-4083-8695-D9BE1FFFAFA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5AB9B85-B014-4A56-B6EE-42CBE24AE78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8DDF5-A805-40C6-A514-F585008C46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5568792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731E250-AB5F-44A6-832A-38428EFE6FE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866304B-B250-46A5-8BC3-E303A29813D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3D8228F-F6F1-4F14-86E6-30FEDB966EE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F66D0D7-4003-4666-B49C-6D5C51E06F3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89001571"/>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DCF631E-D71F-45C0-969A-C38576EE3FB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DDC6F20-5F7B-42AE-AAC7-06378FCA771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A2C93D6-E5FA-44FA-8ED9-4C61A9E3E9E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47A8519-7C88-47DB-954D-FCC2F69EB97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01406601"/>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FB35E95E-C757-4A5E-9E3C-F906728FC7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313566505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C1BE735-C9CB-4EBF-8A15-2A6DC4B6F01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000BEC82-39C5-4E88-AD15-6EA6FA3CFDC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7D87EE3-4B24-4D6D-A904-9BF1D77B68D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820AA0-0CAC-4114-B4B3-1F9882200AE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47684327"/>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5F6081D-4FE6-4F43-8F4A-B1AE3B3F67C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1DD9D2A4-5D50-4AE7-8009-5ED041AA8CB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803A9458-416F-48BA-A6E7-553C8F91B77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31A308-F039-4AB8-9A22-B259E559FCE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70963100"/>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B65BF34-4AE7-4AB3-81B8-DA156E2AEBA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37C3FE7-2DFF-4732-A91C-D7ED35DDD35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42013FB-2ADB-4C30-9C6E-F8DEA7C474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92D4CD-E810-40A9-829A-7EF41AB3BEE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59516965"/>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ECD3A7D-96C0-4B6B-9D10-59EB80CA761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AE76DFB6-32DF-4050-8734-C9F8B70DE92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618B1F89-6B94-41CA-9BF5-AF31F312833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10DDCE-59F0-40B5-BFAA-23CA8EA1A69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185720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76879B4-1964-458E-B860-EACCF41D078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D61567D-F1EA-48B9-A297-633E69AA266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C3EF6B7-1E6A-409C-9B40-983D6665B9B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1BA54F9-5BAC-43AB-BB7D-03D2DD908A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52867099"/>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4CAD0A3-154A-49C8-9308-3BE6BE44E5B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D57ABBAD-4F70-4C82-9BAD-FBC729D6154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0BF1872E-2D42-4C74-9973-5FC06590A29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0122E6-A396-4892-8FB9-7248BF49E2C9}"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7124630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DB3C7BC-1811-4A95-921B-BB966237B8B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2AAF77E9-68B5-4AFA-B132-71066925564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2C316FD8-8637-48D8-AA0E-3CC76BD1AC0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7DC052-D219-4E91-A6E7-9A3F027A7DB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79810022"/>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B956430-E04C-4B48-BB47-483F89761FC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F7D10A9-9879-4F6D-B76D-473293C9992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FCD3B5E-1E1B-4A79-9F4B-CE5EB285F3B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72128B8-1DA0-4AC4-B76F-B3D3B88024B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62658960"/>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889D834-FA64-4EF5-95C4-B0E10F411A2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59C3CBE-9183-445E-98AE-5D2EEB6A480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E2BCFF3-9548-475B-8469-2D439DC5EF5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16E57EB-C55B-4EB1-B835-B58E47FAA91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54283743"/>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01D972F-7D5F-4BB7-8A42-7368D343A31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B5FFF8DC-D7AA-43B6-B70B-AA31B8B2E2F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465CAB6-22E5-46DB-A573-B2DD65A03B5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7B4F8D-9726-44E1-918D-F42BAA53552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60247423"/>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B0E7E8F-5F5A-408A-9C49-2C99BFC110B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78806DD2-89F6-4032-AC3A-76DDA0B7011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8B9E7905-9434-46C3-B7B1-FEA8B61107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A9F20D2-511F-47FD-A3F7-0DECD0959F8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5909897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23294D82-89D7-411A-884B-65919404416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609A87C-E9F6-449D-A4E7-3407469D5D1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1446437-A3D2-4360-8FD6-AD5EC235B3F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7DA52B-0F5F-44EE-A586-306A3F1CE69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93775035"/>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C153E83-937A-40D5-926B-1FEB42D21F5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C1FD9B4-4F88-4C54-B043-D297A0ED5C7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680D867A-D003-44CF-856E-021F73941A2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880ED0D-E644-40C9-9173-75BBD9C143A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4021905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D5F5DA19-E52B-47C3-BCA7-3CC758195C3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2554E2CF-8D9D-4DE8-9AD6-CE440DCBBA1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D0ACA784-EF40-4B45-8621-5903325474B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862185C-EA7B-47EB-B007-5FCDFA9DBB7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01374332"/>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6E41FFB-04B8-4A69-811E-8E27C77CED5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A461A8C-4130-4909-AD7E-F3CB1455689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15AD81E-47DD-45F4-869E-ADDEA186DB8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1B7A935-55DC-4FD8-9C5B-CB7A470E93A9}"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96480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CEE295D-F022-4EAA-BE4B-74BB3D2F3AAD}" type="datetimeFigureOut">
              <a:rPr lang="ru-RU" smtClean="0"/>
              <a:pPr/>
              <a:t>20.01.2020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D74ED57-D0A2-48EA-9626-629AE53583CA}" type="slidenum">
              <a:rPr lang="ru-RU" smtClean="0"/>
              <a:pPr/>
              <a:t>‹#›</a:t>
            </a:fld>
            <a:endParaRPr lang="ru-RU"/>
          </a:p>
        </p:txBody>
      </p:sp>
    </p:spTree>
    <p:extLst>
      <p:ext uri="{BB962C8B-B14F-4D97-AF65-F5344CB8AC3E}">
        <p14:creationId xmlns:p14="http://schemas.microsoft.com/office/powerpoint/2010/main" val="19214921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4EDCCEF-DA63-4522-85A3-A5C98A2B1A7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A4AF93-FDC0-4FC0-9D8E-63D996040E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C79943F-02C2-4925-8494-A7384522685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C733E0-4246-4835-A126-8A3EB3E6F6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56871832"/>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A6B5CC2-5777-44F7-97A9-36F6FB17B46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B2FE7FAE-4A81-4E07-B638-EDE66F962EC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27E1A0FF-107F-429F-AB5A-840A6D1AA6C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CB7132-C1FC-4E03-811B-0E9998828A6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30217961"/>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F2C09BC2-4CA8-4A01-9936-22BB5E01F50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738F78C-E5A6-4940-90F9-BA48D5EADFA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600DFEF-FAA6-4199-A1C9-37B73D6B3FC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F050E03-5A65-4375-9938-77FDC4173620}"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54458902"/>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EC23856-0625-4B6A-9374-2D8534A872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BEADE23-3832-4DD5-BCF4-94D6731492C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F158567B-4DD2-4E3D-A3C8-C29B56E29A5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D196023-9280-4DF4-8160-8D96D4A29D5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09432929"/>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B1A6C98-62BC-4D0A-88EB-BA54058A068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E4EEAF2-9C05-48A0-AD79-702A4FC55BF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176ED0B-F30C-49CE-BFED-D62AE67CBA8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E8AB13-8076-4904-9709-992AA312087C}"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69708194"/>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29AB189-6B18-48E4-81D4-35392C65399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AB1A8EA-6716-4DC4-9D5D-00731733D27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5BE6E29-2A43-4D23-9C90-A694910CBE1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951FB01-7F6A-4201-8297-76E5E9577E8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93155947"/>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16F793A-639C-45DE-ADE5-45687A8D9544}"/>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90B9BEE-8093-4D83-9A82-DD65A1729ED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590B3B7-F7B0-4705-9113-6D76C1DB73E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6DC476D-2632-4938-AF4B-38EEA1422579}"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72527923"/>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FB35E95E-C757-4A5E-9E3C-F906728FC7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1924101260"/>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C1BE735-C9CB-4EBF-8A15-2A6DC4B6F01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000BEC82-39C5-4E88-AD15-6EA6FA3CFDC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7D87EE3-4B24-4D6D-A904-9BF1D77B68D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820AA0-0CAC-4114-B4B3-1F9882200AE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695457204"/>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5F6081D-4FE6-4F43-8F4A-B1AE3B3F67C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1DD9D2A4-5D50-4AE7-8009-5ED041AA8CB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803A9458-416F-48BA-A6E7-553C8F91B77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31A308-F039-4AB8-9A22-B259E559FCE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41367392"/>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B65BF34-4AE7-4AB3-81B8-DA156E2AEBA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37C3FE7-2DFF-4732-A91C-D7ED35DDD35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42013FB-2ADB-4C30-9C6E-F8DEA7C474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92D4CD-E810-40A9-829A-7EF41AB3BEE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69496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C2F18CE-76C5-4329-B215-88881915774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DB14B71-9FF6-40C6-B2B8-B0200E38DEB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65C5EC9-BCFC-4E54-9758-902831AC34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CC6F935-98B9-4713-AA3A-B913DC085C9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53193923"/>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ECD3A7D-96C0-4B6B-9D10-59EB80CA761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AE76DFB6-32DF-4050-8734-C9F8B70DE92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618B1F89-6B94-41CA-9BF5-AF31F312833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10DDCE-59F0-40B5-BFAA-23CA8EA1A69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69550516"/>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4CAD0A3-154A-49C8-9308-3BE6BE44E5B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D57ABBAD-4F70-4C82-9BAD-FBC729D6154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0BF1872E-2D42-4C74-9973-5FC06590A29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0122E6-A396-4892-8FB9-7248BF49E2C9}"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68332128"/>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DB3C7BC-1811-4A95-921B-BB966237B8B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2AAF77E9-68B5-4AFA-B132-71066925564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2C316FD8-8637-48D8-AA0E-3CC76BD1AC0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7DC052-D219-4E91-A6E7-9A3F027A7DB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48969298"/>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B956430-E04C-4B48-BB47-483F89761FC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F7D10A9-9879-4F6D-B76D-473293C9992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FCD3B5E-1E1B-4A79-9F4B-CE5EB285F3B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72128B8-1DA0-4AC4-B76F-B3D3B88024B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76099445"/>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889D834-FA64-4EF5-95C4-B0E10F411A2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59C3CBE-9183-445E-98AE-5D2EEB6A480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E2BCFF3-9548-475B-8469-2D439DC5EF5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16E57EB-C55B-4EB1-B835-B58E47FAA91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9818748"/>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01D972F-7D5F-4BB7-8A42-7368D343A31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B5FFF8DC-D7AA-43B6-B70B-AA31B8B2E2F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465CAB6-22E5-46DB-A573-B2DD65A03B5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7B4F8D-9726-44E1-918D-F42BAA53552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74682386"/>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B0E7E8F-5F5A-408A-9C49-2C99BFC110B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78806DD2-89F6-4032-AC3A-76DDA0B7011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8B9E7905-9434-46C3-B7B1-FEA8B61107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A9F20D2-511F-47FD-A3F7-0DECD0959F8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15607025"/>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23294D82-89D7-411A-884B-65919404416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609A87C-E9F6-449D-A4E7-3407469D5D1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1446437-A3D2-4360-8FD6-AD5EC235B3F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7DA52B-0F5F-44EE-A586-306A3F1CE69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43798638"/>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C153E83-937A-40D5-926B-1FEB42D21F5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C1FD9B4-4F88-4C54-B043-D297A0ED5C7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680D867A-D003-44CF-856E-021F73941A2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880ED0D-E644-40C9-9173-75BBD9C143A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39703446"/>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D5F5DA19-E52B-47C3-BCA7-3CC758195C3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2554E2CF-8D9D-4DE8-9AD6-CE440DCBBA1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D0ACA784-EF40-4B45-8621-5903325474B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862185C-EA7B-47EB-B007-5FCDFA9DBB7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346078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E2397B6-1384-4D43-818C-71D64DE4D3F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7B5443A-90D4-425C-81F6-4D327410DB3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6AEAFD73-69F9-4E35-93A1-629DC33F58B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56E2B8D-3C4D-41A0-8419-78C2F85A1E7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23616878"/>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6E41FFB-04B8-4A69-811E-8E27C77CED5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A461A8C-4130-4909-AD7E-F3CB1455689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15AD81E-47DD-45F4-869E-ADDEA186DB8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1B7A935-55DC-4FD8-9C5B-CB7A470E93A9}"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8870943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A6B5CC2-5777-44F7-97A9-36F6FB17B46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B2FE7FAE-4A81-4E07-B638-EDE66F962EC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27E1A0FF-107F-429F-AB5A-840A6D1AA6C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CB7132-C1FC-4E03-811B-0E9998828A6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69075779"/>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F2C09BC2-4CA8-4A01-9936-22BB5E01F50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738F78C-E5A6-4940-90F9-BA48D5EADFA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600DFEF-FAA6-4199-A1C9-37B73D6B3FC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F050E03-5A65-4375-9938-77FDC4173620}"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88258085"/>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EC23856-0625-4B6A-9374-2D8534A872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BEADE23-3832-4DD5-BCF4-94D6731492C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F158567B-4DD2-4E3D-A3C8-C29B56E29A5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D196023-9280-4DF4-8160-8D96D4A29D5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51879384"/>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B1A6C98-62BC-4D0A-88EB-BA54058A068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E4EEAF2-9C05-48A0-AD79-702A4FC55BF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176ED0B-F30C-49CE-BFED-D62AE67CBA8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E8AB13-8076-4904-9709-992AA312087C}"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7493890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29AB189-6B18-48E4-81D4-35392C65399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AB1A8EA-6716-4DC4-9D5D-00731733D27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5BE6E29-2A43-4D23-9C90-A694910CBE1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951FB01-7F6A-4201-8297-76E5E9577E8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3901127"/>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16F793A-639C-45DE-ADE5-45687A8D9544}"/>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90B9BEE-8093-4D83-9A82-DD65A1729ED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590B3B7-F7B0-4705-9113-6D76C1DB73E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6DC476D-2632-4938-AF4B-38EEA1422579}"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79787269"/>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FB35E95E-C757-4A5E-9E3C-F906728FC7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3165909287"/>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C1BE735-C9CB-4EBF-8A15-2A6DC4B6F01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000BEC82-39C5-4E88-AD15-6EA6FA3CFDC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7D87EE3-4B24-4D6D-A904-9BF1D77B68D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2820AA0-0CAC-4114-B4B3-1F9882200AE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88089997"/>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55F6081D-4FE6-4F43-8F4A-B1AE3B3F67C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1DD9D2A4-5D50-4AE7-8009-5ED041AA8CB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803A9458-416F-48BA-A6E7-553C8F91B77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31A308-F039-4AB8-9A22-B259E559FCE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712196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7D2F781E-2FBE-48F5-B5CA-E1EB2FA93C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2788667990"/>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B65BF34-4AE7-4AB3-81B8-DA156E2AEBA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37C3FE7-2DFF-4732-A91C-D7ED35DDD35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42013FB-2ADB-4C30-9C6E-F8DEA7C474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92D4CD-E810-40A9-829A-7EF41AB3BEE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64550825"/>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7ECD3A7D-96C0-4B6B-9D10-59EB80CA761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AE76DFB6-32DF-4050-8734-C9F8B70DE92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618B1F89-6B94-41CA-9BF5-AF31F312833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10DDCE-59F0-40B5-BFAA-23CA8EA1A69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07481891"/>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4CAD0A3-154A-49C8-9308-3BE6BE44E5B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D57ABBAD-4F70-4C82-9BAD-FBC729D6154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0BF1872E-2D42-4C74-9973-5FC06590A29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0122E6-A396-4892-8FB9-7248BF49E2C9}"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04785872"/>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0DB3C7BC-1811-4A95-921B-BB966237B8B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2AAF77E9-68B5-4AFA-B132-71066925564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2C316FD8-8637-48D8-AA0E-3CC76BD1AC0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7DC052-D219-4E91-A6E7-9A3F027A7DB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58608070"/>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B956430-E04C-4B48-BB47-483F89761FC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F7D10A9-9879-4F6D-B76D-473293C99921}"/>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FCD3B5E-1E1B-4A79-9F4B-CE5EB285F3B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72128B8-1DA0-4AC4-B76F-B3D3B88024B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59619011"/>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5889D834-FA64-4EF5-95C4-B0E10F411A2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59C3CBE-9183-445E-98AE-5D2EEB6A480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E2BCFF3-9548-475B-8469-2D439DC5EF5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16E57EB-C55B-4EB1-B835-B58E47FAA914}"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87503232"/>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01D972F-7D5F-4BB7-8A42-7368D343A31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B5FFF8DC-D7AA-43B6-B70B-AA31B8B2E2F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465CAB6-22E5-46DB-A573-B2DD65A03B5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D7B4F8D-9726-44E1-918D-F42BAA53552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00881690"/>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B0E7E8F-5F5A-408A-9C49-2C99BFC110B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78806DD2-89F6-4032-AC3A-76DDA0B7011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8B9E7905-9434-46C3-B7B1-FEA8B611073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A9F20D2-511F-47FD-A3F7-0DECD0959F8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03136937"/>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23294D82-89D7-411A-884B-65919404416B}"/>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609A87C-E9F6-449D-A4E7-3407469D5D1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1446437-A3D2-4360-8FD6-AD5EC235B3F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07DA52B-0F5F-44EE-A586-306A3F1CE69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13862981"/>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C153E83-937A-40D5-926B-1FEB42D21F5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C1FD9B4-4F88-4C54-B043-D297A0ED5C7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680D867A-D003-44CF-856E-021F73941A2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880ED0D-E644-40C9-9173-75BBD9C143A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165967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B1D63C-1BEB-4937-A6C1-E8472217258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852D538-FD8E-4FD0-9481-98F1B9EABE2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021B547-A5F1-4C19-B224-75C26E81EA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2DBF26-4D08-4A15-85D5-BA003374D9F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1621291"/>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D5F5DA19-E52B-47C3-BCA7-3CC758195C3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2554E2CF-8D9D-4DE8-9AD6-CE440DCBBA1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D0ACA784-EF40-4B45-8621-5903325474B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862185C-EA7B-47EB-B007-5FCDFA9DBB7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18208824"/>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6E41FFB-04B8-4A69-811E-8E27C77CED5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A461A8C-4130-4909-AD7E-F3CB1455689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15AD81E-47DD-45F4-869E-ADDEA186DB8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1B7A935-55DC-4FD8-9C5B-CB7A470E93A9}"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84064846"/>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A6B5CC2-5777-44F7-97A9-36F6FB17B46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B2FE7FAE-4A81-4E07-B638-EDE66F962EC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27E1A0FF-107F-429F-AB5A-840A6D1AA6C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6CB7132-C1FC-4E03-811B-0E9998828A6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146193"/>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F2C09BC2-4CA8-4A01-9936-22BB5E01F50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738F78C-E5A6-4940-90F9-BA48D5EADFA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600DFEF-FAA6-4199-A1C9-37B73D6B3FC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F050E03-5A65-4375-9938-77FDC4173620}"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16727191"/>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EC23856-0625-4B6A-9374-2D8534A872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BEADE23-3832-4DD5-BCF4-94D6731492C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F158567B-4DD2-4E3D-A3C8-C29B56E29A5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D196023-9280-4DF4-8160-8D96D4A29D5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58875435"/>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BB1A6C98-62BC-4D0A-88EB-BA54058A068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E4EEAF2-9C05-48A0-AD79-702A4FC55BF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176ED0B-F30C-49CE-BFED-D62AE67CBA8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EE8AB13-8076-4904-9709-992AA312087C}"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97285341"/>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329AB189-6B18-48E4-81D4-35392C65399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AB1A8EA-6716-4DC4-9D5D-00731733D27A}"/>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5BE6E29-2A43-4D23-9C90-A694910CBE1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951FB01-7F6A-4201-8297-76E5E9577E8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19503344"/>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16F793A-639C-45DE-ADE5-45687A8D9544}"/>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890B9BEE-8093-4D83-9A82-DD65A1729ED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590B3B7-F7B0-4705-9113-6D76C1DB73E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6DC476D-2632-4938-AF4B-38EEA1422579}"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10546252"/>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DED1138B-0BDC-453C-A33A-0D395E32B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3090727170"/>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1E35D01-B2F0-491F-A214-4736DD232A44}"/>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3B7AB61-D220-4FBE-AFD1-58455B01E83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5F2A7CA-B297-4B6F-9C37-170C4BCF283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D3B26CB-4655-4A33-B7FB-9320870E039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636436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32F73B7A-BD5C-4EC6-9E38-D9D6137FBA6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E29B8595-9CEF-4AEC-859F-AD5091C668F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A9D9BF73-9FD0-4476-B8F7-E309B8B52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974005-3E94-453D-92A9-9FAC2A682DA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51556021"/>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12C29C3-CF9C-4DF2-A393-522DC7FEA21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2B108466-EBCF-440F-91B4-7C17FC0E15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4070E377-5026-459C-94F6-6344750C237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D19076-35D7-4BF9-BE0F-B6D394FB396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88306499"/>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542BC-F2FB-4A97-8E60-67386CD6AEB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F1FACBC-9F41-4095-9B62-4BC7B38E2DD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D13672B-A5B7-407D-B875-47DD4D13433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3BD09F-A0E6-4255-86D3-3AE33666AADC}"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65880071"/>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D1E1010-97E3-4B48-8C3F-C56115737B6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CE17CBEA-A6C8-4DBD-8E51-CC0B1650A0C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2AF024E5-AA6B-4369-9396-898DB026CC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5DA61A-AC19-47DA-B784-232101078B8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53688340"/>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E884559-C3B5-4C5A-BA3E-3F7D0067C29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3856B878-E362-4096-B42C-B7EED518687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99DF7BA-2862-45A8-9F77-1764255ABEC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0AE8A9-6587-4600-9E06-B5430FEE19C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64180062"/>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5483809-AFB4-42D8-97FD-9F64E1D63BC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C1C8EA41-2298-41E3-A1A4-7D69C8E580D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B45D543F-964F-4415-8229-FA7D2A3DA30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774B56-11AC-4494-8335-56756B6A4F5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83870018"/>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0381180-603D-44E5-AF01-422C077463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A7BB264-D528-4B7B-9F88-07A68BE242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039D09EE-0D62-4A48-8DBD-8B7AA91C40E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4C137A-2402-4CE4-9991-4F0F3EB822E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46817811"/>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BF8394D-4F89-48D2-8148-F80B428C294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22D8E7A-5093-46DB-ABEC-8BCC0B9240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B94271E-59E0-458D-8940-2670BE98F34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DCEC7F-60E9-4962-A647-3E970CA40E2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2613363"/>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B09A8A-D34F-41A9-91EF-4B1A4C52AF5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0D0000E-4491-477A-81CE-7CD83168F67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4231F3F-1694-4304-B62C-12DEC2E7A9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008B0F-67EB-4C47-974D-7CA26C3764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22109096"/>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8D9DBF3-38F2-4A07-859F-E4BBBEF0D28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7C634BE4-1D14-4887-93B6-F7268303A98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D62007BC-FC33-4544-AEEC-A4F9F38238D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3FEF490-D352-455C-9589-67BA526CB5A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96653128"/>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754CC023-3FFE-4DAB-90A9-0F422BD0F5F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EB646CA-030E-4729-844A-C297E628BDF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3D58B37-2B11-47EB-A183-9A453E5DF8E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CAB51C-AECB-4D1B-BB95-66238ED5541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43857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07B6A40-8EF6-4F97-BD6F-FD5D06D31DA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3C33CB64-494B-431B-85E5-29F9E937CB3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92267CE-100B-4BEF-86A9-9A45DE01991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5E76C-14A6-4746-9BD6-2E6E1C0C4F1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93150650"/>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6CA3D7F-8C8D-4977-B749-313C64E0992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256EDCF-10B3-4E5C-A5C4-7057338183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1FFD867-A755-4390-8712-64B53B7E1E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53C019-32DE-48D8-8E49-EB9A0B170E3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76815122"/>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CCAB3BEE-82EE-488D-9436-A9F594F2582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88252B08-0A1A-4058-9E09-F494E745174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33B4B9D0-BBFA-441C-9F17-3C4E8E42AC7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DB881BA-FCDE-4C5A-8B5C-6CA1D56F912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95509280"/>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5E5371A-7EC8-4153-8116-F8A2BF168E3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196BB0F-C379-4794-994A-95327A8E291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E137985-DF3D-43B4-9DBA-15857EC9388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9B7B2CB-4FE6-4458-B189-39B9D5CF9FC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53179050"/>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D5411CCC-0D32-474F-91D1-03CCD17CEDB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5D2EE48-1CB6-40B1-94AF-E268663D408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0B95D365-87C3-428B-990A-2AB772B4ED8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BA4EB02-5EB5-469D-BC77-72497136002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47146446"/>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36D57FD0-A87C-4B36-8412-5D0F36510F4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D8C8D2C-3D1B-4D9A-950B-EEC3900EE39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EDCDDCB-C3EF-4F2C-BDB1-F352C20D0F5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C21D136-0812-488B-B884-07A34258D32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51502479"/>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11DD697-3887-449E-BAEA-8EAB5F91E44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3142A45-B0AA-4B34-9895-79842558875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F23F9F6-B96D-4DC0-9A68-F6D18435A66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7112BB4-5A5E-4DB9-9921-1429A2C0D87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33083709"/>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9776E0A-7C1B-4E3B-B88E-81D6A3DC23B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DDA1732-A6F5-48D5-99FC-D715FC6D0B6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0246EA4-E518-4E99-A9D0-F2E3DB298F4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49830E-6CA4-4F32-87C2-4B1E9A3D33D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05142549"/>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2CC11-8D87-45A8-AB0D-99BF0434A82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67B1256-BEB9-47D4-BB74-E640B727C9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4FC82BB-E4F6-4FF5-BB1C-0E654FF7681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FF73304-23AC-4CE0-8212-2617CF184BA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47233236"/>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68A83AF-4F7A-44C8-9CE2-0E440CCEF10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C0E3F19-6027-406E-9F89-51A9919C7E1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9218225-C70E-43BD-9284-047A82A97C2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6E9B81-A407-4DC7-A432-EBFA18C09D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21396422"/>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7001F142-07F1-4DAA-AD07-70A509EAB49B}"/>
              </a:ext>
            </a:extLst>
          </p:cNvPr>
          <p:cNvSpPr>
            <a:spLocks noGrp="1"/>
          </p:cNvSpPr>
          <p:nvPr>
            <p:ph type="sldNum" sz="quarter"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943BA-BA29-49D4-A6F9-834EFE9561AD}" type="slidenum">
              <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34699362"/>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56A8052-FA4A-4D79-8556-B4FFF9E71F4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ADC5ED02-3AA8-418C-B1D3-469ACDFF17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42749630-63A5-4C0A-A756-23BCC59FEB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FBC605D-22AC-498E-870C-743ED5B89A2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3346011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DED1138B-0BDC-453C-A33A-0D395E32B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1648172398"/>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1E35D01-B2F0-491F-A214-4736DD232A44}"/>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3B7AB61-D220-4FBE-AFD1-58455B01E83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5F2A7CA-B297-4B6F-9C37-170C4BCF283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D3B26CB-4655-4A33-B7FB-9320870E039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98970871"/>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12C29C3-CF9C-4DF2-A393-522DC7FEA21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2B108466-EBCF-440F-91B4-7C17FC0E15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4070E377-5026-459C-94F6-6344750C237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D19076-35D7-4BF9-BE0F-B6D394FB396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32473796"/>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542BC-F2FB-4A97-8E60-67386CD6AEB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F1FACBC-9F41-4095-9B62-4BC7B38E2DD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D13672B-A5B7-407D-B875-47DD4D13433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3BD09F-A0E6-4255-86D3-3AE33666AADC}"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44697268"/>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D1E1010-97E3-4B48-8C3F-C56115737B6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CE17CBEA-A6C8-4DBD-8E51-CC0B1650A0C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2AF024E5-AA6B-4369-9396-898DB026CC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5DA61A-AC19-47DA-B784-232101078B8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32388581"/>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E884559-C3B5-4C5A-BA3E-3F7D0067C29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3856B878-E362-4096-B42C-B7EED518687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99DF7BA-2862-45A8-9F77-1764255ABEC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0AE8A9-6587-4600-9E06-B5430FEE19C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33363507"/>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5483809-AFB4-42D8-97FD-9F64E1D63BC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C1C8EA41-2298-41E3-A1A4-7D69C8E580D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B45D543F-964F-4415-8229-FA7D2A3DA30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774B56-11AC-4494-8335-56756B6A4F5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83469405"/>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0381180-603D-44E5-AF01-422C077463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A7BB264-D528-4B7B-9F88-07A68BE242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039D09EE-0D62-4A48-8DBD-8B7AA91C40E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4C137A-2402-4CE4-9991-4F0F3EB822E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56155403"/>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BF8394D-4F89-48D2-8148-F80B428C294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22D8E7A-5093-46DB-ABEC-8BCC0B9240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B94271E-59E0-458D-8940-2670BE98F34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DCEC7F-60E9-4962-A647-3E970CA40E2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71940184"/>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B09A8A-D34F-41A9-91EF-4B1A4C52AF5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0D0000E-4491-477A-81CE-7CD83168F67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4231F3F-1694-4304-B62C-12DEC2E7A9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008B0F-67EB-4C47-974D-7CA26C3764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358027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96C220A-829B-4D2C-A0B5-236E60E15C0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D8196F89-2BD9-41EF-8A3F-0CA139B819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E2362CA2-89E9-4EF0-B398-20FECBA7F35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558566-6445-47D6-907A-8EAF202743E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43328102"/>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8D9DBF3-38F2-4A07-859F-E4BBBEF0D28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7C634BE4-1D14-4887-93B6-F7268303A98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D62007BC-FC33-4544-AEEC-A4F9F38238D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3FEF490-D352-455C-9589-67BA526CB5A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02919881"/>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754CC023-3FFE-4DAB-90A9-0F422BD0F5F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EB646CA-030E-4729-844A-C297E628BDF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3D58B37-2B11-47EB-A183-9A453E5DF8E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CAB51C-AECB-4D1B-BB95-66238ED5541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98975497"/>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6CA3D7F-8C8D-4977-B749-313C64E0992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256EDCF-10B3-4E5C-A5C4-7057338183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1FFD867-A755-4390-8712-64B53B7E1E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53C019-32DE-48D8-8E49-EB9A0B170E3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55112196"/>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CCAB3BEE-82EE-488D-9436-A9F594F2582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88252B08-0A1A-4058-9E09-F494E745174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33B4B9D0-BBFA-441C-9F17-3C4E8E42AC7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DB881BA-FCDE-4C5A-8B5C-6CA1D56F912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16205826"/>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5E5371A-7EC8-4153-8116-F8A2BF168E3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196BB0F-C379-4794-994A-95327A8E291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E137985-DF3D-43B4-9DBA-15857EC9388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9B7B2CB-4FE6-4458-B189-39B9D5CF9FC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30733128"/>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D5411CCC-0D32-474F-91D1-03CCD17CEDB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5D2EE48-1CB6-40B1-94AF-E268663D408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0B95D365-87C3-428B-990A-2AB772B4ED8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BA4EB02-5EB5-469D-BC77-72497136002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73458593"/>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36D57FD0-A87C-4B36-8412-5D0F36510F4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D8C8D2C-3D1B-4D9A-950B-EEC3900EE39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EDCDDCB-C3EF-4F2C-BDB1-F352C20D0F5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C21D136-0812-488B-B884-07A34258D32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5232384"/>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11DD697-3887-449E-BAEA-8EAB5F91E44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3142A45-B0AA-4B34-9895-79842558875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F23F9F6-B96D-4DC0-9A68-F6D18435A66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7112BB4-5A5E-4DB9-9921-1429A2C0D87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94552071"/>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9776E0A-7C1B-4E3B-B88E-81D6A3DC23B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DDA1732-A6F5-48D5-99FC-D715FC6D0B6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0246EA4-E518-4E99-A9D0-F2E3DB298F4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49830E-6CA4-4F32-87C2-4B1E9A3D33D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14277610"/>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2CC11-8D87-45A8-AB0D-99BF0434A82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67B1256-BEB9-47D4-BB74-E640B727C9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4FC82BB-E4F6-4FF5-BB1C-0E654FF7681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FF73304-23AC-4CE0-8212-2617CF184BA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889375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8095988-4044-4BF5-81FF-4821BB891FC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4E3A96DF-D42C-4ADD-9D8A-7B83996B48A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CAF2DFC0-C7EB-4139-98D9-174E8C18C8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5D0EC5-810E-4C77-AD0F-9579B8E9192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44197441"/>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68A83AF-4F7A-44C8-9CE2-0E440CCEF10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C0E3F19-6027-406E-9F89-51A9919C7E1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9218225-C70E-43BD-9284-047A82A97C2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6E9B81-A407-4DC7-A432-EBFA18C09D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15306573"/>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7001F142-07F1-4DAA-AD07-70A509EAB49B}"/>
              </a:ext>
            </a:extLst>
          </p:cNvPr>
          <p:cNvSpPr>
            <a:spLocks noGrp="1"/>
          </p:cNvSpPr>
          <p:nvPr>
            <p:ph type="sldNum" sz="quarter"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943BA-BA29-49D4-A6F9-834EFE9561AD}" type="slidenum">
              <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2370793"/>
      </p:ext>
    </p:extLst>
  </p:cSld>
  <p:clrMapOvr>
    <a:masterClrMapping/>
  </p:clrMapOvr>
  <p:transition spd="med"/>
</p:sldLayout>
</file>

<file path=ppt/slideLayouts/slideLayout3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DED1138B-0BDC-453C-A33A-0D395E32B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2559711611"/>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1E35D01-B2F0-491F-A214-4736DD232A44}"/>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3B7AB61-D220-4FBE-AFD1-58455B01E83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5F2A7CA-B297-4B6F-9C37-170C4BCF283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D3B26CB-4655-4A33-B7FB-9320870E039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88988635"/>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12C29C3-CF9C-4DF2-A393-522DC7FEA21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2B108466-EBCF-440F-91B4-7C17FC0E15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4070E377-5026-459C-94F6-6344750C237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D19076-35D7-4BF9-BE0F-B6D394FB396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71537728"/>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542BC-F2FB-4A97-8E60-67386CD6AEB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F1FACBC-9F41-4095-9B62-4BC7B38E2DD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D13672B-A5B7-407D-B875-47DD4D13433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3BD09F-A0E6-4255-86D3-3AE33666AADC}"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9371011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D1E1010-97E3-4B48-8C3F-C56115737B6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CE17CBEA-A6C8-4DBD-8E51-CC0B1650A0C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2AF024E5-AA6B-4369-9396-898DB026CC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5DA61A-AC19-47DA-B784-232101078B8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72829205"/>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E884559-C3B5-4C5A-BA3E-3F7D0067C29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3856B878-E362-4096-B42C-B7EED518687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99DF7BA-2862-45A8-9F77-1764255ABEC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0AE8A9-6587-4600-9E06-B5430FEE19C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12168330"/>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5483809-AFB4-42D8-97FD-9F64E1D63BC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C1C8EA41-2298-41E3-A1A4-7D69C8E580D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B45D543F-964F-4415-8229-FA7D2A3DA30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774B56-11AC-4494-8335-56756B6A4F5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54310929"/>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0381180-603D-44E5-AF01-422C077463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A7BB264-D528-4B7B-9F88-07A68BE242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039D09EE-0D62-4A48-8DBD-8B7AA91C40E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4C137A-2402-4CE4-9991-4F0F3EB822E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8788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CEE295D-F022-4EAA-BE4B-74BB3D2F3AAD}" type="datetimeFigureOut">
              <a:rPr lang="ru-RU" smtClean="0"/>
              <a:pPr/>
              <a:t>20.01.2020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74ED57-D0A2-48EA-9626-629AE53583CA}" type="slidenum">
              <a:rPr lang="ru-RU" smtClean="0"/>
              <a:pPr/>
              <a:t>‹#›</a:t>
            </a:fld>
            <a:endParaRPr lang="ru-RU"/>
          </a:p>
        </p:txBody>
      </p:sp>
    </p:spTree>
    <p:extLst>
      <p:ext uri="{BB962C8B-B14F-4D97-AF65-F5344CB8AC3E}">
        <p14:creationId xmlns:p14="http://schemas.microsoft.com/office/powerpoint/2010/main" val="36397923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0DB84C1F-F9B0-4A1A-9FDB-5E1A0D40E30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D08A21-F854-4C4C-999D-A99F6D4D04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EDDB0F9-FD81-4C6D-9472-8C54C733F59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98E24F7-6AEF-4BA4-8172-E92780C51E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57355254"/>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BF8394D-4F89-48D2-8148-F80B428C294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22D8E7A-5093-46DB-ABEC-8BCC0B9240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B94271E-59E0-458D-8940-2670BE98F34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DCEC7F-60E9-4962-A647-3E970CA40E2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74492706"/>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B09A8A-D34F-41A9-91EF-4B1A4C52AF5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0D0000E-4491-477A-81CE-7CD83168F67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4231F3F-1694-4304-B62C-12DEC2E7A9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008B0F-67EB-4C47-974D-7CA26C3764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44868009"/>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8D9DBF3-38F2-4A07-859F-E4BBBEF0D28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7C634BE4-1D14-4887-93B6-F7268303A98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D62007BC-FC33-4544-AEEC-A4F9F38238D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3FEF490-D352-455C-9589-67BA526CB5A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92587401"/>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754CC023-3FFE-4DAB-90A9-0F422BD0F5F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EB646CA-030E-4729-844A-C297E628BDF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3D58B37-2B11-47EB-A183-9A453E5DF8E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CAB51C-AECB-4D1B-BB95-66238ED5541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0986916"/>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6CA3D7F-8C8D-4977-B749-313C64E0992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256EDCF-10B3-4E5C-A5C4-7057338183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1FFD867-A755-4390-8712-64B53B7E1E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53C019-32DE-48D8-8E49-EB9A0B170E3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33129714"/>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CCAB3BEE-82EE-488D-9436-A9F594F2582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88252B08-0A1A-4058-9E09-F494E745174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33B4B9D0-BBFA-441C-9F17-3C4E8E42AC7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DB881BA-FCDE-4C5A-8B5C-6CA1D56F912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91689771"/>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5E5371A-7EC8-4153-8116-F8A2BF168E3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196BB0F-C379-4794-994A-95327A8E291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E137985-DF3D-43B4-9DBA-15857EC9388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9B7B2CB-4FE6-4458-B189-39B9D5CF9FC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91879139"/>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D5411CCC-0D32-474F-91D1-03CCD17CEDB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5D2EE48-1CB6-40B1-94AF-E268663D408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0B95D365-87C3-428B-990A-2AB772B4ED8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BA4EB02-5EB5-469D-BC77-72497136002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09060759"/>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36D57FD0-A87C-4B36-8412-5D0F36510F4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D8C8D2C-3D1B-4D9A-950B-EEC3900EE39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EDCDDCB-C3EF-4F2C-BDB1-F352C20D0F5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C21D136-0812-488B-B884-07A34258D32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68189351"/>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11DD697-3887-449E-BAEA-8EAB5F91E44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3142A45-B0AA-4B34-9895-79842558875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F23F9F6-B96D-4DC0-9A68-F6D18435A66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7112BB4-5A5E-4DB9-9921-1429A2C0D87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40646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52CE3BCA-F270-4E00-ABED-63DD5079B1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DD5FE7A-F7CE-4322-88C5-9902FB1AE7E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B5906A5-912A-4C6D-B74E-576EF3396D6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60E8C3-1076-4F11-AB89-A52545DF325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77985169"/>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9776E0A-7C1B-4E3B-B88E-81D6A3DC23B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DDA1732-A6F5-48D5-99FC-D715FC6D0B6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0246EA4-E518-4E99-A9D0-F2E3DB298F4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49830E-6CA4-4F32-87C2-4B1E9A3D33D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74790637"/>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2CC11-8D87-45A8-AB0D-99BF0434A82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67B1256-BEB9-47D4-BB74-E640B727C9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4FC82BB-E4F6-4FF5-BB1C-0E654FF7681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FF73304-23AC-4CE0-8212-2617CF184BA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03087191"/>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68A83AF-4F7A-44C8-9CE2-0E440CCEF10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C0E3F19-6027-406E-9F89-51A9919C7E1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9218225-C70E-43BD-9284-047A82A97C2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6E9B81-A407-4DC7-A432-EBFA18C09D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64971961"/>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7001F142-07F1-4DAA-AD07-70A509EAB49B}"/>
              </a:ext>
            </a:extLst>
          </p:cNvPr>
          <p:cNvSpPr>
            <a:spLocks noGrp="1"/>
          </p:cNvSpPr>
          <p:nvPr>
            <p:ph type="sldNum" sz="quarter"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943BA-BA29-49D4-A6F9-834EFE9561AD}" type="slidenum">
              <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79271239"/>
      </p:ext>
    </p:extLst>
  </p:cSld>
  <p:clrMapOvr>
    <a:masterClrMapping/>
  </p:clrMapOvr>
  <p:transition spd="med"/>
</p:sldLayout>
</file>

<file path=ppt/slideLayouts/slideLayout4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DED1138B-0BDC-453C-A33A-0D395E32B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498982259"/>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1E35D01-B2F0-491F-A214-4736DD232A44}"/>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3B7AB61-D220-4FBE-AFD1-58455B01E83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5F2A7CA-B297-4B6F-9C37-170C4BCF283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D3B26CB-4655-4A33-B7FB-9320870E039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47168940"/>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12C29C3-CF9C-4DF2-A393-522DC7FEA21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2B108466-EBCF-440F-91B4-7C17FC0E15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4070E377-5026-459C-94F6-6344750C237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D19076-35D7-4BF9-BE0F-B6D394FB396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76464203"/>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542BC-F2FB-4A97-8E60-67386CD6AEB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F1FACBC-9F41-4095-9B62-4BC7B38E2DD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D13672B-A5B7-407D-B875-47DD4D13433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3BD09F-A0E6-4255-86D3-3AE33666AADC}"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5911827"/>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D1E1010-97E3-4B48-8C3F-C56115737B6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CE17CBEA-A6C8-4DBD-8E51-CC0B1650A0C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2AF024E5-AA6B-4369-9396-898DB026CC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5DA61A-AC19-47DA-B784-232101078B8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16677587"/>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E884559-C3B5-4C5A-BA3E-3F7D0067C29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3856B878-E362-4096-B42C-B7EED518687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99DF7BA-2862-45A8-9F77-1764255ABEC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0AE8A9-6587-4600-9E06-B5430FEE19C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628522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B4A0C6E-07EB-4A65-8153-46D32FD7AEA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49547D9F-F450-4867-8A38-DA09482C763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B5E259E-DCB2-45E3-918D-738B3CE51BD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D98F03-DEB3-43A7-B1BD-46347A0C7CC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8303584"/>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5483809-AFB4-42D8-97FD-9F64E1D63BC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C1C8EA41-2298-41E3-A1A4-7D69C8E580D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B45D543F-964F-4415-8229-FA7D2A3DA30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774B56-11AC-4494-8335-56756B6A4F5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06129139"/>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0381180-603D-44E5-AF01-422C077463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A7BB264-D528-4B7B-9F88-07A68BE242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039D09EE-0D62-4A48-8DBD-8B7AA91C40E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4C137A-2402-4CE4-9991-4F0F3EB822E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85519665"/>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BF8394D-4F89-48D2-8148-F80B428C294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22D8E7A-5093-46DB-ABEC-8BCC0B9240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B94271E-59E0-458D-8940-2670BE98F34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DCEC7F-60E9-4962-A647-3E970CA40E2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85882724"/>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B09A8A-D34F-41A9-91EF-4B1A4C52AF5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0D0000E-4491-477A-81CE-7CD83168F67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4231F3F-1694-4304-B62C-12DEC2E7A9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008B0F-67EB-4C47-974D-7CA26C3764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00531898"/>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8D9DBF3-38F2-4A07-859F-E4BBBEF0D28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7C634BE4-1D14-4887-93B6-F7268303A98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D62007BC-FC33-4544-AEEC-A4F9F38238D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3FEF490-D352-455C-9589-67BA526CB5A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14250953"/>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754CC023-3FFE-4DAB-90A9-0F422BD0F5F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EB646CA-030E-4729-844A-C297E628BDF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3D58B37-2B11-47EB-A183-9A453E5DF8E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CAB51C-AECB-4D1B-BB95-66238ED5541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82369373"/>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6CA3D7F-8C8D-4977-B749-313C64E0992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256EDCF-10B3-4E5C-A5C4-7057338183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1FFD867-A755-4390-8712-64B53B7E1E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53C019-32DE-48D8-8E49-EB9A0B170E3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49403862"/>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CCAB3BEE-82EE-488D-9436-A9F594F2582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88252B08-0A1A-4058-9E09-F494E745174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33B4B9D0-BBFA-441C-9F17-3C4E8E42AC7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DB881BA-FCDE-4C5A-8B5C-6CA1D56F912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23269726"/>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5E5371A-7EC8-4153-8116-F8A2BF168E3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196BB0F-C379-4794-994A-95327A8E291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E137985-DF3D-43B4-9DBA-15857EC9388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9B7B2CB-4FE6-4458-B189-39B9D5CF9FC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58994998"/>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D5411CCC-0D32-474F-91D1-03CCD17CEDB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5D2EE48-1CB6-40B1-94AF-E268663D408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0B95D365-87C3-428B-990A-2AB772B4ED8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BA4EB02-5EB5-469D-BC77-72497136002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651962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F05667-9859-45E0-A947-B528452CCDE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0A9B935-0E44-4BF2-9566-54B1E7F4D10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11884B7-A991-49CB-BCA1-377A0491BF8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DD2EE4-4AE7-4B4D-B738-7A7E2816CE1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48014079"/>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36D57FD0-A87C-4B36-8412-5D0F36510F4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D8C8D2C-3D1B-4D9A-950B-EEC3900EE39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EDCDDCB-C3EF-4F2C-BDB1-F352C20D0F5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C21D136-0812-488B-B884-07A34258D32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70326233"/>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11DD697-3887-449E-BAEA-8EAB5F91E44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3142A45-B0AA-4B34-9895-79842558875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F23F9F6-B96D-4DC0-9A68-F6D18435A66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7112BB4-5A5E-4DB9-9921-1429A2C0D87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03200210"/>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9776E0A-7C1B-4E3B-B88E-81D6A3DC23B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DDA1732-A6F5-48D5-99FC-D715FC6D0B6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0246EA4-E518-4E99-A9D0-F2E3DB298F4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49830E-6CA4-4F32-87C2-4B1E9A3D33D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96039300"/>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2CC11-8D87-45A8-AB0D-99BF0434A82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67B1256-BEB9-47D4-BB74-E640B727C9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4FC82BB-E4F6-4FF5-BB1C-0E654FF7681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FF73304-23AC-4CE0-8212-2617CF184BA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31368608"/>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68A83AF-4F7A-44C8-9CE2-0E440CCEF10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C0E3F19-6027-406E-9F89-51A9919C7E1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9218225-C70E-43BD-9284-047A82A97C2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6E9B81-A407-4DC7-A432-EBFA18C09D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01455146"/>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7001F142-07F1-4DAA-AD07-70A509EAB49B}"/>
              </a:ext>
            </a:extLst>
          </p:cNvPr>
          <p:cNvSpPr>
            <a:spLocks noGrp="1"/>
          </p:cNvSpPr>
          <p:nvPr>
            <p:ph type="sldNum" sz="quarter"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943BA-BA29-49D4-A6F9-834EFE9561AD}" type="slidenum">
              <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14277522"/>
      </p:ext>
    </p:extLst>
  </p:cSld>
  <p:clrMapOvr>
    <a:masterClrMapping/>
  </p:clrMapOvr>
  <p:transition spd="med"/>
</p:sldLayout>
</file>

<file path=ppt/slideLayouts/slideLayout4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DED1138B-0BDC-453C-A33A-0D395E32B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281622278"/>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1E35D01-B2F0-491F-A214-4736DD232A44}"/>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3B7AB61-D220-4FBE-AFD1-58455B01E83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5F2A7CA-B297-4B6F-9C37-170C4BCF283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D3B26CB-4655-4A33-B7FB-9320870E039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04239791"/>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12C29C3-CF9C-4DF2-A393-522DC7FEA21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2B108466-EBCF-440F-91B4-7C17FC0E15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4070E377-5026-459C-94F6-6344750C237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D19076-35D7-4BF9-BE0F-B6D394FB396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02064196"/>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542BC-F2FB-4A97-8E60-67386CD6AEB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F1FACBC-9F41-4095-9B62-4BC7B38E2DD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D13672B-A5B7-407D-B875-47DD4D13433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3BD09F-A0E6-4255-86D3-3AE33666AADC}"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050528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A46D0629-1730-43FA-B93A-F7045570074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F29B3ABF-BD26-4944-A09E-9B8640310C6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999D957-8F5F-4F4F-AA1B-CF74631428D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8B87773-53F7-4EE1-856A-7DC7D7E172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09477775"/>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D1E1010-97E3-4B48-8C3F-C56115737B6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CE17CBEA-A6C8-4DBD-8E51-CC0B1650A0C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2AF024E5-AA6B-4369-9396-898DB026CC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5DA61A-AC19-47DA-B784-232101078B8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96058358"/>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E884559-C3B5-4C5A-BA3E-3F7D0067C29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3856B878-E362-4096-B42C-B7EED518687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99DF7BA-2862-45A8-9F77-1764255ABEC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0AE8A9-6587-4600-9E06-B5430FEE19C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39837261"/>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5483809-AFB4-42D8-97FD-9F64E1D63BC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C1C8EA41-2298-41E3-A1A4-7D69C8E580D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B45D543F-964F-4415-8229-FA7D2A3DA30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774B56-11AC-4494-8335-56756B6A4F5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47613513"/>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0381180-603D-44E5-AF01-422C077463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A7BB264-D528-4B7B-9F88-07A68BE242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039D09EE-0D62-4A48-8DBD-8B7AA91C40E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4C137A-2402-4CE4-9991-4F0F3EB822E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48807181"/>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BF8394D-4F89-48D2-8148-F80B428C294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22D8E7A-5093-46DB-ABEC-8BCC0B9240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B94271E-59E0-458D-8940-2670BE98F34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DCEC7F-60E9-4962-A647-3E970CA40E2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50934530"/>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B09A8A-D34F-41A9-91EF-4B1A4C52AF5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0D0000E-4491-477A-81CE-7CD83168F67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4231F3F-1694-4304-B62C-12DEC2E7A9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008B0F-67EB-4C47-974D-7CA26C3764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77721955"/>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8D9DBF3-38F2-4A07-859F-E4BBBEF0D28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7C634BE4-1D14-4887-93B6-F7268303A98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D62007BC-FC33-4544-AEEC-A4F9F38238D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3FEF490-D352-455C-9589-67BA526CB5A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95439230"/>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754CC023-3FFE-4DAB-90A9-0F422BD0F5F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EB646CA-030E-4729-844A-C297E628BDF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3D58B37-2B11-47EB-A183-9A453E5DF8E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CAB51C-AECB-4D1B-BB95-66238ED5541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82736380"/>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6CA3D7F-8C8D-4977-B749-313C64E0992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256EDCF-10B3-4E5C-A5C4-7057338183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1FFD867-A755-4390-8712-64B53B7E1E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53C019-32DE-48D8-8E49-EB9A0B170E3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6045603"/>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CCAB3BEE-82EE-488D-9436-A9F594F2582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88252B08-0A1A-4058-9E09-F494E745174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33B4B9D0-BBFA-441C-9F17-3C4E8E42AC7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DB881BA-FCDE-4C5A-8B5C-6CA1D56F912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86218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8D34F6F-8383-4628-9E31-4AB7246A303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0B7D156-8B0B-4D56-9EAE-9225E65FB89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4EF561F-2829-45CF-AD30-9FC6D4AA5D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4B7C75-019E-4938-8544-A672C7CD741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668266074"/>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5E5371A-7EC8-4153-8116-F8A2BF168E3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196BB0F-C379-4794-994A-95327A8E291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E137985-DF3D-43B4-9DBA-15857EC9388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9B7B2CB-4FE6-4458-B189-39B9D5CF9FC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616504604"/>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D5411CCC-0D32-474F-91D1-03CCD17CEDB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5D2EE48-1CB6-40B1-94AF-E268663D408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0B95D365-87C3-428B-990A-2AB772B4ED8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BA4EB02-5EB5-469D-BC77-72497136002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88442234"/>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36D57FD0-A87C-4B36-8412-5D0F36510F4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D8C8D2C-3D1B-4D9A-950B-EEC3900EE39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EDCDDCB-C3EF-4F2C-BDB1-F352C20D0F5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C21D136-0812-488B-B884-07A34258D32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85347640"/>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11DD697-3887-449E-BAEA-8EAB5F91E44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3142A45-B0AA-4B34-9895-79842558875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F23F9F6-B96D-4DC0-9A68-F6D18435A66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7112BB4-5A5E-4DB9-9921-1429A2C0D87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719593317"/>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9776E0A-7C1B-4E3B-B88E-81D6A3DC23B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DDA1732-A6F5-48D5-99FC-D715FC6D0B6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0246EA4-E518-4E99-A9D0-F2E3DB298F4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49830E-6CA4-4F32-87C2-4B1E9A3D33D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78773247"/>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2CC11-8D87-45A8-AB0D-99BF0434A82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67B1256-BEB9-47D4-BB74-E640B727C9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4FC82BB-E4F6-4FF5-BB1C-0E654FF7681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FF73304-23AC-4CE0-8212-2617CF184BA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20955761"/>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68A83AF-4F7A-44C8-9CE2-0E440CCEF10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C0E3F19-6027-406E-9F89-51A9919C7E1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9218225-C70E-43BD-9284-047A82A97C2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6E9B81-A407-4DC7-A432-EBFA18C09D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3938711"/>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7001F142-07F1-4DAA-AD07-70A509EAB49B}"/>
              </a:ext>
            </a:extLst>
          </p:cNvPr>
          <p:cNvSpPr>
            <a:spLocks noGrp="1"/>
          </p:cNvSpPr>
          <p:nvPr>
            <p:ph type="sldNum" sz="quarter"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943BA-BA29-49D4-A6F9-834EFE9561AD}" type="slidenum">
              <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31918069"/>
      </p:ext>
    </p:extLst>
  </p:cSld>
  <p:clrMapOvr>
    <a:masterClrMapping/>
  </p:clrMapOvr>
  <p:transition spd="med"/>
</p:sldLayout>
</file>

<file path=ppt/slideLayouts/slideLayout45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DED1138B-0BDC-453C-A33A-0D395E32B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3581758303"/>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1E35D01-B2F0-491F-A214-4736DD232A44}"/>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3B7AB61-D220-4FBE-AFD1-58455B01E83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5F2A7CA-B297-4B6F-9C37-170C4BCF283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D3B26CB-4655-4A33-B7FB-9320870E039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8526475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7897741F-FA59-432C-9DA2-7F7E2E42FFF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93BD2D23-F379-4548-ABA5-FB332C9316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9C57EC58-F7AA-473E-94A4-47C70CD622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B7DAFDF-FF74-4D03-93BA-928F0724C5E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77558890"/>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12C29C3-CF9C-4DF2-A393-522DC7FEA21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2B108466-EBCF-440F-91B4-7C17FC0E15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4070E377-5026-459C-94F6-6344750C237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D19076-35D7-4BF9-BE0F-B6D394FB396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24299327"/>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542BC-F2FB-4A97-8E60-67386CD6AEB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F1FACBC-9F41-4095-9B62-4BC7B38E2DD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D13672B-A5B7-407D-B875-47DD4D13433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3BD09F-A0E6-4255-86D3-3AE33666AADC}"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61364816"/>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D1E1010-97E3-4B48-8C3F-C56115737B6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CE17CBEA-A6C8-4DBD-8E51-CC0B1650A0C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2AF024E5-AA6B-4369-9396-898DB026CC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5DA61A-AC19-47DA-B784-232101078B8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85650010"/>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E884559-C3B5-4C5A-BA3E-3F7D0067C29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3856B878-E362-4096-B42C-B7EED518687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99DF7BA-2862-45A8-9F77-1764255ABEC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0AE8A9-6587-4600-9E06-B5430FEE19C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64580437"/>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5483809-AFB4-42D8-97FD-9F64E1D63BC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C1C8EA41-2298-41E3-A1A4-7D69C8E580D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B45D543F-964F-4415-8229-FA7D2A3DA30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774B56-11AC-4494-8335-56756B6A4F5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82168871"/>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0381180-603D-44E5-AF01-422C077463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A7BB264-D528-4B7B-9F88-07A68BE242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039D09EE-0D62-4A48-8DBD-8B7AA91C40E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4C137A-2402-4CE4-9991-4F0F3EB822E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55770461"/>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BF8394D-4F89-48D2-8148-F80B428C294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22D8E7A-5093-46DB-ABEC-8BCC0B9240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B94271E-59E0-458D-8940-2670BE98F34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DCEC7F-60E9-4962-A647-3E970CA40E2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80962803"/>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B09A8A-D34F-41A9-91EF-4B1A4C52AF5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0D0000E-4491-477A-81CE-7CD83168F67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4231F3F-1694-4304-B62C-12DEC2E7A9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008B0F-67EB-4C47-974D-7CA26C3764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81528389"/>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8D9DBF3-38F2-4A07-859F-E4BBBEF0D28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7C634BE4-1D14-4887-93B6-F7268303A98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D62007BC-FC33-4544-AEEC-A4F9F38238D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3FEF490-D352-455C-9589-67BA526CB5A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92233149"/>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754CC023-3FFE-4DAB-90A9-0F422BD0F5F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EB646CA-030E-4729-844A-C297E628BDF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3D58B37-2B11-47EB-A183-9A453E5DF8E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CAB51C-AECB-4D1B-BB95-66238ED5541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95461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78A6FE4-D882-4FE2-953A-BA46D682C7A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2442346-E0B1-4377-859F-1232DCF8962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20FA30C-7421-4CF1-A698-9B338945886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C1B91CE-2045-4735-B4EC-71C0E722021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12494022"/>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6CA3D7F-8C8D-4977-B749-313C64E0992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256EDCF-10B3-4E5C-A5C4-7057338183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1FFD867-A755-4390-8712-64B53B7E1E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53C019-32DE-48D8-8E49-EB9A0B170E3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71851590"/>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CCAB3BEE-82EE-488D-9436-A9F594F2582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88252B08-0A1A-4058-9E09-F494E745174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33B4B9D0-BBFA-441C-9F17-3C4E8E42AC7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DB881BA-FCDE-4C5A-8B5C-6CA1D56F912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03305632"/>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5E5371A-7EC8-4153-8116-F8A2BF168E3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196BB0F-C379-4794-994A-95327A8E291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E137985-DF3D-43B4-9DBA-15857EC9388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9B7B2CB-4FE6-4458-B189-39B9D5CF9FC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51904102"/>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D5411CCC-0D32-474F-91D1-03CCD17CEDB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5D2EE48-1CB6-40B1-94AF-E268663D408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0B95D365-87C3-428B-990A-2AB772B4ED8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BA4EB02-5EB5-469D-BC77-72497136002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50298069"/>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36D57FD0-A87C-4B36-8412-5D0F36510F4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D8C8D2C-3D1B-4D9A-950B-EEC3900EE39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EDCDDCB-C3EF-4F2C-BDB1-F352C20D0F5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C21D136-0812-488B-B884-07A34258D32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90168463"/>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11DD697-3887-449E-BAEA-8EAB5F91E44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3142A45-B0AA-4B34-9895-79842558875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F23F9F6-B96D-4DC0-9A68-F6D18435A66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7112BB4-5A5E-4DB9-9921-1429A2C0D87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54978739"/>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9776E0A-7C1B-4E3B-B88E-81D6A3DC23B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DDA1732-A6F5-48D5-99FC-D715FC6D0B6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0246EA4-E518-4E99-A9D0-F2E3DB298F4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49830E-6CA4-4F32-87C2-4B1E9A3D33D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36744887"/>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2CC11-8D87-45A8-AB0D-99BF0434A82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67B1256-BEB9-47D4-BB74-E640B727C9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4FC82BB-E4F6-4FF5-BB1C-0E654FF7681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FF73304-23AC-4CE0-8212-2617CF184BA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35274843"/>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68A83AF-4F7A-44C8-9CE2-0E440CCEF10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C0E3F19-6027-406E-9F89-51A9919C7E1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9218225-C70E-43BD-9284-047A82A97C2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6E9B81-A407-4DC7-A432-EBFA18C09D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09038104"/>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7001F142-07F1-4DAA-AD07-70A509EAB49B}"/>
              </a:ext>
            </a:extLst>
          </p:cNvPr>
          <p:cNvSpPr>
            <a:spLocks noGrp="1"/>
          </p:cNvSpPr>
          <p:nvPr>
            <p:ph type="sldNum" sz="quarter"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943BA-BA29-49D4-A6F9-834EFE9561AD}" type="slidenum">
              <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07879603"/>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4D2094D-0DE5-479D-BFAC-90D74AF76FF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C774250C-9600-46CC-B4A6-12F186B82B0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E1E5C6E5-4187-4DF1-8B57-966D7E36C30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C9D2C8F-076E-4708-8300-2B4CB136683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4213248"/>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DED1138B-0BDC-453C-A33A-0D395E32BB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129725370"/>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1E35D01-B2F0-491F-A214-4736DD232A44}"/>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3B7AB61-D220-4FBE-AFD1-58455B01E83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35F2A7CA-B297-4B6F-9C37-170C4BCF283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D3B26CB-4655-4A33-B7FB-9320870E039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94409214"/>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12C29C3-CF9C-4DF2-A393-522DC7FEA21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2B108466-EBCF-440F-91B4-7C17FC0E15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4070E377-5026-459C-94F6-6344750C237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D19076-35D7-4BF9-BE0F-B6D394FB396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09483288"/>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542BC-F2FB-4A97-8E60-67386CD6AEB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F1FACBC-9F41-4095-9B62-4BC7B38E2DD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AD13672B-A5B7-407D-B875-47DD4D13433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83BD09F-A0E6-4255-86D3-3AE33666AADC}"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2284626"/>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D1E1010-97E3-4B48-8C3F-C56115737B6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CE17CBEA-A6C8-4DBD-8E51-CC0B1650A0CB}"/>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2AF024E5-AA6B-4369-9396-898DB026CC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5DA61A-AC19-47DA-B784-232101078B8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41932293"/>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E884559-C3B5-4C5A-BA3E-3F7D0067C29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3856B878-E362-4096-B42C-B7EED518687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499DF7BA-2862-45A8-9F77-1764255ABEC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D0AE8A9-6587-4600-9E06-B5430FEE19C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66624030"/>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5483809-AFB4-42D8-97FD-9F64E1D63BC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C1C8EA41-2298-41E3-A1A4-7D69C8E580D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B45D543F-964F-4415-8229-FA7D2A3DA30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774B56-11AC-4494-8335-56756B6A4F5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07597675"/>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0381180-603D-44E5-AF01-422C077463E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A7BB264-D528-4B7B-9F88-07A68BE2424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039D09EE-0D62-4A48-8DBD-8B7AA91C40E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74C137A-2402-4CE4-9991-4F0F3EB822E8}"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37224688"/>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BF8394D-4F89-48D2-8148-F80B428C294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22D8E7A-5093-46DB-ABEC-8BCC0B9240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B94271E-59E0-458D-8940-2670BE98F343}"/>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CDCEC7F-60E9-4962-A647-3E970CA40E2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20073181"/>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F4B09A8A-D34F-41A9-91EF-4B1A4C52AF59}"/>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A0D0000E-4491-477A-81CE-7CD83168F67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14231F3F-1694-4304-B62C-12DEC2E7A91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008B0F-67EB-4C47-974D-7CA26C3764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9600820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88160E1F-1AF1-4AC1-A200-0B715605209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4BB1D64-4F04-4E96-9FCE-806E55D95AA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DBDA5D8-F8EF-498E-80AC-083C10A8690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4B664F-6FAA-47A4-A588-CA6B239DB7E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14635216"/>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8D9DBF3-38F2-4A07-859F-E4BBBEF0D28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7C634BE4-1D14-4887-93B6-F7268303A98C}"/>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D62007BC-FC33-4544-AEEC-A4F9F38238DF}"/>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3FEF490-D352-455C-9589-67BA526CB5A2}"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65888311"/>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754CC023-3FFE-4DAB-90A9-0F422BD0F5F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EB646CA-030E-4729-844A-C297E628BDF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3D58B37-2B11-47EB-A183-9A453E5DF8E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0CAB51C-AECB-4D1B-BB95-66238ED5541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74736195"/>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6CA3D7F-8C8D-4977-B749-313C64E0992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9256EDCF-10B3-4E5C-A5C4-7057338183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1FFD867-A755-4390-8712-64B53B7E1E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B53C019-32DE-48D8-8E49-EB9A0B170E3F}"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36646497"/>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CCAB3BEE-82EE-488D-9436-A9F594F25820}"/>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88252B08-0A1A-4058-9E09-F494E745174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33B4B9D0-BBFA-441C-9F17-3C4E8E42AC7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DB881BA-FCDE-4C5A-8B5C-6CA1D56F9126}"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68745909"/>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5E5371A-7EC8-4153-8116-F8A2BF168E3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196BB0F-C379-4794-994A-95327A8E291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E137985-DF3D-43B4-9DBA-15857EC9388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9B7B2CB-4FE6-4458-B189-39B9D5CF9FC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64035298"/>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D5411CCC-0D32-474F-91D1-03CCD17CEDB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35D2EE48-1CB6-40B1-94AF-E268663D408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0B95D365-87C3-428B-990A-2AB772B4ED8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BA4EB02-5EB5-469D-BC77-72497136002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11717115"/>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36D57FD0-A87C-4B36-8412-5D0F36510F4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6D8C8D2C-3D1B-4D9A-950B-EEC3900EE392}"/>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EDCDDCB-C3EF-4F2C-BDB1-F352C20D0F5A}"/>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C21D136-0812-488B-B884-07A34258D32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99336111"/>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11DD697-3887-449E-BAEA-8EAB5F91E44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3142A45-B0AA-4B34-9895-79842558875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F23F9F6-B96D-4DC0-9A68-F6D18435A66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7112BB4-5A5E-4DB9-9921-1429A2C0D87E}"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12825988"/>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9776E0A-7C1B-4E3B-B88E-81D6A3DC23B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CDDA1732-A6F5-48D5-99FC-D715FC6D0B64}"/>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E0246EA4-E518-4E99-A9D0-F2E3DB298F4D}"/>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D49830E-6CA4-4F32-87C2-4B1E9A3D33D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48602876"/>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282CC11-8D87-45A8-AB0D-99BF0434A82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67B1256-BEB9-47D4-BB74-E640B727C91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4FC82BB-E4F6-4FF5-BB1C-0E654FF7681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FF73304-23AC-4CE0-8212-2617CF184BA1}"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72684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CEE295D-F022-4EAA-BE4B-74BB3D2F3AAD}" type="datetimeFigureOut">
              <a:rPr lang="ru-RU" smtClean="0"/>
              <a:pPr/>
              <a:t>20.01.2020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D74ED57-D0A2-48EA-9626-629AE53583CA}" type="slidenum">
              <a:rPr lang="ru-RU" smtClean="0"/>
              <a:pPr/>
              <a:t>‹#›</a:t>
            </a:fld>
            <a:endParaRPr lang="ru-RU"/>
          </a:p>
        </p:txBody>
      </p:sp>
    </p:spTree>
    <p:extLst>
      <p:ext uri="{BB962C8B-B14F-4D97-AF65-F5344CB8AC3E}">
        <p14:creationId xmlns:p14="http://schemas.microsoft.com/office/powerpoint/2010/main" val="8404654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76879B4-1964-458E-B860-EACCF41D078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D61567D-F1EA-48B9-A297-633E69AA266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C3EF6B7-1E6A-409C-9B40-983D6665B9B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1BA54F9-5BAC-43AB-BB7D-03D2DD908A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26826800"/>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68A83AF-4F7A-44C8-9CE2-0E440CCEF10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BC0E3F19-6027-406E-9F89-51A9919C7E19}"/>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89218225-C70E-43BD-9284-047A82A97C2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96E9B81-A407-4DC7-A432-EBFA18C09DC3}"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04732299"/>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7001F142-07F1-4DAA-AD07-70A509EAB49B}"/>
              </a:ext>
            </a:extLst>
          </p:cNvPr>
          <p:cNvSpPr>
            <a:spLocks noGrp="1"/>
          </p:cNvSpPr>
          <p:nvPr>
            <p:ph type="sldNum" sz="quarter" idx="10"/>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943BA-BA29-49D4-A6F9-834EFE9561AD}" type="slidenum">
              <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kk-KZ" altLang="kk-KZ"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20029773"/>
      </p:ext>
    </p:extLst>
  </p:cSld>
  <p:clrMapOvr>
    <a:masterClrMapping/>
  </p:clrMapOvr>
  <p:transition spd="med"/>
</p:sldLayout>
</file>

<file path=ppt/slideLayouts/slideLayout50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989479887"/>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FA993BC-8362-4AD8-81AD-3D4A38A4068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189123414"/>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4ACE75-53F4-4325-AAAD-B80A11839A50}"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032358053"/>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BEF64C3-398F-42D7-B7BB-B3F444F7853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5490109"/>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8"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9"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D87E5E7-429B-4992-BDBA-EB851E9940A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300709844"/>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DC88EA-3053-4BBD-8CEB-9E18FCA1F00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609886913"/>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4"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E024637-332A-4F4F-998D-81DE2137B9A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804150631"/>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BB5584-2E0C-48E6-ADCF-F7B05997823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7625949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4EDCCEF-DA63-4522-85A3-A5C98A2B1A7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A4AF93-FDC0-4FC0-9D8E-63D996040E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C79943F-02C2-4925-8494-A7384522685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C733E0-4246-4835-A126-8A3EB3E6F6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6578451"/>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1B21111-7F79-4D34-88B0-39D15819870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60059230"/>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FB72A49-EAF8-4178-BCB7-DBE3E617471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169961913"/>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90EDCB9-216C-414F-BEDA-2746CAD3EFAE}"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609228400"/>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9D50EF5-348B-4858-9979-29470DD6961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654759676"/>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14BB45-BC3C-4A20-A77E-AC60FB9D37C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65859338"/>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A293D9D-AEB5-4B37-8013-AAF669A4732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70990903"/>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5986B2F-562E-4203-B657-1B528C40264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834225635"/>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7"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8"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D011EED-9441-41CE-BC05-646A90D936E2}"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352091345"/>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AC505B7-1483-418B-AE59-26CEBA6D032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57452238"/>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1932A0-94B5-4F34-8553-D459C191C85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4654815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C2F18CE-76C5-4329-B215-88881915774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DB14B71-9FF6-40C6-B2B8-B0200E38DEB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65C5EC9-BCFC-4E54-9758-902831AC34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CC6F935-98B9-4713-AA3A-B913DC085C9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89925824"/>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6D223B8-9459-4603-9031-B1245E32FB96}"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298106460"/>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1DD376A-8AE9-4C0F-9F36-3F734267CF4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932990491"/>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316DFC3-0ABE-4997-8C50-B71EE9CAD32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153954206"/>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C0DDBFDD-40E6-43CF-A291-B3B57106CFAE}"/>
              </a:ext>
            </a:extLst>
          </p:cNvPr>
          <p:cNvSpPr>
            <a:spLocks noGrp="1"/>
          </p:cNvSpPr>
          <p:nvPr>
            <p:ph type="sldNum" sz="quarter" idx="10"/>
          </p:nvPr>
        </p:nvSpPr>
        <p:spPr/>
        <p:txBody>
          <a:bodyPr/>
          <a:lstStyle>
            <a:lvl1pPr>
              <a:defRPr/>
            </a:lvl1pPr>
          </a:lstStyle>
          <a:p>
            <a:pPr fontAlgn="base">
              <a:spcBef>
                <a:spcPct val="0"/>
              </a:spcBef>
              <a:spcAft>
                <a:spcPct val="0"/>
              </a:spcAft>
              <a:defRPr/>
            </a:pPr>
            <a:fld id="{D124F443-5E61-439E-83FB-CB930E6AB57F}" type="slidenum">
              <a:rPr lang="kk-KZ" altLang="kk-KZ" smtClean="0"/>
              <a:pPr fontAlgn="base">
                <a:spcBef>
                  <a:spcPct val="0"/>
                </a:spcBef>
                <a:spcAft>
                  <a:spcPct val="0"/>
                </a:spcAft>
                <a:defRPr/>
              </a:pPr>
              <a:t>‹#›</a:t>
            </a:fld>
            <a:endParaRPr lang="kk-KZ" altLang="kk-KZ"/>
          </a:p>
        </p:txBody>
      </p:sp>
    </p:spTree>
    <p:extLst>
      <p:ext uri="{BB962C8B-B14F-4D97-AF65-F5344CB8AC3E}">
        <p14:creationId xmlns:p14="http://schemas.microsoft.com/office/powerpoint/2010/main" val="3029031590"/>
      </p:ext>
    </p:extLst>
  </p:cSld>
  <p:clrMapOvr>
    <a:masterClrMapping/>
  </p:clrMapOvr>
  <p:transition spd="med"/>
</p:sldLayout>
</file>

<file path=ppt/slideLayouts/slideLayout5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2056756161"/>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FA993BC-8362-4AD8-81AD-3D4A38A4068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97842811"/>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4ACE75-53F4-4325-AAAD-B80A11839A50}"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895055063"/>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BEF64C3-398F-42D7-B7BB-B3F444F7853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110472154"/>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8"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9"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D87E5E7-429B-4992-BDBA-EB851E9940A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675238765"/>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DC88EA-3053-4BBD-8CEB-9E18FCA1F00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09445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E2397B6-1384-4D43-818C-71D64DE4D3F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7B5443A-90D4-425C-81F6-4D327410DB3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6AEAFD73-69F9-4E35-93A1-629DC33F58B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56E2B8D-3C4D-41A0-8419-78C2F85A1E7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42625237"/>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4"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E024637-332A-4F4F-998D-81DE2137B9A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99842082"/>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BB5584-2E0C-48E6-ADCF-F7B05997823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214968590"/>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1B21111-7F79-4D34-88B0-39D15819870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683236012"/>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FB72A49-EAF8-4178-BCB7-DBE3E617471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840950531"/>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90EDCB9-216C-414F-BEDA-2746CAD3EFAE}"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221994770"/>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9D50EF5-348B-4858-9979-29470DD6961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333206010"/>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14BB45-BC3C-4A20-A77E-AC60FB9D37C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016251494"/>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A293D9D-AEB5-4B37-8013-AAF669A4732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472201787"/>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5986B2F-562E-4203-B657-1B528C40264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893859018"/>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7"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8"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D011EED-9441-41CE-BC05-646A90D936E2}"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9207911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7D2F781E-2FBE-48F5-B5CA-E1EB2FA93C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3377920446"/>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AC505B7-1483-418B-AE59-26CEBA6D032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084202583"/>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1932A0-94B5-4F34-8553-D459C191C85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699926324"/>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6D223B8-9459-4603-9031-B1245E32FB96}"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565774925"/>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1DD376A-8AE9-4C0F-9F36-3F734267CF4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293076469"/>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316DFC3-0ABE-4997-8C50-B71EE9CAD32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751979698"/>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C0DDBFDD-40E6-43CF-A291-B3B57106CFAE}"/>
              </a:ext>
            </a:extLst>
          </p:cNvPr>
          <p:cNvSpPr>
            <a:spLocks noGrp="1"/>
          </p:cNvSpPr>
          <p:nvPr>
            <p:ph type="sldNum" sz="quarter" idx="10"/>
          </p:nvPr>
        </p:nvSpPr>
        <p:spPr/>
        <p:txBody>
          <a:bodyPr/>
          <a:lstStyle>
            <a:lvl1pPr>
              <a:defRPr/>
            </a:lvl1pPr>
          </a:lstStyle>
          <a:p>
            <a:pPr fontAlgn="base">
              <a:spcBef>
                <a:spcPct val="0"/>
              </a:spcBef>
              <a:spcAft>
                <a:spcPct val="0"/>
              </a:spcAft>
              <a:defRPr/>
            </a:pPr>
            <a:fld id="{D124F443-5E61-439E-83FB-CB930E6AB57F}" type="slidenum">
              <a:rPr lang="kk-KZ" altLang="kk-KZ" smtClean="0"/>
              <a:pPr fontAlgn="base">
                <a:spcBef>
                  <a:spcPct val="0"/>
                </a:spcBef>
                <a:spcAft>
                  <a:spcPct val="0"/>
                </a:spcAft>
                <a:defRPr/>
              </a:pPr>
              <a:t>‹#›</a:t>
            </a:fld>
            <a:endParaRPr lang="kk-KZ" altLang="kk-KZ"/>
          </a:p>
        </p:txBody>
      </p:sp>
    </p:spTree>
    <p:extLst>
      <p:ext uri="{BB962C8B-B14F-4D97-AF65-F5344CB8AC3E}">
        <p14:creationId xmlns:p14="http://schemas.microsoft.com/office/powerpoint/2010/main" val="995655298"/>
      </p:ext>
    </p:extLst>
  </p:cSld>
  <p:clrMapOvr>
    <a:masterClrMapping/>
  </p:clrMapOvr>
  <p:transition spd="med"/>
</p:sldLayout>
</file>

<file path=ppt/slideLayouts/slideLayout5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1440433532"/>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FA993BC-8362-4AD8-81AD-3D4A38A4068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346575355"/>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4ACE75-53F4-4325-AAAD-B80A11839A50}"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768119583"/>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BEF64C3-398F-42D7-B7BB-B3F444F7853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51082987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B1D63C-1BEB-4937-A6C1-E8472217258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852D538-FD8E-4FD0-9481-98F1B9EABE2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021B547-A5F1-4C19-B224-75C26E81EA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2DBF26-4D08-4A15-85D5-BA003374D9F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99973901"/>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8"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9"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D87E5E7-429B-4992-BDBA-EB851E9940A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156262381"/>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DC88EA-3053-4BBD-8CEB-9E18FCA1F00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164932850"/>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4"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E024637-332A-4F4F-998D-81DE2137B9A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615894676"/>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BB5584-2E0C-48E6-ADCF-F7B05997823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528440254"/>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1B21111-7F79-4D34-88B0-39D15819870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337715746"/>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FB72A49-EAF8-4178-BCB7-DBE3E617471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996537285"/>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90EDCB9-216C-414F-BEDA-2746CAD3EFAE}"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794897018"/>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9D50EF5-348B-4858-9979-29470DD6961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829071625"/>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14BB45-BC3C-4A20-A77E-AC60FB9D37C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207014146"/>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A293D9D-AEB5-4B37-8013-AAF669A4732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6064071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32F73B7A-BD5C-4EC6-9E38-D9D6137FBA6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E29B8595-9CEF-4AEC-859F-AD5091C668F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A9D9BF73-9FD0-4476-B8F7-E309B8B52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974005-3E94-453D-92A9-9FAC2A682DA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76808520"/>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5986B2F-562E-4203-B657-1B528C40264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739250579"/>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7"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8"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D011EED-9441-41CE-BC05-646A90D936E2}"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649128065"/>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AC505B7-1483-418B-AE59-26CEBA6D032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695175031"/>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1932A0-94B5-4F34-8553-D459C191C85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337304590"/>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6D223B8-9459-4603-9031-B1245E32FB96}"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441622456"/>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1DD376A-8AE9-4C0F-9F36-3F734267CF4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096141144"/>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316DFC3-0ABE-4997-8C50-B71EE9CAD32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934733459"/>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C0DDBFDD-40E6-43CF-A291-B3B57106CFAE}"/>
              </a:ext>
            </a:extLst>
          </p:cNvPr>
          <p:cNvSpPr>
            <a:spLocks noGrp="1"/>
          </p:cNvSpPr>
          <p:nvPr>
            <p:ph type="sldNum" sz="quarter" idx="10"/>
          </p:nvPr>
        </p:nvSpPr>
        <p:spPr/>
        <p:txBody>
          <a:bodyPr/>
          <a:lstStyle>
            <a:lvl1pPr>
              <a:defRPr/>
            </a:lvl1pPr>
          </a:lstStyle>
          <a:p>
            <a:pPr fontAlgn="base">
              <a:spcBef>
                <a:spcPct val="0"/>
              </a:spcBef>
              <a:spcAft>
                <a:spcPct val="0"/>
              </a:spcAft>
              <a:defRPr/>
            </a:pPr>
            <a:fld id="{D124F443-5E61-439E-83FB-CB930E6AB57F}" type="slidenum">
              <a:rPr lang="kk-KZ" altLang="kk-KZ" smtClean="0"/>
              <a:pPr fontAlgn="base">
                <a:spcBef>
                  <a:spcPct val="0"/>
                </a:spcBef>
                <a:spcAft>
                  <a:spcPct val="0"/>
                </a:spcAft>
                <a:defRPr/>
              </a:pPr>
              <a:t>‹#›</a:t>
            </a:fld>
            <a:endParaRPr lang="kk-KZ" altLang="kk-KZ"/>
          </a:p>
        </p:txBody>
      </p:sp>
    </p:spTree>
    <p:extLst>
      <p:ext uri="{BB962C8B-B14F-4D97-AF65-F5344CB8AC3E}">
        <p14:creationId xmlns:p14="http://schemas.microsoft.com/office/powerpoint/2010/main" val="3849638981"/>
      </p:ext>
    </p:extLst>
  </p:cSld>
  <p:clrMapOvr>
    <a:masterClrMapping/>
  </p:clrMapOvr>
  <p:transition spd="med"/>
</p:sldLayout>
</file>

<file path=ppt/slideLayouts/slideLayout56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1488826374"/>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FA993BC-8362-4AD8-81AD-3D4A38A4068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90427986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07B6A40-8EF6-4F97-BD6F-FD5D06D31DA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3C33CB64-494B-431B-85E5-29F9E937CB3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92267CE-100B-4BEF-86A9-9A45DE01991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5E76C-14A6-4746-9BD6-2E6E1C0C4F1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30973402"/>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4ACE75-53F4-4325-AAAD-B80A11839A50}"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923571367"/>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BEF64C3-398F-42D7-B7BB-B3F444F7853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649880495"/>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8"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9"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D87E5E7-429B-4992-BDBA-EB851E9940A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920580339"/>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DC88EA-3053-4BBD-8CEB-9E18FCA1F00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365366745"/>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4"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E024637-332A-4F4F-998D-81DE2137B9A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937007438"/>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BB5584-2E0C-48E6-ADCF-F7B05997823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017911203"/>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1B21111-7F79-4D34-88B0-39D15819870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736341047"/>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FB72A49-EAF8-4178-BCB7-DBE3E617471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11413907"/>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90EDCB9-216C-414F-BEDA-2746CAD3EFAE}"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400461179"/>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9D50EF5-348B-4858-9979-29470DD6961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8437223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56A8052-FA4A-4D79-8556-B4FFF9E71F4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ADC5ED02-3AA8-418C-B1D3-469ACDFF17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42749630-63A5-4C0A-A756-23BCC59FEB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FBC605D-22AC-498E-870C-743ED5B89A2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19599149"/>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14BB45-BC3C-4A20-A77E-AC60FB9D37C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401886957"/>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A293D9D-AEB5-4B37-8013-AAF669A4732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762978262"/>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5986B2F-562E-4203-B657-1B528C40264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658417449"/>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7"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8"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D011EED-9441-41CE-BC05-646A90D936E2}"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992090723"/>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AC505B7-1483-418B-AE59-26CEBA6D032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72684535"/>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1932A0-94B5-4F34-8553-D459C191C85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860222110"/>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6D223B8-9459-4603-9031-B1245E32FB96}"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192280171"/>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1DD376A-8AE9-4C0F-9F36-3F734267CF4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24785908"/>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316DFC3-0ABE-4997-8C50-B71EE9CAD32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962388424"/>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C0DDBFDD-40E6-43CF-A291-B3B57106CFAE}"/>
              </a:ext>
            </a:extLst>
          </p:cNvPr>
          <p:cNvSpPr>
            <a:spLocks noGrp="1"/>
          </p:cNvSpPr>
          <p:nvPr>
            <p:ph type="sldNum" sz="quarter" idx="10"/>
          </p:nvPr>
        </p:nvSpPr>
        <p:spPr/>
        <p:txBody>
          <a:bodyPr/>
          <a:lstStyle>
            <a:lvl1pPr>
              <a:defRPr/>
            </a:lvl1pPr>
          </a:lstStyle>
          <a:p>
            <a:pPr fontAlgn="base">
              <a:spcBef>
                <a:spcPct val="0"/>
              </a:spcBef>
              <a:spcAft>
                <a:spcPct val="0"/>
              </a:spcAft>
              <a:defRPr/>
            </a:pPr>
            <a:fld id="{D124F443-5E61-439E-83FB-CB930E6AB57F}" type="slidenum">
              <a:rPr lang="kk-KZ" altLang="kk-KZ" smtClean="0"/>
              <a:pPr fontAlgn="base">
                <a:spcBef>
                  <a:spcPct val="0"/>
                </a:spcBef>
                <a:spcAft>
                  <a:spcPct val="0"/>
                </a:spcAft>
                <a:defRPr/>
              </a:pPr>
              <a:t>‹#›</a:t>
            </a:fld>
            <a:endParaRPr lang="kk-KZ" altLang="kk-KZ"/>
          </a:p>
        </p:txBody>
      </p:sp>
    </p:spTree>
    <p:extLst>
      <p:ext uri="{BB962C8B-B14F-4D97-AF65-F5344CB8AC3E}">
        <p14:creationId xmlns:p14="http://schemas.microsoft.com/office/powerpoint/2010/main" val="3698240461"/>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96C220A-829B-4D2C-A0B5-236E60E15C0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D8196F89-2BD9-41EF-8A3F-0CA139B819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E2362CA2-89E9-4EF0-B398-20FECBA7F35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558566-6445-47D6-907A-8EAF202743E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41786924"/>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1918863281"/>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FA993BC-8362-4AD8-81AD-3D4A38A4068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978291177"/>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4ACE75-53F4-4325-AAAD-B80A11839A50}"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699419956"/>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BEF64C3-398F-42D7-B7BB-B3F444F7853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992883299"/>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8"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9"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D87E5E7-429B-4992-BDBA-EB851E9940A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488723899"/>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DC88EA-3053-4BBD-8CEB-9E18FCA1F00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298702220"/>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4"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E024637-332A-4F4F-998D-81DE2137B9A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704770056"/>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BB5584-2E0C-48E6-ADCF-F7B05997823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373838977"/>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1B21111-7F79-4D34-88B0-39D15819870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242072991"/>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FB72A49-EAF8-4178-BCB7-DBE3E617471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944770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CEE295D-F022-4EAA-BE4B-74BB3D2F3AAD}" type="datetimeFigureOut">
              <a:rPr lang="ru-RU" smtClean="0"/>
              <a:pPr/>
              <a:t>20.01.2020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D74ED57-D0A2-48EA-9626-629AE53583CA}" type="slidenum">
              <a:rPr lang="ru-RU" smtClean="0"/>
              <a:pPr/>
              <a:t>‹#›</a:t>
            </a:fld>
            <a:endParaRPr lang="ru-RU"/>
          </a:p>
        </p:txBody>
      </p:sp>
    </p:spTree>
    <p:extLst>
      <p:ext uri="{BB962C8B-B14F-4D97-AF65-F5344CB8AC3E}">
        <p14:creationId xmlns:p14="http://schemas.microsoft.com/office/powerpoint/2010/main" val="28771723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8095988-4044-4BF5-81FF-4821BB891FC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4E3A96DF-D42C-4ADD-9D8A-7B83996B48A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CAF2DFC0-C7EB-4139-98D9-174E8C18C8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5D0EC5-810E-4C77-AD0F-9579B8E9192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57408249"/>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90EDCB9-216C-414F-BEDA-2746CAD3EFAE}"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33258335"/>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9D50EF5-348B-4858-9979-29470DD6961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924127889"/>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14BB45-BC3C-4A20-A77E-AC60FB9D37C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40191687"/>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A293D9D-AEB5-4B37-8013-AAF669A4732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003020572"/>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5986B2F-562E-4203-B657-1B528C40264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729940410"/>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7"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8"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D011EED-9441-41CE-BC05-646A90D936E2}"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39506631"/>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AC505B7-1483-418B-AE59-26CEBA6D032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79917321"/>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1932A0-94B5-4F34-8553-D459C191C85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10505177"/>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6D223B8-9459-4603-9031-B1245E32FB96}"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408690605"/>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1DD376A-8AE9-4C0F-9F36-3F734267CF4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5539095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0DB84C1F-F9B0-4A1A-9FDB-5E1A0D40E30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D08A21-F854-4C4C-999D-A99F6D4D04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EDDB0F9-FD81-4C6D-9472-8C54C733F59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98E24F7-6AEF-4BA4-8172-E92780C51E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268426466"/>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316DFC3-0ABE-4997-8C50-B71EE9CAD32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166923419"/>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C0DDBFDD-40E6-43CF-A291-B3B57106CFAE}"/>
              </a:ext>
            </a:extLst>
          </p:cNvPr>
          <p:cNvSpPr>
            <a:spLocks noGrp="1"/>
          </p:cNvSpPr>
          <p:nvPr>
            <p:ph type="sldNum" sz="quarter" idx="10"/>
          </p:nvPr>
        </p:nvSpPr>
        <p:spPr/>
        <p:txBody>
          <a:bodyPr/>
          <a:lstStyle>
            <a:lvl1pPr>
              <a:defRPr/>
            </a:lvl1pPr>
          </a:lstStyle>
          <a:p>
            <a:pPr fontAlgn="base">
              <a:spcBef>
                <a:spcPct val="0"/>
              </a:spcBef>
              <a:spcAft>
                <a:spcPct val="0"/>
              </a:spcAft>
              <a:defRPr/>
            </a:pPr>
            <a:fld id="{D124F443-5E61-439E-83FB-CB930E6AB57F}" type="slidenum">
              <a:rPr lang="kk-KZ" altLang="kk-KZ" smtClean="0"/>
              <a:pPr fontAlgn="base">
                <a:spcBef>
                  <a:spcPct val="0"/>
                </a:spcBef>
                <a:spcAft>
                  <a:spcPct val="0"/>
                </a:spcAft>
                <a:defRPr/>
              </a:pPr>
              <a:t>‹#›</a:t>
            </a:fld>
            <a:endParaRPr lang="kk-KZ" altLang="kk-KZ"/>
          </a:p>
        </p:txBody>
      </p:sp>
    </p:spTree>
    <p:extLst>
      <p:ext uri="{BB962C8B-B14F-4D97-AF65-F5344CB8AC3E}">
        <p14:creationId xmlns:p14="http://schemas.microsoft.com/office/powerpoint/2010/main" val="3650662295"/>
      </p:ext>
    </p:extLst>
  </p:cSld>
  <p:clrMapOvr>
    <a:masterClrMapping/>
  </p:clrMapOvr>
  <p:transition spd="med"/>
</p:sldLayout>
</file>

<file path=ppt/slideLayouts/slideLayout6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3169341883"/>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FA993BC-8362-4AD8-81AD-3D4A38A4068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613378351"/>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4ACE75-53F4-4325-AAAD-B80A11839A50}"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210438237"/>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BEF64C3-398F-42D7-B7BB-B3F444F7853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90043177"/>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8"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9"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D87E5E7-429B-4992-BDBA-EB851E9940A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15405004"/>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DC88EA-3053-4BBD-8CEB-9E18FCA1F00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168547481"/>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4"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E024637-332A-4F4F-998D-81DE2137B9A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80838210"/>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BB5584-2E0C-48E6-ADCF-F7B05997823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745499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52CE3BCA-F270-4E00-ABED-63DD5079B1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DD5FE7A-F7CE-4322-88C5-9902FB1AE7E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B5906A5-912A-4C6D-B74E-576EF3396D6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60E8C3-1076-4F11-AB89-A52545DF325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2471226"/>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1B21111-7F79-4D34-88B0-39D15819870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126753332"/>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FB72A49-EAF8-4178-BCB7-DBE3E617471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764388030"/>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90EDCB9-216C-414F-BEDA-2746CAD3EFAE}"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736988002"/>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9D50EF5-348B-4858-9979-29470DD6961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099563628"/>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14BB45-BC3C-4A20-A77E-AC60FB9D37C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993217893"/>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A293D9D-AEB5-4B37-8013-AAF669A4732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080130863"/>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5986B2F-562E-4203-B657-1B528C40264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161504917"/>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7"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8"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D011EED-9441-41CE-BC05-646A90D936E2}"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767618832"/>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AC505B7-1483-418B-AE59-26CEBA6D032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373139855"/>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1932A0-94B5-4F34-8553-D459C191C85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074571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B4A0C6E-07EB-4A65-8153-46D32FD7AEA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49547D9F-F450-4867-8A38-DA09482C763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B5E259E-DCB2-45E3-918D-738B3CE51BD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D98F03-DEB3-43A7-B1BD-46347A0C7CC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86662262"/>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6D223B8-9459-4603-9031-B1245E32FB96}"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373309845"/>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1DD376A-8AE9-4C0F-9F36-3F734267CF4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061255307"/>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316DFC3-0ABE-4997-8C50-B71EE9CAD32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217651429"/>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C0DDBFDD-40E6-43CF-A291-B3B57106CFAE}"/>
              </a:ext>
            </a:extLst>
          </p:cNvPr>
          <p:cNvSpPr>
            <a:spLocks noGrp="1"/>
          </p:cNvSpPr>
          <p:nvPr>
            <p:ph type="sldNum" sz="quarter" idx="10"/>
          </p:nvPr>
        </p:nvSpPr>
        <p:spPr/>
        <p:txBody>
          <a:bodyPr/>
          <a:lstStyle>
            <a:lvl1pPr>
              <a:defRPr/>
            </a:lvl1pPr>
          </a:lstStyle>
          <a:p>
            <a:pPr fontAlgn="base">
              <a:spcBef>
                <a:spcPct val="0"/>
              </a:spcBef>
              <a:spcAft>
                <a:spcPct val="0"/>
              </a:spcAft>
              <a:defRPr/>
            </a:pPr>
            <a:fld id="{D124F443-5E61-439E-83FB-CB930E6AB57F}" type="slidenum">
              <a:rPr lang="kk-KZ" altLang="kk-KZ" smtClean="0"/>
              <a:pPr fontAlgn="base">
                <a:spcBef>
                  <a:spcPct val="0"/>
                </a:spcBef>
                <a:spcAft>
                  <a:spcPct val="0"/>
                </a:spcAft>
                <a:defRPr/>
              </a:pPr>
              <a:t>‹#›</a:t>
            </a:fld>
            <a:endParaRPr lang="kk-KZ" altLang="kk-KZ"/>
          </a:p>
        </p:txBody>
      </p:sp>
    </p:spTree>
    <p:extLst>
      <p:ext uri="{BB962C8B-B14F-4D97-AF65-F5344CB8AC3E}">
        <p14:creationId xmlns:p14="http://schemas.microsoft.com/office/powerpoint/2010/main" val="2003163970"/>
      </p:ext>
    </p:extLst>
  </p:cSld>
  <p:clrMapOvr>
    <a:masterClrMapping/>
  </p:clrMapOvr>
  <p:transition spd="med"/>
</p:sldLayout>
</file>

<file path=ppt/slideLayouts/slideLayout63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3903004931"/>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FA993BC-8362-4AD8-81AD-3D4A38A4068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988159832"/>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4ACE75-53F4-4325-AAAD-B80A11839A50}"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447053744"/>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BEF64C3-398F-42D7-B7BB-B3F444F7853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145970623"/>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8"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9"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D87E5E7-429B-4992-BDBA-EB851E9940A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790133846"/>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DC88EA-3053-4BBD-8CEB-9E18FCA1F00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8247420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F05667-9859-45E0-A947-B528452CCDE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0A9B935-0E44-4BF2-9566-54B1E7F4D10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11884B7-A991-49CB-BCA1-377A0491BF8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DD2EE4-4AE7-4B4D-B738-7A7E2816CE1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58473344"/>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4"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E024637-332A-4F4F-998D-81DE2137B9A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481254856"/>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BB5584-2E0C-48E6-ADCF-F7B05997823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36187577"/>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1B21111-7F79-4D34-88B0-39D15819870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820116138"/>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FB72A49-EAF8-4178-BCB7-DBE3E617471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256638066"/>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90EDCB9-216C-414F-BEDA-2746CAD3EFAE}"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962758992"/>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9D50EF5-348B-4858-9979-29470DD6961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725372457"/>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14BB45-BC3C-4A20-A77E-AC60FB9D37C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046688945"/>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A293D9D-AEB5-4B37-8013-AAF669A4732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141603093"/>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5986B2F-562E-4203-B657-1B528C40264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44337983"/>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7"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8"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D011EED-9441-41CE-BC05-646A90D936E2}"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6982891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A46D0629-1730-43FA-B93A-F7045570074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F29B3ABF-BD26-4944-A09E-9B8640310C6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999D957-8F5F-4F4F-AA1B-CF74631428D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8B87773-53F7-4EE1-856A-7DC7D7E172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74260255"/>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AC505B7-1483-418B-AE59-26CEBA6D032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427653066"/>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1932A0-94B5-4F34-8553-D459C191C85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651792720"/>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6D223B8-9459-4603-9031-B1245E32FB96}"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171333974"/>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1DD376A-8AE9-4C0F-9F36-3F734267CF4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586033020"/>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316DFC3-0ABE-4997-8C50-B71EE9CAD32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850699377"/>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C0DDBFDD-40E6-43CF-A291-B3B57106CFAE}"/>
              </a:ext>
            </a:extLst>
          </p:cNvPr>
          <p:cNvSpPr>
            <a:spLocks noGrp="1"/>
          </p:cNvSpPr>
          <p:nvPr>
            <p:ph type="sldNum" sz="quarter" idx="10"/>
          </p:nvPr>
        </p:nvSpPr>
        <p:spPr/>
        <p:txBody>
          <a:bodyPr/>
          <a:lstStyle>
            <a:lvl1pPr>
              <a:defRPr/>
            </a:lvl1pPr>
          </a:lstStyle>
          <a:p>
            <a:pPr fontAlgn="base">
              <a:spcBef>
                <a:spcPct val="0"/>
              </a:spcBef>
              <a:spcAft>
                <a:spcPct val="0"/>
              </a:spcAft>
              <a:defRPr/>
            </a:pPr>
            <a:fld id="{D124F443-5E61-439E-83FB-CB930E6AB57F}" type="slidenum">
              <a:rPr lang="kk-KZ" altLang="kk-KZ" smtClean="0"/>
              <a:pPr fontAlgn="base">
                <a:spcBef>
                  <a:spcPct val="0"/>
                </a:spcBef>
                <a:spcAft>
                  <a:spcPct val="0"/>
                </a:spcAft>
                <a:defRPr/>
              </a:pPr>
              <a:t>‹#›</a:t>
            </a:fld>
            <a:endParaRPr lang="kk-KZ" altLang="kk-KZ"/>
          </a:p>
        </p:txBody>
      </p:sp>
    </p:spTree>
    <p:extLst>
      <p:ext uri="{BB962C8B-B14F-4D97-AF65-F5344CB8AC3E}">
        <p14:creationId xmlns:p14="http://schemas.microsoft.com/office/powerpoint/2010/main" val="2444591851"/>
      </p:ext>
    </p:extLst>
  </p:cSld>
  <p:clrMapOvr>
    <a:masterClrMapping/>
  </p:clrMapOvr>
  <p:transition spd="med"/>
</p:sldLayout>
</file>

<file path=ppt/slideLayouts/slideLayout65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286002913"/>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FA993BC-8362-4AD8-81AD-3D4A38A4068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119790752"/>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4ACE75-53F4-4325-AAAD-B80A11839A50}"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471575183"/>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BEF64C3-398F-42D7-B7BB-B3F444F7853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8608097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8D34F6F-8383-4628-9E31-4AB7246A303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0B7D156-8B0B-4D56-9EAE-9225E65FB89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4EF561F-2829-45CF-AD30-9FC6D4AA5D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4B7C75-019E-4938-8544-A672C7CD741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49920504"/>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8"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9"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D87E5E7-429B-4992-BDBA-EB851E9940A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494631281"/>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DC88EA-3053-4BBD-8CEB-9E18FCA1F00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692757012"/>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4"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E024637-332A-4F4F-998D-81DE2137B9A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789315129"/>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BB5584-2E0C-48E6-ADCF-F7B05997823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325505612"/>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1B21111-7F79-4D34-88B0-39D15819870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031927033"/>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FB72A49-EAF8-4178-BCB7-DBE3E617471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465452206"/>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90EDCB9-216C-414F-BEDA-2746CAD3EFAE}"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195624174"/>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9D50EF5-348B-4858-9979-29470DD6961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715568548"/>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14BB45-BC3C-4A20-A77E-AC60FB9D37C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631728974"/>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A293D9D-AEB5-4B37-8013-AAF669A4732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770215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7897741F-FA59-432C-9DA2-7F7E2E42FFF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93BD2D23-F379-4548-ABA5-FB332C9316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9C57EC58-F7AA-473E-94A4-47C70CD622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B7DAFDF-FF74-4D03-93BA-928F0724C5E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2866690"/>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5986B2F-562E-4203-B657-1B528C40264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581237031"/>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7"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8"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D011EED-9441-41CE-BC05-646A90D936E2}"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19385303"/>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AC505B7-1483-418B-AE59-26CEBA6D032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86816431"/>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1932A0-94B5-4F34-8553-D459C191C85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597702004"/>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6D223B8-9459-4603-9031-B1245E32FB96}"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971860545"/>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1DD376A-8AE9-4C0F-9F36-3F734267CF4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567315041"/>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316DFC3-0ABE-4997-8C50-B71EE9CAD32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622253265"/>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C0DDBFDD-40E6-43CF-A291-B3B57106CFAE}"/>
              </a:ext>
            </a:extLst>
          </p:cNvPr>
          <p:cNvSpPr>
            <a:spLocks noGrp="1"/>
          </p:cNvSpPr>
          <p:nvPr>
            <p:ph type="sldNum" sz="quarter" idx="10"/>
          </p:nvPr>
        </p:nvSpPr>
        <p:spPr/>
        <p:txBody>
          <a:bodyPr/>
          <a:lstStyle>
            <a:lvl1pPr>
              <a:defRPr/>
            </a:lvl1pPr>
          </a:lstStyle>
          <a:p>
            <a:pPr fontAlgn="base">
              <a:spcBef>
                <a:spcPct val="0"/>
              </a:spcBef>
              <a:spcAft>
                <a:spcPct val="0"/>
              </a:spcAft>
              <a:defRPr/>
            </a:pPr>
            <a:fld id="{D124F443-5E61-439E-83FB-CB930E6AB57F}" type="slidenum">
              <a:rPr lang="kk-KZ" altLang="kk-KZ" smtClean="0"/>
              <a:pPr fontAlgn="base">
                <a:spcBef>
                  <a:spcPct val="0"/>
                </a:spcBef>
                <a:spcAft>
                  <a:spcPct val="0"/>
                </a:spcAft>
                <a:defRPr/>
              </a:pPr>
              <a:t>‹#›</a:t>
            </a:fld>
            <a:endParaRPr lang="kk-KZ" altLang="kk-KZ"/>
          </a:p>
        </p:txBody>
      </p:sp>
    </p:spTree>
    <p:extLst>
      <p:ext uri="{BB962C8B-B14F-4D97-AF65-F5344CB8AC3E}">
        <p14:creationId xmlns:p14="http://schemas.microsoft.com/office/powerpoint/2010/main" val="1830090350"/>
      </p:ext>
    </p:extLst>
  </p:cSld>
  <p:clrMapOvr>
    <a:masterClrMapping/>
  </p:clrMapOvr>
  <p:transition spd="med"/>
</p:sldLayout>
</file>

<file path=ppt/slideLayouts/slideLayout67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902200"/>
            <a:ext cx="121920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0" y="457200"/>
            <a:ext cx="10972800" cy="2133600"/>
          </a:xfrm>
        </p:spPr>
        <p:txBody>
          <a:bodyPr/>
          <a:lstStyle>
            <a:lvl1pPr>
              <a:defRPr sz="5400" b="0"/>
            </a:lvl1pPr>
          </a:lstStyle>
          <a:p>
            <a:r>
              <a:rPr lang="en-US"/>
              <a:t>Click to edit Master title style</a:t>
            </a:r>
          </a:p>
        </p:txBody>
      </p:sp>
      <p:sp>
        <p:nvSpPr>
          <p:cNvPr id="3075" name="Rectangle 3"/>
          <p:cNvSpPr>
            <a:spLocks noGrp="1" noChangeArrowheads="1"/>
          </p:cNvSpPr>
          <p:nvPr>
            <p:ph type="subTitle" idx="1"/>
          </p:nvPr>
        </p:nvSpPr>
        <p:spPr>
          <a:xfrm>
            <a:off x="711200" y="2895600"/>
            <a:ext cx="10972800" cy="1752600"/>
          </a:xfrm>
        </p:spPr>
        <p:txBody>
          <a:bodyPr/>
          <a:lstStyle>
            <a:lvl1pPr marL="0" indent="0" algn="ctr">
              <a:buFontTx/>
              <a:buNone/>
              <a:defRPr sz="3600" b="1" i="1"/>
            </a:lvl1pPr>
          </a:lstStyle>
          <a:p>
            <a:r>
              <a:rPr lang="en-US"/>
              <a:t>Click to edit Master subtitle style</a:t>
            </a:r>
          </a:p>
        </p:txBody>
      </p:sp>
    </p:spTree>
    <p:extLst>
      <p:ext uri="{BB962C8B-B14F-4D97-AF65-F5344CB8AC3E}">
        <p14:creationId xmlns:p14="http://schemas.microsoft.com/office/powerpoint/2010/main" val="1192478902"/>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FA993BC-8362-4AD8-81AD-3D4A38A4068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97025232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78A6FE4-D882-4FE2-953A-BA46D682C7A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2442346-E0B1-4377-859F-1232DCF8962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20FA30C-7421-4CF1-A698-9B338945886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C1B91CE-2045-4735-B4EC-71C0E722021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96785275"/>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B4ACE75-53F4-4325-AAAD-B80A11839A50}"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20823411"/>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BEF64C3-398F-42D7-B7BB-B3F444F7853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53261102"/>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8"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9"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9D87E5E7-429B-4992-BDBA-EB851E9940A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843831633"/>
      </p:ext>
    </p:extLst>
  </p:cSld>
  <p:clrMapOvr>
    <a:masterClrMapping/>
  </p:clrMapOvr>
</p:sldLayout>
</file>

<file path=ppt/slideLayouts/slideLayout6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E8DC88EA-3053-4BBD-8CEB-9E18FCA1F00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183418940"/>
      </p:ext>
    </p:extLst>
  </p:cSld>
  <p:clrMapOvr>
    <a:masterClrMapping/>
  </p:clrMapOvr>
</p:sldLayout>
</file>

<file path=ppt/slideLayouts/slideLayout6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4"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E024637-332A-4F4F-998D-81DE2137B9A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895058686"/>
      </p:ext>
    </p:extLst>
  </p:cSld>
  <p:clrMapOvr>
    <a:masterClrMapping/>
  </p:clrMapOvr>
</p:sldLayout>
</file>

<file path=ppt/slideLayouts/slideLayout6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2BB5584-2E0C-48E6-ADCF-F7B05997823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764950168"/>
      </p:ext>
    </p:extLst>
  </p:cSld>
  <p:clrMapOvr>
    <a:masterClrMapping/>
  </p:clrMapOvr>
</p:sldLayout>
</file>

<file path=ppt/slideLayouts/slideLayout6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1B21111-7F79-4D34-88B0-39D15819870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85154885"/>
      </p:ext>
    </p:extLst>
  </p:cSld>
  <p:clrMapOvr>
    <a:masterClrMapping/>
  </p:clrMapOvr>
</p:sldLayout>
</file>

<file path=ppt/slideLayouts/slideLayout6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1FB72A49-EAF8-4178-BCB7-DBE3E617471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995754959"/>
      </p:ext>
    </p:extLst>
  </p:cSld>
  <p:clrMapOvr>
    <a:masterClrMapping/>
  </p:clrMapOvr>
</p:sldLayout>
</file>

<file path=ppt/slideLayouts/slideLayout6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5"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6"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890EDCB9-216C-414F-BEDA-2746CAD3EFAE}"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649248364"/>
      </p:ext>
    </p:extLst>
  </p:cSld>
  <p:clrMapOvr>
    <a:masterClrMapping/>
  </p:clrMapOvr>
</p:sldLayout>
</file>

<file path=ppt/slideLayouts/slideLayout68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9D50EF5-348B-4858-9979-29470DD69618}"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73238038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4D2094D-0DE5-479D-BFAC-90D74AF76FF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C774250C-9600-46CC-B4A6-12F186B82B0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E1E5C6E5-4187-4DF1-8B57-966D7E36C30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C9D2C8F-076E-4708-8300-2B4CB136683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14563068"/>
      </p:ext>
    </p:extLst>
  </p:cSld>
  <p:clrMapOvr>
    <a:masterClrMapping/>
  </p:clrMapOvr>
</p:sldLayout>
</file>

<file path=ppt/slideLayouts/slideLayout69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114BB45-BC3C-4A20-A77E-AC60FB9D37C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974555823"/>
      </p:ext>
    </p:extLst>
  </p:cSld>
  <p:clrMapOvr>
    <a:masterClrMapping/>
  </p:clrMapOvr>
</p:sldLayout>
</file>

<file path=ppt/slideLayouts/slideLayout69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8"/>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4"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5"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5A293D9D-AEB5-4B37-8013-AAF669A4732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31900862"/>
      </p:ext>
    </p:extLst>
  </p:cSld>
  <p:clrMapOvr>
    <a:masterClrMapping/>
  </p:clrMapOvr>
</p:sldLayout>
</file>

<file path=ppt/slideLayouts/slideLayout69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C5986B2F-562E-4203-B657-1B528C402641}"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787266949"/>
      </p:ext>
    </p:extLst>
  </p:cSld>
  <p:clrMapOvr>
    <a:masterClrMapping/>
  </p:clrMapOvr>
</p:sldLayout>
</file>

<file path=ppt/slideLayouts/slideLayout69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0"/>
            <a:ext cx="5384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7"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8"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6D011EED-9441-41CE-BC05-646A90D936E2}"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327243232"/>
      </p:ext>
    </p:extLst>
  </p:cSld>
  <p:clrMapOvr>
    <a:masterClrMapping/>
  </p:clrMapOvr>
</p:sldLayout>
</file>

<file path=ppt/slideLayouts/slideLayout694.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0"/>
            <a:ext cx="5384800" cy="3657600"/>
          </a:xfrm>
        </p:spPr>
        <p:txBody>
          <a:bodyPr/>
          <a:lstStyle/>
          <a:p>
            <a:pPr lvl="0"/>
            <a:endParaRPr lang="en-US" noProof="0"/>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BAC505B7-1483-418B-AE59-26CEBA6D032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617417769"/>
      </p:ext>
    </p:extLst>
  </p:cSld>
  <p:clrMapOvr>
    <a:masterClrMapping/>
  </p:clrMapOvr>
</p:sldLayout>
</file>

<file path=ppt/slideLayouts/slideLayout69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A11932A0-94B5-4F34-8553-D459C191C85A}"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52111635"/>
      </p:ext>
    </p:extLst>
  </p:cSld>
  <p:clrMapOvr>
    <a:masterClrMapping/>
  </p:clrMapOvr>
</p:sldLayout>
</file>

<file path=ppt/slideLayouts/slideLayout696.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F6D223B8-9459-4603-9031-B1245E32FB96}"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508519743"/>
      </p:ext>
    </p:extLst>
  </p:cSld>
  <p:clrMapOvr>
    <a:masterClrMapping/>
  </p:clrMapOvr>
</p:sldLayout>
</file>

<file path=ppt/slideLayouts/slideLayout697.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0" y="1600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3505200"/>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D1DD376A-8AE9-4C0F-9F36-3F734267CF4D}"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031637267"/>
      </p:ext>
    </p:extLst>
  </p:cSld>
  <p:clrMapOvr>
    <a:masterClrMapping/>
  </p:clrMapOvr>
</p:sldLayout>
</file>

<file path=ppt/slideLayouts/slideLayout698.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0" y="1600200"/>
            <a:ext cx="5384800" cy="3657600"/>
          </a:xfrm>
        </p:spPr>
        <p:txBody>
          <a:bodyPr/>
          <a:lstStyle/>
          <a:p>
            <a:pPr lvl="0"/>
            <a:endParaRPr lang="en-US" noProof="0"/>
          </a:p>
        </p:txBody>
      </p:sp>
      <p:sp>
        <p:nvSpPr>
          <p:cNvPr id="4" name="Text Placeholder 3"/>
          <p:cNvSpPr>
            <a:spLocks noGrp="1"/>
          </p:cNvSpPr>
          <p:nvPr>
            <p:ph type="body" sz="half" idx="2"/>
          </p:nvPr>
        </p:nvSpPr>
        <p:spPr>
          <a:xfrm>
            <a:off x="6197600" y="1600200"/>
            <a:ext cx="538480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CEB29D1-6C8C-4C94-93B3-A19BC1735D55}"/>
              </a:ext>
            </a:extLst>
          </p:cNvPr>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p>
        </p:txBody>
      </p:sp>
      <p:sp>
        <p:nvSpPr>
          <p:cNvPr id="6" name="Rectangle 5">
            <a:extLst>
              <a:ext uri="{FF2B5EF4-FFF2-40B4-BE49-F238E27FC236}">
                <a16:creationId xmlns:a16="http://schemas.microsoft.com/office/drawing/2014/main" id="{7DD0BEC9-6BE8-4601-A5BC-A3C62C76D55E}"/>
              </a:ext>
            </a:extLst>
          </p:cNvPr>
          <p:cNvSpPr>
            <a:spLocks noGrp="1" noChangeArrowheads="1"/>
          </p:cNvSpPr>
          <p:nvPr>
            <p:ph type="ftr" sz="quarter" idx="11"/>
          </p:nvPr>
        </p:nvSpPr>
        <p:spPr>
          <a:ln/>
        </p:spPr>
        <p:txBody>
          <a:bodyPr/>
          <a:lstStyle>
            <a:lvl1pPr>
              <a:defRPr/>
            </a:lvl1pPr>
          </a:lstStyle>
          <a:p>
            <a:pPr fontAlgn="base">
              <a:spcBef>
                <a:spcPct val="0"/>
              </a:spcBef>
              <a:spcAft>
                <a:spcPct val="0"/>
              </a:spcAft>
              <a:defRPr/>
            </a:pPr>
            <a:r>
              <a:rPr lang="en-US" smtClean="0"/>
              <a:t>Free powerpoint template: www.brainybetty.com</a:t>
            </a:r>
            <a:endParaRPr lang="en-US"/>
          </a:p>
        </p:txBody>
      </p:sp>
      <p:sp>
        <p:nvSpPr>
          <p:cNvPr id="7" name="Rectangle 6">
            <a:extLst>
              <a:ext uri="{FF2B5EF4-FFF2-40B4-BE49-F238E27FC236}">
                <a16:creationId xmlns:a16="http://schemas.microsoft.com/office/drawing/2014/main" id="{31F1CA68-34B5-4E96-95E2-B3F6709250A8}"/>
              </a:ext>
            </a:extLst>
          </p:cNvPr>
          <p:cNvSpPr>
            <a:spLocks noGrp="1" noChangeArrowheads="1"/>
          </p:cNvSpPr>
          <p:nvPr>
            <p:ph type="sldNum" sz="quarter" idx="12"/>
          </p:nvPr>
        </p:nvSpPr>
        <p:spPr>
          <a:ln/>
        </p:spPr>
        <p:txBody>
          <a:bodyPr/>
          <a:lstStyle>
            <a:lvl1pPr>
              <a:defRPr/>
            </a:lvl1pPr>
          </a:lstStyle>
          <a:p>
            <a:pPr fontAlgn="base">
              <a:spcBef>
                <a:spcPct val="0"/>
              </a:spcBef>
              <a:spcAft>
                <a:spcPct val="0"/>
              </a:spcAft>
              <a:defRPr/>
            </a:pPr>
            <a:fld id="{2316DFC3-0ABE-4997-8C50-B71EE9CAD327}"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681370119"/>
      </p:ext>
    </p:extLst>
  </p:cSld>
  <p:clrMapOvr>
    <a:masterClrMapping/>
  </p:clrMapOvr>
</p:sldLayout>
</file>

<file path=ppt/slideLayouts/slideLayout699.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Текст заголовка"/>
          <p:cNvSpPr>
            <a:spLocks noGrp="1"/>
          </p:cNvSpPr>
          <p:nvPr>
            <p:ph type="title"/>
          </p:nvPr>
        </p:nvSpPr>
        <p:spPr>
          <a:prstGeom prst="rect">
            <a:avLst/>
          </a:prstGeom>
        </p:spPr>
        <p:txBody>
          <a:bodyPr/>
          <a:lstStyle/>
          <a:p>
            <a:r>
              <a:t>Текст заголовка</a:t>
            </a:r>
          </a:p>
        </p:txBody>
      </p:sp>
      <p:sp>
        <p:nvSpPr>
          <p:cNvPr id="3" name="Номер слайда">
            <a:extLst>
              <a:ext uri="{FF2B5EF4-FFF2-40B4-BE49-F238E27FC236}">
                <a16:creationId xmlns:a16="http://schemas.microsoft.com/office/drawing/2014/main" id="{C0DDBFDD-40E6-43CF-A291-B3B57106CFAE}"/>
              </a:ext>
            </a:extLst>
          </p:cNvPr>
          <p:cNvSpPr>
            <a:spLocks noGrp="1"/>
          </p:cNvSpPr>
          <p:nvPr>
            <p:ph type="sldNum" sz="quarter" idx="10"/>
          </p:nvPr>
        </p:nvSpPr>
        <p:spPr/>
        <p:txBody>
          <a:bodyPr/>
          <a:lstStyle>
            <a:lvl1pPr>
              <a:defRPr/>
            </a:lvl1pPr>
          </a:lstStyle>
          <a:p>
            <a:pPr fontAlgn="base">
              <a:spcBef>
                <a:spcPct val="0"/>
              </a:spcBef>
              <a:spcAft>
                <a:spcPct val="0"/>
              </a:spcAft>
              <a:defRPr/>
            </a:pPr>
            <a:fld id="{D124F443-5E61-439E-83FB-CB930E6AB57F}" type="slidenum">
              <a:rPr lang="kk-KZ" altLang="kk-KZ" smtClean="0"/>
              <a:pPr fontAlgn="base">
                <a:spcBef>
                  <a:spcPct val="0"/>
                </a:spcBef>
                <a:spcAft>
                  <a:spcPct val="0"/>
                </a:spcAft>
                <a:defRPr/>
              </a:pPr>
              <a:t>‹#›</a:t>
            </a:fld>
            <a:endParaRPr lang="kk-KZ" altLang="kk-KZ"/>
          </a:p>
        </p:txBody>
      </p:sp>
    </p:spTree>
    <p:extLst>
      <p:ext uri="{BB962C8B-B14F-4D97-AF65-F5344CB8AC3E}">
        <p14:creationId xmlns:p14="http://schemas.microsoft.com/office/powerpoint/2010/main" val="153261731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CEE295D-F022-4EAA-BE4B-74BB3D2F3AAD}" type="datetimeFigureOut">
              <a:rPr lang="ru-RU" smtClean="0"/>
              <a:pPr/>
              <a:t>20.01.2020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D74ED57-D0A2-48EA-9626-629AE53583CA}" type="slidenum">
              <a:rPr lang="ru-RU" smtClean="0"/>
              <a:pPr/>
              <a:t>‹#›</a:t>
            </a:fld>
            <a:endParaRPr lang="ru-RU"/>
          </a:p>
        </p:txBody>
      </p:sp>
    </p:spTree>
    <p:extLst>
      <p:ext uri="{BB962C8B-B14F-4D97-AF65-F5344CB8AC3E}">
        <p14:creationId xmlns:p14="http://schemas.microsoft.com/office/powerpoint/2010/main" val="81610537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88160E1F-1AF1-4AC1-A200-0B715605209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4BB1D64-4F04-4E96-9FCE-806E55D95AA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DBDA5D8-F8EF-498E-80AC-083C10A8690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4B664F-6FAA-47A4-A588-CA6B239DB7E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602060243"/>
      </p:ext>
    </p:extLst>
  </p:cSld>
  <p:clrMapOvr>
    <a:masterClrMapping/>
  </p:clrMapOvr>
</p:sldLayout>
</file>

<file path=ppt/slideLayouts/slideLayout70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7D2F781E-2FBE-48F5-B5CA-E1EB2FA93C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3279691071"/>
      </p:ext>
    </p:extLst>
  </p:cSld>
  <p:clrMapOvr>
    <a:masterClrMapping/>
  </p:clrMapOvr>
</p:sldLayout>
</file>

<file path=ppt/slideLayouts/slideLayout7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B1D63C-1BEB-4937-A6C1-E8472217258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852D538-FD8E-4FD0-9481-98F1B9EABE2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021B547-A5F1-4C19-B224-75C26E81EA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2DBF26-4D08-4A15-85D5-BA003374D9F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63970185"/>
      </p:ext>
    </p:extLst>
  </p:cSld>
  <p:clrMapOvr>
    <a:masterClrMapping/>
  </p:clrMapOvr>
</p:sldLayout>
</file>

<file path=ppt/slideLayouts/slideLayout7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32F73B7A-BD5C-4EC6-9E38-D9D6137FBA6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E29B8595-9CEF-4AEC-859F-AD5091C668F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A9D9BF73-9FD0-4476-B8F7-E309B8B52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974005-3E94-453D-92A9-9FAC2A682DA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62420075"/>
      </p:ext>
    </p:extLst>
  </p:cSld>
  <p:clrMapOvr>
    <a:masterClrMapping/>
  </p:clrMapOvr>
</p:sldLayout>
</file>

<file path=ppt/slideLayouts/slideLayout7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07B6A40-8EF6-4F97-BD6F-FD5D06D31DA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3C33CB64-494B-431B-85E5-29F9E937CB3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92267CE-100B-4BEF-86A9-9A45DE01991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5E76C-14A6-4746-9BD6-2E6E1C0C4F1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44031741"/>
      </p:ext>
    </p:extLst>
  </p:cSld>
  <p:clrMapOvr>
    <a:masterClrMapping/>
  </p:clrMapOvr>
</p:sldLayout>
</file>

<file path=ppt/slideLayouts/slideLayout7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56A8052-FA4A-4D79-8556-B4FFF9E71F4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ADC5ED02-3AA8-418C-B1D3-469ACDFF17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42749630-63A5-4C0A-A756-23BCC59FEB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FBC605D-22AC-498E-870C-743ED5B89A2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65670086"/>
      </p:ext>
    </p:extLst>
  </p:cSld>
  <p:clrMapOvr>
    <a:masterClrMapping/>
  </p:clrMapOvr>
</p:sldLayout>
</file>

<file path=ppt/slideLayouts/slideLayout7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96C220A-829B-4D2C-A0B5-236E60E15C0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D8196F89-2BD9-41EF-8A3F-0CA139B819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E2362CA2-89E9-4EF0-B398-20FECBA7F35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558566-6445-47D6-907A-8EAF202743E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663738"/>
      </p:ext>
    </p:extLst>
  </p:cSld>
  <p:clrMapOvr>
    <a:masterClrMapping/>
  </p:clrMapOvr>
</p:sldLayout>
</file>

<file path=ppt/slideLayouts/slideLayout7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8095988-4044-4BF5-81FF-4821BB891FC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4E3A96DF-D42C-4ADD-9D8A-7B83996B48A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CAF2DFC0-C7EB-4139-98D9-174E8C18C8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5D0EC5-810E-4C77-AD0F-9579B8E9192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244682709"/>
      </p:ext>
    </p:extLst>
  </p:cSld>
  <p:clrMapOvr>
    <a:masterClrMapping/>
  </p:clrMapOvr>
</p:sldLayout>
</file>

<file path=ppt/slideLayouts/slideLayout7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0DB84C1F-F9B0-4A1A-9FDB-5E1A0D40E30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D08A21-F854-4C4C-999D-A99F6D4D04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EDDB0F9-FD81-4C6D-9472-8C54C733F59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98E24F7-6AEF-4BA4-8172-E92780C51E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82316124"/>
      </p:ext>
    </p:extLst>
  </p:cSld>
  <p:clrMapOvr>
    <a:masterClrMapping/>
  </p:clrMapOvr>
</p:sldLayout>
</file>

<file path=ppt/slideLayouts/slideLayout7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52CE3BCA-F270-4E00-ABED-63DD5079B1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DD5FE7A-F7CE-4322-88C5-9902FB1AE7E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B5906A5-912A-4C6D-B74E-576EF3396D6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60E8C3-1076-4F11-AB89-A52545DF325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42109132"/>
      </p:ext>
    </p:extLst>
  </p:cSld>
  <p:clrMapOvr>
    <a:masterClrMapping/>
  </p:clrMapOvr>
</p:sldLayout>
</file>

<file path=ppt/slideLayouts/slideLayout7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B4A0C6E-07EB-4A65-8153-46D32FD7AEA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49547D9F-F450-4867-8A38-DA09482C763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B5E259E-DCB2-45E3-918D-738B3CE51BD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D98F03-DEB3-43A7-B1BD-46347A0C7CC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59380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76879B4-1964-458E-B860-EACCF41D078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D61567D-F1EA-48B9-A297-633E69AA266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C3EF6B7-1E6A-409C-9B40-983D6665B9B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1BA54F9-5BAC-43AB-BB7D-03D2DD908A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660966443"/>
      </p:ext>
    </p:extLst>
  </p:cSld>
  <p:clrMapOvr>
    <a:masterClrMapping/>
  </p:clrMapOvr>
</p:sldLayout>
</file>

<file path=ppt/slideLayouts/slideLayout7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F05667-9859-45E0-A947-B528452CCDE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0A9B935-0E44-4BF2-9566-54B1E7F4D10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11884B7-A991-49CB-BCA1-377A0491BF8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DD2EE4-4AE7-4B4D-B738-7A7E2816CE1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64303995"/>
      </p:ext>
    </p:extLst>
  </p:cSld>
  <p:clrMapOvr>
    <a:masterClrMapping/>
  </p:clrMapOvr>
</p:sldLayout>
</file>

<file path=ppt/slideLayouts/slideLayout71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A46D0629-1730-43FA-B93A-F7045570074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F29B3ABF-BD26-4944-A09E-9B8640310C6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999D957-8F5F-4F4F-AA1B-CF74631428D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8B87773-53F7-4EE1-856A-7DC7D7E172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27248559"/>
      </p:ext>
    </p:extLst>
  </p:cSld>
  <p:clrMapOvr>
    <a:masterClrMapping/>
  </p:clrMapOvr>
</p:sldLayout>
</file>

<file path=ppt/slideLayouts/slideLayout7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8D34F6F-8383-4628-9E31-4AB7246A303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0B7D156-8B0B-4D56-9EAE-9225E65FB89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4EF561F-2829-45CF-AD30-9FC6D4AA5D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4B7C75-019E-4938-8544-A672C7CD741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148453378"/>
      </p:ext>
    </p:extLst>
  </p:cSld>
  <p:clrMapOvr>
    <a:masterClrMapping/>
  </p:clrMapOvr>
</p:sldLayout>
</file>

<file path=ppt/slideLayouts/slideLayout7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7897741F-FA59-432C-9DA2-7F7E2E42FFF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93BD2D23-F379-4548-ABA5-FB332C9316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9C57EC58-F7AA-473E-94A4-47C70CD622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B7DAFDF-FF74-4D03-93BA-928F0724C5E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18385785"/>
      </p:ext>
    </p:extLst>
  </p:cSld>
  <p:clrMapOvr>
    <a:masterClrMapping/>
  </p:clrMapOvr>
</p:sldLayout>
</file>

<file path=ppt/slideLayouts/slideLayout7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78A6FE4-D882-4FE2-953A-BA46D682C7A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2442346-E0B1-4377-859F-1232DCF8962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20FA30C-7421-4CF1-A698-9B338945886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C1B91CE-2045-4735-B4EC-71C0E722021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909949370"/>
      </p:ext>
    </p:extLst>
  </p:cSld>
  <p:clrMapOvr>
    <a:masterClrMapping/>
  </p:clrMapOvr>
</p:sldLayout>
</file>

<file path=ppt/slideLayouts/slideLayout715.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4D2094D-0DE5-479D-BFAC-90D74AF76FF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C774250C-9600-46CC-B4A6-12F186B82B0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E1E5C6E5-4187-4DF1-8B57-966D7E36C30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C9D2C8F-076E-4708-8300-2B4CB136683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75982129"/>
      </p:ext>
    </p:extLst>
  </p:cSld>
  <p:clrMapOvr>
    <a:masterClrMapping/>
  </p:clrMapOvr>
</p:sldLayout>
</file>

<file path=ppt/slideLayouts/slideLayout716.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88160E1F-1AF1-4AC1-A200-0B715605209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4BB1D64-4F04-4E96-9FCE-806E55D95AA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DBDA5D8-F8EF-498E-80AC-083C10A8690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4B664F-6FAA-47A4-A588-CA6B239DB7E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905233882"/>
      </p:ext>
    </p:extLst>
  </p:cSld>
  <p:clrMapOvr>
    <a:masterClrMapping/>
  </p:clrMapOvr>
</p:sldLayout>
</file>

<file path=ppt/slideLayouts/slideLayout717.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76879B4-1964-458E-B860-EACCF41D078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D61567D-F1EA-48B9-A297-633E69AA266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C3EF6B7-1E6A-409C-9B40-983D6665B9B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1BA54F9-5BAC-43AB-BB7D-03D2DD908A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77546298"/>
      </p:ext>
    </p:extLst>
  </p:cSld>
  <p:clrMapOvr>
    <a:masterClrMapping/>
  </p:clrMapOvr>
</p:sldLayout>
</file>

<file path=ppt/slideLayouts/slideLayout718.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4EDCCEF-DA63-4522-85A3-A5C98A2B1A7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A4AF93-FDC0-4FC0-9D8E-63D996040E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C79943F-02C2-4925-8494-A7384522685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C733E0-4246-4835-A126-8A3EB3E6F6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176515728"/>
      </p:ext>
    </p:extLst>
  </p:cSld>
  <p:clrMapOvr>
    <a:masterClrMapping/>
  </p:clrMapOvr>
</p:sldLayout>
</file>

<file path=ppt/slideLayouts/slideLayout719.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C2F18CE-76C5-4329-B215-88881915774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DB14B71-9FF6-40C6-B2B8-B0200E38DEB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65C5EC9-BCFC-4E54-9758-902831AC34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CC6F935-98B9-4713-AA3A-B913DC085C9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084416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4EDCCEF-DA63-4522-85A3-A5C98A2B1A7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A4AF93-FDC0-4FC0-9D8E-63D996040E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C79943F-02C2-4925-8494-A7384522685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C733E0-4246-4835-A126-8A3EB3E6F6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65292374"/>
      </p:ext>
    </p:extLst>
  </p:cSld>
  <p:clrMapOvr>
    <a:masterClrMapping/>
  </p:clrMapOvr>
</p:sldLayout>
</file>

<file path=ppt/slideLayouts/slideLayout720.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E2397B6-1384-4D43-818C-71D64DE4D3F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7B5443A-90D4-425C-81F6-4D327410DB3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6AEAFD73-69F9-4E35-93A1-629DC33F58B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56E2B8D-3C4D-41A0-8419-78C2F85A1E7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71896001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C2F18CE-76C5-4329-B215-88881915774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DB14B71-9FF6-40C6-B2B8-B0200E38DEB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65C5EC9-BCFC-4E54-9758-902831AC34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CC6F935-98B9-4713-AA3A-B913DC085C9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402654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E2397B6-1384-4D43-818C-71D64DE4D3F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7B5443A-90D4-425C-81F6-4D327410DB3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6AEAFD73-69F9-4E35-93A1-629DC33F58B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56E2B8D-3C4D-41A0-8419-78C2F85A1E7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808224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7D2F781E-2FBE-48F5-B5CA-E1EB2FA93C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41808981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B1D63C-1BEB-4937-A6C1-E8472217258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852D538-FD8E-4FD0-9481-98F1B9EABE2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021B547-A5F1-4C19-B224-75C26E81EA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2DBF26-4D08-4A15-85D5-BA003374D9F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3556268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32F73B7A-BD5C-4EC6-9E38-D9D6137FBA6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E29B8595-9CEF-4AEC-859F-AD5091C668F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A9D9BF73-9FD0-4476-B8F7-E309B8B52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974005-3E94-453D-92A9-9FAC2A682DA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4922118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07B6A40-8EF6-4F97-BD6F-FD5D06D31DA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3C33CB64-494B-431B-85E5-29F9E937CB3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92267CE-100B-4BEF-86A9-9A45DE01991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5E76C-14A6-4746-9BD6-2E6E1C0C4F1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174289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4" name="Content Placeholder 3"/>
          <p:cNvSpPr>
            <a:spLocks noGrp="1"/>
          </p:cNvSpPr>
          <p:nvPr>
            <p:ph sz="half" idx="2"/>
          </p:nvPr>
        </p:nvSpPr>
        <p:spPr>
          <a:xfrm>
            <a:off x="609601" y="2174876"/>
            <a:ext cx="5386917"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24" b="1"/>
            </a:lvl1pPr>
            <a:lvl2pPr marL="463049" indent="0">
              <a:buNone/>
              <a:defRPr sz="1991" b="1"/>
            </a:lvl2pPr>
            <a:lvl3pPr marL="926098" indent="0">
              <a:buNone/>
              <a:defRPr sz="1818" b="1"/>
            </a:lvl3pPr>
            <a:lvl4pPr marL="1389147" indent="0">
              <a:buNone/>
              <a:defRPr sz="1645" b="1"/>
            </a:lvl4pPr>
            <a:lvl5pPr marL="1852196" indent="0">
              <a:buNone/>
              <a:defRPr sz="1645" b="1"/>
            </a:lvl5pPr>
            <a:lvl6pPr marL="2315245" indent="0">
              <a:buNone/>
              <a:defRPr sz="1645" b="1"/>
            </a:lvl6pPr>
            <a:lvl7pPr marL="2778294" indent="0">
              <a:buNone/>
              <a:defRPr sz="1645" b="1"/>
            </a:lvl7pPr>
            <a:lvl8pPr marL="3241343" indent="0">
              <a:buNone/>
              <a:defRPr sz="1645" b="1"/>
            </a:lvl8pPr>
            <a:lvl9pPr marL="3704392" indent="0">
              <a:buNone/>
              <a:defRPr sz="1645" b="1"/>
            </a:lvl9pPr>
          </a:lstStyle>
          <a:p>
            <a:pPr lvl="0"/>
            <a:r>
              <a:rPr lang="en-US"/>
              <a:t>Click to edit Master text styles</a:t>
            </a:r>
          </a:p>
        </p:txBody>
      </p:sp>
      <p:sp>
        <p:nvSpPr>
          <p:cNvPr id="6" name="Content Placeholder 5"/>
          <p:cNvSpPr>
            <a:spLocks noGrp="1"/>
          </p:cNvSpPr>
          <p:nvPr>
            <p:ph sz="quarter" idx="4"/>
          </p:nvPr>
        </p:nvSpPr>
        <p:spPr>
          <a:xfrm>
            <a:off x="6193369" y="2174876"/>
            <a:ext cx="5389033" cy="3951288"/>
          </a:xfrm>
        </p:spPr>
        <p:txBody>
          <a:bodyPr/>
          <a:lstStyle>
            <a:lvl1pPr>
              <a:defRPr sz="2424"/>
            </a:lvl1pPr>
            <a:lvl2pPr>
              <a:defRPr sz="1991"/>
            </a:lvl2pPr>
            <a:lvl3pPr>
              <a:defRPr sz="1818"/>
            </a:lvl3pPr>
            <a:lvl4pPr>
              <a:defRPr sz="1645"/>
            </a:lvl4pPr>
            <a:lvl5pPr>
              <a:defRPr sz="1645"/>
            </a:lvl5pPr>
            <a:lvl6pPr>
              <a:defRPr sz="1645"/>
            </a:lvl6pPr>
            <a:lvl7pPr>
              <a:defRPr sz="1645"/>
            </a:lvl7pPr>
            <a:lvl8pPr>
              <a:defRPr sz="1645"/>
            </a:lvl8pPr>
            <a:lvl9pPr>
              <a:defRPr sz="164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E56A8052-FA4A-4D79-8556-B4FFF9E71F41}"/>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8" name="Rectangle 5">
            <a:extLst>
              <a:ext uri="{FF2B5EF4-FFF2-40B4-BE49-F238E27FC236}">
                <a16:creationId xmlns:a16="http://schemas.microsoft.com/office/drawing/2014/main" id="{ADC5ED02-3AA8-418C-B1D3-469ACDFF17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9" name="Rectangle 6">
            <a:extLst>
              <a:ext uri="{FF2B5EF4-FFF2-40B4-BE49-F238E27FC236}">
                <a16:creationId xmlns:a16="http://schemas.microsoft.com/office/drawing/2014/main" id="{42749630-63A5-4C0A-A756-23BCC59FEB8E}"/>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FBC605D-22AC-498E-870C-743ED5B89A22}"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183315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CEE295D-F022-4EAA-BE4B-74BB3D2F3AAD}" type="datetimeFigureOut">
              <a:rPr lang="ru-RU" smtClean="0"/>
              <a:pPr/>
              <a:t>20.01.2020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74ED57-D0A2-48EA-9626-629AE53583CA}" type="slidenum">
              <a:rPr lang="ru-RU" smtClean="0"/>
              <a:pPr/>
              <a:t>‹#›</a:t>
            </a:fld>
            <a:endParaRPr lang="ru-RU"/>
          </a:p>
        </p:txBody>
      </p:sp>
    </p:spTree>
    <p:extLst>
      <p:ext uri="{BB962C8B-B14F-4D97-AF65-F5344CB8AC3E}">
        <p14:creationId xmlns:p14="http://schemas.microsoft.com/office/powerpoint/2010/main" val="118462661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96C220A-829B-4D2C-A0B5-236E60E15C0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D8196F89-2BD9-41EF-8A3F-0CA139B819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E2362CA2-89E9-4EF0-B398-20FECBA7F35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558566-6445-47D6-907A-8EAF202743E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7898091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A8095988-4044-4BF5-81FF-4821BB891FC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4E3A96DF-D42C-4ADD-9D8A-7B83996B48A3}"/>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Rectangle 6">
            <a:extLst>
              <a:ext uri="{FF2B5EF4-FFF2-40B4-BE49-F238E27FC236}">
                <a16:creationId xmlns:a16="http://schemas.microsoft.com/office/drawing/2014/main" id="{CAF2DFC0-C7EB-4139-98D9-174E8C18C8B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5D0EC5-810E-4C77-AD0F-9579B8E9192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754708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1"/>
          </a:xfrm>
        </p:spPr>
        <p:txBody>
          <a:bodyPr anchor="b"/>
          <a:lstStyle>
            <a:lvl1pPr algn="l">
              <a:defRPr sz="1991" b="1"/>
            </a:lvl1pPr>
          </a:lstStyle>
          <a:p>
            <a:r>
              <a:rPr lang="en-US"/>
              <a:t>Click to edit Master title style</a:t>
            </a:r>
          </a:p>
        </p:txBody>
      </p:sp>
      <p:sp>
        <p:nvSpPr>
          <p:cNvPr id="3" name="Content Placeholder 2"/>
          <p:cNvSpPr>
            <a:spLocks noGrp="1"/>
          </p:cNvSpPr>
          <p:nvPr>
            <p:ph idx="1"/>
          </p:nvPr>
        </p:nvSpPr>
        <p:spPr>
          <a:xfrm>
            <a:off x="4766734" y="273051"/>
            <a:ext cx="6815666" cy="5853113"/>
          </a:xfrm>
        </p:spPr>
        <p:txBody>
          <a:bodyPr/>
          <a:lstStyle>
            <a:lvl1pPr>
              <a:defRPr sz="3290"/>
            </a:lvl1pPr>
            <a:lvl2pPr>
              <a:defRPr sz="2857"/>
            </a:lvl2pPr>
            <a:lvl3pPr>
              <a:defRPr sz="2424"/>
            </a:lvl3pPr>
            <a:lvl4pPr>
              <a:defRPr sz="1991"/>
            </a:lvl4pPr>
            <a:lvl5pPr>
              <a:defRPr sz="1991"/>
            </a:lvl5pPr>
            <a:lvl6pPr>
              <a:defRPr sz="1991"/>
            </a:lvl6pPr>
            <a:lvl7pPr>
              <a:defRPr sz="1991"/>
            </a:lvl7pPr>
            <a:lvl8pPr>
              <a:defRPr sz="1991"/>
            </a:lvl8pPr>
            <a:lvl9pPr>
              <a:defRPr sz="199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0"/>
            <a:ext cx="4011084" cy="4691063"/>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0DB84C1F-F9B0-4A1A-9FDB-5E1A0D40E30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D08A21-F854-4C4C-999D-A99F6D4D0437}"/>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5EDDB0F9-FD81-4C6D-9472-8C54C733F59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98E24F7-6AEF-4BA4-8172-E92780C51E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35863804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9" y="4800602"/>
            <a:ext cx="7315200" cy="566738"/>
          </a:xfrm>
        </p:spPr>
        <p:txBody>
          <a:bodyPr anchor="b"/>
          <a:lstStyle>
            <a:lvl1pPr algn="l">
              <a:defRPr sz="1991" b="1"/>
            </a:lvl1pPr>
          </a:lstStyle>
          <a:p>
            <a:r>
              <a:rPr lang="en-US"/>
              <a:t>Click to edit Master title style</a:t>
            </a:r>
          </a:p>
        </p:txBody>
      </p:sp>
      <p:sp>
        <p:nvSpPr>
          <p:cNvPr id="3" name="Picture Placeholder 2"/>
          <p:cNvSpPr>
            <a:spLocks noGrp="1"/>
          </p:cNvSpPr>
          <p:nvPr>
            <p:ph type="pic" idx="1"/>
          </p:nvPr>
        </p:nvSpPr>
        <p:spPr>
          <a:xfrm>
            <a:off x="2389719" y="612776"/>
            <a:ext cx="7315200" cy="4114800"/>
          </a:xfrm>
        </p:spPr>
        <p:txBody>
          <a:bodyPr/>
          <a:lstStyle>
            <a:lvl1pPr marL="0" indent="0">
              <a:buNone/>
              <a:defRPr sz="3290"/>
            </a:lvl1pPr>
            <a:lvl2pPr marL="463049" indent="0">
              <a:buNone/>
              <a:defRPr sz="2857"/>
            </a:lvl2pPr>
            <a:lvl3pPr marL="926098" indent="0">
              <a:buNone/>
              <a:defRPr sz="2424"/>
            </a:lvl3pPr>
            <a:lvl4pPr marL="1389147" indent="0">
              <a:buNone/>
              <a:defRPr sz="1991"/>
            </a:lvl4pPr>
            <a:lvl5pPr marL="1852196" indent="0">
              <a:buNone/>
              <a:defRPr sz="1991"/>
            </a:lvl5pPr>
            <a:lvl6pPr marL="2315245" indent="0">
              <a:buNone/>
              <a:defRPr sz="1991"/>
            </a:lvl6pPr>
            <a:lvl7pPr marL="2778294" indent="0">
              <a:buNone/>
              <a:defRPr sz="1991"/>
            </a:lvl7pPr>
            <a:lvl8pPr marL="3241343" indent="0">
              <a:buNone/>
              <a:defRPr sz="1991"/>
            </a:lvl8pPr>
            <a:lvl9pPr marL="3704392" indent="0">
              <a:buNone/>
              <a:defRPr sz="1991"/>
            </a:lvl9pPr>
          </a:lstStyle>
          <a:p>
            <a:pPr lvl="0"/>
            <a:endParaRPr lang="en-US" noProof="0"/>
          </a:p>
        </p:txBody>
      </p:sp>
      <p:sp>
        <p:nvSpPr>
          <p:cNvPr id="4" name="Text Placeholder 3"/>
          <p:cNvSpPr>
            <a:spLocks noGrp="1"/>
          </p:cNvSpPr>
          <p:nvPr>
            <p:ph type="body" sz="half" idx="2"/>
          </p:nvPr>
        </p:nvSpPr>
        <p:spPr>
          <a:xfrm>
            <a:off x="2389719" y="5367338"/>
            <a:ext cx="7315200" cy="804862"/>
          </a:xfrm>
        </p:spPr>
        <p:txBody>
          <a:bodyPr/>
          <a:lstStyle>
            <a:lvl1pPr marL="0" indent="0">
              <a:buNone/>
              <a:defRPr sz="1472"/>
            </a:lvl1pPr>
            <a:lvl2pPr marL="463049" indent="0">
              <a:buNone/>
              <a:defRPr sz="1212"/>
            </a:lvl2pPr>
            <a:lvl3pPr marL="926098" indent="0">
              <a:buNone/>
              <a:defRPr sz="1039"/>
            </a:lvl3pPr>
            <a:lvl4pPr marL="1389147" indent="0">
              <a:buNone/>
              <a:defRPr sz="952"/>
            </a:lvl4pPr>
            <a:lvl5pPr marL="1852196" indent="0">
              <a:buNone/>
              <a:defRPr sz="952"/>
            </a:lvl5pPr>
            <a:lvl6pPr marL="2315245" indent="0">
              <a:buNone/>
              <a:defRPr sz="952"/>
            </a:lvl6pPr>
            <a:lvl7pPr marL="2778294" indent="0">
              <a:buNone/>
              <a:defRPr sz="952"/>
            </a:lvl7pPr>
            <a:lvl8pPr marL="3241343" indent="0">
              <a:buNone/>
              <a:defRPr sz="952"/>
            </a:lvl8pPr>
            <a:lvl9pPr marL="3704392" indent="0">
              <a:buNone/>
              <a:defRPr sz="952"/>
            </a:lvl9pPr>
          </a:lstStyle>
          <a:p>
            <a:pPr lvl="0"/>
            <a:r>
              <a:rPr lang="en-US"/>
              <a:t>Click to edit Master text styles</a:t>
            </a:r>
          </a:p>
        </p:txBody>
      </p:sp>
      <p:sp>
        <p:nvSpPr>
          <p:cNvPr id="5" name="Rectangle 4">
            <a:extLst>
              <a:ext uri="{FF2B5EF4-FFF2-40B4-BE49-F238E27FC236}">
                <a16:creationId xmlns:a16="http://schemas.microsoft.com/office/drawing/2014/main" id="{52CE3BCA-F270-4E00-ABED-63DD5079B17A}"/>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5DD5FE7A-F7CE-4322-88C5-9902FB1AE7E8}"/>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2B5906A5-912A-4C6D-B74E-576EF3396D6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460E8C3-1076-4F11-AB89-A52545DF325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0205106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DB4A0C6E-07EB-4A65-8153-46D32FD7AEA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49547D9F-F450-4867-8A38-DA09482C763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B5E259E-DCB2-45E3-918D-738B3CE51BD4}"/>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7D98F03-DEB3-43A7-B1BD-46347A0C7CCE}"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727942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49831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74640"/>
            <a:ext cx="8026400" cy="49831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F05667-9859-45E0-A947-B528452CCDE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0A9B935-0E44-4BF2-9566-54B1E7F4D10E}"/>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B11884B7-A991-49CB-BCA1-377A0491BF8B}"/>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DD2EE4-4AE7-4B4D-B738-7A7E2816CE19}"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1578881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A46D0629-1730-43FA-B93A-F70455700747}"/>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F29B3ABF-BD26-4944-A09E-9B8640310C6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999D957-8F5F-4F4F-AA1B-CF74631428D0}"/>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8B87773-53F7-4EE1-856A-7DC7D7E172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094279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58D34F6F-8383-4628-9E31-4AB7246A303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0B7D156-8B0B-4D56-9EAE-9225E65FB89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C4EF561F-2829-45CF-AD30-9FC6D4AA5DE5}"/>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D4B7C75-019E-4938-8544-A672C7CD741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8755409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3" y="274640"/>
            <a:ext cx="10972800" cy="4983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a:extLst>
              <a:ext uri="{FF2B5EF4-FFF2-40B4-BE49-F238E27FC236}">
                <a16:creationId xmlns:a16="http://schemas.microsoft.com/office/drawing/2014/main" id="{7897741F-FA59-432C-9DA2-7F7E2E42FFF5}"/>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4" name="Rectangle 5">
            <a:extLst>
              <a:ext uri="{FF2B5EF4-FFF2-40B4-BE49-F238E27FC236}">
                <a16:creationId xmlns:a16="http://schemas.microsoft.com/office/drawing/2014/main" id="{93BD2D23-F379-4548-ABA5-FB332C9316B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Rectangle 6">
            <a:extLst>
              <a:ext uri="{FF2B5EF4-FFF2-40B4-BE49-F238E27FC236}">
                <a16:creationId xmlns:a16="http://schemas.microsoft.com/office/drawing/2014/main" id="{9C57EC58-F7AA-473E-94A4-47C70CD622D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B7DAFDF-FF74-4D03-93BA-928F0724C5E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520216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78A6FE4-D882-4FE2-953A-BA46D682C7AC}"/>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2442346-E0B1-4377-859F-1232DCF8962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920FA30C-7421-4CF1-A698-9B3389458866}"/>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C1B91CE-2045-4735-B4EC-71C0E7220216}"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31880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CEE295D-F022-4EAA-BE4B-74BB3D2F3AAD}" type="datetimeFigureOut">
              <a:rPr lang="ru-RU" smtClean="0"/>
              <a:pPr/>
              <a:t>20.01.2020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D74ED57-D0A2-48EA-9626-629AE53583CA}" type="slidenum">
              <a:rPr lang="ru-RU" smtClean="0"/>
              <a:pPr/>
              <a:t>‹#›</a:t>
            </a:fld>
            <a:endParaRPr lang="ru-RU"/>
          </a:p>
        </p:txBody>
      </p:sp>
    </p:spTree>
    <p:extLst>
      <p:ext uri="{BB962C8B-B14F-4D97-AF65-F5344CB8AC3E}">
        <p14:creationId xmlns:p14="http://schemas.microsoft.com/office/powerpoint/2010/main" val="95697199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7600" y="3505202"/>
            <a:ext cx="5384799"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24D2094D-0DE5-479D-BFAC-90D74AF76FF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7" name="Rectangle 5">
            <a:extLst>
              <a:ext uri="{FF2B5EF4-FFF2-40B4-BE49-F238E27FC236}">
                <a16:creationId xmlns:a16="http://schemas.microsoft.com/office/drawing/2014/main" id="{C774250C-9600-46CC-B4A6-12F186B82B0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8" name="Rectangle 6">
            <a:extLst>
              <a:ext uri="{FF2B5EF4-FFF2-40B4-BE49-F238E27FC236}">
                <a16:creationId xmlns:a16="http://schemas.microsoft.com/office/drawing/2014/main" id="{E1E5C6E5-4187-4DF1-8B57-966D7E36C30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C9D2C8F-076E-4708-8300-2B4CB136683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19710540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xAndMedia" preserve="1">
  <p:cSld name="Title, Text and Media Clip">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Media Placeholder 3"/>
          <p:cNvSpPr>
            <a:spLocks noGrp="1"/>
          </p:cNvSpPr>
          <p:nvPr>
            <p:ph type="media" sz="half" idx="2"/>
          </p:nvPr>
        </p:nvSpPr>
        <p:spPr>
          <a:xfrm>
            <a:off x="6197600" y="1600201"/>
            <a:ext cx="5384799" cy="3657600"/>
          </a:xfrm>
        </p:spPr>
        <p:txBody>
          <a:bodyPr/>
          <a:lstStyle/>
          <a:p>
            <a:pPr lvl="0"/>
            <a:endParaRPr lang="en-US" noProof="0"/>
          </a:p>
        </p:txBody>
      </p:sp>
      <p:sp>
        <p:nvSpPr>
          <p:cNvPr id="5" name="Rectangle 4">
            <a:extLst>
              <a:ext uri="{FF2B5EF4-FFF2-40B4-BE49-F238E27FC236}">
                <a16:creationId xmlns:a16="http://schemas.microsoft.com/office/drawing/2014/main" id="{88160E1F-1AF1-4AC1-A200-0B7156052096}"/>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4BB1D64-4F04-4E96-9FCE-806E55D95AA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4DBDA5D8-F8EF-498E-80AC-083C10A86907}"/>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4B664F-6FAA-47A4-A588-CA6B239DB7E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1429258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76879B4-1964-458E-B860-EACCF41D0783}"/>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AD61567D-F1EA-48B9-A297-633E69AA266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7C3EF6B7-1E6A-409C-9B40-983D6665B9B1}"/>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1BA54F9-5BAC-43AB-BB7D-03D2DD908A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0078233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4EDCCEF-DA63-4522-85A3-A5C98A2B1A78}"/>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DCA4AF93-FDC0-4FC0-9D8E-63D996040EE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1C79943F-02C2-4925-8494-A7384522685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DC733E0-4246-4835-A126-8A3EB3E6F621}"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69524147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3" y="1600201"/>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3505202"/>
            <a:ext cx="10972800" cy="1752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C2F18CE-76C5-4329-B215-888819157742}"/>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EDB14B71-9FF6-40C6-B2B8-B0200E38DEBF}"/>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B65C5EC9-BCFC-4E54-9758-902831AC34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CC6F935-98B9-4713-AA3A-B913DC085C93}"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0770599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mediaAndTx" preserve="1">
  <p:cSld name="Title, Media Clip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3" y="274639"/>
            <a:ext cx="10972800" cy="1143000"/>
          </a:xfrm>
        </p:spPr>
        <p:txBody>
          <a:bodyPr/>
          <a:lstStyle/>
          <a:p>
            <a:r>
              <a:rPr lang="en-US"/>
              <a:t>Click to edit Master title style</a:t>
            </a:r>
          </a:p>
        </p:txBody>
      </p:sp>
      <p:sp>
        <p:nvSpPr>
          <p:cNvPr id="3" name="Media Placeholder 2"/>
          <p:cNvSpPr>
            <a:spLocks noGrp="1"/>
          </p:cNvSpPr>
          <p:nvPr>
            <p:ph type="media" sz="half" idx="1"/>
          </p:nvPr>
        </p:nvSpPr>
        <p:spPr>
          <a:xfrm>
            <a:off x="609602" y="1600201"/>
            <a:ext cx="5384799" cy="3657600"/>
          </a:xfrm>
        </p:spPr>
        <p:txBody>
          <a:bodyPr/>
          <a:lstStyle/>
          <a:p>
            <a:pPr lvl="0"/>
            <a:endParaRPr lang="en-US" noProof="0"/>
          </a:p>
        </p:txBody>
      </p:sp>
      <p:sp>
        <p:nvSpPr>
          <p:cNvPr id="4" name="Text Placeholder 3"/>
          <p:cNvSpPr>
            <a:spLocks noGrp="1"/>
          </p:cNvSpPr>
          <p:nvPr>
            <p:ph type="body" sz="half" idx="2"/>
          </p:nvPr>
        </p:nvSpPr>
        <p:spPr>
          <a:xfrm>
            <a:off x="6197600" y="1600201"/>
            <a:ext cx="5384799"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7E2397B6-1384-4D43-818C-71D64DE4D3FD}"/>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07B5443A-90D4-425C-81F6-4D327410DB30}"/>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6AEAFD73-69F9-4E35-93A1-629DC33F58B9}"/>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56E2B8D-3C4D-41A0-8419-78C2F85A1E7F}"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5658537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 descr="1903h1082">
            <a:extLst>
              <a:ext uri="{FF2B5EF4-FFF2-40B4-BE49-F238E27FC236}">
                <a16:creationId xmlns:a16="http://schemas.microsoft.com/office/drawing/2014/main" id="{7D2F781E-2FBE-48F5-B5CA-E1EB2FA93C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4902302"/>
            <a:ext cx="12192000" cy="19556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Rectangle 2"/>
          <p:cNvSpPr>
            <a:spLocks noGrp="1" noChangeArrowheads="1"/>
          </p:cNvSpPr>
          <p:nvPr>
            <p:ph type="ctrTitle"/>
          </p:nvPr>
        </p:nvSpPr>
        <p:spPr>
          <a:xfrm>
            <a:off x="711201" y="457200"/>
            <a:ext cx="10972800" cy="2133600"/>
          </a:xfrm>
        </p:spPr>
        <p:txBody>
          <a:bodyPr/>
          <a:lstStyle>
            <a:lvl1pPr>
              <a:defRPr sz="5454" b="0"/>
            </a:lvl1pPr>
          </a:lstStyle>
          <a:p>
            <a:r>
              <a:rPr lang="en-US"/>
              <a:t>Click to edit Master title style</a:t>
            </a:r>
          </a:p>
        </p:txBody>
      </p:sp>
      <p:sp>
        <p:nvSpPr>
          <p:cNvPr id="3075" name="Rectangle 3"/>
          <p:cNvSpPr>
            <a:spLocks noGrp="1" noChangeArrowheads="1"/>
          </p:cNvSpPr>
          <p:nvPr>
            <p:ph type="subTitle" idx="1"/>
          </p:nvPr>
        </p:nvSpPr>
        <p:spPr>
          <a:xfrm>
            <a:off x="711201" y="2895601"/>
            <a:ext cx="10972800" cy="1752600"/>
          </a:xfrm>
        </p:spPr>
        <p:txBody>
          <a:bodyPr/>
          <a:lstStyle>
            <a:lvl1pPr marL="0" indent="0" algn="ctr">
              <a:buFontTx/>
              <a:buNone/>
              <a:defRPr sz="3636" b="1" i="1"/>
            </a:lvl1pPr>
          </a:lstStyle>
          <a:p>
            <a:r>
              <a:rPr lang="en-US"/>
              <a:t>Click to edit Master subtitle style</a:t>
            </a:r>
          </a:p>
        </p:txBody>
      </p:sp>
    </p:spTree>
    <p:extLst>
      <p:ext uri="{BB962C8B-B14F-4D97-AF65-F5344CB8AC3E}">
        <p14:creationId xmlns:p14="http://schemas.microsoft.com/office/powerpoint/2010/main" val="377109254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0B1D63C-1BEB-4937-A6C1-E8472217258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6852D538-FD8E-4FD0-9481-98F1B9EABE26}"/>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5021B547-A5F1-4C19-B224-75C26E81EAC2}"/>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92DBF26-4D08-4A15-85D5-BA003374D9FC}"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9109136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5" y="4406902"/>
            <a:ext cx="10363201" cy="1362075"/>
          </a:xfrm>
        </p:spPr>
        <p:txBody>
          <a:bodyPr anchor="t"/>
          <a:lstStyle>
            <a:lvl1pPr algn="l">
              <a:defRPr sz="3982" b="1" cap="all"/>
            </a:lvl1pPr>
          </a:lstStyle>
          <a:p>
            <a:r>
              <a:rPr lang="en-US"/>
              <a:t>Click to edit Master title style</a:t>
            </a:r>
          </a:p>
        </p:txBody>
      </p:sp>
      <p:sp>
        <p:nvSpPr>
          <p:cNvPr id="3" name="Text Placeholder 2"/>
          <p:cNvSpPr>
            <a:spLocks noGrp="1"/>
          </p:cNvSpPr>
          <p:nvPr>
            <p:ph type="body" idx="1"/>
          </p:nvPr>
        </p:nvSpPr>
        <p:spPr>
          <a:xfrm>
            <a:off x="963085" y="2906715"/>
            <a:ext cx="10363201" cy="1500187"/>
          </a:xfrm>
        </p:spPr>
        <p:txBody>
          <a:bodyPr anchor="b"/>
          <a:lstStyle>
            <a:lvl1pPr marL="0" indent="0">
              <a:buNone/>
              <a:defRPr sz="1991"/>
            </a:lvl1pPr>
            <a:lvl2pPr marL="463049" indent="0">
              <a:buNone/>
              <a:defRPr sz="1818"/>
            </a:lvl2pPr>
            <a:lvl3pPr marL="926098" indent="0">
              <a:buNone/>
              <a:defRPr sz="1645"/>
            </a:lvl3pPr>
            <a:lvl4pPr marL="1389147" indent="0">
              <a:buNone/>
              <a:defRPr sz="1472"/>
            </a:lvl4pPr>
            <a:lvl5pPr marL="1852196" indent="0">
              <a:buNone/>
              <a:defRPr sz="1472"/>
            </a:lvl5pPr>
            <a:lvl6pPr marL="2315245" indent="0">
              <a:buNone/>
              <a:defRPr sz="1472"/>
            </a:lvl6pPr>
            <a:lvl7pPr marL="2778294" indent="0">
              <a:buNone/>
              <a:defRPr sz="1472"/>
            </a:lvl7pPr>
            <a:lvl8pPr marL="3241343" indent="0">
              <a:buNone/>
              <a:defRPr sz="1472"/>
            </a:lvl8pPr>
            <a:lvl9pPr marL="3704392" indent="0">
              <a:buNone/>
              <a:defRPr sz="1472"/>
            </a:lvl9pPr>
          </a:lstStyle>
          <a:p>
            <a:pPr lvl="0"/>
            <a:r>
              <a:rPr lang="en-US"/>
              <a:t>Click to edit Master text styles</a:t>
            </a:r>
          </a:p>
        </p:txBody>
      </p:sp>
      <p:sp>
        <p:nvSpPr>
          <p:cNvPr id="4" name="Rectangle 4">
            <a:extLst>
              <a:ext uri="{FF2B5EF4-FFF2-40B4-BE49-F238E27FC236}">
                <a16:creationId xmlns:a16="http://schemas.microsoft.com/office/drawing/2014/main" id="{32F73B7A-BD5C-4EC6-9E38-D9D6137FBA6F}"/>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5" name="Rectangle 5">
            <a:extLst>
              <a:ext uri="{FF2B5EF4-FFF2-40B4-BE49-F238E27FC236}">
                <a16:creationId xmlns:a16="http://schemas.microsoft.com/office/drawing/2014/main" id="{E29B8595-9CEF-4AEC-859F-AD5091C668FD}"/>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6" name="Rectangle 6">
            <a:extLst>
              <a:ext uri="{FF2B5EF4-FFF2-40B4-BE49-F238E27FC236}">
                <a16:creationId xmlns:a16="http://schemas.microsoft.com/office/drawing/2014/main" id="{A9D9BF73-9FD0-4476-B8F7-E309B8B52FB8}"/>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4974005-3E94-453D-92A9-9FAC2A682DA4}"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886875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2"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799" cy="3657600"/>
          </a:xfrm>
        </p:spPr>
        <p:txBody>
          <a:bodyPr/>
          <a:lstStyle>
            <a:lvl1pPr>
              <a:defRPr sz="2857"/>
            </a:lvl1pPr>
            <a:lvl2pPr>
              <a:defRPr sz="2424"/>
            </a:lvl2pPr>
            <a:lvl3pPr>
              <a:defRPr sz="1991"/>
            </a:lvl3pPr>
            <a:lvl4pPr>
              <a:defRPr sz="1818"/>
            </a:lvl4pPr>
            <a:lvl5pPr>
              <a:defRPr sz="1818"/>
            </a:lvl5pPr>
            <a:lvl6pPr>
              <a:defRPr sz="1818"/>
            </a:lvl6pPr>
            <a:lvl7pPr>
              <a:defRPr sz="1818"/>
            </a:lvl7pPr>
            <a:lvl8pPr>
              <a:defRPr sz="1818"/>
            </a:lvl8pPr>
            <a:lvl9pPr>
              <a:defRPr sz="181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807B6A40-8EF6-4F97-BD6F-FD5D06D31DAE}"/>
              </a:ext>
            </a:extLst>
          </p:cNvPr>
          <p:cNvSpPr>
            <a:spLocks noGrp="1" noChangeArrowheads="1"/>
          </p:cNvSpPr>
          <p:nvPr>
            <p:ph type="dt" sz="half" idx="10"/>
          </p:nvPr>
        </p:nvSpPr>
        <p:spPr>
          <a:ln/>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6" name="Rectangle 5">
            <a:extLst>
              <a:ext uri="{FF2B5EF4-FFF2-40B4-BE49-F238E27FC236}">
                <a16:creationId xmlns:a16="http://schemas.microsoft.com/office/drawing/2014/main" id="{3C33CB64-494B-431B-85E5-29F9E937CB35}"/>
              </a:ext>
            </a:extLst>
          </p:cNvPr>
          <p:cNvSpPr>
            <a:spLocks noGrp="1" noChangeArrowheads="1"/>
          </p:cNvSpPr>
          <p:nvPr>
            <p:ph type="ftr" sz="quarter" idx="11"/>
          </p:nvPr>
        </p:nvSpPr>
        <p:spPr>
          <a:ln/>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7" name="Rectangle 6">
            <a:extLst>
              <a:ext uri="{FF2B5EF4-FFF2-40B4-BE49-F238E27FC236}">
                <a16:creationId xmlns:a16="http://schemas.microsoft.com/office/drawing/2014/main" id="{D92267CE-100B-4BEF-86A9-9A45DE01991C}"/>
              </a:ext>
            </a:extLst>
          </p:cNvPr>
          <p:cNvSpPr>
            <a:spLocks noGrp="1" noChangeArrowheads="1"/>
          </p:cNvSpPr>
          <p:nvPr>
            <p:ph type="sldNum" sz="quarter" idx="12"/>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1D5E76C-14A6-4746-9BD6-2E6E1C0C4F17}"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448526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87.xml"/><Relationship Id="rId13" Type="http://schemas.openxmlformats.org/officeDocument/2006/relationships/slideLayout" Target="../slideLayouts/slideLayout192.xml"/><Relationship Id="rId18" Type="http://schemas.openxmlformats.org/officeDocument/2006/relationships/slideLayout" Target="../slideLayouts/slideLayout197.xml"/><Relationship Id="rId3" Type="http://schemas.openxmlformats.org/officeDocument/2006/relationships/slideLayout" Target="../slideLayouts/slideLayout182.xml"/><Relationship Id="rId21" Type="http://schemas.openxmlformats.org/officeDocument/2006/relationships/slideLayout" Target="../slideLayouts/slideLayout200.xml"/><Relationship Id="rId7" Type="http://schemas.openxmlformats.org/officeDocument/2006/relationships/slideLayout" Target="../slideLayouts/slideLayout186.xml"/><Relationship Id="rId12" Type="http://schemas.openxmlformats.org/officeDocument/2006/relationships/slideLayout" Target="../slideLayouts/slideLayout191.xml"/><Relationship Id="rId17" Type="http://schemas.openxmlformats.org/officeDocument/2006/relationships/slideLayout" Target="../slideLayouts/slideLayout196.xml"/><Relationship Id="rId2" Type="http://schemas.openxmlformats.org/officeDocument/2006/relationships/slideLayout" Target="../slideLayouts/slideLayout181.xml"/><Relationship Id="rId16" Type="http://schemas.openxmlformats.org/officeDocument/2006/relationships/slideLayout" Target="../slideLayouts/slideLayout195.xml"/><Relationship Id="rId20" Type="http://schemas.openxmlformats.org/officeDocument/2006/relationships/slideLayout" Target="../slideLayouts/slideLayout199.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5" Type="http://schemas.openxmlformats.org/officeDocument/2006/relationships/slideLayout" Target="../slideLayouts/slideLayout194.xml"/><Relationship Id="rId23" Type="http://schemas.openxmlformats.org/officeDocument/2006/relationships/image" Target="../media/image1.jpeg"/><Relationship Id="rId10" Type="http://schemas.openxmlformats.org/officeDocument/2006/relationships/slideLayout" Target="../slideLayouts/slideLayout189.xml"/><Relationship Id="rId19" Type="http://schemas.openxmlformats.org/officeDocument/2006/relationships/slideLayout" Target="../slideLayouts/slideLayout198.xml"/><Relationship Id="rId4" Type="http://schemas.openxmlformats.org/officeDocument/2006/relationships/slideLayout" Target="../slideLayouts/slideLayout183.xml"/><Relationship Id="rId9" Type="http://schemas.openxmlformats.org/officeDocument/2006/relationships/slideLayout" Target="../slideLayouts/slideLayout188.xml"/><Relationship Id="rId14" Type="http://schemas.openxmlformats.org/officeDocument/2006/relationships/slideLayout" Target="../slideLayouts/slideLayout193.xml"/><Relationship Id="rId22"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08.xml"/><Relationship Id="rId13" Type="http://schemas.openxmlformats.org/officeDocument/2006/relationships/slideLayout" Target="../slideLayouts/slideLayout213.xml"/><Relationship Id="rId18" Type="http://schemas.openxmlformats.org/officeDocument/2006/relationships/slideLayout" Target="../slideLayouts/slideLayout218.xml"/><Relationship Id="rId3" Type="http://schemas.openxmlformats.org/officeDocument/2006/relationships/slideLayout" Target="../slideLayouts/slideLayout203.xml"/><Relationship Id="rId21" Type="http://schemas.openxmlformats.org/officeDocument/2006/relationships/slideLayout" Target="../slideLayouts/slideLayout221.xml"/><Relationship Id="rId7" Type="http://schemas.openxmlformats.org/officeDocument/2006/relationships/slideLayout" Target="../slideLayouts/slideLayout207.xml"/><Relationship Id="rId12" Type="http://schemas.openxmlformats.org/officeDocument/2006/relationships/slideLayout" Target="../slideLayouts/slideLayout212.xml"/><Relationship Id="rId17" Type="http://schemas.openxmlformats.org/officeDocument/2006/relationships/slideLayout" Target="../slideLayouts/slideLayout217.xml"/><Relationship Id="rId2" Type="http://schemas.openxmlformats.org/officeDocument/2006/relationships/slideLayout" Target="../slideLayouts/slideLayout202.xml"/><Relationship Id="rId16" Type="http://schemas.openxmlformats.org/officeDocument/2006/relationships/slideLayout" Target="../slideLayouts/slideLayout216.xml"/><Relationship Id="rId20" Type="http://schemas.openxmlformats.org/officeDocument/2006/relationships/slideLayout" Target="../slideLayouts/slideLayout220.xml"/><Relationship Id="rId1" Type="http://schemas.openxmlformats.org/officeDocument/2006/relationships/slideLayout" Target="../slideLayouts/slideLayout201.xml"/><Relationship Id="rId6" Type="http://schemas.openxmlformats.org/officeDocument/2006/relationships/slideLayout" Target="../slideLayouts/slideLayout206.xml"/><Relationship Id="rId11" Type="http://schemas.openxmlformats.org/officeDocument/2006/relationships/slideLayout" Target="../slideLayouts/slideLayout211.xml"/><Relationship Id="rId5" Type="http://schemas.openxmlformats.org/officeDocument/2006/relationships/slideLayout" Target="../slideLayouts/slideLayout205.xml"/><Relationship Id="rId15" Type="http://schemas.openxmlformats.org/officeDocument/2006/relationships/slideLayout" Target="../slideLayouts/slideLayout215.xml"/><Relationship Id="rId23" Type="http://schemas.openxmlformats.org/officeDocument/2006/relationships/image" Target="../media/image1.jpeg"/><Relationship Id="rId10" Type="http://schemas.openxmlformats.org/officeDocument/2006/relationships/slideLayout" Target="../slideLayouts/slideLayout210.xml"/><Relationship Id="rId19" Type="http://schemas.openxmlformats.org/officeDocument/2006/relationships/slideLayout" Target="../slideLayouts/slideLayout219.xml"/><Relationship Id="rId4" Type="http://schemas.openxmlformats.org/officeDocument/2006/relationships/slideLayout" Target="../slideLayouts/slideLayout204.xml"/><Relationship Id="rId9" Type="http://schemas.openxmlformats.org/officeDocument/2006/relationships/slideLayout" Target="../slideLayouts/slideLayout209.xml"/><Relationship Id="rId14" Type="http://schemas.openxmlformats.org/officeDocument/2006/relationships/slideLayout" Target="../slideLayouts/slideLayout214.xml"/><Relationship Id="rId22"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29.xml"/><Relationship Id="rId13" Type="http://schemas.openxmlformats.org/officeDocument/2006/relationships/slideLayout" Target="../slideLayouts/slideLayout234.xml"/><Relationship Id="rId18" Type="http://schemas.openxmlformats.org/officeDocument/2006/relationships/slideLayout" Target="../slideLayouts/slideLayout239.xml"/><Relationship Id="rId3" Type="http://schemas.openxmlformats.org/officeDocument/2006/relationships/slideLayout" Target="../slideLayouts/slideLayout224.xml"/><Relationship Id="rId21" Type="http://schemas.openxmlformats.org/officeDocument/2006/relationships/slideLayout" Target="../slideLayouts/slideLayout242.xml"/><Relationship Id="rId7" Type="http://schemas.openxmlformats.org/officeDocument/2006/relationships/slideLayout" Target="../slideLayouts/slideLayout228.xml"/><Relationship Id="rId12" Type="http://schemas.openxmlformats.org/officeDocument/2006/relationships/slideLayout" Target="../slideLayouts/slideLayout233.xml"/><Relationship Id="rId17" Type="http://schemas.openxmlformats.org/officeDocument/2006/relationships/slideLayout" Target="../slideLayouts/slideLayout238.xml"/><Relationship Id="rId2" Type="http://schemas.openxmlformats.org/officeDocument/2006/relationships/slideLayout" Target="../slideLayouts/slideLayout223.xml"/><Relationship Id="rId16" Type="http://schemas.openxmlformats.org/officeDocument/2006/relationships/slideLayout" Target="../slideLayouts/slideLayout237.xml"/><Relationship Id="rId20" Type="http://schemas.openxmlformats.org/officeDocument/2006/relationships/slideLayout" Target="../slideLayouts/slideLayout241.xml"/><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5" Type="http://schemas.openxmlformats.org/officeDocument/2006/relationships/slideLayout" Target="../slideLayouts/slideLayout236.xml"/><Relationship Id="rId23" Type="http://schemas.openxmlformats.org/officeDocument/2006/relationships/image" Target="../media/image1.jpeg"/><Relationship Id="rId10" Type="http://schemas.openxmlformats.org/officeDocument/2006/relationships/slideLayout" Target="../slideLayouts/slideLayout231.xml"/><Relationship Id="rId19" Type="http://schemas.openxmlformats.org/officeDocument/2006/relationships/slideLayout" Target="../slideLayouts/slideLayout240.xml"/><Relationship Id="rId4" Type="http://schemas.openxmlformats.org/officeDocument/2006/relationships/slideLayout" Target="../slideLayouts/slideLayout225.xml"/><Relationship Id="rId9" Type="http://schemas.openxmlformats.org/officeDocument/2006/relationships/slideLayout" Target="../slideLayouts/slideLayout230.xml"/><Relationship Id="rId14" Type="http://schemas.openxmlformats.org/officeDocument/2006/relationships/slideLayout" Target="../slideLayouts/slideLayout235.xml"/><Relationship Id="rId22"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slideLayout" Target="../slideLayouts/slideLayout255.xml"/><Relationship Id="rId18" Type="http://schemas.openxmlformats.org/officeDocument/2006/relationships/slideLayout" Target="../slideLayouts/slideLayout260.xml"/><Relationship Id="rId3" Type="http://schemas.openxmlformats.org/officeDocument/2006/relationships/slideLayout" Target="../slideLayouts/slideLayout245.xml"/><Relationship Id="rId21" Type="http://schemas.openxmlformats.org/officeDocument/2006/relationships/slideLayout" Target="../slideLayouts/slideLayout263.xml"/><Relationship Id="rId7" Type="http://schemas.openxmlformats.org/officeDocument/2006/relationships/slideLayout" Target="../slideLayouts/slideLayout249.xml"/><Relationship Id="rId12" Type="http://schemas.openxmlformats.org/officeDocument/2006/relationships/slideLayout" Target="../slideLayouts/slideLayout254.xml"/><Relationship Id="rId17" Type="http://schemas.openxmlformats.org/officeDocument/2006/relationships/slideLayout" Target="../slideLayouts/slideLayout259.xml"/><Relationship Id="rId2" Type="http://schemas.openxmlformats.org/officeDocument/2006/relationships/slideLayout" Target="../slideLayouts/slideLayout244.xml"/><Relationship Id="rId16" Type="http://schemas.openxmlformats.org/officeDocument/2006/relationships/slideLayout" Target="../slideLayouts/slideLayout258.xml"/><Relationship Id="rId20" Type="http://schemas.openxmlformats.org/officeDocument/2006/relationships/slideLayout" Target="../slideLayouts/slideLayout262.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5" Type="http://schemas.openxmlformats.org/officeDocument/2006/relationships/slideLayout" Target="../slideLayouts/slideLayout257.xml"/><Relationship Id="rId23" Type="http://schemas.openxmlformats.org/officeDocument/2006/relationships/image" Target="../media/image1.jpeg"/><Relationship Id="rId10" Type="http://schemas.openxmlformats.org/officeDocument/2006/relationships/slideLayout" Target="../slideLayouts/slideLayout252.xml"/><Relationship Id="rId19" Type="http://schemas.openxmlformats.org/officeDocument/2006/relationships/slideLayout" Target="../slideLayouts/slideLayout261.xml"/><Relationship Id="rId4" Type="http://schemas.openxmlformats.org/officeDocument/2006/relationships/slideLayout" Target="../slideLayouts/slideLayout246.xml"/><Relationship Id="rId9" Type="http://schemas.openxmlformats.org/officeDocument/2006/relationships/slideLayout" Target="../slideLayouts/slideLayout251.xml"/><Relationship Id="rId14" Type="http://schemas.openxmlformats.org/officeDocument/2006/relationships/slideLayout" Target="../slideLayouts/slideLayout256.xml"/><Relationship Id="rId22"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71.xml"/><Relationship Id="rId13" Type="http://schemas.openxmlformats.org/officeDocument/2006/relationships/slideLayout" Target="../slideLayouts/slideLayout276.xml"/><Relationship Id="rId18" Type="http://schemas.openxmlformats.org/officeDocument/2006/relationships/slideLayout" Target="../slideLayouts/slideLayout281.xml"/><Relationship Id="rId3" Type="http://schemas.openxmlformats.org/officeDocument/2006/relationships/slideLayout" Target="../slideLayouts/slideLayout266.xml"/><Relationship Id="rId21" Type="http://schemas.openxmlformats.org/officeDocument/2006/relationships/slideLayout" Target="../slideLayouts/slideLayout284.xml"/><Relationship Id="rId7" Type="http://schemas.openxmlformats.org/officeDocument/2006/relationships/slideLayout" Target="../slideLayouts/slideLayout270.xml"/><Relationship Id="rId12" Type="http://schemas.openxmlformats.org/officeDocument/2006/relationships/slideLayout" Target="../slideLayouts/slideLayout275.xml"/><Relationship Id="rId17" Type="http://schemas.openxmlformats.org/officeDocument/2006/relationships/slideLayout" Target="../slideLayouts/slideLayout280.xml"/><Relationship Id="rId2" Type="http://schemas.openxmlformats.org/officeDocument/2006/relationships/slideLayout" Target="../slideLayouts/slideLayout265.xml"/><Relationship Id="rId16" Type="http://schemas.openxmlformats.org/officeDocument/2006/relationships/slideLayout" Target="../slideLayouts/slideLayout279.xml"/><Relationship Id="rId20" Type="http://schemas.openxmlformats.org/officeDocument/2006/relationships/slideLayout" Target="../slideLayouts/slideLayout283.xml"/><Relationship Id="rId1" Type="http://schemas.openxmlformats.org/officeDocument/2006/relationships/slideLayout" Target="../slideLayouts/slideLayout264.xml"/><Relationship Id="rId6" Type="http://schemas.openxmlformats.org/officeDocument/2006/relationships/slideLayout" Target="../slideLayouts/slideLayout269.xml"/><Relationship Id="rId11" Type="http://schemas.openxmlformats.org/officeDocument/2006/relationships/slideLayout" Target="../slideLayouts/slideLayout274.xml"/><Relationship Id="rId5" Type="http://schemas.openxmlformats.org/officeDocument/2006/relationships/slideLayout" Target="../slideLayouts/slideLayout268.xml"/><Relationship Id="rId15" Type="http://schemas.openxmlformats.org/officeDocument/2006/relationships/slideLayout" Target="../slideLayouts/slideLayout278.xml"/><Relationship Id="rId23" Type="http://schemas.openxmlformats.org/officeDocument/2006/relationships/image" Target="../media/image1.jpeg"/><Relationship Id="rId10" Type="http://schemas.openxmlformats.org/officeDocument/2006/relationships/slideLayout" Target="../slideLayouts/slideLayout273.xml"/><Relationship Id="rId19" Type="http://schemas.openxmlformats.org/officeDocument/2006/relationships/slideLayout" Target="../slideLayouts/slideLayout282.xml"/><Relationship Id="rId4" Type="http://schemas.openxmlformats.org/officeDocument/2006/relationships/slideLayout" Target="../slideLayouts/slideLayout267.xml"/><Relationship Id="rId9" Type="http://schemas.openxmlformats.org/officeDocument/2006/relationships/slideLayout" Target="../slideLayouts/slideLayout272.xml"/><Relationship Id="rId14" Type="http://schemas.openxmlformats.org/officeDocument/2006/relationships/slideLayout" Target="../slideLayouts/slideLayout277.xml"/><Relationship Id="rId22"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92.xml"/><Relationship Id="rId13" Type="http://schemas.openxmlformats.org/officeDocument/2006/relationships/slideLayout" Target="../slideLayouts/slideLayout297.xml"/><Relationship Id="rId18" Type="http://schemas.openxmlformats.org/officeDocument/2006/relationships/slideLayout" Target="../slideLayouts/slideLayout302.xml"/><Relationship Id="rId3" Type="http://schemas.openxmlformats.org/officeDocument/2006/relationships/slideLayout" Target="../slideLayouts/slideLayout287.xml"/><Relationship Id="rId21" Type="http://schemas.openxmlformats.org/officeDocument/2006/relationships/slideLayout" Target="../slideLayouts/slideLayout305.xml"/><Relationship Id="rId7" Type="http://schemas.openxmlformats.org/officeDocument/2006/relationships/slideLayout" Target="../slideLayouts/slideLayout291.xml"/><Relationship Id="rId12" Type="http://schemas.openxmlformats.org/officeDocument/2006/relationships/slideLayout" Target="../slideLayouts/slideLayout296.xml"/><Relationship Id="rId17" Type="http://schemas.openxmlformats.org/officeDocument/2006/relationships/slideLayout" Target="../slideLayouts/slideLayout301.xml"/><Relationship Id="rId2" Type="http://schemas.openxmlformats.org/officeDocument/2006/relationships/slideLayout" Target="../slideLayouts/slideLayout286.xml"/><Relationship Id="rId16" Type="http://schemas.openxmlformats.org/officeDocument/2006/relationships/slideLayout" Target="../slideLayouts/slideLayout300.xml"/><Relationship Id="rId20" Type="http://schemas.openxmlformats.org/officeDocument/2006/relationships/slideLayout" Target="../slideLayouts/slideLayout304.xml"/><Relationship Id="rId1" Type="http://schemas.openxmlformats.org/officeDocument/2006/relationships/slideLayout" Target="../slideLayouts/slideLayout285.xml"/><Relationship Id="rId6" Type="http://schemas.openxmlformats.org/officeDocument/2006/relationships/slideLayout" Target="../slideLayouts/slideLayout290.xml"/><Relationship Id="rId11" Type="http://schemas.openxmlformats.org/officeDocument/2006/relationships/slideLayout" Target="../slideLayouts/slideLayout295.xml"/><Relationship Id="rId5" Type="http://schemas.openxmlformats.org/officeDocument/2006/relationships/slideLayout" Target="../slideLayouts/slideLayout289.xml"/><Relationship Id="rId15" Type="http://schemas.openxmlformats.org/officeDocument/2006/relationships/slideLayout" Target="../slideLayouts/slideLayout299.xml"/><Relationship Id="rId23" Type="http://schemas.openxmlformats.org/officeDocument/2006/relationships/image" Target="../media/image1.jpeg"/><Relationship Id="rId10" Type="http://schemas.openxmlformats.org/officeDocument/2006/relationships/slideLayout" Target="../slideLayouts/slideLayout294.xml"/><Relationship Id="rId19" Type="http://schemas.openxmlformats.org/officeDocument/2006/relationships/slideLayout" Target="../slideLayouts/slideLayout303.xml"/><Relationship Id="rId4" Type="http://schemas.openxmlformats.org/officeDocument/2006/relationships/slideLayout" Target="../slideLayouts/slideLayout288.xml"/><Relationship Id="rId9" Type="http://schemas.openxmlformats.org/officeDocument/2006/relationships/slideLayout" Target="../slideLayouts/slideLayout293.xml"/><Relationship Id="rId14" Type="http://schemas.openxmlformats.org/officeDocument/2006/relationships/slideLayout" Target="../slideLayouts/slideLayout298.xml"/><Relationship Id="rId22"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13.xml"/><Relationship Id="rId13" Type="http://schemas.openxmlformats.org/officeDocument/2006/relationships/slideLayout" Target="../slideLayouts/slideLayout318.xml"/><Relationship Id="rId18" Type="http://schemas.openxmlformats.org/officeDocument/2006/relationships/slideLayout" Target="../slideLayouts/slideLayout323.xml"/><Relationship Id="rId3" Type="http://schemas.openxmlformats.org/officeDocument/2006/relationships/slideLayout" Target="../slideLayouts/slideLayout308.xml"/><Relationship Id="rId21" Type="http://schemas.openxmlformats.org/officeDocument/2006/relationships/slideLayout" Target="../slideLayouts/slideLayout326.xml"/><Relationship Id="rId7" Type="http://schemas.openxmlformats.org/officeDocument/2006/relationships/slideLayout" Target="../slideLayouts/slideLayout312.xml"/><Relationship Id="rId12" Type="http://schemas.openxmlformats.org/officeDocument/2006/relationships/slideLayout" Target="../slideLayouts/slideLayout317.xml"/><Relationship Id="rId17" Type="http://schemas.openxmlformats.org/officeDocument/2006/relationships/slideLayout" Target="../slideLayouts/slideLayout322.xml"/><Relationship Id="rId2" Type="http://schemas.openxmlformats.org/officeDocument/2006/relationships/slideLayout" Target="../slideLayouts/slideLayout307.xml"/><Relationship Id="rId16" Type="http://schemas.openxmlformats.org/officeDocument/2006/relationships/slideLayout" Target="../slideLayouts/slideLayout321.xml"/><Relationship Id="rId20" Type="http://schemas.openxmlformats.org/officeDocument/2006/relationships/slideLayout" Target="../slideLayouts/slideLayout325.xml"/><Relationship Id="rId1" Type="http://schemas.openxmlformats.org/officeDocument/2006/relationships/slideLayout" Target="../slideLayouts/slideLayout306.xml"/><Relationship Id="rId6" Type="http://schemas.openxmlformats.org/officeDocument/2006/relationships/slideLayout" Target="../slideLayouts/slideLayout311.xml"/><Relationship Id="rId11" Type="http://schemas.openxmlformats.org/officeDocument/2006/relationships/slideLayout" Target="../slideLayouts/slideLayout316.xml"/><Relationship Id="rId5" Type="http://schemas.openxmlformats.org/officeDocument/2006/relationships/slideLayout" Target="../slideLayouts/slideLayout310.xml"/><Relationship Id="rId15" Type="http://schemas.openxmlformats.org/officeDocument/2006/relationships/slideLayout" Target="../slideLayouts/slideLayout320.xml"/><Relationship Id="rId23" Type="http://schemas.openxmlformats.org/officeDocument/2006/relationships/image" Target="../media/image1.jpeg"/><Relationship Id="rId10" Type="http://schemas.openxmlformats.org/officeDocument/2006/relationships/slideLayout" Target="../slideLayouts/slideLayout315.xml"/><Relationship Id="rId19" Type="http://schemas.openxmlformats.org/officeDocument/2006/relationships/slideLayout" Target="../slideLayouts/slideLayout324.xml"/><Relationship Id="rId4" Type="http://schemas.openxmlformats.org/officeDocument/2006/relationships/slideLayout" Target="../slideLayouts/slideLayout309.xml"/><Relationship Id="rId9" Type="http://schemas.openxmlformats.org/officeDocument/2006/relationships/slideLayout" Target="../slideLayouts/slideLayout314.xml"/><Relationship Id="rId14" Type="http://schemas.openxmlformats.org/officeDocument/2006/relationships/slideLayout" Target="../slideLayouts/slideLayout319.xml"/><Relationship Id="rId22" Type="http://schemas.openxmlformats.org/officeDocument/2006/relationships/theme" Target="../theme/theme16.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34.xml"/><Relationship Id="rId13" Type="http://schemas.openxmlformats.org/officeDocument/2006/relationships/slideLayout" Target="../slideLayouts/slideLayout339.xml"/><Relationship Id="rId18" Type="http://schemas.openxmlformats.org/officeDocument/2006/relationships/slideLayout" Target="../slideLayouts/slideLayout344.xml"/><Relationship Id="rId3" Type="http://schemas.openxmlformats.org/officeDocument/2006/relationships/slideLayout" Target="../slideLayouts/slideLayout329.xml"/><Relationship Id="rId21" Type="http://schemas.openxmlformats.org/officeDocument/2006/relationships/slideLayout" Target="../slideLayouts/slideLayout347.xml"/><Relationship Id="rId7" Type="http://schemas.openxmlformats.org/officeDocument/2006/relationships/slideLayout" Target="../slideLayouts/slideLayout333.xml"/><Relationship Id="rId12" Type="http://schemas.openxmlformats.org/officeDocument/2006/relationships/slideLayout" Target="../slideLayouts/slideLayout338.xml"/><Relationship Id="rId17" Type="http://schemas.openxmlformats.org/officeDocument/2006/relationships/slideLayout" Target="../slideLayouts/slideLayout343.xml"/><Relationship Id="rId2" Type="http://schemas.openxmlformats.org/officeDocument/2006/relationships/slideLayout" Target="../slideLayouts/slideLayout328.xml"/><Relationship Id="rId16" Type="http://schemas.openxmlformats.org/officeDocument/2006/relationships/slideLayout" Target="../slideLayouts/slideLayout342.xml"/><Relationship Id="rId20" Type="http://schemas.openxmlformats.org/officeDocument/2006/relationships/slideLayout" Target="../slideLayouts/slideLayout346.xml"/><Relationship Id="rId1" Type="http://schemas.openxmlformats.org/officeDocument/2006/relationships/slideLayout" Target="../slideLayouts/slideLayout327.xml"/><Relationship Id="rId6" Type="http://schemas.openxmlformats.org/officeDocument/2006/relationships/slideLayout" Target="../slideLayouts/slideLayout332.xml"/><Relationship Id="rId11" Type="http://schemas.openxmlformats.org/officeDocument/2006/relationships/slideLayout" Target="../slideLayouts/slideLayout337.xml"/><Relationship Id="rId5" Type="http://schemas.openxmlformats.org/officeDocument/2006/relationships/slideLayout" Target="../slideLayouts/slideLayout331.xml"/><Relationship Id="rId15" Type="http://schemas.openxmlformats.org/officeDocument/2006/relationships/slideLayout" Target="../slideLayouts/slideLayout341.xml"/><Relationship Id="rId23" Type="http://schemas.openxmlformats.org/officeDocument/2006/relationships/image" Target="../media/image1.jpeg"/><Relationship Id="rId10" Type="http://schemas.openxmlformats.org/officeDocument/2006/relationships/slideLayout" Target="../slideLayouts/slideLayout336.xml"/><Relationship Id="rId19" Type="http://schemas.openxmlformats.org/officeDocument/2006/relationships/slideLayout" Target="../slideLayouts/slideLayout345.xml"/><Relationship Id="rId4" Type="http://schemas.openxmlformats.org/officeDocument/2006/relationships/slideLayout" Target="../slideLayouts/slideLayout330.xml"/><Relationship Id="rId9" Type="http://schemas.openxmlformats.org/officeDocument/2006/relationships/slideLayout" Target="../slideLayouts/slideLayout335.xml"/><Relationship Id="rId14" Type="http://schemas.openxmlformats.org/officeDocument/2006/relationships/slideLayout" Target="../slideLayouts/slideLayout340.xml"/><Relationship Id="rId22"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355.xml"/><Relationship Id="rId13" Type="http://schemas.openxmlformats.org/officeDocument/2006/relationships/slideLayout" Target="../slideLayouts/slideLayout360.xml"/><Relationship Id="rId18" Type="http://schemas.openxmlformats.org/officeDocument/2006/relationships/slideLayout" Target="../slideLayouts/slideLayout365.xml"/><Relationship Id="rId3" Type="http://schemas.openxmlformats.org/officeDocument/2006/relationships/slideLayout" Target="../slideLayouts/slideLayout350.xml"/><Relationship Id="rId21" Type="http://schemas.openxmlformats.org/officeDocument/2006/relationships/slideLayout" Target="../slideLayouts/slideLayout368.xml"/><Relationship Id="rId7" Type="http://schemas.openxmlformats.org/officeDocument/2006/relationships/slideLayout" Target="../slideLayouts/slideLayout354.xml"/><Relationship Id="rId12" Type="http://schemas.openxmlformats.org/officeDocument/2006/relationships/slideLayout" Target="../slideLayouts/slideLayout359.xml"/><Relationship Id="rId17" Type="http://schemas.openxmlformats.org/officeDocument/2006/relationships/slideLayout" Target="../slideLayouts/slideLayout364.xml"/><Relationship Id="rId2" Type="http://schemas.openxmlformats.org/officeDocument/2006/relationships/slideLayout" Target="../slideLayouts/slideLayout349.xml"/><Relationship Id="rId16" Type="http://schemas.openxmlformats.org/officeDocument/2006/relationships/slideLayout" Target="../slideLayouts/slideLayout363.xml"/><Relationship Id="rId20" Type="http://schemas.openxmlformats.org/officeDocument/2006/relationships/slideLayout" Target="../slideLayouts/slideLayout367.xml"/><Relationship Id="rId1" Type="http://schemas.openxmlformats.org/officeDocument/2006/relationships/slideLayout" Target="../slideLayouts/slideLayout348.xml"/><Relationship Id="rId6" Type="http://schemas.openxmlformats.org/officeDocument/2006/relationships/slideLayout" Target="../slideLayouts/slideLayout353.xml"/><Relationship Id="rId11" Type="http://schemas.openxmlformats.org/officeDocument/2006/relationships/slideLayout" Target="../slideLayouts/slideLayout358.xml"/><Relationship Id="rId24" Type="http://schemas.openxmlformats.org/officeDocument/2006/relationships/image" Target="../media/image1.jpeg"/><Relationship Id="rId5" Type="http://schemas.openxmlformats.org/officeDocument/2006/relationships/slideLayout" Target="../slideLayouts/slideLayout352.xml"/><Relationship Id="rId15" Type="http://schemas.openxmlformats.org/officeDocument/2006/relationships/slideLayout" Target="../slideLayouts/slideLayout362.xml"/><Relationship Id="rId23" Type="http://schemas.openxmlformats.org/officeDocument/2006/relationships/theme" Target="../theme/theme18.xml"/><Relationship Id="rId10" Type="http://schemas.openxmlformats.org/officeDocument/2006/relationships/slideLayout" Target="../slideLayouts/slideLayout357.xml"/><Relationship Id="rId19" Type="http://schemas.openxmlformats.org/officeDocument/2006/relationships/slideLayout" Target="../slideLayouts/slideLayout366.xml"/><Relationship Id="rId4" Type="http://schemas.openxmlformats.org/officeDocument/2006/relationships/slideLayout" Target="../slideLayouts/slideLayout351.xml"/><Relationship Id="rId9" Type="http://schemas.openxmlformats.org/officeDocument/2006/relationships/slideLayout" Target="../slideLayouts/slideLayout356.xml"/><Relationship Id="rId14" Type="http://schemas.openxmlformats.org/officeDocument/2006/relationships/slideLayout" Target="../slideLayouts/slideLayout361.xml"/><Relationship Id="rId22" Type="http://schemas.openxmlformats.org/officeDocument/2006/relationships/slideLayout" Target="../slideLayouts/slideLayout369.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377.xml"/><Relationship Id="rId13" Type="http://schemas.openxmlformats.org/officeDocument/2006/relationships/slideLayout" Target="../slideLayouts/slideLayout382.xml"/><Relationship Id="rId18" Type="http://schemas.openxmlformats.org/officeDocument/2006/relationships/slideLayout" Target="../slideLayouts/slideLayout387.xml"/><Relationship Id="rId3" Type="http://schemas.openxmlformats.org/officeDocument/2006/relationships/slideLayout" Target="../slideLayouts/slideLayout372.xml"/><Relationship Id="rId21" Type="http://schemas.openxmlformats.org/officeDocument/2006/relationships/slideLayout" Target="../slideLayouts/slideLayout390.xml"/><Relationship Id="rId7" Type="http://schemas.openxmlformats.org/officeDocument/2006/relationships/slideLayout" Target="../slideLayouts/slideLayout376.xml"/><Relationship Id="rId12" Type="http://schemas.openxmlformats.org/officeDocument/2006/relationships/slideLayout" Target="../slideLayouts/slideLayout381.xml"/><Relationship Id="rId17" Type="http://schemas.openxmlformats.org/officeDocument/2006/relationships/slideLayout" Target="../slideLayouts/slideLayout386.xml"/><Relationship Id="rId2" Type="http://schemas.openxmlformats.org/officeDocument/2006/relationships/slideLayout" Target="../slideLayouts/slideLayout371.xml"/><Relationship Id="rId16" Type="http://schemas.openxmlformats.org/officeDocument/2006/relationships/slideLayout" Target="../slideLayouts/slideLayout385.xml"/><Relationship Id="rId20" Type="http://schemas.openxmlformats.org/officeDocument/2006/relationships/slideLayout" Target="../slideLayouts/slideLayout389.xml"/><Relationship Id="rId1" Type="http://schemas.openxmlformats.org/officeDocument/2006/relationships/slideLayout" Target="../slideLayouts/slideLayout370.xml"/><Relationship Id="rId6" Type="http://schemas.openxmlformats.org/officeDocument/2006/relationships/slideLayout" Target="../slideLayouts/slideLayout375.xml"/><Relationship Id="rId11" Type="http://schemas.openxmlformats.org/officeDocument/2006/relationships/slideLayout" Target="../slideLayouts/slideLayout380.xml"/><Relationship Id="rId24" Type="http://schemas.openxmlformats.org/officeDocument/2006/relationships/image" Target="../media/image1.jpeg"/><Relationship Id="rId5" Type="http://schemas.openxmlformats.org/officeDocument/2006/relationships/slideLayout" Target="../slideLayouts/slideLayout374.xml"/><Relationship Id="rId15" Type="http://schemas.openxmlformats.org/officeDocument/2006/relationships/slideLayout" Target="../slideLayouts/slideLayout384.xml"/><Relationship Id="rId23" Type="http://schemas.openxmlformats.org/officeDocument/2006/relationships/theme" Target="../theme/theme19.xml"/><Relationship Id="rId10" Type="http://schemas.openxmlformats.org/officeDocument/2006/relationships/slideLayout" Target="../slideLayouts/slideLayout379.xml"/><Relationship Id="rId19" Type="http://schemas.openxmlformats.org/officeDocument/2006/relationships/slideLayout" Target="../slideLayouts/slideLayout388.xml"/><Relationship Id="rId4" Type="http://schemas.openxmlformats.org/officeDocument/2006/relationships/slideLayout" Target="../slideLayouts/slideLayout373.xml"/><Relationship Id="rId9" Type="http://schemas.openxmlformats.org/officeDocument/2006/relationships/slideLayout" Target="../slideLayouts/slideLayout378.xml"/><Relationship Id="rId14" Type="http://schemas.openxmlformats.org/officeDocument/2006/relationships/slideLayout" Target="../slideLayouts/slideLayout383.xml"/><Relationship Id="rId22" Type="http://schemas.openxmlformats.org/officeDocument/2006/relationships/slideLayout" Target="../slideLayouts/slideLayout39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image" Target="../media/image1.jpeg"/><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99.xml"/><Relationship Id="rId13" Type="http://schemas.openxmlformats.org/officeDocument/2006/relationships/slideLayout" Target="../slideLayouts/slideLayout404.xml"/><Relationship Id="rId18" Type="http://schemas.openxmlformats.org/officeDocument/2006/relationships/slideLayout" Target="../slideLayouts/slideLayout409.xml"/><Relationship Id="rId3" Type="http://schemas.openxmlformats.org/officeDocument/2006/relationships/slideLayout" Target="../slideLayouts/slideLayout394.xml"/><Relationship Id="rId21" Type="http://schemas.openxmlformats.org/officeDocument/2006/relationships/slideLayout" Target="../slideLayouts/slideLayout412.xml"/><Relationship Id="rId7" Type="http://schemas.openxmlformats.org/officeDocument/2006/relationships/slideLayout" Target="../slideLayouts/slideLayout398.xml"/><Relationship Id="rId12" Type="http://schemas.openxmlformats.org/officeDocument/2006/relationships/slideLayout" Target="../slideLayouts/slideLayout403.xml"/><Relationship Id="rId17" Type="http://schemas.openxmlformats.org/officeDocument/2006/relationships/slideLayout" Target="../slideLayouts/slideLayout408.xml"/><Relationship Id="rId2" Type="http://schemas.openxmlformats.org/officeDocument/2006/relationships/slideLayout" Target="../slideLayouts/slideLayout393.xml"/><Relationship Id="rId16" Type="http://schemas.openxmlformats.org/officeDocument/2006/relationships/slideLayout" Target="../slideLayouts/slideLayout407.xml"/><Relationship Id="rId20" Type="http://schemas.openxmlformats.org/officeDocument/2006/relationships/slideLayout" Target="../slideLayouts/slideLayout411.xml"/><Relationship Id="rId1" Type="http://schemas.openxmlformats.org/officeDocument/2006/relationships/slideLayout" Target="../slideLayouts/slideLayout392.xml"/><Relationship Id="rId6" Type="http://schemas.openxmlformats.org/officeDocument/2006/relationships/slideLayout" Target="../slideLayouts/slideLayout397.xml"/><Relationship Id="rId11" Type="http://schemas.openxmlformats.org/officeDocument/2006/relationships/slideLayout" Target="../slideLayouts/slideLayout402.xml"/><Relationship Id="rId24" Type="http://schemas.openxmlformats.org/officeDocument/2006/relationships/image" Target="../media/image1.jpeg"/><Relationship Id="rId5" Type="http://schemas.openxmlformats.org/officeDocument/2006/relationships/slideLayout" Target="../slideLayouts/slideLayout396.xml"/><Relationship Id="rId15" Type="http://schemas.openxmlformats.org/officeDocument/2006/relationships/slideLayout" Target="../slideLayouts/slideLayout406.xml"/><Relationship Id="rId23" Type="http://schemas.openxmlformats.org/officeDocument/2006/relationships/theme" Target="../theme/theme20.xml"/><Relationship Id="rId10" Type="http://schemas.openxmlformats.org/officeDocument/2006/relationships/slideLayout" Target="../slideLayouts/slideLayout401.xml"/><Relationship Id="rId19" Type="http://schemas.openxmlformats.org/officeDocument/2006/relationships/slideLayout" Target="../slideLayouts/slideLayout410.xml"/><Relationship Id="rId4" Type="http://schemas.openxmlformats.org/officeDocument/2006/relationships/slideLayout" Target="../slideLayouts/slideLayout395.xml"/><Relationship Id="rId9" Type="http://schemas.openxmlformats.org/officeDocument/2006/relationships/slideLayout" Target="../slideLayouts/slideLayout400.xml"/><Relationship Id="rId14" Type="http://schemas.openxmlformats.org/officeDocument/2006/relationships/slideLayout" Target="../slideLayouts/slideLayout405.xml"/><Relationship Id="rId22" Type="http://schemas.openxmlformats.org/officeDocument/2006/relationships/slideLayout" Target="../slideLayouts/slideLayout413.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421.xml"/><Relationship Id="rId13" Type="http://schemas.openxmlformats.org/officeDocument/2006/relationships/slideLayout" Target="../slideLayouts/slideLayout426.xml"/><Relationship Id="rId18" Type="http://schemas.openxmlformats.org/officeDocument/2006/relationships/slideLayout" Target="../slideLayouts/slideLayout431.xml"/><Relationship Id="rId3" Type="http://schemas.openxmlformats.org/officeDocument/2006/relationships/slideLayout" Target="../slideLayouts/slideLayout416.xml"/><Relationship Id="rId21" Type="http://schemas.openxmlformats.org/officeDocument/2006/relationships/slideLayout" Target="../slideLayouts/slideLayout434.xml"/><Relationship Id="rId7" Type="http://schemas.openxmlformats.org/officeDocument/2006/relationships/slideLayout" Target="../slideLayouts/slideLayout420.xml"/><Relationship Id="rId12" Type="http://schemas.openxmlformats.org/officeDocument/2006/relationships/slideLayout" Target="../slideLayouts/slideLayout425.xml"/><Relationship Id="rId17" Type="http://schemas.openxmlformats.org/officeDocument/2006/relationships/slideLayout" Target="../slideLayouts/slideLayout430.xml"/><Relationship Id="rId2" Type="http://schemas.openxmlformats.org/officeDocument/2006/relationships/slideLayout" Target="../slideLayouts/slideLayout415.xml"/><Relationship Id="rId16" Type="http://schemas.openxmlformats.org/officeDocument/2006/relationships/slideLayout" Target="../slideLayouts/slideLayout429.xml"/><Relationship Id="rId20" Type="http://schemas.openxmlformats.org/officeDocument/2006/relationships/slideLayout" Target="../slideLayouts/slideLayout433.xml"/><Relationship Id="rId1" Type="http://schemas.openxmlformats.org/officeDocument/2006/relationships/slideLayout" Target="../slideLayouts/slideLayout414.xml"/><Relationship Id="rId6" Type="http://schemas.openxmlformats.org/officeDocument/2006/relationships/slideLayout" Target="../slideLayouts/slideLayout419.xml"/><Relationship Id="rId11" Type="http://schemas.openxmlformats.org/officeDocument/2006/relationships/slideLayout" Target="../slideLayouts/slideLayout424.xml"/><Relationship Id="rId24" Type="http://schemas.openxmlformats.org/officeDocument/2006/relationships/image" Target="../media/image1.jpeg"/><Relationship Id="rId5" Type="http://schemas.openxmlformats.org/officeDocument/2006/relationships/slideLayout" Target="../slideLayouts/slideLayout418.xml"/><Relationship Id="rId15" Type="http://schemas.openxmlformats.org/officeDocument/2006/relationships/slideLayout" Target="../slideLayouts/slideLayout428.xml"/><Relationship Id="rId23" Type="http://schemas.openxmlformats.org/officeDocument/2006/relationships/theme" Target="../theme/theme21.xml"/><Relationship Id="rId10" Type="http://schemas.openxmlformats.org/officeDocument/2006/relationships/slideLayout" Target="../slideLayouts/slideLayout423.xml"/><Relationship Id="rId19" Type="http://schemas.openxmlformats.org/officeDocument/2006/relationships/slideLayout" Target="../slideLayouts/slideLayout432.xml"/><Relationship Id="rId4" Type="http://schemas.openxmlformats.org/officeDocument/2006/relationships/slideLayout" Target="../slideLayouts/slideLayout417.xml"/><Relationship Id="rId9" Type="http://schemas.openxmlformats.org/officeDocument/2006/relationships/slideLayout" Target="../slideLayouts/slideLayout422.xml"/><Relationship Id="rId14" Type="http://schemas.openxmlformats.org/officeDocument/2006/relationships/slideLayout" Target="../slideLayouts/slideLayout427.xml"/><Relationship Id="rId22" Type="http://schemas.openxmlformats.org/officeDocument/2006/relationships/slideLayout" Target="../slideLayouts/slideLayout435.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443.xml"/><Relationship Id="rId13" Type="http://schemas.openxmlformats.org/officeDocument/2006/relationships/slideLayout" Target="../slideLayouts/slideLayout448.xml"/><Relationship Id="rId18" Type="http://schemas.openxmlformats.org/officeDocument/2006/relationships/slideLayout" Target="../slideLayouts/slideLayout453.xml"/><Relationship Id="rId3" Type="http://schemas.openxmlformats.org/officeDocument/2006/relationships/slideLayout" Target="../slideLayouts/slideLayout438.xml"/><Relationship Id="rId21" Type="http://schemas.openxmlformats.org/officeDocument/2006/relationships/slideLayout" Target="../slideLayouts/slideLayout456.xml"/><Relationship Id="rId7" Type="http://schemas.openxmlformats.org/officeDocument/2006/relationships/slideLayout" Target="../slideLayouts/slideLayout442.xml"/><Relationship Id="rId12" Type="http://schemas.openxmlformats.org/officeDocument/2006/relationships/slideLayout" Target="../slideLayouts/slideLayout447.xml"/><Relationship Id="rId17" Type="http://schemas.openxmlformats.org/officeDocument/2006/relationships/slideLayout" Target="../slideLayouts/slideLayout452.xml"/><Relationship Id="rId2" Type="http://schemas.openxmlformats.org/officeDocument/2006/relationships/slideLayout" Target="../slideLayouts/slideLayout437.xml"/><Relationship Id="rId16" Type="http://schemas.openxmlformats.org/officeDocument/2006/relationships/slideLayout" Target="../slideLayouts/slideLayout451.xml"/><Relationship Id="rId20" Type="http://schemas.openxmlformats.org/officeDocument/2006/relationships/slideLayout" Target="../slideLayouts/slideLayout455.xml"/><Relationship Id="rId1" Type="http://schemas.openxmlformats.org/officeDocument/2006/relationships/slideLayout" Target="../slideLayouts/slideLayout436.xml"/><Relationship Id="rId6" Type="http://schemas.openxmlformats.org/officeDocument/2006/relationships/slideLayout" Target="../slideLayouts/slideLayout441.xml"/><Relationship Id="rId11" Type="http://schemas.openxmlformats.org/officeDocument/2006/relationships/slideLayout" Target="../slideLayouts/slideLayout446.xml"/><Relationship Id="rId24" Type="http://schemas.openxmlformats.org/officeDocument/2006/relationships/image" Target="../media/image1.jpeg"/><Relationship Id="rId5" Type="http://schemas.openxmlformats.org/officeDocument/2006/relationships/slideLayout" Target="../slideLayouts/slideLayout440.xml"/><Relationship Id="rId15" Type="http://schemas.openxmlformats.org/officeDocument/2006/relationships/slideLayout" Target="../slideLayouts/slideLayout450.xml"/><Relationship Id="rId23" Type="http://schemas.openxmlformats.org/officeDocument/2006/relationships/theme" Target="../theme/theme22.xml"/><Relationship Id="rId10" Type="http://schemas.openxmlformats.org/officeDocument/2006/relationships/slideLayout" Target="../slideLayouts/slideLayout445.xml"/><Relationship Id="rId19" Type="http://schemas.openxmlformats.org/officeDocument/2006/relationships/slideLayout" Target="../slideLayouts/slideLayout454.xml"/><Relationship Id="rId4" Type="http://schemas.openxmlformats.org/officeDocument/2006/relationships/slideLayout" Target="../slideLayouts/slideLayout439.xml"/><Relationship Id="rId9" Type="http://schemas.openxmlformats.org/officeDocument/2006/relationships/slideLayout" Target="../slideLayouts/slideLayout444.xml"/><Relationship Id="rId14" Type="http://schemas.openxmlformats.org/officeDocument/2006/relationships/slideLayout" Target="../slideLayouts/slideLayout449.xml"/><Relationship Id="rId22" Type="http://schemas.openxmlformats.org/officeDocument/2006/relationships/slideLayout" Target="../slideLayouts/slideLayout457.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465.xml"/><Relationship Id="rId13" Type="http://schemas.openxmlformats.org/officeDocument/2006/relationships/slideLayout" Target="../slideLayouts/slideLayout470.xml"/><Relationship Id="rId18" Type="http://schemas.openxmlformats.org/officeDocument/2006/relationships/slideLayout" Target="../slideLayouts/slideLayout475.xml"/><Relationship Id="rId3" Type="http://schemas.openxmlformats.org/officeDocument/2006/relationships/slideLayout" Target="../slideLayouts/slideLayout460.xml"/><Relationship Id="rId21" Type="http://schemas.openxmlformats.org/officeDocument/2006/relationships/slideLayout" Target="../slideLayouts/slideLayout478.xml"/><Relationship Id="rId7" Type="http://schemas.openxmlformats.org/officeDocument/2006/relationships/slideLayout" Target="../slideLayouts/slideLayout464.xml"/><Relationship Id="rId12" Type="http://schemas.openxmlformats.org/officeDocument/2006/relationships/slideLayout" Target="../slideLayouts/slideLayout469.xml"/><Relationship Id="rId17" Type="http://schemas.openxmlformats.org/officeDocument/2006/relationships/slideLayout" Target="../slideLayouts/slideLayout474.xml"/><Relationship Id="rId2" Type="http://schemas.openxmlformats.org/officeDocument/2006/relationships/slideLayout" Target="../slideLayouts/slideLayout459.xml"/><Relationship Id="rId16" Type="http://schemas.openxmlformats.org/officeDocument/2006/relationships/slideLayout" Target="../slideLayouts/slideLayout473.xml"/><Relationship Id="rId20" Type="http://schemas.openxmlformats.org/officeDocument/2006/relationships/slideLayout" Target="../slideLayouts/slideLayout477.xml"/><Relationship Id="rId1" Type="http://schemas.openxmlformats.org/officeDocument/2006/relationships/slideLayout" Target="../slideLayouts/slideLayout458.xml"/><Relationship Id="rId6" Type="http://schemas.openxmlformats.org/officeDocument/2006/relationships/slideLayout" Target="../slideLayouts/slideLayout463.xml"/><Relationship Id="rId11" Type="http://schemas.openxmlformats.org/officeDocument/2006/relationships/slideLayout" Target="../slideLayouts/slideLayout468.xml"/><Relationship Id="rId24" Type="http://schemas.openxmlformats.org/officeDocument/2006/relationships/image" Target="../media/image1.jpeg"/><Relationship Id="rId5" Type="http://schemas.openxmlformats.org/officeDocument/2006/relationships/slideLayout" Target="../slideLayouts/slideLayout462.xml"/><Relationship Id="rId15" Type="http://schemas.openxmlformats.org/officeDocument/2006/relationships/slideLayout" Target="../slideLayouts/slideLayout472.xml"/><Relationship Id="rId23" Type="http://schemas.openxmlformats.org/officeDocument/2006/relationships/theme" Target="../theme/theme23.xml"/><Relationship Id="rId10" Type="http://schemas.openxmlformats.org/officeDocument/2006/relationships/slideLayout" Target="../slideLayouts/slideLayout467.xml"/><Relationship Id="rId19" Type="http://schemas.openxmlformats.org/officeDocument/2006/relationships/slideLayout" Target="../slideLayouts/slideLayout476.xml"/><Relationship Id="rId4" Type="http://schemas.openxmlformats.org/officeDocument/2006/relationships/slideLayout" Target="../slideLayouts/slideLayout461.xml"/><Relationship Id="rId9" Type="http://schemas.openxmlformats.org/officeDocument/2006/relationships/slideLayout" Target="../slideLayouts/slideLayout466.xml"/><Relationship Id="rId14" Type="http://schemas.openxmlformats.org/officeDocument/2006/relationships/slideLayout" Target="../slideLayouts/slideLayout471.xml"/><Relationship Id="rId22" Type="http://schemas.openxmlformats.org/officeDocument/2006/relationships/slideLayout" Target="../slideLayouts/slideLayout479.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487.xml"/><Relationship Id="rId13" Type="http://schemas.openxmlformats.org/officeDocument/2006/relationships/slideLayout" Target="../slideLayouts/slideLayout492.xml"/><Relationship Id="rId18" Type="http://schemas.openxmlformats.org/officeDocument/2006/relationships/slideLayout" Target="../slideLayouts/slideLayout497.xml"/><Relationship Id="rId3" Type="http://schemas.openxmlformats.org/officeDocument/2006/relationships/slideLayout" Target="../slideLayouts/slideLayout482.xml"/><Relationship Id="rId21" Type="http://schemas.openxmlformats.org/officeDocument/2006/relationships/slideLayout" Target="../slideLayouts/slideLayout500.xml"/><Relationship Id="rId7" Type="http://schemas.openxmlformats.org/officeDocument/2006/relationships/slideLayout" Target="../slideLayouts/slideLayout486.xml"/><Relationship Id="rId12" Type="http://schemas.openxmlformats.org/officeDocument/2006/relationships/slideLayout" Target="../slideLayouts/slideLayout491.xml"/><Relationship Id="rId17" Type="http://schemas.openxmlformats.org/officeDocument/2006/relationships/slideLayout" Target="../slideLayouts/slideLayout496.xml"/><Relationship Id="rId2" Type="http://schemas.openxmlformats.org/officeDocument/2006/relationships/slideLayout" Target="../slideLayouts/slideLayout481.xml"/><Relationship Id="rId16" Type="http://schemas.openxmlformats.org/officeDocument/2006/relationships/slideLayout" Target="../slideLayouts/slideLayout495.xml"/><Relationship Id="rId20" Type="http://schemas.openxmlformats.org/officeDocument/2006/relationships/slideLayout" Target="../slideLayouts/slideLayout499.xml"/><Relationship Id="rId1" Type="http://schemas.openxmlformats.org/officeDocument/2006/relationships/slideLayout" Target="../slideLayouts/slideLayout480.xml"/><Relationship Id="rId6" Type="http://schemas.openxmlformats.org/officeDocument/2006/relationships/slideLayout" Target="../slideLayouts/slideLayout485.xml"/><Relationship Id="rId11" Type="http://schemas.openxmlformats.org/officeDocument/2006/relationships/slideLayout" Target="../slideLayouts/slideLayout490.xml"/><Relationship Id="rId24" Type="http://schemas.openxmlformats.org/officeDocument/2006/relationships/image" Target="../media/image1.jpeg"/><Relationship Id="rId5" Type="http://schemas.openxmlformats.org/officeDocument/2006/relationships/slideLayout" Target="../slideLayouts/slideLayout484.xml"/><Relationship Id="rId15" Type="http://schemas.openxmlformats.org/officeDocument/2006/relationships/slideLayout" Target="../slideLayouts/slideLayout494.xml"/><Relationship Id="rId23" Type="http://schemas.openxmlformats.org/officeDocument/2006/relationships/theme" Target="../theme/theme24.xml"/><Relationship Id="rId10" Type="http://schemas.openxmlformats.org/officeDocument/2006/relationships/slideLayout" Target="../slideLayouts/slideLayout489.xml"/><Relationship Id="rId19" Type="http://schemas.openxmlformats.org/officeDocument/2006/relationships/slideLayout" Target="../slideLayouts/slideLayout498.xml"/><Relationship Id="rId4" Type="http://schemas.openxmlformats.org/officeDocument/2006/relationships/slideLayout" Target="../slideLayouts/slideLayout483.xml"/><Relationship Id="rId9" Type="http://schemas.openxmlformats.org/officeDocument/2006/relationships/slideLayout" Target="../slideLayouts/slideLayout488.xml"/><Relationship Id="rId14" Type="http://schemas.openxmlformats.org/officeDocument/2006/relationships/slideLayout" Target="../slideLayouts/slideLayout493.xml"/><Relationship Id="rId22" Type="http://schemas.openxmlformats.org/officeDocument/2006/relationships/slideLayout" Target="../slideLayouts/slideLayout501.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509.xml"/><Relationship Id="rId13" Type="http://schemas.openxmlformats.org/officeDocument/2006/relationships/slideLayout" Target="../slideLayouts/slideLayout514.xml"/><Relationship Id="rId18" Type="http://schemas.openxmlformats.org/officeDocument/2006/relationships/slideLayout" Target="../slideLayouts/slideLayout519.xml"/><Relationship Id="rId3" Type="http://schemas.openxmlformats.org/officeDocument/2006/relationships/slideLayout" Target="../slideLayouts/slideLayout504.xml"/><Relationship Id="rId21" Type="http://schemas.openxmlformats.org/officeDocument/2006/relationships/slideLayout" Target="../slideLayouts/slideLayout522.xml"/><Relationship Id="rId7" Type="http://schemas.openxmlformats.org/officeDocument/2006/relationships/slideLayout" Target="../slideLayouts/slideLayout508.xml"/><Relationship Id="rId12" Type="http://schemas.openxmlformats.org/officeDocument/2006/relationships/slideLayout" Target="../slideLayouts/slideLayout513.xml"/><Relationship Id="rId17" Type="http://schemas.openxmlformats.org/officeDocument/2006/relationships/slideLayout" Target="../slideLayouts/slideLayout518.xml"/><Relationship Id="rId2" Type="http://schemas.openxmlformats.org/officeDocument/2006/relationships/slideLayout" Target="../slideLayouts/slideLayout503.xml"/><Relationship Id="rId16" Type="http://schemas.openxmlformats.org/officeDocument/2006/relationships/slideLayout" Target="../slideLayouts/slideLayout517.xml"/><Relationship Id="rId20" Type="http://schemas.openxmlformats.org/officeDocument/2006/relationships/slideLayout" Target="../slideLayouts/slideLayout521.xml"/><Relationship Id="rId1" Type="http://schemas.openxmlformats.org/officeDocument/2006/relationships/slideLayout" Target="../slideLayouts/slideLayout502.xml"/><Relationship Id="rId6" Type="http://schemas.openxmlformats.org/officeDocument/2006/relationships/slideLayout" Target="../slideLayouts/slideLayout507.xml"/><Relationship Id="rId11" Type="http://schemas.openxmlformats.org/officeDocument/2006/relationships/slideLayout" Target="../slideLayouts/slideLayout512.xml"/><Relationship Id="rId24" Type="http://schemas.openxmlformats.org/officeDocument/2006/relationships/image" Target="../media/image1.jpeg"/><Relationship Id="rId5" Type="http://schemas.openxmlformats.org/officeDocument/2006/relationships/slideLayout" Target="../slideLayouts/slideLayout506.xml"/><Relationship Id="rId15" Type="http://schemas.openxmlformats.org/officeDocument/2006/relationships/slideLayout" Target="../slideLayouts/slideLayout516.xml"/><Relationship Id="rId23" Type="http://schemas.openxmlformats.org/officeDocument/2006/relationships/theme" Target="../theme/theme25.xml"/><Relationship Id="rId10" Type="http://schemas.openxmlformats.org/officeDocument/2006/relationships/slideLayout" Target="../slideLayouts/slideLayout511.xml"/><Relationship Id="rId19" Type="http://schemas.openxmlformats.org/officeDocument/2006/relationships/slideLayout" Target="../slideLayouts/slideLayout520.xml"/><Relationship Id="rId4" Type="http://schemas.openxmlformats.org/officeDocument/2006/relationships/slideLayout" Target="../slideLayouts/slideLayout505.xml"/><Relationship Id="rId9" Type="http://schemas.openxmlformats.org/officeDocument/2006/relationships/slideLayout" Target="../slideLayouts/slideLayout510.xml"/><Relationship Id="rId14" Type="http://schemas.openxmlformats.org/officeDocument/2006/relationships/slideLayout" Target="../slideLayouts/slideLayout515.xml"/><Relationship Id="rId22" Type="http://schemas.openxmlformats.org/officeDocument/2006/relationships/slideLayout" Target="../slideLayouts/slideLayout523.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531.xml"/><Relationship Id="rId13" Type="http://schemas.openxmlformats.org/officeDocument/2006/relationships/slideLayout" Target="../slideLayouts/slideLayout536.xml"/><Relationship Id="rId18" Type="http://schemas.openxmlformats.org/officeDocument/2006/relationships/slideLayout" Target="../slideLayouts/slideLayout541.xml"/><Relationship Id="rId3" Type="http://schemas.openxmlformats.org/officeDocument/2006/relationships/slideLayout" Target="../slideLayouts/slideLayout526.xml"/><Relationship Id="rId21" Type="http://schemas.openxmlformats.org/officeDocument/2006/relationships/slideLayout" Target="../slideLayouts/slideLayout544.xml"/><Relationship Id="rId7" Type="http://schemas.openxmlformats.org/officeDocument/2006/relationships/slideLayout" Target="../slideLayouts/slideLayout530.xml"/><Relationship Id="rId12" Type="http://schemas.openxmlformats.org/officeDocument/2006/relationships/slideLayout" Target="../slideLayouts/slideLayout535.xml"/><Relationship Id="rId17" Type="http://schemas.openxmlformats.org/officeDocument/2006/relationships/slideLayout" Target="../slideLayouts/slideLayout540.xml"/><Relationship Id="rId2" Type="http://schemas.openxmlformats.org/officeDocument/2006/relationships/slideLayout" Target="../slideLayouts/slideLayout525.xml"/><Relationship Id="rId16" Type="http://schemas.openxmlformats.org/officeDocument/2006/relationships/slideLayout" Target="../slideLayouts/slideLayout539.xml"/><Relationship Id="rId20" Type="http://schemas.openxmlformats.org/officeDocument/2006/relationships/slideLayout" Target="../slideLayouts/slideLayout543.xml"/><Relationship Id="rId1" Type="http://schemas.openxmlformats.org/officeDocument/2006/relationships/slideLayout" Target="../slideLayouts/slideLayout524.xml"/><Relationship Id="rId6" Type="http://schemas.openxmlformats.org/officeDocument/2006/relationships/slideLayout" Target="../slideLayouts/slideLayout529.xml"/><Relationship Id="rId11" Type="http://schemas.openxmlformats.org/officeDocument/2006/relationships/slideLayout" Target="../slideLayouts/slideLayout534.xml"/><Relationship Id="rId24" Type="http://schemas.openxmlformats.org/officeDocument/2006/relationships/image" Target="../media/image1.jpeg"/><Relationship Id="rId5" Type="http://schemas.openxmlformats.org/officeDocument/2006/relationships/slideLayout" Target="../slideLayouts/slideLayout528.xml"/><Relationship Id="rId15" Type="http://schemas.openxmlformats.org/officeDocument/2006/relationships/slideLayout" Target="../slideLayouts/slideLayout538.xml"/><Relationship Id="rId23" Type="http://schemas.openxmlformats.org/officeDocument/2006/relationships/theme" Target="../theme/theme26.xml"/><Relationship Id="rId10" Type="http://schemas.openxmlformats.org/officeDocument/2006/relationships/slideLayout" Target="../slideLayouts/slideLayout533.xml"/><Relationship Id="rId19" Type="http://schemas.openxmlformats.org/officeDocument/2006/relationships/slideLayout" Target="../slideLayouts/slideLayout542.xml"/><Relationship Id="rId4" Type="http://schemas.openxmlformats.org/officeDocument/2006/relationships/slideLayout" Target="../slideLayouts/slideLayout527.xml"/><Relationship Id="rId9" Type="http://schemas.openxmlformats.org/officeDocument/2006/relationships/slideLayout" Target="../slideLayouts/slideLayout532.xml"/><Relationship Id="rId14" Type="http://schemas.openxmlformats.org/officeDocument/2006/relationships/slideLayout" Target="../slideLayouts/slideLayout537.xml"/><Relationship Id="rId22" Type="http://schemas.openxmlformats.org/officeDocument/2006/relationships/slideLayout" Target="../slideLayouts/slideLayout545.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553.xml"/><Relationship Id="rId13" Type="http://schemas.openxmlformats.org/officeDocument/2006/relationships/slideLayout" Target="../slideLayouts/slideLayout558.xml"/><Relationship Id="rId18" Type="http://schemas.openxmlformats.org/officeDocument/2006/relationships/slideLayout" Target="../slideLayouts/slideLayout563.xml"/><Relationship Id="rId3" Type="http://schemas.openxmlformats.org/officeDocument/2006/relationships/slideLayout" Target="../slideLayouts/slideLayout548.xml"/><Relationship Id="rId21" Type="http://schemas.openxmlformats.org/officeDocument/2006/relationships/slideLayout" Target="../slideLayouts/slideLayout566.xml"/><Relationship Id="rId7" Type="http://schemas.openxmlformats.org/officeDocument/2006/relationships/slideLayout" Target="../slideLayouts/slideLayout552.xml"/><Relationship Id="rId12" Type="http://schemas.openxmlformats.org/officeDocument/2006/relationships/slideLayout" Target="../slideLayouts/slideLayout557.xml"/><Relationship Id="rId17" Type="http://schemas.openxmlformats.org/officeDocument/2006/relationships/slideLayout" Target="../slideLayouts/slideLayout562.xml"/><Relationship Id="rId2" Type="http://schemas.openxmlformats.org/officeDocument/2006/relationships/slideLayout" Target="../slideLayouts/slideLayout547.xml"/><Relationship Id="rId16" Type="http://schemas.openxmlformats.org/officeDocument/2006/relationships/slideLayout" Target="../slideLayouts/slideLayout561.xml"/><Relationship Id="rId20" Type="http://schemas.openxmlformats.org/officeDocument/2006/relationships/slideLayout" Target="../slideLayouts/slideLayout565.xml"/><Relationship Id="rId1" Type="http://schemas.openxmlformats.org/officeDocument/2006/relationships/slideLayout" Target="../slideLayouts/slideLayout546.xml"/><Relationship Id="rId6" Type="http://schemas.openxmlformats.org/officeDocument/2006/relationships/slideLayout" Target="../slideLayouts/slideLayout551.xml"/><Relationship Id="rId11" Type="http://schemas.openxmlformats.org/officeDocument/2006/relationships/slideLayout" Target="../slideLayouts/slideLayout556.xml"/><Relationship Id="rId24" Type="http://schemas.openxmlformats.org/officeDocument/2006/relationships/image" Target="../media/image1.jpeg"/><Relationship Id="rId5" Type="http://schemas.openxmlformats.org/officeDocument/2006/relationships/slideLayout" Target="../slideLayouts/slideLayout550.xml"/><Relationship Id="rId15" Type="http://schemas.openxmlformats.org/officeDocument/2006/relationships/slideLayout" Target="../slideLayouts/slideLayout560.xml"/><Relationship Id="rId23" Type="http://schemas.openxmlformats.org/officeDocument/2006/relationships/theme" Target="../theme/theme27.xml"/><Relationship Id="rId10" Type="http://schemas.openxmlformats.org/officeDocument/2006/relationships/slideLayout" Target="../slideLayouts/slideLayout555.xml"/><Relationship Id="rId19" Type="http://schemas.openxmlformats.org/officeDocument/2006/relationships/slideLayout" Target="../slideLayouts/slideLayout564.xml"/><Relationship Id="rId4" Type="http://schemas.openxmlformats.org/officeDocument/2006/relationships/slideLayout" Target="../slideLayouts/slideLayout549.xml"/><Relationship Id="rId9" Type="http://schemas.openxmlformats.org/officeDocument/2006/relationships/slideLayout" Target="../slideLayouts/slideLayout554.xml"/><Relationship Id="rId14" Type="http://schemas.openxmlformats.org/officeDocument/2006/relationships/slideLayout" Target="../slideLayouts/slideLayout559.xml"/><Relationship Id="rId22" Type="http://schemas.openxmlformats.org/officeDocument/2006/relationships/slideLayout" Target="../slideLayouts/slideLayout567.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575.xml"/><Relationship Id="rId13" Type="http://schemas.openxmlformats.org/officeDocument/2006/relationships/slideLayout" Target="../slideLayouts/slideLayout580.xml"/><Relationship Id="rId18" Type="http://schemas.openxmlformats.org/officeDocument/2006/relationships/slideLayout" Target="../slideLayouts/slideLayout585.xml"/><Relationship Id="rId3" Type="http://schemas.openxmlformats.org/officeDocument/2006/relationships/slideLayout" Target="../slideLayouts/slideLayout570.xml"/><Relationship Id="rId21" Type="http://schemas.openxmlformats.org/officeDocument/2006/relationships/slideLayout" Target="../slideLayouts/slideLayout588.xml"/><Relationship Id="rId7" Type="http://schemas.openxmlformats.org/officeDocument/2006/relationships/slideLayout" Target="../slideLayouts/slideLayout574.xml"/><Relationship Id="rId12" Type="http://schemas.openxmlformats.org/officeDocument/2006/relationships/slideLayout" Target="../slideLayouts/slideLayout579.xml"/><Relationship Id="rId17" Type="http://schemas.openxmlformats.org/officeDocument/2006/relationships/slideLayout" Target="../slideLayouts/slideLayout584.xml"/><Relationship Id="rId2" Type="http://schemas.openxmlformats.org/officeDocument/2006/relationships/slideLayout" Target="../slideLayouts/slideLayout569.xml"/><Relationship Id="rId16" Type="http://schemas.openxmlformats.org/officeDocument/2006/relationships/slideLayout" Target="../slideLayouts/slideLayout583.xml"/><Relationship Id="rId20" Type="http://schemas.openxmlformats.org/officeDocument/2006/relationships/slideLayout" Target="../slideLayouts/slideLayout587.xml"/><Relationship Id="rId1" Type="http://schemas.openxmlformats.org/officeDocument/2006/relationships/slideLayout" Target="../slideLayouts/slideLayout568.xml"/><Relationship Id="rId6" Type="http://schemas.openxmlformats.org/officeDocument/2006/relationships/slideLayout" Target="../slideLayouts/slideLayout573.xml"/><Relationship Id="rId11" Type="http://schemas.openxmlformats.org/officeDocument/2006/relationships/slideLayout" Target="../slideLayouts/slideLayout578.xml"/><Relationship Id="rId24" Type="http://schemas.openxmlformats.org/officeDocument/2006/relationships/image" Target="../media/image1.jpeg"/><Relationship Id="rId5" Type="http://schemas.openxmlformats.org/officeDocument/2006/relationships/slideLayout" Target="../slideLayouts/slideLayout572.xml"/><Relationship Id="rId15" Type="http://schemas.openxmlformats.org/officeDocument/2006/relationships/slideLayout" Target="../slideLayouts/slideLayout582.xml"/><Relationship Id="rId23" Type="http://schemas.openxmlformats.org/officeDocument/2006/relationships/theme" Target="../theme/theme28.xml"/><Relationship Id="rId10" Type="http://schemas.openxmlformats.org/officeDocument/2006/relationships/slideLayout" Target="../slideLayouts/slideLayout577.xml"/><Relationship Id="rId19" Type="http://schemas.openxmlformats.org/officeDocument/2006/relationships/slideLayout" Target="../slideLayouts/slideLayout586.xml"/><Relationship Id="rId4" Type="http://schemas.openxmlformats.org/officeDocument/2006/relationships/slideLayout" Target="../slideLayouts/slideLayout571.xml"/><Relationship Id="rId9" Type="http://schemas.openxmlformats.org/officeDocument/2006/relationships/slideLayout" Target="../slideLayouts/slideLayout576.xml"/><Relationship Id="rId14" Type="http://schemas.openxmlformats.org/officeDocument/2006/relationships/slideLayout" Target="../slideLayouts/slideLayout581.xml"/><Relationship Id="rId22" Type="http://schemas.openxmlformats.org/officeDocument/2006/relationships/slideLayout" Target="../slideLayouts/slideLayout589.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597.xml"/><Relationship Id="rId13" Type="http://schemas.openxmlformats.org/officeDocument/2006/relationships/slideLayout" Target="../slideLayouts/slideLayout602.xml"/><Relationship Id="rId18" Type="http://schemas.openxmlformats.org/officeDocument/2006/relationships/slideLayout" Target="../slideLayouts/slideLayout607.xml"/><Relationship Id="rId3" Type="http://schemas.openxmlformats.org/officeDocument/2006/relationships/slideLayout" Target="../slideLayouts/slideLayout592.xml"/><Relationship Id="rId21" Type="http://schemas.openxmlformats.org/officeDocument/2006/relationships/slideLayout" Target="../slideLayouts/slideLayout610.xml"/><Relationship Id="rId7" Type="http://schemas.openxmlformats.org/officeDocument/2006/relationships/slideLayout" Target="../slideLayouts/slideLayout596.xml"/><Relationship Id="rId12" Type="http://schemas.openxmlformats.org/officeDocument/2006/relationships/slideLayout" Target="../slideLayouts/slideLayout601.xml"/><Relationship Id="rId17" Type="http://schemas.openxmlformats.org/officeDocument/2006/relationships/slideLayout" Target="../slideLayouts/slideLayout606.xml"/><Relationship Id="rId2" Type="http://schemas.openxmlformats.org/officeDocument/2006/relationships/slideLayout" Target="../slideLayouts/slideLayout591.xml"/><Relationship Id="rId16" Type="http://schemas.openxmlformats.org/officeDocument/2006/relationships/slideLayout" Target="../slideLayouts/slideLayout605.xml"/><Relationship Id="rId20" Type="http://schemas.openxmlformats.org/officeDocument/2006/relationships/slideLayout" Target="../slideLayouts/slideLayout609.xml"/><Relationship Id="rId1" Type="http://schemas.openxmlformats.org/officeDocument/2006/relationships/slideLayout" Target="../slideLayouts/slideLayout590.xml"/><Relationship Id="rId6" Type="http://schemas.openxmlformats.org/officeDocument/2006/relationships/slideLayout" Target="../slideLayouts/slideLayout595.xml"/><Relationship Id="rId11" Type="http://schemas.openxmlformats.org/officeDocument/2006/relationships/slideLayout" Target="../slideLayouts/slideLayout600.xml"/><Relationship Id="rId24" Type="http://schemas.openxmlformats.org/officeDocument/2006/relationships/image" Target="../media/image1.jpeg"/><Relationship Id="rId5" Type="http://schemas.openxmlformats.org/officeDocument/2006/relationships/slideLayout" Target="../slideLayouts/slideLayout594.xml"/><Relationship Id="rId15" Type="http://schemas.openxmlformats.org/officeDocument/2006/relationships/slideLayout" Target="../slideLayouts/slideLayout604.xml"/><Relationship Id="rId23" Type="http://schemas.openxmlformats.org/officeDocument/2006/relationships/theme" Target="../theme/theme29.xml"/><Relationship Id="rId10" Type="http://schemas.openxmlformats.org/officeDocument/2006/relationships/slideLayout" Target="../slideLayouts/slideLayout599.xml"/><Relationship Id="rId19" Type="http://schemas.openxmlformats.org/officeDocument/2006/relationships/slideLayout" Target="../slideLayouts/slideLayout608.xml"/><Relationship Id="rId4" Type="http://schemas.openxmlformats.org/officeDocument/2006/relationships/slideLayout" Target="../slideLayouts/slideLayout593.xml"/><Relationship Id="rId9" Type="http://schemas.openxmlformats.org/officeDocument/2006/relationships/slideLayout" Target="../slideLayouts/slideLayout598.xml"/><Relationship Id="rId14" Type="http://schemas.openxmlformats.org/officeDocument/2006/relationships/slideLayout" Target="../slideLayouts/slideLayout603.xml"/><Relationship Id="rId22" Type="http://schemas.openxmlformats.org/officeDocument/2006/relationships/slideLayout" Target="../slideLayouts/slideLayout6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image" Target="../media/image1.jpeg"/><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theme" Target="../theme/theme3.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619.xml"/><Relationship Id="rId13" Type="http://schemas.openxmlformats.org/officeDocument/2006/relationships/slideLayout" Target="../slideLayouts/slideLayout624.xml"/><Relationship Id="rId18" Type="http://schemas.openxmlformats.org/officeDocument/2006/relationships/slideLayout" Target="../slideLayouts/slideLayout629.xml"/><Relationship Id="rId3" Type="http://schemas.openxmlformats.org/officeDocument/2006/relationships/slideLayout" Target="../slideLayouts/slideLayout614.xml"/><Relationship Id="rId21" Type="http://schemas.openxmlformats.org/officeDocument/2006/relationships/slideLayout" Target="../slideLayouts/slideLayout632.xml"/><Relationship Id="rId7" Type="http://schemas.openxmlformats.org/officeDocument/2006/relationships/slideLayout" Target="../slideLayouts/slideLayout618.xml"/><Relationship Id="rId12" Type="http://schemas.openxmlformats.org/officeDocument/2006/relationships/slideLayout" Target="../slideLayouts/slideLayout623.xml"/><Relationship Id="rId17" Type="http://schemas.openxmlformats.org/officeDocument/2006/relationships/slideLayout" Target="../slideLayouts/slideLayout628.xml"/><Relationship Id="rId2" Type="http://schemas.openxmlformats.org/officeDocument/2006/relationships/slideLayout" Target="../slideLayouts/slideLayout613.xml"/><Relationship Id="rId16" Type="http://schemas.openxmlformats.org/officeDocument/2006/relationships/slideLayout" Target="../slideLayouts/slideLayout627.xml"/><Relationship Id="rId20" Type="http://schemas.openxmlformats.org/officeDocument/2006/relationships/slideLayout" Target="../slideLayouts/slideLayout631.xml"/><Relationship Id="rId1" Type="http://schemas.openxmlformats.org/officeDocument/2006/relationships/slideLayout" Target="../slideLayouts/slideLayout612.xml"/><Relationship Id="rId6" Type="http://schemas.openxmlformats.org/officeDocument/2006/relationships/slideLayout" Target="../slideLayouts/slideLayout617.xml"/><Relationship Id="rId11" Type="http://schemas.openxmlformats.org/officeDocument/2006/relationships/slideLayout" Target="../slideLayouts/slideLayout622.xml"/><Relationship Id="rId24" Type="http://schemas.openxmlformats.org/officeDocument/2006/relationships/image" Target="../media/image1.jpeg"/><Relationship Id="rId5" Type="http://schemas.openxmlformats.org/officeDocument/2006/relationships/slideLayout" Target="../slideLayouts/slideLayout616.xml"/><Relationship Id="rId15" Type="http://schemas.openxmlformats.org/officeDocument/2006/relationships/slideLayout" Target="../slideLayouts/slideLayout626.xml"/><Relationship Id="rId23" Type="http://schemas.openxmlformats.org/officeDocument/2006/relationships/theme" Target="../theme/theme30.xml"/><Relationship Id="rId10" Type="http://schemas.openxmlformats.org/officeDocument/2006/relationships/slideLayout" Target="../slideLayouts/slideLayout621.xml"/><Relationship Id="rId19" Type="http://schemas.openxmlformats.org/officeDocument/2006/relationships/slideLayout" Target="../slideLayouts/slideLayout630.xml"/><Relationship Id="rId4" Type="http://schemas.openxmlformats.org/officeDocument/2006/relationships/slideLayout" Target="../slideLayouts/slideLayout615.xml"/><Relationship Id="rId9" Type="http://schemas.openxmlformats.org/officeDocument/2006/relationships/slideLayout" Target="../slideLayouts/slideLayout620.xml"/><Relationship Id="rId14" Type="http://schemas.openxmlformats.org/officeDocument/2006/relationships/slideLayout" Target="../slideLayouts/slideLayout625.xml"/><Relationship Id="rId22" Type="http://schemas.openxmlformats.org/officeDocument/2006/relationships/slideLayout" Target="../slideLayouts/slideLayout633.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641.xml"/><Relationship Id="rId13" Type="http://schemas.openxmlformats.org/officeDocument/2006/relationships/slideLayout" Target="../slideLayouts/slideLayout646.xml"/><Relationship Id="rId18" Type="http://schemas.openxmlformats.org/officeDocument/2006/relationships/slideLayout" Target="../slideLayouts/slideLayout651.xml"/><Relationship Id="rId3" Type="http://schemas.openxmlformats.org/officeDocument/2006/relationships/slideLayout" Target="../slideLayouts/slideLayout636.xml"/><Relationship Id="rId21" Type="http://schemas.openxmlformats.org/officeDocument/2006/relationships/slideLayout" Target="../slideLayouts/slideLayout654.xml"/><Relationship Id="rId7" Type="http://schemas.openxmlformats.org/officeDocument/2006/relationships/slideLayout" Target="../slideLayouts/slideLayout640.xml"/><Relationship Id="rId12" Type="http://schemas.openxmlformats.org/officeDocument/2006/relationships/slideLayout" Target="../slideLayouts/slideLayout645.xml"/><Relationship Id="rId17" Type="http://schemas.openxmlformats.org/officeDocument/2006/relationships/slideLayout" Target="../slideLayouts/slideLayout650.xml"/><Relationship Id="rId2" Type="http://schemas.openxmlformats.org/officeDocument/2006/relationships/slideLayout" Target="../slideLayouts/slideLayout635.xml"/><Relationship Id="rId16" Type="http://schemas.openxmlformats.org/officeDocument/2006/relationships/slideLayout" Target="../slideLayouts/slideLayout649.xml"/><Relationship Id="rId20" Type="http://schemas.openxmlformats.org/officeDocument/2006/relationships/slideLayout" Target="../slideLayouts/slideLayout653.xml"/><Relationship Id="rId1" Type="http://schemas.openxmlformats.org/officeDocument/2006/relationships/slideLayout" Target="../slideLayouts/slideLayout634.xml"/><Relationship Id="rId6" Type="http://schemas.openxmlformats.org/officeDocument/2006/relationships/slideLayout" Target="../slideLayouts/slideLayout639.xml"/><Relationship Id="rId11" Type="http://schemas.openxmlformats.org/officeDocument/2006/relationships/slideLayout" Target="../slideLayouts/slideLayout644.xml"/><Relationship Id="rId24" Type="http://schemas.openxmlformats.org/officeDocument/2006/relationships/image" Target="../media/image1.jpeg"/><Relationship Id="rId5" Type="http://schemas.openxmlformats.org/officeDocument/2006/relationships/slideLayout" Target="../slideLayouts/slideLayout638.xml"/><Relationship Id="rId15" Type="http://schemas.openxmlformats.org/officeDocument/2006/relationships/slideLayout" Target="../slideLayouts/slideLayout648.xml"/><Relationship Id="rId23" Type="http://schemas.openxmlformats.org/officeDocument/2006/relationships/theme" Target="../theme/theme31.xml"/><Relationship Id="rId10" Type="http://schemas.openxmlformats.org/officeDocument/2006/relationships/slideLayout" Target="../slideLayouts/slideLayout643.xml"/><Relationship Id="rId19" Type="http://schemas.openxmlformats.org/officeDocument/2006/relationships/slideLayout" Target="../slideLayouts/slideLayout652.xml"/><Relationship Id="rId4" Type="http://schemas.openxmlformats.org/officeDocument/2006/relationships/slideLayout" Target="../slideLayouts/slideLayout637.xml"/><Relationship Id="rId9" Type="http://schemas.openxmlformats.org/officeDocument/2006/relationships/slideLayout" Target="../slideLayouts/slideLayout642.xml"/><Relationship Id="rId14" Type="http://schemas.openxmlformats.org/officeDocument/2006/relationships/slideLayout" Target="../slideLayouts/slideLayout647.xml"/><Relationship Id="rId22" Type="http://schemas.openxmlformats.org/officeDocument/2006/relationships/slideLayout" Target="../slideLayouts/slideLayout655.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663.xml"/><Relationship Id="rId13" Type="http://schemas.openxmlformats.org/officeDocument/2006/relationships/slideLayout" Target="../slideLayouts/slideLayout668.xml"/><Relationship Id="rId18" Type="http://schemas.openxmlformats.org/officeDocument/2006/relationships/slideLayout" Target="../slideLayouts/slideLayout673.xml"/><Relationship Id="rId3" Type="http://schemas.openxmlformats.org/officeDocument/2006/relationships/slideLayout" Target="../slideLayouts/slideLayout658.xml"/><Relationship Id="rId21" Type="http://schemas.openxmlformats.org/officeDocument/2006/relationships/slideLayout" Target="../slideLayouts/slideLayout676.xml"/><Relationship Id="rId7" Type="http://schemas.openxmlformats.org/officeDocument/2006/relationships/slideLayout" Target="../slideLayouts/slideLayout662.xml"/><Relationship Id="rId12" Type="http://schemas.openxmlformats.org/officeDocument/2006/relationships/slideLayout" Target="../slideLayouts/slideLayout667.xml"/><Relationship Id="rId17" Type="http://schemas.openxmlformats.org/officeDocument/2006/relationships/slideLayout" Target="../slideLayouts/slideLayout672.xml"/><Relationship Id="rId2" Type="http://schemas.openxmlformats.org/officeDocument/2006/relationships/slideLayout" Target="../slideLayouts/slideLayout657.xml"/><Relationship Id="rId16" Type="http://schemas.openxmlformats.org/officeDocument/2006/relationships/slideLayout" Target="../slideLayouts/slideLayout671.xml"/><Relationship Id="rId20" Type="http://schemas.openxmlformats.org/officeDocument/2006/relationships/slideLayout" Target="../slideLayouts/slideLayout675.xml"/><Relationship Id="rId1" Type="http://schemas.openxmlformats.org/officeDocument/2006/relationships/slideLayout" Target="../slideLayouts/slideLayout656.xml"/><Relationship Id="rId6" Type="http://schemas.openxmlformats.org/officeDocument/2006/relationships/slideLayout" Target="../slideLayouts/slideLayout661.xml"/><Relationship Id="rId11" Type="http://schemas.openxmlformats.org/officeDocument/2006/relationships/slideLayout" Target="../slideLayouts/slideLayout666.xml"/><Relationship Id="rId24" Type="http://schemas.openxmlformats.org/officeDocument/2006/relationships/image" Target="../media/image1.jpeg"/><Relationship Id="rId5" Type="http://schemas.openxmlformats.org/officeDocument/2006/relationships/slideLayout" Target="../slideLayouts/slideLayout660.xml"/><Relationship Id="rId15" Type="http://schemas.openxmlformats.org/officeDocument/2006/relationships/slideLayout" Target="../slideLayouts/slideLayout670.xml"/><Relationship Id="rId23" Type="http://schemas.openxmlformats.org/officeDocument/2006/relationships/theme" Target="../theme/theme32.xml"/><Relationship Id="rId10" Type="http://schemas.openxmlformats.org/officeDocument/2006/relationships/slideLayout" Target="../slideLayouts/slideLayout665.xml"/><Relationship Id="rId19" Type="http://schemas.openxmlformats.org/officeDocument/2006/relationships/slideLayout" Target="../slideLayouts/slideLayout674.xml"/><Relationship Id="rId4" Type="http://schemas.openxmlformats.org/officeDocument/2006/relationships/slideLayout" Target="../slideLayouts/slideLayout659.xml"/><Relationship Id="rId9" Type="http://schemas.openxmlformats.org/officeDocument/2006/relationships/slideLayout" Target="../slideLayouts/slideLayout664.xml"/><Relationship Id="rId14" Type="http://schemas.openxmlformats.org/officeDocument/2006/relationships/slideLayout" Target="../slideLayouts/slideLayout669.xml"/><Relationship Id="rId22" Type="http://schemas.openxmlformats.org/officeDocument/2006/relationships/slideLayout" Target="../slideLayouts/slideLayout677.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685.xml"/><Relationship Id="rId13" Type="http://schemas.openxmlformats.org/officeDocument/2006/relationships/slideLayout" Target="../slideLayouts/slideLayout690.xml"/><Relationship Id="rId18" Type="http://schemas.openxmlformats.org/officeDocument/2006/relationships/slideLayout" Target="../slideLayouts/slideLayout695.xml"/><Relationship Id="rId3" Type="http://schemas.openxmlformats.org/officeDocument/2006/relationships/slideLayout" Target="../slideLayouts/slideLayout680.xml"/><Relationship Id="rId21" Type="http://schemas.openxmlformats.org/officeDocument/2006/relationships/slideLayout" Target="../slideLayouts/slideLayout698.xml"/><Relationship Id="rId7" Type="http://schemas.openxmlformats.org/officeDocument/2006/relationships/slideLayout" Target="../slideLayouts/slideLayout684.xml"/><Relationship Id="rId12" Type="http://schemas.openxmlformats.org/officeDocument/2006/relationships/slideLayout" Target="../slideLayouts/slideLayout689.xml"/><Relationship Id="rId17" Type="http://schemas.openxmlformats.org/officeDocument/2006/relationships/slideLayout" Target="../slideLayouts/slideLayout694.xml"/><Relationship Id="rId2" Type="http://schemas.openxmlformats.org/officeDocument/2006/relationships/slideLayout" Target="../slideLayouts/slideLayout679.xml"/><Relationship Id="rId16" Type="http://schemas.openxmlformats.org/officeDocument/2006/relationships/slideLayout" Target="../slideLayouts/slideLayout693.xml"/><Relationship Id="rId20" Type="http://schemas.openxmlformats.org/officeDocument/2006/relationships/slideLayout" Target="../slideLayouts/slideLayout697.xml"/><Relationship Id="rId1" Type="http://schemas.openxmlformats.org/officeDocument/2006/relationships/slideLayout" Target="../slideLayouts/slideLayout678.xml"/><Relationship Id="rId6" Type="http://schemas.openxmlformats.org/officeDocument/2006/relationships/slideLayout" Target="../slideLayouts/slideLayout683.xml"/><Relationship Id="rId11" Type="http://schemas.openxmlformats.org/officeDocument/2006/relationships/slideLayout" Target="../slideLayouts/slideLayout688.xml"/><Relationship Id="rId24" Type="http://schemas.openxmlformats.org/officeDocument/2006/relationships/image" Target="../media/image1.jpeg"/><Relationship Id="rId5" Type="http://schemas.openxmlformats.org/officeDocument/2006/relationships/slideLayout" Target="../slideLayouts/slideLayout682.xml"/><Relationship Id="rId15" Type="http://schemas.openxmlformats.org/officeDocument/2006/relationships/slideLayout" Target="../slideLayouts/slideLayout692.xml"/><Relationship Id="rId23" Type="http://schemas.openxmlformats.org/officeDocument/2006/relationships/theme" Target="../theme/theme33.xml"/><Relationship Id="rId10" Type="http://schemas.openxmlformats.org/officeDocument/2006/relationships/slideLayout" Target="../slideLayouts/slideLayout687.xml"/><Relationship Id="rId19" Type="http://schemas.openxmlformats.org/officeDocument/2006/relationships/slideLayout" Target="../slideLayouts/slideLayout696.xml"/><Relationship Id="rId4" Type="http://schemas.openxmlformats.org/officeDocument/2006/relationships/slideLayout" Target="../slideLayouts/slideLayout681.xml"/><Relationship Id="rId9" Type="http://schemas.openxmlformats.org/officeDocument/2006/relationships/slideLayout" Target="../slideLayouts/slideLayout686.xml"/><Relationship Id="rId14" Type="http://schemas.openxmlformats.org/officeDocument/2006/relationships/slideLayout" Target="../slideLayouts/slideLayout691.xml"/><Relationship Id="rId22" Type="http://schemas.openxmlformats.org/officeDocument/2006/relationships/slideLayout" Target="../slideLayouts/slideLayout699.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707.xml"/><Relationship Id="rId13" Type="http://schemas.openxmlformats.org/officeDocument/2006/relationships/slideLayout" Target="../slideLayouts/slideLayout712.xml"/><Relationship Id="rId18" Type="http://schemas.openxmlformats.org/officeDocument/2006/relationships/slideLayout" Target="../slideLayouts/slideLayout717.xml"/><Relationship Id="rId3" Type="http://schemas.openxmlformats.org/officeDocument/2006/relationships/slideLayout" Target="../slideLayouts/slideLayout702.xml"/><Relationship Id="rId21" Type="http://schemas.openxmlformats.org/officeDocument/2006/relationships/slideLayout" Target="../slideLayouts/slideLayout720.xml"/><Relationship Id="rId7" Type="http://schemas.openxmlformats.org/officeDocument/2006/relationships/slideLayout" Target="../slideLayouts/slideLayout706.xml"/><Relationship Id="rId12" Type="http://schemas.openxmlformats.org/officeDocument/2006/relationships/slideLayout" Target="../slideLayouts/slideLayout711.xml"/><Relationship Id="rId17" Type="http://schemas.openxmlformats.org/officeDocument/2006/relationships/slideLayout" Target="../slideLayouts/slideLayout716.xml"/><Relationship Id="rId2" Type="http://schemas.openxmlformats.org/officeDocument/2006/relationships/slideLayout" Target="../slideLayouts/slideLayout701.xml"/><Relationship Id="rId16" Type="http://schemas.openxmlformats.org/officeDocument/2006/relationships/slideLayout" Target="../slideLayouts/slideLayout715.xml"/><Relationship Id="rId20" Type="http://schemas.openxmlformats.org/officeDocument/2006/relationships/slideLayout" Target="../slideLayouts/slideLayout719.xml"/><Relationship Id="rId1" Type="http://schemas.openxmlformats.org/officeDocument/2006/relationships/slideLayout" Target="../slideLayouts/slideLayout700.xml"/><Relationship Id="rId6" Type="http://schemas.openxmlformats.org/officeDocument/2006/relationships/slideLayout" Target="../slideLayouts/slideLayout705.xml"/><Relationship Id="rId11" Type="http://schemas.openxmlformats.org/officeDocument/2006/relationships/slideLayout" Target="../slideLayouts/slideLayout710.xml"/><Relationship Id="rId5" Type="http://schemas.openxmlformats.org/officeDocument/2006/relationships/slideLayout" Target="../slideLayouts/slideLayout704.xml"/><Relationship Id="rId15" Type="http://schemas.openxmlformats.org/officeDocument/2006/relationships/slideLayout" Target="../slideLayouts/slideLayout714.xml"/><Relationship Id="rId23" Type="http://schemas.openxmlformats.org/officeDocument/2006/relationships/image" Target="../media/image1.jpeg"/><Relationship Id="rId10" Type="http://schemas.openxmlformats.org/officeDocument/2006/relationships/slideLayout" Target="../slideLayouts/slideLayout709.xml"/><Relationship Id="rId19" Type="http://schemas.openxmlformats.org/officeDocument/2006/relationships/slideLayout" Target="../slideLayouts/slideLayout718.xml"/><Relationship Id="rId4" Type="http://schemas.openxmlformats.org/officeDocument/2006/relationships/slideLayout" Target="../slideLayouts/slideLayout703.xml"/><Relationship Id="rId9" Type="http://schemas.openxmlformats.org/officeDocument/2006/relationships/slideLayout" Target="../slideLayouts/slideLayout708.xml"/><Relationship Id="rId14" Type="http://schemas.openxmlformats.org/officeDocument/2006/relationships/slideLayout" Target="../slideLayouts/slideLayout713.xml"/><Relationship Id="rId22" Type="http://schemas.openxmlformats.org/officeDocument/2006/relationships/theme" Target="../theme/theme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21" Type="http://schemas.openxmlformats.org/officeDocument/2006/relationships/slideLayout" Target="../slideLayouts/slideLayout74.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slideLayout" Target="../slideLayouts/slideLayout73.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23" Type="http://schemas.openxmlformats.org/officeDocument/2006/relationships/image" Target="../media/image1.jpeg"/><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 Id="rId22"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 Type="http://schemas.openxmlformats.org/officeDocument/2006/relationships/slideLayout" Target="../slideLayouts/slideLayout77.xml"/><Relationship Id="rId21" Type="http://schemas.openxmlformats.org/officeDocument/2006/relationships/slideLayout" Target="../slideLayouts/slideLayout9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23" Type="http://schemas.openxmlformats.org/officeDocument/2006/relationships/image" Target="../media/image1.jpeg"/><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 Id="rId22"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18" Type="http://schemas.openxmlformats.org/officeDocument/2006/relationships/slideLayout" Target="../slideLayouts/slideLayout113.xml"/><Relationship Id="rId3" Type="http://schemas.openxmlformats.org/officeDocument/2006/relationships/slideLayout" Target="../slideLayouts/slideLayout98.xml"/><Relationship Id="rId21" Type="http://schemas.openxmlformats.org/officeDocument/2006/relationships/slideLayout" Target="../slideLayouts/slideLayout116.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0" Type="http://schemas.openxmlformats.org/officeDocument/2006/relationships/slideLayout" Target="../slideLayouts/slideLayout115.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slideLayout" Target="../slideLayouts/slideLayout110.xml"/><Relationship Id="rId23" Type="http://schemas.openxmlformats.org/officeDocument/2006/relationships/image" Target="../media/image1.jpeg"/><Relationship Id="rId10" Type="http://schemas.openxmlformats.org/officeDocument/2006/relationships/slideLayout" Target="../slideLayouts/slideLayout105.xml"/><Relationship Id="rId19" Type="http://schemas.openxmlformats.org/officeDocument/2006/relationships/slideLayout" Target="../slideLayouts/slideLayout114.xml"/><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 Id="rId2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slideLayout" Target="../slideLayouts/slideLayout129.xml"/><Relationship Id="rId18" Type="http://schemas.openxmlformats.org/officeDocument/2006/relationships/slideLayout" Target="../slideLayouts/slideLayout134.xml"/><Relationship Id="rId3" Type="http://schemas.openxmlformats.org/officeDocument/2006/relationships/slideLayout" Target="../slideLayouts/slideLayout119.xml"/><Relationship Id="rId21" Type="http://schemas.openxmlformats.org/officeDocument/2006/relationships/slideLayout" Target="../slideLayouts/slideLayout137.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17" Type="http://schemas.openxmlformats.org/officeDocument/2006/relationships/slideLayout" Target="../slideLayouts/slideLayout133.xml"/><Relationship Id="rId2" Type="http://schemas.openxmlformats.org/officeDocument/2006/relationships/slideLayout" Target="../slideLayouts/slideLayout118.xml"/><Relationship Id="rId16" Type="http://schemas.openxmlformats.org/officeDocument/2006/relationships/slideLayout" Target="../slideLayouts/slideLayout132.xml"/><Relationship Id="rId20" Type="http://schemas.openxmlformats.org/officeDocument/2006/relationships/slideLayout" Target="../slideLayouts/slideLayout136.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5" Type="http://schemas.openxmlformats.org/officeDocument/2006/relationships/slideLayout" Target="../slideLayouts/slideLayout131.xml"/><Relationship Id="rId23" Type="http://schemas.openxmlformats.org/officeDocument/2006/relationships/image" Target="../media/image1.jpeg"/><Relationship Id="rId10" Type="http://schemas.openxmlformats.org/officeDocument/2006/relationships/slideLayout" Target="../slideLayouts/slideLayout126.xml"/><Relationship Id="rId19" Type="http://schemas.openxmlformats.org/officeDocument/2006/relationships/slideLayout" Target="../slideLayouts/slideLayout135.xml"/><Relationship Id="rId4" Type="http://schemas.openxmlformats.org/officeDocument/2006/relationships/slideLayout" Target="../slideLayouts/slideLayout120.xml"/><Relationship Id="rId9" Type="http://schemas.openxmlformats.org/officeDocument/2006/relationships/slideLayout" Target="../slideLayouts/slideLayout125.xml"/><Relationship Id="rId14" Type="http://schemas.openxmlformats.org/officeDocument/2006/relationships/slideLayout" Target="../slideLayouts/slideLayout130.xml"/><Relationship Id="rId22"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18" Type="http://schemas.openxmlformats.org/officeDocument/2006/relationships/slideLayout" Target="../slideLayouts/slideLayout155.xml"/><Relationship Id="rId3" Type="http://schemas.openxmlformats.org/officeDocument/2006/relationships/slideLayout" Target="../slideLayouts/slideLayout140.xml"/><Relationship Id="rId21" Type="http://schemas.openxmlformats.org/officeDocument/2006/relationships/slideLayout" Target="../slideLayouts/slideLayout158.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17" Type="http://schemas.openxmlformats.org/officeDocument/2006/relationships/slideLayout" Target="../slideLayouts/slideLayout154.xml"/><Relationship Id="rId2" Type="http://schemas.openxmlformats.org/officeDocument/2006/relationships/slideLayout" Target="../slideLayouts/slideLayout139.xml"/><Relationship Id="rId16" Type="http://schemas.openxmlformats.org/officeDocument/2006/relationships/slideLayout" Target="../slideLayouts/slideLayout153.xml"/><Relationship Id="rId20" Type="http://schemas.openxmlformats.org/officeDocument/2006/relationships/slideLayout" Target="../slideLayouts/slideLayout157.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5" Type="http://schemas.openxmlformats.org/officeDocument/2006/relationships/slideLayout" Target="../slideLayouts/slideLayout142.xml"/><Relationship Id="rId15" Type="http://schemas.openxmlformats.org/officeDocument/2006/relationships/slideLayout" Target="../slideLayouts/slideLayout152.xml"/><Relationship Id="rId23" Type="http://schemas.openxmlformats.org/officeDocument/2006/relationships/image" Target="../media/image1.jpeg"/><Relationship Id="rId10" Type="http://schemas.openxmlformats.org/officeDocument/2006/relationships/slideLayout" Target="../slideLayouts/slideLayout147.xml"/><Relationship Id="rId19" Type="http://schemas.openxmlformats.org/officeDocument/2006/relationships/slideLayout" Target="../slideLayouts/slideLayout156.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slideLayout" Target="../slideLayouts/slideLayout151.xml"/><Relationship Id="rId22"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66.xml"/><Relationship Id="rId13" Type="http://schemas.openxmlformats.org/officeDocument/2006/relationships/slideLayout" Target="../slideLayouts/slideLayout171.xml"/><Relationship Id="rId18" Type="http://schemas.openxmlformats.org/officeDocument/2006/relationships/slideLayout" Target="../slideLayouts/slideLayout176.xml"/><Relationship Id="rId3" Type="http://schemas.openxmlformats.org/officeDocument/2006/relationships/slideLayout" Target="../slideLayouts/slideLayout161.xml"/><Relationship Id="rId21" Type="http://schemas.openxmlformats.org/officeDocument/2006/relationships/slideLayout" Target="../slideLayouts/slideLayout179.xml"/><Relationship Id="rId7" Type="http://schemas.openxmlformats.org/officeDocument/2006/relationships/slideLayout" Target="../slideLayouts/slideLayout165.xml"/><Relationship Id="rId12" Type="http://schemas.openxmlformats.org/officeDocument/2006/relationships/slideLayout" Target="../slideLayouts/slideLayout170.xml"/><Relationship Id="rId17" Type="http://schemas.openxmlformats.org/officeDocument/2006/relationships/slideLayout" Target="../slideLayouts/slideLayout175.xml"/><Relationship Id="rId2" Type="http://schemas.openxmlformats.org/officeDocument/2006/relationships/slideLayout" Target="../slideLayouts/slideLayout160.xml"/><Relationship Id="rId16" Type="http://schemas.openxmlformats.org/officeDocument/2006/relationships/slideLayout" Target="../slideLayouts/slideLayout174.xml"/><Relationship Id="rId20" Type="http://schemas.openxmlformats.org/officeDocument/2006/relationships/slideLayout" Target="../slideLayouts/slideLayout178.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5" Type="http://schemas.openxmlformats.org/officeDocument/2006/relationships/slideLayout" Target="../slideLayouts/slideLayout163.xml"/><Relationship Id="rId15" Type="http://schemas.openxmlformats.org/officeDocument/2006/relationships/slideLayout" Target="../slideLayouts/slideLayout173.xml"/><Relationship Id="rId23" Type="http://schemas.openxmlformats.org/officeDocument/2006/relationships/image" Target="../media/image1.jpeg"/><Relationship Id="rId10" Type="http://schemas.openxmlformats.org/officeDocument/2006/relationships/slideLayout" Target="../slideLayouts/slideLayout168.xml"/><Relationship Id="rId19" Type="http://schemas.openxmlformats.org/officeDocument/2006/relationships/slideLayout" Target="../slideLayouts/slideLayout177.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slideLayout" Target="../slideLayouts/slideLayout172.xml"/><Relationship Id="rId22"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EE295D-F022-4EAA-BE4B-74BB3D2F3AAD}" type="datetimeFigureOut">
              <a:rPr lang="ru-RU" smtClean="0"/>
              <a:pPr/>
              <a:t>20.01.2020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74ED57-D0A2-48EA-9626-629AE53583CA}" type="slidenum">
              <a:rPr lang="ru-RU" smtClean="0"/>
              <a:pPr/>
              <a:t>‹#›</a:t>
            </a:fld>
            <a:endParaRPr lang="ru-RU"/>
          </a:p>
        </p:txBody>
      </p:sp>
    </p:spTree>
    <p:extLst>
      <p:ext uri="{BB962C8B-B14F-4D97-AF65-F5344CB8AC3E}">
        <p14:creationId xmlns:p14="http://schemas.microsoft.com/office/powerpoint/2010/main" val="25206514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B06E3A6A-9A6F-40A2-93F8-93A9640986EE}"/>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A2462FFA-0952-49AF-882B-85DD8885BEAA}"/>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6A56FF70-B9DD-46A0-B2F4-423EEEECBBE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DEECE460-2BB1-4A26-90F6-52CAE2E85FEC}"/>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4EA938DA-C02D-45D8-9B5D-B4850F006F62}"/>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357D0849-4FB6-4C15-855F-FF420D77DD0E}"/>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4AE64A07-8573-4FCC-BDDF-8770D98FF190}"/>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0E9E2E76-0106-431D-A15C-28DD72596E10}"/>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EBD6BDE-F381-49BF-B142-145FA55B7FE2}"/>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48F981A9-E49C-4BDD-A674-454B7C6B4282}"/>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95D4E2-C439-46B1-AC93-DFA0096DB8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214252662"/>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 id="2147483853" r:id="rId17"/>
    <p:sldLayoutId id="2147483854" r:id="rId18"/>
    <p:sldLayoutId id="2147483855" r:id="rId19"/>
    <p:sldLayoutId id="2147483856" r:id="rId20"/>
    <p:sldLayoutId id="2147483857"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B06E3A6A-9A6F-40A2-93F8-93A9640986EE}"/>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A2462FFA-0952-49AF-882B-85DD8885BEAA}"/>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6A56FF70-B9DD-46A0-B2F4-423EEEECBBE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DEECE460-2BB1-4A26-90F6-52CAE2E85FEC}"/>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4EA938DA-C02D-45D8-9B5D-B4850F006F62}"/>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357D0849-4FB6-4C15-855F-FF420D77DD0E}"/>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4AE64A07-8573-4FCC-BDDF-8770D98FF190}"/>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0E9E2E76-0106-431D-A15C-28DD72596E10}"/>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EBD6BDE-F381-49BF-B142-145FA55B7FE2}"/>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48F981A9-E49C-4BDD-A674-454B7C6B4282}"/>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95D4E2-C439-46B1-AC93-DFA0096DB8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39735634"/>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 id="2147483870" r:id="rId12"/>
    <p:sldLayoutId id="2147483871" r:id="rId13"/>
    <p:sldLayoutId id="2147483872" r:id="rId14"/>
    <p:sldLayoutId id="2147483873" r:id="rId15"/>
    <p:sldLayoutId id="2147483874" r:id="rId16"/>
    <p:sldLayoutId id="2147483875" r:id="rId17"/>
    <p:sldLayoutId id="2147483876" r:id="rId18"/>
    <p:sldLayoutId id="2147483877" r:id="rId19"/>
    <p:sldLayoutId id="2147483878" r:id="rId20"/>
    <p:sldLayoutId id="2147483879"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B06E3A6A-9A6F-40A2-93F8-93A9640986EE}"/>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A2462FFA-0952-49AF-882B-85DD8885BEAA}"/>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6A56FF70-B9DD-46A0-B2F4-423EEEECBBE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DEECE460-2BB1-4A26-90F6-52CAE2E85FEC}"/>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4EA938DA-C02D-45D8-9B5D-B4850F006F62}"/>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357D0849-4FB6-4C15-855F-FF420D77DD0E}"/>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4AE64A07-8573-4FCC-BDDF-8770D98FF190}"/>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0E9E2E76-0106-431D-A15C-28DD72596E10}"/>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EBD6BDE-F381-49BF-B142-145FA55B7FE2}"/>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48F981A9-E49C-4BDD-A674-454B7C6B4282}"/>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95D4E2-C439-46B1-AC93-DFA0096DB8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48237179"/>
      </p:ext>
    </p:extLst>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 id="2147483892" r:id="rId12"/>
    <p:sldLayoutId id="2147483893" r:id="rId13"/>
    <p:sldLayoutId id="2147483894" r:id="rId14"/>
    <p:sldLayoutId id="2147483895" r:id="rId15"/>
    <p:sldLayoutId id="2147483896" r:id="rId16"/>
    <p:sldLayoutId id="2147483897" r:id="rId17"/>
    <p:sldLayoutId id="2147483898" r:id="rId18"/>
    <p:sldLayoutId id="2147483899" r:id="rId19"/>
    <p:sldLayoutId id="2147483900" r:id="rId20"/>
    <p:sldLayoutId id="2147483901"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B06E3A6A-9A6F-40A2-93F8-93A9640986EE}"/>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A2462FFA-0952-49AF-882B-85DD8885BEAA}"/>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6A56FF70-B9DD-46A0-B2F4-423EEEECBBE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DEECE460-2BB1-4A26-90F6-52CAE2E85FEC}"/>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4EA938DA-C02D-45D8-9B5D-B4850F006F62}"/>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357D0849-4FB6-4C15-855F-FF420D77DD0E}"/>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4AE64A07-8573-4FCC-BDDF-8770D98FF190}"/>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0E9E2E76-0106-431D-A15C-28DD72596E10}"/>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EBD6BDE-F381-49BF-B142-145FA55B7FE2}"/>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48F981A9-E49C-4BDD-A674-454B7C6B4282}"/>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95D4E2-C439-46B1-AC93-DFA0096DB8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278093368"/>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 id="2147483914" r:id="rId12"/>
    <p:sldLayoutId id="2147483915" r:id="rId13"/>
    <p:sldLayoutId id="2147483916" r:id="rId14"/>
    <p:sldLayoutId id="2147483917" r:id="rId15"/>
    <p:sldLayoutId id="2147483918" r:id="rId16"/>
    <p:sldLayoutId id="2147483919" r:id="rId17"/>
    <p:sldLayoutId id="2147483920" r:id="rId18"/>
    <p:sldLayoutId id="2147483921" r:id="rId19"/>
    <p:sldLayoutId id="2147483922" r:id="rId20"/>
    <p:sldLayoutId id="2147483923"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B06E3A6A-9A6F-40A2-93F8-93A9640986EE}"/>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A2462FFA-0952-49AF-882B-85DD8885BEAA}"/>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6A56FF70-B9DD-46A0-B2F4-423EEEECBBE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DEECE460-2BB1-4A26-90F6-52CAE2E85FEC}"/>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4EA938DA-C02D-45D8-9B5D-B4850F006F62}"/>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357D0849-4FB6-4C15-855F-FF420D77DD0E}"/>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4AE64A07-8573-4FCC-BDDF-8770D98FF190}"/>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0E9E2E76-0106-431D-A15C-28DD72596E10}"/>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EBD6BDE-F381-49BF-B142-145FA55B7FE2}"/>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48F981A9-E49C-4BDD-A674-454B7C6B4282}"/>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95D4E2-C439-46B1-AC93-DFA0096DB8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500531289"/>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 id="2147483941" r:id="rId17"/>
    <p:sldLayoutId id="2147483942" r:id="rId18"/>
    <p:sldLayoutId id="2147483943" r:id="rId19"/>
    <p:sldLayoutId id="2147483944" r:id="rId20"/>
    <p:sldLayoutId id="2147483945"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50D22886-DC08-4C2D-9F33-D7A78F1CA804}"/>
              </a:ext>
            </a:extLst>
          </p:cNvPr>
          <p:cNvGrpSpPr>
            <a:grpSpLocks/>
          </p:cNvGrpSpPr>
          <p:nvPr/>
        </p:nvGrpSpPr>
        <p:grpSpPr bwMode="auto">
          <a:xfrm>
            <a:off x="0" y="5562600"/>
            <a:ext cx="12192000" cy="908050"/>
            <a:chOff x="0" y="3504"/>
            <a:chExt cx="5760" cy="572"/>
          </a:xfrm>
        </p:grpSpPr>
        <p:pic>
          <p:nvPicPr>
            <p:cNvPr id="1033" name="Picture 12" descr="1903h1082">
              <a:extLst>
                <a:ext uri="{FF2B5EF4-FFF2-40B4-BE49-F238E27FC236}">
                  <a16:creationId xmlns:a16="http://schemas.microsoft.com/office/drawing/2014/main" id="{207E51F0-A489-4ECD-B0C0-CCC73BBE7631}"/>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D975073F-9860-4429-88A7-07A815F849F7}"/>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114DF80F-4748-4E09-ABC3-AE8DA4CC97A1}"/>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5109BB8B-67A2-4E21-A607-1812DDAF9F5D}"/>
              </a:ext>
            </a:extLst>
          </p:cNvPr>
          <p:cNvSpPr>
            <a:spLocks noChangeArrowheads="1"/>
          </p:cNvSpPr>
          <p:nvPr/>
        </p:nvSpPr>
        <p:spPr bwMode="auto">
          <a:xfrm>
            <a:off x="0" y="6324600"/>
            <a:ext cx="12192000" cy="533400"/>
          </a:xfrm>
          <a:prstGeom prst="rect">
            <a:avLst/>
          </a:prstGeom>
          <a:solidFill>
            <a:schemeClr val="tx1"/>
          </a:solidFill>
          <a:ln>
            <a:noFill/>
          </a:ln>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055EA9FA-ACDC-4B07-AE66-CA45F5768507}"/>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C437F184-0999-4E27-8DD5-66BDA914A439}"/>
              </a:ext>
            </a:extLst>
          </p:cNvPr>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94F9DFD5-8201-4A35-94B0-F5379F00B1FB}"/>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A89C8D26-1547-40FA-95C6-C56C3268756A}"/>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8FBE3FBA-BF7D-4945-8200-55C84A3C34A2}"/>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6AF2C8F-CB60-4FBF-B25F-1358D69A587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563232233"/>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 id="2147483958" r:id="rId12"/>
    <p:sldLayoutId id="2147483959" r:id="rId13"/>
    <p:sldLayoutId id="2147483960" r:id="rId14"/>
    <p:sldLayoutId id="2147483961" r:id="rId15"/>
    <p:sldLayoutId id="2147483962" r:id="rId16"/>
    <p:sldLayoutId id="2147483963" r:id="rId17"/>
    <p:sldLayoutId id="2147483964" r:id="rId18"/>
    <p:sldLayoutId id="2147483965" r:id="rId19"/>
    <p:sldLayoutId id="2147483966" r:id="rId20"/>
    <p:sldLayoutId id="2147483967" r:id="rId21"/>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50D22886-DC08-4C2D-9F33-D7A78F1CA804}"/>
              </a:ext>
            </a:extLst>
          </p:cNvPr>
          <p:cNvGrpSpPr>
            <a:grpSpLocks/>
          </p:cNvGrpSpPr>
          <p:nvPr/>
        </p:nvGrpSpPr>
        <p:grpSpPr bwMode="auto">
          <a:xfrm>
            <a:off x="0" y="5562600"/>
            <a:ext cx="12192000" cy="908050"/>
            <a:chOff x="0" y="3504"/>
            <a:chExt cx="5760" cy="572"/>
          </a:xfrm>
        </p:grpSpPr>
        <p:pic>
          <p:nvPicPr>
            <p:cNvPr id="1033" name="Picture 12" descr="1903h1082">
              <a:extLst>
                <a:ext uri="{FF2B5EF4-FFF2-40B4-BE49-F238E27FC236}">
                  <a16:creationId xmlns:a16="http://schemas.microsoft.com/office/drawing/2014/main" id="{207E51F0-A489-4ECD-B0C0-CCC73BBE7631}"/>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D975073F-9860-4429-88A7-07A815F849F7}"/>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114DF80F-4748-4E09-ABC3-AE8DA4CC97A1}"/>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5109BB8B-67A2-4E21-A607-1812DDAF9F5D}"/>
              </a:ext>
            </a:extLst>
          </p:cNvPr>
          <p:cNvSpPr>
            <a:spLocks noChangeArrowheads="1"/>
          </p:cNvSpPr>
          <p:nvPr/>
        </p:nvSpPr>
        <p:spPr bwMode="auto">
          <a:xfrm>
            <a:off x="0" y="6324600"/>
            <a:ext cx="12192000" cy="533400"/>
          </a:xfrm>
          <a:prstGeom prst="rect">
            <a:avLst/>
          </a:prstGeom>
          <a:solidFill>
            <a:schemeClr val="tx1"/>
          </a:solidFill>
          <a:ln>
            <a:noFill/>
          </a:ln>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055EA9FA-ACDC-4B07-AE66-CA45F5768507}"/>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C437F184-0999-4E27-8DD5-66BDA914A439}"/>
              </a:ext>
            </a:extLst>
          </p:cNvPr>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94F9DFD5-8201-4A35-94B0-F5379F00B1FB}"/>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A89C8D26-1547-40FA-95C6-C56C3268756A}"/>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8FBE3FBA-BF7D-4945-8200-55C84A3C34A2}"/>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6AF2C8F-CB60-4FBF-B25F-1358D69A587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645633951"/>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 id="2147483980" r:id="rId12"/>
    <p:sldLayoutId id="2147483981" r:id="rId13"/>
    <p:sldLayoutId id="2147483982" r:id="rId14"/>
    <p:sldLayoutId id="2147483983" r:id="rId15"/>
    <p:sldLayoutId id="2147483984" r:id="rId16"/>
    <p:sldLayoutId id="2147483985" r:id="rId17"/>
    <p:sldLayoutId id="2147483986" r:id="rId18"/>
    <p:sldLayoutId id="2147483987" r:id="rId19"/>
    <p:sldLayoutId id="2147483988" r:id="rId20"/>
    <p:sldLayoutId id="2147483989" r:id="rId21"/>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50D22886-DC08-4C2D-9F33-D7A78F1CA804}"/>
              </a:ext>
            </a:extLst>
          </p:cNvPr>
          <p:cNvGrpSpPr>
            <a:grpSpLocks/>
          </p:cNvGrpSpPr>
          <p:nvPr/>
        </p:nvGrpSpPr>
        <p:grpSpPr bwMode="auto">
          <a:xfrm>
            <a:off x="0" y="5562600"/>
            <a:ext cx="12192000" cy="908050"/>
            <a:chOff x="0" y="3504"/>
            <a:chExt cx="5760" cy="572"/>
          </a:xfrm>
        </p:grpSpPr>
        <p:pic>
          <p:nvPicPr>
            <p:cNvPr id="1033" name="Picture 12" descr="1903h1082">
              <a:extLst>
                <a:ext uri="{FF2B5EF4-FFF2-40B4-BE49-F238E27FC236}">
                  <a16:creationId xmlns:a16="http://schemas.microsoft.com/office/drawing/2014/main" id="{207E51F0-A489-4ECD-B0C0-CCC73BBE7631}"/>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D975073F-9860-4429-88A7-07A815F849F7}"/>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114DF80F-4748-4E09-ABC3-AE8DA4CC97A1}"/>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5109BB8B-67A2-4E21-A607-1812DDAF9F5D}"/>
              </a:ext>
            </a:extLst>
          </p:cNvPr>
          <p:cNvSpPr>
            <a:spLocks noChangeArrowheads="1"/>
          </p:cNvSpPr>
          <p:nvPr/>
        </p:nvSpPr>
        <p:spPr bwMode="auto">
          <a:xfrm>
            <a:off x="0" y="6324600"/>
            <a:ext cx="12192000" cy="533400"/>
          </a:xfrm>
          <a:prstGeom prst="rect">
            <a:avLst/>
          </a:prstGeom>
          <a:solidFill>
            <a:schemeClr val="tx1"/>
          </a:solidFill>
          <a:ln>
            <a:noFill/>
          </a:ln>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055EA9FA-ACDC-4B07-AE66-CA45F5768507}"/>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C437F184-0999-4E27-8DD5-66BDA914A439}"/>
              </a:ext>
            </a:extLst>
          </p:cNvPr>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94F9DFD5-8201-4A35-94B0-F5379F00B1FB}"/>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A89C8D26-1547-40FA-95C6-C56C3268756A}"/>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8FBE3FBA-BF7D-4945-8200-55C84A3C34A2}"/>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6AF2C8F-CB60-4FBF-B25F-1358D69A587D}"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72164790"/>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 id="2147484002" r:id="rId12"/>
    <p:sldLayoutId id="2147484003" r:id="rId13"/>
    <p:sldLayoutId id="2147484004" r:id="rId14"/>
    <p:sldLayoutId id="2147484005" r:id="rId15"/>
    <p:sldLayoutId id="2147484006" r:id="rId16"/>
    <p:sldLayoutId id="2147484007" r:id="rId17"/>
    <p:sldLayoutId id="2147484008" r:id="rId18"/>
    <p:sldLayoutId id="2147484009" r:id="rId19"/>
    <p:sldLayoutId id="2147484010" r:id="rId20"/>
    <p:sldLayoutId id="2147484011" r:id="rId21"/>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4AE5776-5E30-489C-8ED0-9E385C3B7EA0}"/>
              </a:ext>
            </a:extLst>
          </p:cNvPr>
          <p:cNvGrpSpPr>
            <a:grpSpLocks/>
          </p:cNvGrpSpPr>
          <p:nvPr/>
        </p:nvGrpSpPr>
        <p:grpSpPr bwMode="auto">
          <a:xfrm>
            <a:off x="0" y="5562600"/>
            <a:ext cx="12192000" cy="908050"/>
            <a:chOff x="0" y="3504"/>
            <a:chExt cx="5760" cy="572"/>
          </a:xfrm>
        </p:grpSpPr>
        <p:pic>
          <p:nvPicPr>
            <p:cNvPr id="1033" name="Picture 12" descr="1903h1082">
              <a:extLst>
                <a:ext uri="{FF2B5EF4-FFF2-40B4-BE49-F238E27FC236}">
                  <a16:creationId xmlns:a16="http://schemas.microsoft.com/office/drawing/2014/main" id="{9FC95242-F4E7-43E4-8913-F90C61791FD7}"/>
                </a:ext>
              </a:extLst>
            </p:cNvPr>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F3350D78-5CAD-4F0C-A594-1BEE9CE47469}"/>
                </a:ext>
              </a:extLst>
            </p:cNvPr>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67810EA0-0CCE-45DE-B71A-25EAD8641268}"/>
                </a:ext>
              </a:extLst>
            </p:cNvPr>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79E91BA-A79E-4E21-8FA4-3CD05AB03D26}"/>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FAE3D2CA-231C-44EE-9735-24DB734F229B}"/>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2ACC313-C0C8-4767-88F4-1AAA49617E13}"/>
              </a:ext>
            </a:extLst>
          </p:cNvPr>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D0675E52-AA16-438F-B275-8B13F1B02744}"/>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F1D20F4D-68A7-4C1C-9767-E6DEF3969492}"/>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BB12F12E-6167-4E3D-A733-8C3C8F2CCC51}"/>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7E737-2257-430F-A7FA-0AA962E00B0A}"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056277097"/>
      </p:ext>
    </p:extLst>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 id="2147484024" r:id="rId12"/>
    <p:sldLayoutId id="2147484025" r:id="rId13"/>
    <p:sldLayoutId id="2147484026" r:id="rId14"/>
    <p:sldLayoutId id="2147484027" r:id="rId15"/>
    <p:sldLayoutId id="2147484028" r:id="rId16"/>
    <p:sldLayoutId id="2147484029" r:id="rId17"/>
    <p:sldLayoutId id="2147484030" r:id="rId18"/>
    <p:sldLayoutId id="2147484031" r:id="rId19"/>
    <p:sldLayoutId id="2147484032" r:id="rId20"/>
    <p:sldLayoutId id="2147484033" r:id="rId21"/>
    <p:sldLayoutId id="2147484034"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4AE5776-5E30-489C-8ED0-9E385C3B7EA0}"/>
              </a:ext>
            </a:extLst>
          </p:cNvPr>
          <p:cNvGrpSpPr>
            <a:grpSpLocks/>
          </p:cNvGrpSpPr>
          <p:nvPr/>
        </p:nvGrpSpPr>
        <p:grpSpPr bwMode="auto">
          <a:xfrm>
            <a:off x="0" y="5562600"/>
            <a:ext cx="12192000" cy="908050"/>
            <a:chOff x="0" y="3504"/>
            <a:chExt cx="5760" cy="572"/>
          </a:xfrm>
        </p:grpSpPr>
        <p:pic>
          <p:nvPicPr>
            <p:cNvPr id="1033" name="Picture 12" descr="1903h1082">
              <a:extLst>
                <a:ext uri="{FF2B5EF4-FFF2-40B4-BE49-F238E27FC236}">
                  <a16:creationId xmlns:a16="http://schemas.microsoft.com/office/drawing/2014/main" id="{9FC95242-F4E7-43E4-8913-F90C61791FD7}"/>
                </a:ext>
              </a:extLst>
            </p:cNvPr>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F3350D78-5CAD-4F0C-A594-1BEE9CE47469}"/>
                </a:ext>
              </a:extLst>
            </p:cNvPr>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67810EA0-0CCE-45DE-B71A-25EAD8641268}"/>
                </a:ext>
              </a:extLst>
            </p:cNvPr>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79E91BA-A79E-4E21-8FA4-3CD05AB03D26}"/>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FAE3D2CA-231C-44EE-9735-24DB734F229B}"/>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2ACC313-C0C8-4767-88F4-1AAA49617E13}"/>
              </a:ext>
            </a:extLst>
          </p:cNvPr>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D0675E52-AA16-438F-B275-8B13F1B02744}"/>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F1D20F4D-68A7-4C1C-9767-E6DEF3969492}"/>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BB12F12E-6167-4E3D-A733-8C3C8F2CCC51}"/>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7E737-2257-430F-A7FA-0AA962E00B0A}"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44927058"/>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 id="2147484047" r:id="rId12"/>
    <p:sldLayoutId id="2147484048" r:id="rId13"/>
    <p:sldLayoutId id="2147484049" r:id="rId14"/>
    <p:sldLayoutId id="2147484050" r:id="rId15"/>
    <p:sldLayoutId id="2147484051" r:id="rId16"/>
    <p:sldLayoutId id="2147484052" r:id="rId17"/>
    <p:sldLayoutId id="2147484053" r:id="rId18"/>
    <p:sldLayoutId id="2147484054" r:id="rId19"/>
    <p:sldLayoutId id="2147484055" r:id="rId20"/>
    <p:sldLayoutId id="2147484056" r:id="rId21"/>
    <p:sldLayoutId id="2147484057"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687F748-FB50-484C-8FF5-63938A28FA26}"/>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337ECFBB-0353-4028-8318-E7E28C30E3AF}"/>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BC049E44-8F80-45B3-8AA1-E7523958E7D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49BD58F4-CFEA-4DA2-BCC2-F4869CAA21A5}"/>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9042F6E4-D8AE-4E6F-87C0-29E75E6D3534}"/>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61C2F464-9ABA-4DBA-92F0-327E96FA7337}"/>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0A333CA-9E08-4647-8DA5-CEDF2C12125C}"/>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A347B42E-3F07-40DA-BA0C-A6B61F84CE15}"/>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DE4BE4B-D05E-4040-A0C7-45A881F0AADC}"/>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3DF899CD-7EA2-478B-8555-DD52451A8E7B}"/>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8F081B-369F-45B6-898E-DAF8FFD034A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3198418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4AE5776-5E30-489C-8ED0-9E385C3B7EA0}"/>
              </a:ext>
            </a:extLst>
          </p:cNvPr>
          <p:cNvGrpSpPr>
            <a:grpSpLocks/>
          </p:cNvGrpSpPr>
          <p:nvPr/>
        </p:nvGrpSpPr>
        <p:grpSpPr bwMode="auto">
          <a:xfrm>
            <a:off x="0" y="5562600"/>
            <a:ext cx="12192000" cy="908050"/>
            <a:chOff x="0" y="3504"/>
            <a:chExt cx="5760" cy="572"/>
          </a:xfrm>
        </p:grpSpPr>
        <p:pic>
          <p:nvPicPr>
            <p:cNvPr id="1033" name="Picture 12" descr="1903h1082">
              <a:extLst>
                <a:ext uri="{FF2B5EF4-FFF2-40B4-BE49-F238E27FC236}">
                  <a16:creationId xmlns:a16="http://schemas.microsoft.com/office/drawing/2014/main" id="{9FC95242-F4E7-43E4-8913-F90C61791FD7}"/>
                </a:ext>
              </a:extLst>
            </p:cNvPr>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F3350D78-5CAD-4F0C-A594-1BEE9CE47469}"/>
                </a:ext>
              </a:extLst>
            </p:cNvPr>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67810EA0-0CCE-45DE-B71A-25EAD8641268}"/>
                </a:ext>
              </a:extLst>
            </p:cNvPr>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79E91BA-A79E-4E21-8FA4-3CD05AB03D26}"/>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FAE3D2CA-231C-44EE-9735-24DB734F229B}"/>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2ACC313-C0C8-4767-88F4-1AAA49617E13}"/>
              </a:ext>
            </a:extLst>
          </p:cNvPr>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D0675E52-AA16-438F-B275-8B13F1B02744}"/>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F1D20F4D-68A7-4C1C-9767-E6DEF3969492}"/>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BB12F12E-6167-4E3D-A733-8C3C8F2CCC51}"/>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7E737-2257-430F-A7FA-0AA962E00B0A}"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800727486"/>
      </p:ext>
    </p:extLst>
  </p:cSld>
  <p:clrMap bg1="lt1" tx1="dk1" bg2="lt2" tx2="dk2" accent1="accent1" accent2="accent2" accent3="accent3" accent4="accent4" accent5="accent5" accent6="accent6" hlink="hlink" folHlink="folHlink"/>
  <p:sldLayoutIdLst>
    <p:sldLayoutId id="2147484059" r:id="rId1"/>
    <p:sldLayoutId id="2147484060" r:id="rId2"/>
    <p:sldLayoutId id="2147484061" r:id="rId3"/>
    <p:sldLayoutId id="2147484062" r:id="rId4"/>
    <p:sldLayoutId id="2147484063" r:id="rId5"/>
    <p:sldLayoutId id="2147484064" r:id="rId6"/>
    <p:sldLayoutId id="2147484065" r:id="rId7"/>
    <p:sldLayoutId id="2147484066" r:id="rId8"/>
    <p:sldLayoutId id="2147484067" r:id="rId9"/>
    <p:sldLayoutId id="2147484068" r:id="rId10"/>
    <p:sldLayoutId id="2147484069" r:id="rId11"/>
    <p:sldLayoutId id="2147484070" r:id="rId12"/>
    <p:sldLayoutId id="2147484071" r:id="rId13"/>
    <p:sldLayoutId id="2147484072" r:id="rId14"/>
    <p:sldLayoutId id="2147484073" r:id="rId15"/>
    <p:sldLayoutId id="2147484074" r:id="rId16"/>
    <p:sldLayoutId id="2147484075" r:id="rId17"/>
    <p:sldLayoutId id="2147484076" r:id="rId18"/>
    <p:sldLayoutId id="2147484077" r:id="rId19"/>
    <p:sldLayoutId id="2147484078" r:id="rId20"/>
    <p:sldLayoutId id="2147484079" r:id="rId21"/>
    <p:sldLayoutId id="2147484080"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4AE5776-5E30-489C-8ED0-9E385C3B7EA0}"/>
              </a:ext>
            </a:extLst>
          </p:cNvPr>
          <p:cNvGrpSpPr>
            <a:grpSpLocks/>
          </p:cNvGrpSpPr>
          <p:nvPr/>
        </p:nvGrpSpPr>
        <p:grpSpPr bwMode="auto">
          <a:xfrm>
            <a:off x="0" y="5562600"/>
            <a:ext cx="12192000" cy="908050"/>
            <a:chOff x="0" y="3504"/>
            <a:chExt cx="5760" cy="572"/>
          </a:xfrm>
        </p:grpSpPr>
        <p:pic>
          <p:nvPicPr>
            <p:cNvPr id="1033" name="Picture 12" descr="1903h1082">
              <a:extLst>
                <a:ext uri="{FF2B5EF4-FFF2-40B4-BE49-F238E27FC236}">
                  <a16:creationId xmlns:a16="http://schemas.microsoft.com/office/drawing/2014/main" id="{9FC95242-F4E7-43E4-8913-F90C61791FD7}"/>
                </a:ext>
              </a:extLst>
            </p:cNvPr>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F3350D78-5CAD-4F0C-A594-1BEE9CE47469}"/>
                </a:ext>
              </a:extLst>
            </p:cNvPr>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67810EA0-0CCE-45DE-B71A-25EAD8641268}"/>
                </a:ext>
              </a:extLst>
            </p:cNvPr>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79E91BA-A79E-4E21-8FA4-3CD05AB03D26}"/>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FAE3D2CA-231C-44EE-9735-24DB734F229B}"/>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2ACC313-C0C8-4767-88F4-1AAA49617E13}"/>
              </a:ext>
            </a:extLst>
          </p:cNvPr>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D0675E52-AA16-438F-B275-8B13F1B02744}"/>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F1D20F4D-68A7-4C1C-9767-E6DEF3969492}"/>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BB12F12E-6167-4E3D-A733-8C3C8F2CCC51}"/>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7E737-2257-430F-A7FA-0AA962E00B0A}"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3789783"/>
      </p:ext>
    </p:extLst>
  </p:cSld>
  <p:clrMap bg1="lt1" tx1="dk1" bg2="lt2" tx2="dk2" accent1="accent1" accent2="accent2" accent3="accent3" accent4="accent4" accent5="accent5" accent6="accent6" hlink="hlink" folHlink="folHlink"/>
  <p:sldLayoutIdLst>
    <p:sldLayoutId id="2147484082" r:id="rId1"/>
    <p:sldLayoutId id="2147484083" r:id="rId2"/>
    <p:sldLayoutId id="2147484084" r:id="rId3"/>
    <p:sldLayoutId id="2147484085" r:id="rId4"/>
    <p:sldLayoutId id="2147484086" r:id="rId5"/>
    <p:sldLayoutId id="2147484087" r:id="rId6"/>
    <p:sldLayoutId id="2147484088" r:id="rId7"/>
    <p:sldLayoutId id="2147484089" r:id="rId8"/>
    <p:sldLayoutId id="2147484090" r:id="rId9"/>
    <p:sldLayoutId id="2147484091" r:id="rId10"/>
    <p:sldLayoutId id="2147484092" r:id="rId11"/>
    <p:sldLayoutId id="2147484093" r:id="rId12"/>
    <p:sldLayoutId id="2147484094" r:id="rId13"/>
    <p:sldLayoutId id="2147484095" r:id="rId14"/>
    <p:sldLayoutId id="2147484096" r:id="rId15"/>
    <p:sldLayoutId id="2147484097" r:id="rId16"/>
    <p:sldLayoutId id="2147484098" r:id="rId17"/>
    <p:sldLayoutId id="2147484099" r:id="rId18"/>
    <p:sldLayoutId id="2147484100" r:id="rId19"/>
    <p:sldLayoutId id="2147484101" r:id="rId20"/>
    <p:sldLayoutId id="2147484102" r:id="rId21"/>
    <p:sldLayoutId id="2147484103"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4AE5776-5E30-489C-8ED0-9E385C3B7EA0}"/>
              </a:ext>
            </a:extLst>
          </p:cNvPr>
          <p:cNvGrpSpPr>
            <a:grpSpLocks/>
          </p:cNvGrpSpPr>
          <p:nvPr/>
        </p:nvGrpSpPr>
        <p:grpSpPr bwMode="auto">
          <a:xfrm>
            <a:off x="0" y="5562600"/>
            <a:ext cx="12192000" cy="908050"/>
            <a:chOff x="0" y="3504"/>
            <a:chExt cx="5760" cy="572"/>
          </a:xfrm>
        </p:grpSpPr>
        <p:pic>
          <p:nvPicPr>
            <p:cNvPr id="1033" name="Picture 12" descr="1903h1082">
              <a:extLst>
                <a:ext uri="{FF2B5EF4-FFF2-40B4-BE49-F238E27FC236}">
                  <a16:creationId xmlns:a16="http://schemas.microsoft.com/office/drawing/2014/main" id="{9FC95242-F4E7-43E4-8913-F90C61791FD7}"/>
                </a:ext>
              </a:extLst>
            </p:cNvPr>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F3350D78-5CAD-4F0C-A594-1BEE9CE47469}"/>
                </a:ext>
              </a:extLst>
            </p:cNvPr>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67810EA0-0CCE-45DE-B71A-25EAD8641268}"/>
                </a:ext>
              </a:extLst>
            </p:cNvPr>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79E91BA-A79E-4E21-8FA4-3CD05AB03D26}"/>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FAE3D2CA-231C-44EE-9735-24DB734F229B}"/>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2ACC313-C0C8-4767-88F4-1AAA49617E13}"/>
              </a:ext>
            </a:extLst>
          </p:cNvPr>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D0675E52-AA16-438F-B275-8B13F1B02744}"/>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F1D20F4D-68A7-4C1C-9767-E6DEF3969492}"/>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BB12F12E-6167-4E3D-A733-8C3C8F2CCC51}"/>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7E737-2257-430F-A7FA-0AA962E00B0A}"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26452294"/>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 id="2147484116" r:id="rId12"/>
    <p:sldLayoutId id="2147484117" r:id="rId13"/>
    <p:sldLayoutId id="2147484118" r:id="rId14"/>
    <p:sldLayoutId id="2147484119" r:id="rId15"/>
    <p:sldLayoutId id="2147484120" r:id="rId16"/>
    <p:sldLayoutId id="2147484121" r:id="rId17"/>
    <p:sldLayoutId id="2147484122" r:id="rId18"/>
    <p:sldLayoutId id="2147484123" r:id="rId19"/>
    <p:sldLayoutId id="2147484124" r:id="rId20"/>
    <p:sldLayoutId id="2147484125" r:id="rId21"/>
    <p:sldLayoutId id="2147484126"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4AE5776-5E30-489C-8ED0-9E385C3B7EA0}"/>
              </a:ext>
            </a:extLst>
          </p:cNvPr>
          <p:cNvGrpSpPr>
            <a:grpSpLocks/>
          </p:cNvGrpSpPr>
          <p:nvPr/>
        </p:nvGrpSpPr>
        <p:grpSpPr bwMode="auto">
          <a:xfrm>
            <a:off x="0" y="5562600"/>
            <a:ext cx="12192000" cy="908050"/>
            <a:chOff x="0" y="3504"/>
            <a:chExt cx="5760" cy="572"/>
          </a:xfrm>
        </p:grpSpPr>
        <p:pic>
          <p:nvPicPr>
            <p:cNvPr id="1033" name="Picture 12" descr="1903h1082">
              <a:extLst>
                <a:ext uri="{FF2B5EF4-FFF2-40B4-BE49-F238E27FC236}">
                  <a16:creationId xmlns:a16="http://schemas.microsoft.com/office/drawing/2014/main" id="{9FC95242-F4E7-43E4-8913-F90C61791FD7}"/>
                </a:ext>
              </a:extLst>
            </p:cNvPr>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F3350D78-5CAD-4F0C-A594-1BEE9CE47469}"/>
                </a:ext>
              </a:extLst>
            </p:cNvPr>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67810EA0-0CCE-45DE-B71A-25EAD8641268}"/>
                </a:ext>
              </a:extLst>
            </p:cNvPr>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79E91BA-A79E-4E21-8FA4-3CD05AB03D26}"/>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FAE3D2CA-231C-44EE-9735-24DB734F229B}"/>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2ACC313-C0C8-4767-88F4-1AAA49617E13}"/>
              </a:ext>
            </a:extLst>
          </p:cNvPr>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D0675E52-AA16-438F-B275-8B13F1B02744}"/>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F1D20F4D-68A7-4C1C-9767-E6DEF3969492}"/>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BB12F12E-6167-4E3D-A733-8C3C8F2CCC51}"/>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7E737-2257-430F-A7FA-0AA962E00B0A}"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448529903"/>
      </p:ext>
    </p:extLst>
  </p:cSld>
  <p:clrMap bg1="lt1" tx1="dk1" bg2="lt2" tx2="dk2" accent1="accent1" accent2="accent2" accent3="accent3" accent4="accent4" accent5="accent5" accent6="accent6" hlink="hlink" folHlink="folHlink"/>
  <p:sldLayoutIdLst>
    <p:sldLayoutId id="2147484128" r:id="rId1"/>
    <p:sldLayoutId id="2147484129" r:id="rId2"/>
    <p:sldLayoutId id="2147484130" r:id="rId3"/>
    <p:sldLayoutId id="2147484131" r:id="rId4"/>
    <p:sldLayoutId id="2147484132" r:id="rId5"/>
    <p:sldLayoutId id="2147484133" r:id="rId6"/>
    <p:sldLayoutId id="2147484134" r:id="rId7"/>
    <p:sldLayoutId id="2147484135" r:id="rId8"/>
    <p:sldLayoutId id="2147484136" r:id="rId9"/>
    <p:sldLayoutId id="2147484137" r:id="rId10"/>
    <p:sldLayoutId id="2147484138" r:id="rId11"/>
    <p:sldLayoutId id="2147484139" r:id="rId12"/>
    <p:sldLayoutId id="2147484140" r:id="rId13"/>
    <p:sldLayoutId id="2147484141" r:id="rId14"/>
    <p:sldLayoutId id="2147484142" r:id="rId15"/>
    <p:sldLayoutId id="2147484143" r:id="rId16"/>
    <p:sldLayoutId id="2147484144" r:id="rId17"/>
    <p:sldLayoutId id="2147484145" r:id="rId18"/>
    <p:sldLayoutId id="2147484146" r:id="rId19"/>
    <p:sldLayoutId id="2147484147" r:id="rId20"/>
    <p:sldLayoutId id="2147484148" r:id="rId21"/>
    <p:sldLayoutId id="2147484149"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4AE5776-5E30-489C-8ED0-9E385C3B7EA0}"/>
              </a:ext>
            </a:extLst>
          </p:cNvPr>
          <p:cNvGrpSpPr>
            <a:grpSpLocks/>
          </p:cNvGrpSpPr>
          <p:nvPr/>
        </p:nvGrpSpPr>
        <p:grpSpPr bwMode="auto">
          <a:xfrm>
            <a:off x="0" y="5562600"/>
            <a:ext cx="12192000" cy="908050"/>
            <a:chOff x="0" y="3504"/>
            <a:chExt cx="5760" cy="572"/>
          </a:xfrm>
        </p:grpSpPr>
        <p:pic>
          <p:nvPicPr>
            <p:cNvPr id="1033" name="Picture 12" descr="1903h1082">
              <a:extLst>
                <a:ext uri="{FF2B5EF4-FFF2-40B4-BE49-F238E27FC236}">
                  <a16:creationId xmlns:a16="http://schemas.microsoft.com/office/drawing/2014/main" id="{9FC95242-F4E7-43E4-8913-F90C61791FD7}"/>
                </a:ext>
              </a:extLst>
            </p:cNvPr>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F3350D78-5CAD-4F0C-A594-1BEE9CE47469}"/>
                </a:ext>
              </a:extLst>
            </p:cNvPr>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67810EA0-0CCE-45DE-B71A-25EAD8641268}"/>
                </a:ext>
              </a:extLst>
            </p:cNvPr>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79E91BA-A79E-4E21-8FA4-3CD05AB03D26}"/>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FAE3D2CA-231C-44EE-9735-24DB734F229B}"/>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2ACC313-C0C8-4767-88F4-1AAA49617E13}"/>
              </a:ext>
            </a:extLst>
          </p:cNvPr>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D0675E52-AA16-438F-B275-8B13F1B02744}"/>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F1D20F4D-68A7-4C1C-9767-E6DEF3969492}"/>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BB12F12E-6167-4E3D-A733-8C3C8F2CCC51}"/>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547E737-2257-430F-A7FA-0AA962E00B0A}"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73995910"/>
      </p:ext>
    </p:extLst>
  </p:cSld>
  <p:clrMap bg1="lt1" tx1="dk1" bg2="lt2" tx2="dk2" accent1="accent1" accent2="accent2" accent3="accent3" accent4="accent4" accent5="accent5" accent6="accent6" hlink="hlink" folHlink="folHlink"/>
  <p:sldLayoutIdLst>
    <p:sldLayoutId id="2147484151" r:id="rId1"/>
    <p:sldLayoutId id="2147484152" r:id="rId2"/>
    <p:sldLayoutId id="2147484153" r:id="rId3"/>
    <p:sldLayoutId id="2147484154" r:id="rId4"/>
    <p:sldLayoutId id="2147484155" r:id="rId5"/>
    <p:sldLayoutId id="2147484156" r:id="rId6"/>
    <p:sldLayoutId id="2147484157" r:id="rId7"/>
    <p:sldLayoutId id="2147484158" r:id="rId8"/>
    <p:sldLayoutId id="2147484159" r:id="rId9"/>
    <p:sldLayoutId id="2147484160" r:id="rId10"/>
    <p:sldLayoutId id="2147484161" r:id="rId11"/>
    <p:sldLayoutId id="2147484162" r:id="rId12"/>
    <p:sldLayoutId id="2147484163" r:id="rId13"/>
    <p:sldLayoutId id="2147484164" r:id="rId14"/>
    <p:sldLayoutId id="2147484165" r:id="rId15"/>
    <p:sldLayoutId id="2147484166" r:id="rId16"/>
    <p:sldLayoutId id="2147484167" r:id="rId17"/>
    <p:sldLayoutId id="2147484168" r:id="rId18"/>
    <p:sldLayoutId id="2147484169" r:id="rId19"/>
    <p:sldLayoutId id="2147484170" r:id="rId20"/>
    <p:sldLayoutId id="2147484171" r:id="rId21"/>
    <p:sldLayoutId id="2147484172"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p:cNvGrpSpPr>
            <a:grpSpLocks/>
          </p:cNvGrpSpPr>
          <p:nvPr/>
        </p:nvGrpSpPr>
        <p:grpSpPr bwMode="auto">
          <a:xfrm>
            <a:off x="0" y="5562600"/>
            <a:ext cx="12192000" cy="908050"/>
            <a:chOff x="0" y="3504"/>
            <a:chExt cx="5760" cy="572"/>
          </a:xfrm>
        </p:grpSpPr>
        <p:pic>
          <p:nvPicPr>
            <p:cNvPr id="1033" name="Picture 12" descr="1903h1082"/>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C9CCB68-3AF6-4D66-BAC7-67C8E1B46EEB}"/>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fontAlgn="base">
              <a:spcBef>
                <a:spcPct val="0"/>
              </a:spcBef>
              <a:spcAft>
                <a:spcPct val="0"/>
              </a:spcAft>
              <a:defRPr/>
            </a:pPr>
            <a:r>
              <a:rPr lang="en-US" smtClean="0"/>
              <a:t>Free powerpoint template: www.brainybetty.com</a:t>
            </a:r>
            <a:endParaRPr lang="en-US"/>
          </a:p>
        </p:txBody>
      </p:sp>
      <p:sp>
        <p:nvSpPr>
          <p:cNvPr id="1030" name="Rectangle 6">
            <a:extLst>
              <a:ext uri="{FF2B5EF4-FFF2-40B4-BE49-F238E27FC236}">
                <a16:creationId xmlns:a16="http://schemas.microsoft.com/office/drawing/2014/main" id="{31F1CA68-34B5-4E96-95E2-B3F6709250A8}"/>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fontAlgn="base">
              <a:spcBef>
                <a:spcPct val="0"/>
              </a:spcBef>
              <a:spcAft>
                <a:spcPct val="0"/>
              </a:spcAft>
              <a:defRPr/>
            </a:pPr>
            <a:fld id="{9D7B91D2-0BC5-4A20-A868-EC84DF3C87A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432304461"/>
      </p:ext>
    </p:extLst>
  </p:cSld>
  <p:clrMap bg1="lt1" tx1="dk1" bg2="lt2" tx2="dk2" accent1="accent1" accent2="accent2" accent3="accent3" accent4="accent4" accent5="accent5" accent6="accent6" hlink="hlink" folHlink="folHlink"/>
  <p:sldLayoutIdLst>
    <p:sldLayoutId id="2147484174" r:id="rId1"/>
    <p:sldLayoutId id="2147484175" r:id="rId2"/>
    <p:sldLayoutId id="2147484176" r:id="rId3"/>
    <p:sldLayoutId id="2147484177" r:id="rId4"/>
    <p:sldLayoutId id="2147484178" r:id="rId5"/>
    <p:sldLayoutId id="2147484179" r:id="rId6"/>
    <p:sldLayoutId id="2147484180" r:id="rId7"/>
    <p:sldLayoutId id="2147484181" r:id="rId8"/>
    <p:sldLayoutId id="2147484182" r:id="rId9"/>
    <p:sldLayoutId id="2147484183" r:id="rId10"/>
    <p:sldLayoutId id="2147484184" r:id="rId11"/>
    <p:sldLayoutId id="2147484185" r:id="rId12"/>
    <p:sldLayoutId id="2147484186" r:id="rId13"/>
    <p:sldLayoutId id="2147484187" r:id="rId14"/>
    <p:sldLayoutId id="2147484188" r:id="rId15"/>
    <p:sldLayoutId id="2147484189" r:id="rId16"/>
    <p:sldLayoutId id="2147484190" r:id="rId17"/>
    <p:sldLayoutId id="2147484191" r:id="rId18"/>
    <p:sldLayoutId id="2147484192" r:id="rId19"/>
    <p:sldLayoutId id="2147484193" r:id="rId20"/>
    <p:sldLayoutId id="2147484194" r:id="rId21"/>
    <p:sldLayoutId id="2147484195"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p:cNvGrpSpPr>
            <a:grpSpLocks/>
          </p:cNvGrpSpPr>
          <p:nvPr/>
        </p:nvGrpSpPr>
        <p:grpSpPr bwMode="auto">
          <a:xfrm>
            <a:off x="0" y="5562600"/>
            <a:ext cx="12192000" cy="908050"/>
            <a:chOff x="0" y="3504"/>
            <a:chExt cx="5760" cy="572"/>
          </a:xfrm>
        </p:grpSpPr>
        <p:pic>
          <p:nvPicPr>
            <p:cNvPr id="1033" name="Picture 12" descr="1903h1082"/>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C9CCB68-3AF6-4D66-BAC7-67C8E1B46EEB}"/>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fontAlgn="base">
              <a:spcBef>
                <a:spcPct val="0"/>
              </a:spcBef>
              <a:spcAft>
                <a:spcPct val="0"/>
              </a:spcAft>
              <a:defRPr/>
            </a:pPr>
            <a:r>
              <a:rPr lang="en-US" smtClean="0"/>
              <a:t>Free powerpoint template: www.brainybetty.com</a:t>
            </a:r>
            <a:endParaRPr lang="en-US"/>
          </a:p>
        </p:txBody>
      </p:sp>
      <p:sp>
        <p:nvSpPr>
          <p:cNvPr id="1030" name="Rectangle 6">
            <a:extLst>
              <a:ext uri="{FF2B5EF4-FFF2-40B4-BE49-F238E27FC236}">
                <a16:creationId xmlns:a16="http://schemas.microsoft.com/office/drawing/2014/main" id="{31F1CA68-34B5-4E96-95E2-B3F6709250A8}"/>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fontAlgn="base">
              <a:spcBef>
                <a:spcPct val="0"/>
              </a:spcBef>
              <a:spcAft>
                <a:spcPct val="0"/>
              </a:spcAft>
              <a:defRPr/>
            </a:pPr>
            <a:fld id="{9D7B91D2-0BC5-4A20-A868-EC84DF3C87A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93005850"/>
      </p:ext>
    </p:extLst>
  </p:cSld>
  <p:clrMap bg1="lt1" tx1="dk1" bg2="lt2" tx2="dk2" accent1="accent1" accent2="accent2" accent3="accent3" accent4="accent4" accent5="accent5" accent6="accent6" hlink="hlink" folHlink="folHlink"/>
  <p:sldLayoutIdLst>
    <p:sldLayoutId id="2147484197" r:id="rId1"/>
    <p:sldLayoutId id="2147484198" r:id="rId2"/>
    <p:sldLayoutId id="2147484199" r:id="rId3"/>
    <p:sldLayoutId id="2147484200" r:id="rId4"/>
    <p:sldLayoutId id="2147484201" r:id="rId5"/>
    <p:sldLayoutId id="2147484202" r:id="rId6"/>
    <p:sldLayoutId id="2147484203" r:id="rId7"/>
    <p:sldLayoutId id="2147484204" r:id="rId8"/>
    <p:sldLayoutId id="2147484205" r:id="rId9"/>
    <p:sldLayoutId id="2147484206" r:id="rId10"/>
    <p:sldLayoutId id="2147484207" r:id="rId11"/>
    <p:sldLayoutId id="2147484208" r:id="rId12"/>
    <p:sldLayoutId id="2147484209" r:id="rId13"/>
    <p:sldLayoutId id="2147484210" r:id="rId14"/>
    <p:sldLayoutId id="2147484211" r:id="rId15"/>
    <p:sldLayoutId id="2147484212" r:id="rId16"/>
    <p:sldLayoutId id="2147484213" r:id="rId17"/>
    <p:sldLayoutId id="2147484214" r:id="rId18"/>
    <p:sldLayoutId id="2147484215" r:id="rId19"/>
    <p:sldLayoutId id="2147484216" r:id="rId20"/>
    <p:sldLayoutId id="2147484217" r:id="rId21"/>
    <p:sldLayoutId id="2147484218"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p:cNvGrpSpPr>
            <a:grpSpLocks/>
          </p:cNvGrpSpPr>
          <p:nvPr/>
        </p:nvGrpSpPr>
        <p:grpSpPr bwMode="auto">
          <a:xfrm>
            <a:off x="0" y="5562600"/>
            <a:ext cx="12192000" cy="908050"/>
            <a:chOff x="0" y="3504"/>
            <a:chExt cx="5760" cy="572"/>
          </a:xfrm>
        </p:grpSpPr>
        <p:pic>
          <p:nvPicPr>
            <p:cNvPr id="1033" name="Picture 12" descr="1903h1082"/>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C9CCB68-3AF6-4D66-BAC7-67C8E1B46EEB}"/>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fontAlgn="base">
              <a:spcBef>
                <a:spcPct val="0"/>
              </a:spcBef>
              <a:spcAft>
                <a:spcPct val="0"/>
              </a:spcAft>
              <a:defRPr/>
            </a:pPr>
            <a:r>
              <a:rPr lang="en-US" smtClean="0"/>
              <a:t>Free powerpoint template: www.brainybetty.com</a:t>
            </a:r>
            <a:endParaRPr lang="en-US"/>
          </a:p>
        </p:txBody>
      </p:sp>
      <p:sp>
        <p:nvSpPr>
          <p:cNvPr id="1030" name="Rectangle 6">
            <a:extLst>
              <a:ext uri="{FF2B5EF4-FFF2-40B4-BE49-F238E27FC236}">
                <a16:creationId xmlns:a16="http://schemas.microsoft.com/office/drawing/2014/main" id="{31F1CA68-34B5-4E96-95E2-B3F6709250A8}"/>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fontAlgn="base">
              <a:spcBef>
                <a:spcPct val="0"/>
              </a:spcBef>
              <a:spcAft>
                <a:spcPct val="0"/>
              </a:spcAft>
              <a:defRPr/>
            </a:pPr>
            <a:fld id="{9D7B91D2-0BC5-4A20-A868-EC84DF3C87A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161022403"/>
      </p:ext>
    </p:extLst>
  </p:cSld>
  <p:clrMap bg1="lt1" tx1="dk1" bg2="lt2" tx2="dk2" accent1="accent1" accent2="accent2" accent3="accent3" accent4="accent4" accent5="accent5" accent6="accent6" hlink="hlink" folHlink="folHlink"/>
  <p:sldLayoutIdLst>
    <p:sldLayoutId id="2147484220" r:id="rId1"/>
    <p:sldLayoutId id="2147484221" r:id="rId2"/>
    <p:sldLayoutId id="2147484222" r:id="rId3"/>
    <p:sldLayoutId id="2147484223" r:id="rId4"/>
    <p:sldLayoutId id="2147484224" r:id="rId5"/>
    <p:sldLayoutId id="2147484225" r:id="rId6"/>
    <p:sldLayoutId id="2147484226" r:id="rId7"/>
    <p:sldLayoutId id="2147484227" r:id="rId8"/>
    <p:sldLayoutId id="2147484228" r:id="rId9"/>
    <p:sldLayoutId id="2147484229" r:id="rId10"/>
    <p:sldLayoutId id="2147484230" r:id="rId11"/>
    <p:sldLayoutId id="2147484231" r:id="rId12"/>
    <p:sldLayoutId id="2147484232" r:id="rId13"/>
    <p:sldLayoutId id="2147484233" r:id="rId14"/>
    <p:sldLayoutId id="2147484234" r:id="rId15"/>
    <p:sldLayoutId id="2147484235" r:id="rId16"/>
    <p:sldLayoutId id="2147484236" r:id="rId17"/>
    <p:sldLayoutId id="2147484237" r:id="rId18"/>
    <p:sldLayoutId id="2147484238" r:id="rId19"/>
    <p:sldLayoutId id="2147484239" r:id="rId20"/>
    <p:sldLayoutId id="2147484240" r:id="rId21"/>
    <p:sldLayoutId id="2147484241"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p:cNvGrpSpPr>
            <a:grpSpLocks/>
          </p:cNvGrpSpPr>
          <p:nvPr/>
        </p:nvGrpSpPr>
        <p:grpSpPr bwMode="auto">
          <a:xfrm>
            <a:off x="0" y="5562600"/>
            <a:ext cx="12192000" cy="908050"/>
            <a:chOff x="0" y="3504"/>
            <a:chExt cx="5760" cy="572"/>
          </a:xfrm>
        </p:grpSpPr>
        <p:pic>
          <p:nvPicPr>
            <p:cNvPr id="1033" name="Picture 12" descr="1903h1082"/>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C9CCB68-3AF6-4D66-BAC7-67C8E1B46EEB}"/>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fontAlgn="base">
              <a:spcBef>
                <a:spcPct val="0"/>
              </a:spcBef>
              <a:spcAft>
                <a:spcPct val="0"/>
              </a:spcAft>
              <a:defRPr/>
            </a:pPr>
            <a:r>
              <a:rPr lang="en-US" smtClean="0"/>
              <a:t>Free powerpoint template: www.brainybetty.com</a:t>
            </a:r>
            <a:endParaRPr lang="en-US"/>
          </a:p>
        </p:txBody>
      </p:sp>
      <p:sp>
        <p:nvSpPr>
          <p:cNvPr id="1030" name="Rectangle 6">
            <a:extLst>
              <a:ext uri="{FF2B5EF4-FFF2-40B4-BE49-F238E27FC236}">
                <a16:creationId xmlns:a16="http://schemas.microsoft.com/office/drawing/2014/main" id="{31F1CA68-34B5-4E96-95E2-B3F6709250A8}"/>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fontAlgn="base">
              <a:spcBef>
                <a:spcPct val="0"/>
              </a:spcBef>
              <a:spcAft>
                <a:spcPct val="0"/>
              </a:spcAft>
              <a:defRPr/>
            </a:pPr>
            <a:fld id="{9D7B91D2-0BC5-4A20-A868-EC84DF3C87A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48256046"/>
      </p:ext>
    </p:extLst>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46" r:id="rId4"/>
    <p:sldLayoutId id="2147484247" r:id="rId5"/>
    <p:sldLayoutId id="2147484248" r:id="rId6"/>
    <p:sldLayoutId id="2147484249" r:id="rId7"/>
    <p:sldLayoutId id="2147484250" r:id="rId8"/>
    <p:sldLayoutId id="2147484251" r:id="rId9"/>
    <p:sldLayoutId id="2147484252" r:id="rId10"/>
    <p:sldLayoutId id="2147484253" r:id="rId11"/>
    <p:sldLayoutId id="2147484254" r:id="rId12"/>
    <p:sldLayoutId id="2147484255" r:id="rId13"/>
    <p:sldLayoutId id="2147484256" r:id="rId14"/>
    <p:sldLayoutId id="2147484257" r:id="rId15"/>
    <p:sldLayoutId id="2147484258" r:id="rId16"/>
    <p:sldLayoutId id="2147484259" r:id="rId17"/>
    <p:sldLayoutId id="2147484260" r:id="rId18"/>
    <p:sldLayoutId id="2147484261" r:id="rId19"/>
    <p:sldLayoutId id="2147484262" r:id="rId20"/>
    <p:sldLayoutId id="2147484263" r:id="rId21"/>
    <p:sldLayoutId id="2147484264"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p:cNvGrpSpPr>
            <a:grpSpLocks/>
          </p:cNvGrpSpPr>
          <p:nvPr/>
        </p:nvGrpSpPr>
        <p:grpSpPr bwMode="auto">
          <a:xfrm>
            <a:off x="0" y="5562600"/>
            <a:ext cx="12192000" cy="908050"/>
            <a:chOff x="0" y="3504"/>
            <a:chExt cx="5760" cy="572"/>
          </a:xfrm>
        </p:grpSpPr>
        <p:pic>
          <p:nvPicPr>
            <p:cNvPr id="1033" name="Picture 12" descr="1903h1082"/>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C9CCB68-3AF6-4D66-BAC7-67C8E1B46EEB}"/>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fontAlgn="base">
              <a:spcBef>
                <a:spcPct val="0"/>
              </a:spcBef>
              <a:spcAft>
                <a:spcPct val="0"/>
              </a:spcAft>
              <a:defRPr/>
            </a:pPr>
            <a:r>
              <a:rPr lang="en-US" smtClean="0"/>
              <a:t>Free powerpoint template: www.brainybetty.com</a:t>
            </a:r>
            <a:endParaRPr lang="en-US"/>
          </a:p>
        </p:txBody>
      </p:sp>
      <p:sp>
        <p:nvSpPr>
          <p:cNvPr id="1030" name="Rectangle 6">
            <a:extLst>
              <a:ext uri="{FF2B5EF4-FFF2-40B4-BE49-F238E27FC236}">
                <a16:creationId xmlns:a16="http://schemas.microsoft.com/office/drawing/2014/main" id="{31F1CA68-34B5-4E96-95E2-B3F6709250A8}"/>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fontAlgn="base">
              <a:spcBef>
                <a:spcPct val="0"/>
              </a:spcBef>
              <a:spcAft>
                <a:spcPct val="0"/>
              </a:spcAft>
              <a:defRPr/>
            </a:pPr>
            <a:fld id="{9D7B91D2-0BC5-4A20-A868-EC84DF3C87A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3060570991"/>
      </p:ext>
    </p:extLst>
  </p:cSld>
  <p:clrMap bg1="lt1" tx1="dk1" bg2="lt2" tx2="dk2" accent1="accent1" accent2="accent2" accent3="accent3" accent4="accent4" accent5="accent5" accent6="accent6" hlink="hlink" folHlink="folHlink"/>
  <p:sldLayoutIdLst>
    <p:sldLayoutId id="2147484266" r:id="rId1"/>
    <p:sldLayoutId id="2147484267" r:id="rId2"/>
    <p:sldLayoutId id="2147484268" r:id="rId3"/>
    <p:sldLayoutId id="2147484269" r:id="rId4"/>
    <p:sldLayoutId id="2147484270" r:id="rId5"/>
    <p:sldLayoutId id="2147484271" r:id="rId6"/>
    <p:sldLayoutId id="2147484272" r:id="rId7"/>
    <p:sldLayoutId id="2147484273" r:id="rId8"/>
    <p:sldLayoutId id="2147484274" r:id="rId9"/>
    <p:sldLayoutId id="2147484275" r:id="rId10"/>
    <p:sldLayoutId id="2147484276" r:id="rId11"/>
    <p:sldLayoutId id="2147484277" r:id="rId12"/>
    <p:sldLayoutId id="2147484278" r:id="rId13"/>
    <p:sldLayoutId id="2147484279" r:id="rId14"/>
    <p:sldLayoutId id="2147484280" r:id="rId15"/>
    <p:sldLayoutId id="2147484281" r:id="rId16"/>
    <p:sldLayoutId id="2147484282" r:id="rId17"/>
    <p:sldLayoutId id="2147484283" r:id="rId18"/>
    <p:sldLayoutId id="2147484284" r:id="rId19"/>
    <p:sldLayoutId id="2147484285" r:id="rId20"/>
    <p:sldLayoutId id="2147484286" r:id="rId21"/>
    <p:sldLayoutId id="2147484287"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687F748-FB50-484C-8FF5-63938A28FA26}"/>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337ECFBB-0353-4028-8318-E7E28C30E3AF}"/>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BC049E44-8F80-45B3-8AA1-E7523958E7D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49BD58F4-CFEA-4DA2-BCC2-F4869CAA21A5}"/>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9042F6E4-D8AE-4E6F-87C0-29E75E6D3534}"/>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61C2F464-9ABA-4DBA-92F0-327E96FA7337}"/>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0A333CA-9E08-4647-8DA5-CEDF2C12125C}"/>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A347B42E-3F07-40DA-BA0C-A6B61F84CE15}"/>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DE4BE4B-D05E-4040-A0C7-45A881F0AADC}"/>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3DF899CD-7EA2-478B-8555-DD52451A8E7B}"/>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8F081B-369F-45B6-898E-DAF8FFD034A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1929797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p:cNvGrpSpPr>
            <a:grpSpLocks/>
          </p:cNvGrpSpPr>
          <p:nvPr/>
        </p:nvGrpSpPr>
        <p:grpSpPr bwMode="auto">
          <a:xfrm>
            <a:off x="0" y="5562600"/>
            <a:ext cx="12192000" cy="908050"/>
            <a:chOff x="0" y="3504"/>
            <a:chExt cx="5760" cy="572"/>
          </a:xfrm>
        </p:grpSpPr>
        <p:pic>
          <p:nvPicPr>
            <p:cNvPr id="1033" name="Picture 12" descr="1903h1082"/>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C9CCB68-3AF6-4D66-BAC7-67C8E1B46EEB}"/>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fontAlgn="base">
              <a:spcBef>
                <a:spcPct val="0"/>
              </a:spcBef>
              <a:spcAft>
                <a:spcPct val="0"/>
              </a:spcAft>
              <a:defRPr/>
            </a:pPr>
            <a:r>
              <a:rPr lang="en-US" smtClean="0"/>
              <a:t>Free powerpoint template: www.brainybetty.com</a:t>
            </a:r>
            <a:endParaRPr lang="en-US"/>
          </a:p>
        </p:txBody>
      </p:sp>
      <p:sp>
        <p:nvSpPr>
          <p:cNvPr id="1030" name="Rectangle 6">
            <a:extLst>
              <a:ext uri="{FF2B5EF4-FFF2-40B4-BE49-F238E27FC236}">
                <a16:creationId xmlns:a16="http://schemas.microsoft.com/office/drawing/2014/main" id="{31F1CA68-34B5-4E96-95E2-B3F6709250A8}"/>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fontAlgn="base">
              <a:spcBef>
                <a:spcPct val="0"/>
              </a:spcBef>
              <a:spcAft>
                <a:spcPct val="0"/>
              </a:spcAft>
              <a:defRPr/>
            </a:pPr>
            <a:fld id="{9D7B91D2-0BC5-4A20-A868-EC84DF3C87A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624195661"/>
      </p:ext>
    </p:extLst>
  </p:cSld>
  <p:clrMap bg1="lt1" tx1="dk1" bg2="lt2" tx2="dk2" accent1="accent1" accent2="accent2" accent3="accent3" accent4="accent4" accent5="accent5" accent6="accent6" hlink="hlink" folHlink="folHlink"/>
  <p:sldLayoutIdLst>
    <p:sldLayoutId id="2147484289" r:id="rId1"/>
    <p:sldLayoutId id="2147484290" r:id="rId2"/>
    <p:sldLayoutId id="2147484291" r:id="rId3"/>
    <p:sldLayoutId id="2147484292" r:id="rId4"/>
    <p:sldLayoutId id="2147484293" r:id="rId5"/>
    <p:sldLayoutId id="2147484294" r:id="rId6"/>
    <p:sldLayoutId id="2147484295" r:id="rId7"/>
    <p:sldLayoutId id="2147484296" r:id="rId8"/>
    <p:sldLayoutId id="2147484297" r:id="rId9"/>
    <p:sldLayoutId id="2147484298" r:id="rId10"/>
    <p:sldLayoutId id="2147484299" r:id="rId11"/>
    <p:sldLayoutId id="2147484300" r:id="rId12"/>
    <p:sldLayoutId id="2147484301" r:id="rId13"/>
    <p:sldLayoutId id="2147484302" r:id="rId14"/>
    <p:sldLayoutId id="2147484303" r:id="rId15"/>
    <p:sldLayoutId id="2147484304" r:id="rId16"/>
    <p:sldLayoutId id="2147484305" r:id="rId17"/>
    <p:sldLayoutId id="2147484306" r:id="rId18"/>
    <p:sldLayoutId id="2147484307" r:id="rId19"/>
    <p:sldLayoutId id="2147484308" r:id="rId20"/>
    <p:sldLayoutId id="2147484309" r:id="rId21"/>
    <p:sldLayoutId id="2147484310"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p:cNvGrpSpPr>
            <a:grpSpLocks/>
          </p:cNvGrpSpPr>
          <p:nvPr/>
        </p:nvGrpSpPr>
        <p:grpSpPr bwMode="auto">
          <a:xfrm>
            <a:off x="0" y="5562600"/>
            <a:ext cx="12192000" cy="908050"/>
            <a:chOff x="0" y="3504"/>
            <a:chExt cx="5760" cy="572"/>
          </a:xfrm>
        </p:grpSpPr>
        <p:pic>
          <p:nvPicPr>
            <p:cNvPr id="1033" name="Picture 12" descr="1903h1082"/>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C9CCB68-3AF6-4D66-BAC7-67C8E1B46EEB}"/>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fontAlgn="base">
              <a:spcBef>
                <a:spcPct val="0"/>
              </a:spcBef>
              <a:spcAft>
                <a:spcPct val="0"/>
              </a:spcAft>
              <a:defRPr/>
            </a:pPr>
            <a:r>
              <a:rPr lang="en-US" smtClean="0"/>
              <a:t>Free powerpoint template: www.brainybetty.com</a:t>
            </a:r>
            <a:endParaRPr lang="en-US"/>
          </a:p>
        </p:txBody>
      </p:sp>
      <p:sp>
        <p:nvSpPr>
          <p:cNvPr id="1030" name="Rectangle 6">
            <a:extLst>
              <a:ext uri="{FF2B5EF4-FFF2-40B4-BE49-F238E27FC236}">
                <a16:creationId xmlns:a16="http://schemas.microsoft.com/office/drawing/2014/main" id="{31F1CA68-34B5-4E96-95E2-B3F6709250A8}"/>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fontAlgn="base">
              <a:spcBef>
                <a:spcPct val="0"/>
              </a:spcBef>
              <a:spcAft>
                <a:spcPct val="0"/>
              </a:spcAft>
              <a:defRPr/>
            </a:pPr>
            <a:fld id="{9D7B91D2-0BC5-4A20-A868-EC84DF3C87A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777068624"/>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p:cNvGrpSpPr>
            <a:grpSpLocks/>
          </p:cNvGrpSpPr>
          <p:nvPr/>
        </p:nvGrpSpPr>
        <p:grpSpPr bwMode="auto">
          <a:xfrm>
            <a:off x="0" y="5562600"/>
            <a:ext cx="12192000" cy="908050"/>
            <a:chOff x="0" y="3504"/>
            <a:chExt cx="5760" cy="572"/>
          </a:xfrm>
        </p:grpSpPr>
        <p:pic>
          <p:nvPicPr>
            <p:cNvPr id="1033" name="Picture 12" descr="1903h1082"/>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C9CCB68-3AF6-4D66-BAC7-67C8E1B46EEB}"/>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fontAlgn="base">
              <a:spcBef>
                <a:spcPct val="0"/>
              </a:spcBef>
              <a:spcAft>
                <a:spcPct val="0"/>
              </a:spcAft>
              <a:defRPr/>
            </a:pPr>
            <a:r>
              <a:rPr lang="en-US" smtClean="0"/>
              <a:t>Free powerpoint template: www.brainybetty.com</a:t>
            </a:r>
            <a:endParaRPr lang="en-US"/>
          </a:p>
        </p:txBody>
      </p:sp>
      <p:sp>
        <p:nvSpPr>
          <p:cNvPr id="1030" name="Rectangle 6">
            <a:extLst>
              <a:ext uri="{FF2B5EF4-FFF2-40B4-BE49-F238E27FC236}">
                <a16:creationId xmlns:a16="http://schemas.microsoft.com/office/drawing/2014/main" id="{31F1CA68-34B5-4E96-95E2-B3F6709250A8}"/>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fontAlgn="base">
              <a:spcBef>
                <a:spcPct val="0"/>
              </a:spcBef>
              <a:spcAft>
                <a:spcPct val="0"/>
              </a:spcAft>
              <a:defRPr/>
            </a:pPr>
            <a:fld id="{9D7B91D2-0BC5-4A20-A868-EC84DF3C87A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754441513"/>
      </p:ext>
    </p:extLst>
  </p:cSld>
  <p:clrMap bg1="lt1" tx1="dk1" bg2="lt2" tx2="dk2" accent1="accent1" accent2="accent2" accent3="accent3" accent4="accent4" accent5="accent5" accent6="accent6" hlink="hlink" folHlink="folHlink"/>
  <p:sldLayoutIdLst>
    <p:sldLayoutId id="2147484335" r:id="rId1"/>
    <p:sldLayoutId id="2147484336" r:id="rId2"/>
    <p:sldLayoutId id="2147484337" r:id="rId3"/>
    <p:sldLayoutId id="2147484338" r:id="rId4"/>
    <p:sldLayoutId id="2147484339" r:id="rId5"/>
    <p:sldLayoutId id="2147484340" r:id="rId6"/>
    <p:sldLayoutId id="2147484341" r:id="rId7"/>
    <p:sldLayoutId id="2147484342" r:id="rId8"/>
    <p:sldLayoutId id="2147484343" r:id="rId9"/>
    <p:sldLayoutId id="2147484344" r:id="rId10"/>
    <p:sldLayoutId id="2147484345" r:id="rId11"/>
    <p:sldLayoutId id="2147484346" r:id="rId12"/>
    <p:sldLayoutId id="2147484347" r:id="rId13"/>
    <p:sldLayoutId id="2147484348" r:id="rId14"/>
    <p:sldLayoutId id="2147484349" r:id="rId15"/>
    <p:sldLayoutId id="2147484350" r:id="rId16"/>
    <p:sldLayoutId id="2147484351" r:id="rId17"/>
    <p:sldLayoutId id="2147484352" r:id="rId18"/>
    <p:sldLayoutId id="2147484353" r:id="rId19"/>
    <p:sldLayoutId id="2147484354" r:id="rId20"/>
    <p:sldLayoutId id="2147484355" r:id="rId21"/>
    <p:sldLayoutId id="2147484356"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p:cNvGrpSpPr>
            <a:grpSpLocks/>
          </p:cNvGrpSpPr>
          <p:nvPr/>
        </p:nvGrpSpPr>
        <p:grpSpPr bwMode="auto">
          <a:xfrm>
            <a:off x="0" y="5562600"/>
            <a:ext cx="12192000" cy="908050"/>
            <a:chOff x="0" y="3504"/>
            <a:chExt cx="5760" cy="572"/>
          </a:xfrm>
        </p:grpSpPr>
        <p:pic>
          <p:nvPicPr>
            <p:cNvPr id="1033" name="Picture 12" descr="1903h1082"/>
            <p:cNvPicPr>
              <a:picLocks noChangeAspect="1" noChangeArrowheads="1"/>
            </p:cNvPicPr>
            <p:nvPr userDrawn="1"/>
          </p:nvPicPr>
          <p:blipFill>
            <a:blip r:embed="rId24">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p:cNvPicPr>
              <a:picLocks noChangeAspect="1" noChangeArrowheads="1"/>
            </p:cNvPicPr>
            <p:nvPr userDrawn="1"/>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p:cNvPicPr>
              <a:picLocks noChangeAspect="1" noChangeArrowheads="1"/>
            </p:cNvPicPr>
            <p:nvPr userDrawn="1"/>
          </p:nvPicPr>
          <p:blipFill>
            <a:blip r:embed="rId24">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BC9CCB68-3AF6-4D66-BAC7-67C8E1B46EEB}"/>
              </a:ext>
            </a:extLst>
          </p:cNvPr>
          <p:cNvSpPr>
            <a:spLocks noChangeArrowheads="1"/>
          </p:cNvSpPr>
          <p:nvPr/>
        </p:nvSpPr>
        <p:spPr bwMode="auto">
          <a:xfrm>
            <a:off x="0" y="6324600"/>
            <a:ext cx="12192000" cy="5334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9" name="Rectangle 3"/>
          <p:cNvSpPr>
            <a:spLocks noGrp="1" noChangeArrowheads="1"/>
          </p:cNvSpPr>
          <p:nvPr>
            <p:ph type="body" idx="1"/>
          </p:nvPr>
        </p:nvSpPr>
        <p:spPr bwMode="auto">
          <a:xfrm>
            <a:off x="609600" y="1600200"/>
            <a:ext cx="10972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2" name="Rectangle 4">
            <a:extLst>
              <a:ext uri="{FF2B5EF4-FFF2-40B4-BE49-F238E27FC236}">
                <a16:creationId xmlns:a16="http://schemas.microsoft.com/office/drawing/2014/main" id="{6CEB29D1-6C8C-4C94-93B3-A19BC1735D55}"/>
              </a:ext>
            </a:extLst>
          </p:cNvPr>
          <p:cNvSpPr>
            <a:spLocks noGrp="1" noChangeArrowheads="1"/>
          </p:cNvSpPr>
          <p:nvPr>
            <p:ph type="dt" sz="half" idx="2"/>
          </p:nvPr>
        </p:nvSpPr>
        <p:spPr bwMode="auto">
          <a:xfrm>
            <a:off x="0" y="6613526"/>
            <a:ext cx="28448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FF3300"/>
                </a:solidFill>
                <a:latin typeface="Verdana" pitchFamily="34" charset="0"/>
              </a:defRPr>
            </a:lvl1pPr>
          </a:lstStyle>
          <a:p>
            <a:pPr fontAlgn="base">
              <a:spcBef>
                <a:spcPct val="0"/>
              </a:spcBef>
              <a:spcAft>
                <a:spcPct val="0"/>
              </a:spcAft>
              <a:defRPr/>
            </a:pPr>
            <a:endParaRPr lang="en-US"/>
          </a:p>
        </p:txBody>
      </p:sp>
      <p:sp>
        <p:nvSpPr>
          <p:cNvPr id="3" name="Rectangle 5">
            <a:extLst>
              <a:ext uri="{FF2B5EF4-FFF2-40B4-BE49-F238E27FC236}">
                <a16:creationId xmlns:a16="http://schemas.microsoft.com/office/drawing/2014/main" id="{7DD0BEC9-6BE8-4601-A5BC-A3C62C76D55E}"/>
              </a:ext>
            </a:extLst>
          </p:cNvPr>
          <p:cNvSpPr>
            <a:spLocks noGrp="1" noChangeArrowheads="1"/>
          </p:cNvSpPr>
          <p:nvPr>
            <p:ph type="ftr" sz="quarter" idx="3"/>
          </p:nvPr>
        </p:nvSpPr>
        <p:spPr bwMode="auto">
          <a:xfrm>
            <a:off x="3048000" y="6629400"/>
            <a:ext cx="65024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FF3300"/>
                </a:solidFill>
                <a:latin typeface="Verdana" pitchFamily="34" charset="0"/>
              </a:defRPr>
            </a:lvl1pPr>
          </a:lstStyle>
          <a:p>
            <a:pPr fontAlgn="base">
              <a:spcBef>
                <a:spcPct val="0"/>
              </a:spcBef>
              <a:spcAft>
                <a:spcPct val="0"/>
              </a:spcAft>
              <a:defRPr/>
            </a:pPr>
            <a:r>
              <a:rPr lang="en-US" smtClean="0"/>
              <a:t>Free powerpoint template: www.brainybetty.com</a:t>
            </a:r>
            <a:endParaRPr lang="en-US"/>
          </a:p>
        </p:txBody>
      </p:sp>
      <p:sp>
        <p:nvSpPr>
          <p:cNvPr id="1030" name="Rectangle 6">
            <a:extLst>
              <a:ext uri="{FF2B5EF4-FFF2-40B4-BE49-F238E27FC236}">
                <a16:creationId xmlns:a16="http://schemas.microsoft.com/office/drawing/2014/main" id="{31F1CA68-34B5-4E96-95E2-B3F6709250A8}"/>
              </a:ext>
            </a:extLst>
          </p:cNvPr>
          <p:cNvSpPr>
            <a:spLocks noGrp="1" noChangeArrowheads="1"/>
          </p:cNvSpPr>
          <p:nvPr>
            <p:ph type="sldNum" sz="quarter" idx="4"/>
          </p:nvPr>
        </p:nvSpPr>
        <p:spPr bwMode="auto">
          <a:xfrm>
            <a:off x="10160000" y="6553200"/>
            <a:ext cx="2032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a:solidFill>
                  <a:srgbClr val="FF3300"/>
                </a:solidFill>
                <a:latin typeface="Verdana" panose="020B0604030504040204" pitchFamily="34" charset="0"/>
              </a:defRPr>
            </a:lvl1pPr>
          </a:lstStyle>
          <a:p>
            <a:pPr fontAlgn="base">
              <a:spcBef>
                <a:spcPct val="0"/>
              </a:spcBef>
              <a:spcAft>
                <a:spcPct val="0"/>
              </a:spcAft>
              <a:defRPr/>
            </a:pPr>
            <a:fld id="{9D7B91D2-0BC5-4A20-A868-EC84DF3C87A9}"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2457974870"/>
      </p:ext>
    </p:extLst>
  </p:cSld>
  <p:clrMap bg1="lt1" tx1="dk1" bg2="lt2" tx2="dk2" accent1="accent1" accent2="accent2" accent3="accent3" accent4="accent4" accent5="accent5" accent6="accent6" hlink="hlink" folHlink="folHlink"/>
  <p:sldLayoutIdLst>
    <p:sldLayoutId id="2147484358" r:id="rId1"/>
    <p:sldLayoutId id="2147484359" r:id="rId2"/>
    <p:sldLayoutId id="2147484360" r:id="rId3"/>
    <p:sldLayoutId id="2147484361" r:id="rId4"/>
    <p:sldLayoutId id="2147484362" r:id="rId5"/>
    <p:sldLayoutId id="2147484363" r:id="rId6"/>
    <p:sldLayoutId id="2147484364" r:id="rId7"/>
    <p:sldLayoutId id="2147484365" r:id="rId8"/>
    <p:sldLayoutId id="2147484366" r:id="rId9"/>
    <p:sldLayoutId id="2147484367" r:id="rId10"/>
    <p:sldLayoutId id="2147484368" r:id="rId11"/>
    <p:sldLayoutId id="2147484369" r:id="rId12"/>
    <p:sldLayoutId id="2147484370" r:id="rId13"/>
    <p:sldLayoutId id="2147484371" r:id="rId14"/>
    <p:sldLayoutId id="2147484372" r:id="rId15"/>
    <p:sldLayoutId id="2147484373" r:id="rId16"/>
    <p:sldLayoutId id="2147484374" r:id="rId17"/>
    <p:sldLayoutId id="2147484375" r:id="rId18"/>
    <p:sldLayoutId id="2147484376" r:id="rId19"/>
    <p:sldLayoutId id="2147484377" r:id="rId20"/>
    <p:sldLayoutId id="2147484378" r:id="rId21"/>
    <p:sldLayoutId id="2147484379" r:id="rId22"/>
  </p:sldLayoutIdLst>
  <p:hf hdr="0" dt="0"/>
  <p:txStyles>
    <p:title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p:titleStyle>
    <p:bodyStyle>
      <a:lvl1pPr marL="342900" indent="-342900" algn="l" rtl="0" eaLnBrk="0" fontAlgn="base" hangingPunct="0">
        <a:spcBef>
          <a:spcPct val="20000"/>
        </a:spcBef>
        <a:spcAft>
          <a:spcPct val="0"/>
        </a:spcAft>
        <a:buClr>
          <a:srgbClr val="FF3300"/>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FF3300"/>
        </a:buClr>
        <a:buChar char="–"/>
        <a:defRPr sz="2800">
          <a:solidFill>
            <a:schemeClr val="tx1"/>
          </a:solidFill>
          <a:latin typeface="+mn-lt"/>
        </a:defRPr>
      </a:lvl2pPr>
      <a:lvl3pPr marL="1143000" indent="-228600" algn="l" rtl="0" eaLnBrk="0" fontAlgn="base" hangingPunct="0">
        <a:spcBef>
          <a:spcPct val="20000"/>
        </a:spcBef>
        <a:spcAft>
          <a:spcPct val="0"/>
        </a:spcAft>
        <a:buClr>
          <a:srgbClr val="FF3300"/>
        </a:buClr>
        <a:buChar char="•"/>
        <a:defRPr sz="2400">
          <a:solidFill>
            <a:schemeClr val="tx1"/>
          </a:solidFill>
          <a:latin typeface="+mn-lt"/>
        </a:defRPr>
      </a:lvl3pPr>
      <a:lvl4pPr marL="1600200" indent="-228600" algn="l" rtl="0" eaLnBrk="0" fontAlgn="base" hangingPunct="0">
        <a:spcBef>
          <a:spcPct val="20000"/>
        </a:spcBef>
        <a:spcAft>
          <a:spcPct val="0"/>
        </a:spcAft>
        <a:buClr>
          <a:srgbClr val="FF3300"/>
        </a:buClr>
        <a:buChar char="–"/>
        <a:defRPr sz="2000">
          <a:solidFill>
            <a:schemeClr val="tx1"/>
          </a:solidFill>
          <a:latin typeface="+mn-lt"/>
        </a:defRPr>
      </a:lvl4pPr>
      <a:lvl5pPr marL="2057400" indent="-228600" algn="l" rtl="0" eaLnBrk="0" fontAlgn="base" hangingPunct="0">
        <a:spcBef>
          <a:spcPct val="20000"/>
        </a:spcBef>
        <a:spcAft>
          <a:spcPct val="0"/>
        </a:spcAft>
        <a:buClr>
          <a:srgbClr val="FF3300"/>
        </a:buClr>
        <a:buChar char="»"/>
        <a:defRPr sz="2000">
          <a:solidFill>
            <a:schemeClr val="tx1"/>
          </a:solidFill>
          <a:latin typeface="+mn-lt"/>
        </a:defRPr>
      </a:lvl5pPr>
      <a:lvl6pPr marL="2514600" indent="-228600" algn="l" rtl="0" fontAlgn="base">
        <a:spcBef>
          <a:spcPct val="20000"/>
        </a:spcBef>
        <a:spcAft>
          <a:spcPct val="0"/>
        </a:spcAft>
        <a:buClr>
          <a:srgbClr val="FF3300"/>
        </a:buClr>
        <a:buChar char="»"/>
        <a:defRPr sz="2000">
          <a:solidFill>
            <a:schemeClr val="tx1"/>
          </a:solidFill>
          <a:latin typeface="+mn-lt"/>
        </a:defRPr>
      </a:lvl6pPr>
      <a:lvl7pPr marL="2971800" indent="-228600" algn="l" rtl="0" fontAlgn="base">
        <a:spcBef>
          <a:spcPct val="20000"/>
        </a:spcBef>
        <a:spcAft>
          <a:spcPct val="0"/>
        </a:spcAft>
        <a:buClr>
          <a:srgbClr val="FF3300"/>
        </a:buClr>
        <a:buChar char="»"/>
        <a:defRPr sz="2000">
          <a:solidFill>
            <a:schemeClr val="tx1"/>
          </a:solidFill>
          <a:latin typeface="+mn-lt"/>
        </a:defRPr>
      </a:lvl7pPr>
      <a:lvl8pPr marL="3429000" indent="-228600" algn="l" rtl="0" fontAlgn="base">
        <a:spcBef>
          <a:spcPct val="20000"/>
        </a:spcBef>
        <a:spcAft>
          <a:spcPct val="0"/>
        </a:spcAft>
        <a:buClr>
          <a:srgbClr val="FF3300"/>
        </a:buClr>
        <a:buChar char="»"/>
        <a:defRPr sz="2000">
          <a:solidFill>
            <a:schemeClr val="tx1"/>
          </a:solidFill>
          <a:latin typeface="+mn-lt"/>
        </a:defRPr>
      </a:lvl8pPr>
      <a:lvl9pPr marL="3886200" indent="-228600" algn="l" rtl="0" fontAlgn="base">
        <a:spcBef>
          <a:spcPct val="20000"/>
        </a:spcBef>
        <a:spcAft>
          <a:spcPct val="0"/>
        </a:spcAft>
        <a:buClr>
          <a:srgbClr val="FF3300"/>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687F748-FB50-484C-8FF5-63938A28FA26}"/>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337ECFBB-0353-4028-8318-E7E28C30E3AF}"/>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BC049E44-8F80-45B3-8AA1-E7523958E7D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49BD58F4-CFEA-4DA2-BCC2-F4869CAA21A5}"/>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9042F6E4-D8AE-4E6F-87C0-29E75E6D3534}"/>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61C2F464-9ABA-4DBA-92F0-327E96FA7337}"/>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0A333CA-9E08-4647-8DA5-CEDF2C12125C}"/>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A347B42E-3F07-40DA-BA0C-A6B61F84CE15}"/>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DE4BE4B-D05E-4040-A0C7-45A881F0AADC}"/>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3DF899CD-7EA2-478B-8555-DD52451A8E7B}"/>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8F081B-369F-45B6-898E-DAF8FFD034A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534402728"/>
      </p:ext>
    </p:extLst>
  </p:cSld>
  <p:clrMap bg1="lt1" tx1="dk1" bg2="lt2" tx2="dk2" accent1="accent1" accent2="accent2" accent3="accent3" accent4="accent4" accent5="accent5" accent6="accent6" hlink="hlink" folHlink="folHlink"/>
  <p:sldLayoutIdLst>
    <p:sldLayoutId id="2147484381" r:id="rId1"/>
    <p:sldLayoutId id="2147484382" r:id="rId2"/>
    <p:sldLayoutId id="2147484383" r:id="rId3"/>
    <p:sldLayoutId id="2147484384" r:id="rId4"/>
    <p:sldLayoutId id="2147484385" r:id="rId5"/>
    <p:sldLayoutId id="2147484386" r:id="rId6"/>
    <p:sldLayoutId id="2147484387" r:id="rId7"/>
    <p:sldLayoutId id="2147484388" r:id="rId8"/>
    <p:sldLayoutId id="2147484389" r:id="rId9"/>
    <p:sldLayoutId id="2147484390" r:id="rId10"/>
    <p:sldLayoutId id="2147484391" r:id="rId11"/>
    <p:sldLayoutId id="2147484392" r:id="rId12"/>
    <p:sldLayoutId id="2147484393" r:id="rId13"/>
    <p:sldLayoutId id="2147484394" r:id="rId14"/>
    <p:sldLayoutId id="2147484395" r:id="rId15"/>
    <p:sldLayoutId id="2147484396" r:id="rId16"/>
    <p:sldLayoutId id="2147484397" r:id="rId17"/>
    <p:sldLayoutId id="2147484398" r:id="rId18"/>
    <p:sldLayoutId id="2147484399" r:id="rId19"/>
    <p:sldLayoutId id="2147484400" r:id="rId20"/>
    <p:sldLayoutId id="2147484401"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687F748-FB50-484C-8FF5-63938A28FA26}"/>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337ECFBB-0353-4028-8318-E7E28C30E3AF}"/>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BC049E44-8F80-45B3-8AA1-E7523958E7D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49BD58F4-CFEA-4DA2-BCC2-F4869CAA21A5}"/>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9042F6E4-D8AE-4E6F-87C0-29E75E6D3534}"/>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61C2F464-9ABA-4DBA-92F0-327E96FA7337}"/>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0A333CA-9E08-4647-8DA5-CEDF2C12125C}"/>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A347B42E-3F07-40DA-BA0C-A6B61F84CE15}"/>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DE4BE4B-D05E-4040-A0C7-45A881F0AADC}"/>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3DF899CD-7EA2-478B-8555-DD52451A8E7B}"/>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8F081B-369F-45B6-898E-DAF8FFD034A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544045104"/>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687F748-FB50-484C-8FF5-63938A28FA26}"/>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337ECFBB-0353-4028-8318-E7E28C30E3AF}"/>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BC049E44-8F80-45B3-8AA1-E7523958E7D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49BD58F4-CFEA-4DA2-BCC2-F4869CAA21A5}"/>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9042F6E4-D8AE-4E6F-87C0-29E75E6D3534}"/>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61C2F464-9ABA-4DBA-92F0-327E96FA7337}"/>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0A333CA-9E08-4647-8DA5-CEDF2C12125C}"/>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A347B42E-3F07-40DA-BA0C-A6B61F84CE15}"/>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DE4BE4B-D05E-4040-A0C7-45A881F0AADC}"/>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3DF899CD-7EA2-478B-8555-DD52451A8E7B}"/>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8F081B-369F-45B6-898E-DAF8FFD034A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687415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 id="2147483747"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0687F748-FB50-484C-8FF5-63938A28FA26}"/>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337ECFBB-0353-4028-8318-E7E28C30E3AF}"/>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BC049E44-8F80-45B3-8AA1-E7523958E7D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49BD58F4-CFEA-4DA2-BCC2-F4869CAA21A5}"/>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9042F6E4-D8AE-4E6F-87C0-29E75E6D3534}"/>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61C2F464-9ABA-4DBA-92F0-327E96FA7337}"/>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B0A333CA-9E08-4647-8DA5-CEDF2C12125C}"/>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A347B42E-3F07-40DA-BA0C-A6B61F84CE15}"/>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DE4BE4B-D05E-4040-A0C7-45A881F0AADC}"/>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3DF899CD-7EA2-478B-8555-DD52451A8E7B}"/>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78F081B-369F-45B6-898E-DAF8FFD034A0}"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703413572"/>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5" r:id="rId17"/>
    <p:sldLayoutId id="2147483766" r:id="rId18"/>
    <p:sldLayoutId id="2147483767" r:id="rId19"/>
    <p:sldLayoutId id="2147483768" r:id="rId20"/>
    <p:sldLayoutId id="2147483769"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B06E3A6A-9A6F-40A2-93F8-93A9640986EE}"/>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A2462FFA-0952-49AF-882B-85DD8885BEAA}"/>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6A56FF70-B9DD-46A0-B2F4-423EEEECBBE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DEECE460-2BB1-4A26-90F6-52CAE2E85FEC}"/>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4EA938DA-C02D-45D8-9B5D-B4850F006F62}"/>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357D0849-4FB6-4C15-855F-FF420D77DD0E}"/>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4AE64A07-8573-4FCC-BDDF-8770D98FF190}"/>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0E9E2E76-0106-431D-A15C-28DD72596E10}"/>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EBD6BDE-F381-49BF-B142-145FA55B7FE2}"/>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48F981A9-E49C-4BDD-A674-454B7C6B4282}"/>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95D4E2-C439-46B1-AC93-DFA0096DB8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959941123"/>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 id="2147483782" r:id="rId12"/>
    <p:sldLayoutId id="2147483783" r:id="rId13"/>
    <p:sldLayoutId id="2147483784" r:id="rId14"/>
    <p:sldLayoutId id="2147483785" r:id="rId15"/>
    <p:sldLayoutId id="2147483786" r:id="rId16"/>
    <p:sldLayoutId id="2147483787" r:id="rId17"/>
    <p:sldLayoutId id="2147483788" r:id="rId18"/>
    <p:sldLayoutId id="2147483789" r:id="rId19"/>
    <p:sldLayoutId id="2147483790" r:id="rId20"/>
    <p:sldLayoutId id="2147483791"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B06E3A6A-9A6F-40A2-93F8-93A9640986EE}"/>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A2462FFA-0952-49AF-882B-85DD8885BEAA}"/>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6A56FF70-B9DD-46A0-B2F4-423EEEECBBE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DEECE460-2BB1-4A26-90F6-52CAE2E85FEC}"/>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4EA938DA-C02D-45D8-9B5D-B4850F006F62}"/>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357D0849-4FB6-4C15-855F-FF420D77DD0E}"/>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4AE64A07-8573-4FCC-BDDF-8770D98FF190}"/>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0E9E2E76-0106-431D-A15C-28DD72596E10}"/>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EBD6BDE-F381-49BF-B142-145FA55B7FE2}"/>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48F981A9-E49C-4BDD-A674-454B7C6B4282}"/>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95D4E2-C439-46B1-AC93-DFA0096DB8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83133514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 id="2147483810" r:id="rId18"/>
    <p:sldLayoutId id="2147483811" r:id="rId19"/>
    <p:sldLayoutId id="2147483812" r:id="rId20"/>
    <p:sldLayoutId id="2147483813"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4">
            <a:extLst>
              <a:ext uri="{FF2B5EF4-FFF2-40B4-BE49-F238E27FC236}">
                <a16:creationId xmlns:a16="http://schemas.microsoft.com/office/drawing/2014/main" id="{B06E3A6A-9A6F-40A2-93F8-93A9640986EE}"/>
              </a:ext>
            </a:extLst>
          </p:cNvPr>
          <p:cNvGrpSpPr>
            <a:grpSpLocks/>
          </p:cNvGrpSpPr>
          <p:nvPr/>
        </p:nvGrpSpPr>
        <p:grpSpPr bwMode="auto">
          <a:xfrm>
            <a:off x="1" y="5561990"/>
            <a:ext cx="12192000" cy="908444"/>
            <a:chOff x="0" y="3504"/>
            <a:chExt cx="5760" cy="572"/>
          </a:xfrm>
        </p:grpSpPr>
        <p:pic>
          <p:nvPicPr>
            <p:cNvPr id="1033" name="Picture 12" descr="1903h1082">
              <a:extLst>
                <a:ext uri="{FF2B5EF4-FFF2-40B4-BE49-F238E27FC236}">
                  <a16:creationId xmlns:a16="http://schemas.microsoft.com/office/drawing/2014/main" id="{A2462FFA-0952-49AF-882B-85DD8885BEAA}"/>
                </a:ext>
              </a:extLst>
            </p:cNvPr>
            <p:cNvPicPr>
              <a:picLocks noChangeAspect="1" noChangeArrowheads="1"/>
            </p:cNvPicPr>
            <p:nvPr userDrawn="1"/>
          </p:nvPicPr>
          <p:blipFill>
            <a:blip r:embed="rId23">
              <a:clrChange>
                <a:clrFrom>
                  <a:srgbClr val="F3F4EF"/>
                </a:clrFrom>
                <a:clrTo>
                  <a:srgbClr val="F3F4EF">
                    <a:alpha val="0"/>
                  </a:srgbClr>
                </a:clrTo>
              </a:clrChange>
              <a:extLst>
                <a:ext uri="{28A0092B-C50C-407E-A947-70E740481C1C}">
                  <a14:useLocalDpi xmlns:a14="http://schemas.microsoft.com/office/drawing/2010/main" val="0"/>
                </a:ext>
              </a:extLst>
            </a:blip>
            <a:srcRect/>
            <a:stretch>
              <a:fillRect/>
            </a:stretch>
          </p:blipFill>
          <p:spPr bwMode="auto">
            <a:xfrm>
              <a:off x="960" y="3504"/>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13" descr="1903h1082">
              <a:extLst>
                <a:ext uri="{FF2B5EF4-FFF2-40B4-BE49-F238E27FC236}">
                  <a16:creationId xmlns:a16="http://schemas.microsoft.com/office/drawing/2014/main" id="{6A56FF70-B9DD-46A0-B2F4-423EEEECBBE3}"/>
                </a:ext>
              </a:extLst>
            </p:cNvPr>
            <p:cNvPicPr>
              <a:picLocks noChangeAspect="1" noChangeArrowheads="1"/>
            </p:cNvPicPr>
            <p:nvPr userDrawn="1"/>
          </p:nvPicPr>
          <p:blipFill>
            <a:blip r:embed="rId23">
              <a:clrChange>
                <a:clrFrom>
                  <a:srgbClr val="FFFFFF"/>
                </a:clrFrom>
                <a:clrTo>
                  <a:srgbClr val="FFFFFF">
                    <a:alpha val="0"/>
                  </a:srgbClr>
                </a:clrTo>
              </a:clrChange>
              <a:extLst>
                <a:ext uri="{28A0092B-C50C-407E-A947-70E740481C1C}">
                  <a14:useLocalDpi xmlns:a14="http://schemas.microsoft.com/office/drawing/2010/main" val="0"/>
                </a:ext>
              </a:extLst>
            </a:blip>
            <a:srcRect t="9160" r="50980"/>
            <a:stretch>
              <a:fillRect/>
            </a:stretch>
          </p:blipFill>
          <p:spPr bwMode="auto">
            <a:xfrm>
              <a:off x="0" y="3552"/>
              <a:ext cx="1200" cy="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Picture 10" descr="1903h1082">
              <a:extLst>
                <a:ext uri="{FF2B5EF4-FFF2-40B4-BE49-F238E27FC236}">
                  <a16:creationId xmlns:a16="http://schemas.microsoft.com/office/drawing/2014/main" id="{DEECE460-2BB1-4A26-90F6-52CAE2E85FEC}"/>
                </a:ext>
              </a:extLst>
            </p:cNvPr>
            <p:cNvPicPr>
              <a:picLocks noChangeAspect="1" noChangeArrowheads="1"/>
            </p:cNvPicPr>
            <p:nvPr userDrawn="1"/>
          </p:nvPicPr>
          <p:blipFill>
            <a:blip r:embed="rId23">
              <a:clrChange>
                <a:clrFrom>
                  <a:srgbClr val="F6F5FB"/>
                </a:clrFrom>
                <a:clrTo>
                  <a:srgbClr val="F6F5FB">
                    <a:alpha val="0"/>
                  </a:srgbClr>
                </a:clrTo>
              </a:clrChange>
              <a:extLst>
                <a:ext uri="{28A0092B-C50C-407E-A947-70E740481C1C}">
                  <a14:useLocalDpi xmlns:a14="http://schemas.microsoft.com/office/drawing/2010/main" val="0"/>
                </a:ext>
              </a:extLst>
            </a:blip>
            <a:srcRect/>
            <a:stretch>
              <a:fillRect/>
            </a:stretch>
          </p:blipFill>
          <p:spPr bwMode="auto">
            <a:xfrm>
              <a:off x="3312" y="3552"/>
              <a:ext cx="2448" cy="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8">
            <a:extLst>
              <a:ext uri="{FF2B5EF4-FFF2-40B4-BE49-F238E27FC236}">
                <a16:creationId xmlns:a16="http://schemas.microsoft.com/office/drawing/2014/main" id="{4EA938DA-C02D-45D8-9B5D-B4850F006F62}"/>
              </a:ext>
            </a:extLst>
          </p:cNvPr>
          <p:cNvSpPr>
            <a:spLocks noChangeArrowheads="1"/>
          </p:cNvSpPr>
          <p:nvPr/>
        </p:nvSpPr>
        <p:spPr bwMode="auto">
          <a:xfrm>
            <a:off x="1" y="6324753"/>
            <a:ext cx="12192000" cy="533247"/>
          </a:xfrm>
          <a:prstGeom prst="rect">
            <a:avLst/>
          </a:prstGeom>
          <a:solidFill>
            <a:schemeClr val="tx1"/>
          </a:solidFill>
          <a:ln>
            <a:noFill/>
          </a:ln>
          <a:extLst/>
        </p:spPr>
        <p:txBody>
          <a:bodyPr wrap="none" lIns="92613" tIns="46306" rIns="92613" bIns="4630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155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28" name="Rectangle 2">
            <a:extLst>
              <a:ext uri="{FF2B5EF4-FFF2-40B4-BE49-F238E27FC236}">
                <a16:creationId xmlns:a16="http://schemas.microsoft.com/office/drawing/2014/main" id="{357D0849-4FB6-4C15-855F-FF420D77DD0E}"/>
              </a:ext>
            </a:extLst>
          </p:cNvPr>
          <p:cNvSpPr>
            <a:spLocks noGrp="1" noChangeArrowheads="1"/>
          </p:cNvSpPr>
          <p:nvPr>
            <p:ph type="title"/>
          </p:nvPr>
        </p:nvSpPr>
        <p:spPr bwMode="auto">
          <a:xfrm>
            <a:off x="608648" y="274870"/>
            <a:ext cx="10974706" cy="114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ctr" anchorCtr="0" compatLnSpc="1">
            <a:prstTxWarp prst="textNoShape">
              <a:avLst/>
            </a:prstTxWarp>
          </a:bodyPr>
          <a:lstStyle/>
          <a:p>
            <a:pPr lvl="0"/>
            <a:r>
              <a:rPr lang="en-US" altLang="en-US"/>
              <a:t>Click to edit Master title style</a:t>
            </a:r>
          </a:p>
        </p:txBody>
      </p:sp>
      <p:sp>
        <p:nvSpPr>
          <p:cNvPr id="1029" name="Rectangle 3">
            <a:extLst>
              <a:ext uri="{FF2B5EF4-FFF2-40B4-BE49-F238E27FC236}">
                <a16:creationId xmlns:a16="http://schemas.microsoft.com/office/drawing/2014/main" id="{4AE64A07-8573-4FCC-BDDF-8770D98FF190}"/>
              </a:ext>
            </a:extLst>
          </p:cNvPr>
          <p:cNvSpPr>
            <a:spLocks noGrp="1" noChangeArrowheads="1"/>
          </p:cNvSpPr>
          <p:nvPr>
            <p:ph type="body" idx="1"/>
          </p:nvPr>
        </p:nvSpPr>
        <p:spPr bwMode="auto">
          <a:xfrm>
            <a:off x="608648" y="1599742"/>
            <a:ext cx="10974706" cy="3658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6977" tIns="53488" rIns="106977" bIns="5348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 name="Rectangle 4">
            <a:extLst>
              <a:ext uri="{FF2B5EF4-FFF2-40B4-BE49-F238E27FC236}">
                <a16:creationId xmlns:a16="http://schemas.microsoft.com/office/drawing/2014/main" id="{0E9E2E76-0106-431D-A15C-28DD72596E10}"/>
              </a:ext>
            </a:extLst>
          </p:cNvPr>
          <p:cNvSpPr>
            <a:spLocks noGrp="1" noChangeArrowheads="1"/>
          </p:cNvSpPr>
          <p:nvPr>
            <p:ph type="dt" sz="half" idx="2"/>
          </p:nvPr>
        </p:nvSpPr>
        <p:spPr bwMode="auto">
          <a:xfrm>
            <a:off x="0" y="6613366"/>
            <a:ext cx="2845552" cy="244634"/>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eaLnBrk="1" hangingPunct="1">
              <a:defRPr sz="1039">
                <a:solidFill>
                  <a:srgbClr val="FF3300"/>
                </a:solidFill>
                <a:latin typeface="Verdana"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39" b="0" i="0" u="none" strike="noStrike" kern="1200" cap="none" spc="0" normalizeH="0" baseline="0" noProof="0">
              <a:ln>
                <a:noFill/>
              </a:ln>
              <a:solidFill>
                <a:srgbClr val="FF3300"/>
              </a:solidFill>
              <a:effectLst/>
              <a:uLnTx/>
              <a:uFillTx/>
              <a:latin typeface="Verdana" pitchFamily="34" charset="0"/>
              <a:ea typeface="+mn-ea"/>
              <a:cs typeface="+mn-cs"/>
            </a:endParaRPr>
          </a:p>
        </p:txBody>
      </p:sp>
      <p:sp>
        <p:nvSpPr>
          <p:cNvPr id="3" name="Rectangle 5">
            <a:extLst>
              <a:ext uri="{FF2B5EF4-FFF2-40B4-BE49-F238E27FC236}">
                <a16:creationId xmlns:a16="http://schemas.microsoft.com/office/drawing/2014/main" id="{BEBD6BDE-F381-49BF-B142-145FA55B7FE2}"/>
              </a:ext>
            </a:extLst>
          </p:cNvPr>
          <p:cNvSpPr>
            <a:spLocks noGrp="1" noChangeArrowheads="1"/>
          </p:cNvSpPr>
          <p:nvPr>
            <p:ph type="ftr" sz="quarter" idx="3"/>
          </p:nvPr>
        </p:nvSpPr>
        <p:spPr bwMode="auto">
          <a:xfrm>
            <a:off x="3048434" y="6629858"/>
            <a:ext cx="6502631" cy="228142"/>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ctr" eaLnBrk="1" hangingPunct="1">
              <a:defRPr sz="1039">
                <a:solidFill>
                  <a:srgbClr val="FF3300"/>
                </a:solidFill>
                <a:latin typeface="Verdana"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1030" name="Rectangle 6">
            <a:extLst>
              <a:ext uri="{FF2B5EF4-FFF2-40B4-BE49-F238E27FC236}">
                <a16:creationId xmlns:a16="http://schemas.microsoft.com/office/drawing/2014/main" id="{48F981A9-E49C-4BDD-A674-454B7C6B4282}"/>
              </a:ext>
            </a:extLst>
          </p:cNvPr>
          <p:cNvSpPr>
            <a:spLocks noGrp="1" noChangeArrowheads="1"/>
          </p:cNvSpPr>
          <p:nvPr>
            <p:ph type="sldNum" sz="quarter" idx="4"/>
          </p:nvPr>
        </p:nvSpPr>
        <p:spPr bwMode="auto">
          <a:xfrm>
            <a:off x="10159711" y="6552895"/>
            <a:ext cx="2032289" cy="305105"/>
          </a:xfrm>
          <a:prstGeom prst="rect">
            <a:avLst/>
          </a:prstGeom>
          <a:noFill/>
          <a:ln w="9525">
            <a:noFill/>
            <a:miter lim="800000"/>
            <a:headEnd/>
            <a:tailEnd/>
          </a:ln>
          <a:effectLst/>
        </p:spPr>
        <p:txBody>
          <a:bodyPr vert="horz" wrap="square" lIns="106977" tIns="53488" rIns="106977" bIns="53488" numCol="1" anchor="t" anchorCtr="0" compatLnSpc="1">
            <a:prstTxWarp prst="textNoShape">
              <a:avLst/>
            </a:prstTxWarp>
          </a:bodyPr>
          <a:lstStyle>
            <a:lvl1pPr algn="r" eaLnBrk="1" hangingPunct="1">
              <a:defRPr sz="1039">
                <a:solidFill>
                  <a:srgbClr val="FF3300"/>
                </a:solidFill>
                <a:latin typeface="Verdana" panose="020B060403050404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C95D4E2-C439-46B1-AC93-DFA0096DB89D}"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689932607"/>
      </p:ext>
    </p:extLst>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 id="2147483828" r:id="rId14"/>
    <p:sldLayoutId id="2147483829" r:id="rId15"/>
    <p:sldLayoutId id="2147483830" r:id="rId16"/>
    <p:sldLayoutId id="2147483831" r:id="rId17"/>
    <p:sldLayoutId id="2147483832" r:id="rId18"/>
    <p:sldLayoutId id="2147483833" r:id="rId19"/>
    <p:sldLayoutId id="2147483834" r:id="rId20"/>
    <p:sldLayoutId id="2147483835" r:id="rId21"/>
  </p:sldLayoutIdLst>
  <p:hf hdr="0" dt="0"/>
  <p:txStyles>
    <p:titleStyle>
      <a:lvl1pPr algn="ctr" rtl="0" eaLnBrk="0" fontAlgn="base" hangingPunct="0">
        <a:spcBef>
          <a:spcPct val="0"/>
        </a:spcBef>
        <a:spcAft>
          <a:spcPct val="0"/>
        </a:spcAft>
        <a:defRPr sz="4502" b="1">
          <a:solidFill>
            <a:srgbClr val="FF3300"/>
          </a:solidFill>
          <a:latin typeface="+mj-lt"/>
          <a:ea typeface="+mj-ea"/>
          <a:cs typeface="+mj-cs"/>
        </a:defRPr>
      </a:lvl1pPr>
      <a:lvl2pPr algn="ctr" rtl="0" eaLnBrk="0" fontAlgn="base" hangingPunct="0">
        <a:spcBef>
          <a:spcPct val="0"/>
        </a:spcBef>
        <a:spcAft>
          <a:spcPct val="0"/>
        </a:spcAft>
        <a:defRPr sz="4502" b="1">
          <a:solidFill>
            <a:srgbClr val="FF3300"/>
          </a:solidFill>
          <a:latin typeface="Arial" charset="0"/>
        </a:defRPr>
      </a:lvl2pPr>
      <a:lvl3pPr algn="ctr" rtl="0" eaLnBrk="0" fontAlgn="base" hangingPunct="0">
        <a:spcBef>
          <a:spcPct val="0"/>
        </a:spcBef>
        <a:spcAft>
          <a:spcPct val="0"/>
        </a:spcAft>
        <a:defRPr sz="4502" b="1">
          <a:solidFill>
            <a:srgbClr val="FF3300"/>
          </a:solidFill>
          <a:latin typeface="Arial" charset="0"/>
        </a:defRPr>
      </a:lvl3pPr>
      <a:lvl4pPr algn="ctr" rtl="0" eaLnBrk="0" fontAlgn="base" hangingPunct="0">
        <a:spcBef>
          <a:spcPct val="0"/>
        </a:spcBef>
        <a:spcAft>
          <a:spcPct val="0"/>
        </a:spcAft>
        <a:defRPr sz="4502" b="1">
          <a:solidFill>
            <a:srgbClr val="FF3300"/>
          </a:solidFill>
          <a:latin typeface="Arial" charset="0"/>
        </a:defRPr>
      </a:lvl4pPr>
      <a:lvl5pPr algn="ctr" rtl="0" eaLnBrk="0" fontAlgn="base" hangingPunct="0">
        <a:spcBef>
          <a:spcPct val="0"/>
        </a:spcBef>
        <a:spcAft>
          <a:spcPct val="0"/>
        </a:spcAft>
        <a:defRPr sz="4502" b="1">
          <a:solidFill>
            <a:srgbClr val="FF3300"/>
          </a:solidFill>
          <a:latin typeface="Arial" charset="0"/>
        </a:defRPr>
      </a:lvl5pPr>
      <a:lvl6pPr marL="463049" algn="ctr" rtl="0" fontAlgn="base">
        <a:spcBef>
          <a:spcPct val="0"/>
        </a:spcBef>
        <a:spcAft>
          <a:spcPct val="0"/>
        </a:spcAft>
        <a:defRPr sz="4502" b="1">
          <a:solidFill>
            <a:srgbClr val="FF3300"/>
          </a:solidFill>
          <a:latin typeface="Arial" charset="0"/>
        </a:defRPr>
      </a:lvl6pPr>
      <a:lvl7pPr marL="926098" algn="ctr" rtl="0" fontAlgn="base">
        <a:spcBef>
          <a:spcPct val="0"/>
        </a:spcBef>
        <a:spcAft>
          <a:spcPct val="0"/>
        </a:spcAft>
        <a:defRPr sz="4502" b="1">
          <a:solidFill>
            <a:srgbClr val="FF3300"/>
          </a:solidFill>
          <a:latin typeface="Arial" charset="0"/>
        </a:defRPr>
      </a:lvl7pPr>
      <a:lvl8pPr marL="1389147" algn="ctr" rtl="0" fontAlgn="base">
        <a:spcBef>
          <a:spcPct val="0"/>
        </a:spcBef>
        <a:spcAft>
          <a:spcPct val="0"/>
        </a:spcAft>
        <a:defRPr sz="4502" b="1">
          <a:solidFill>
            <a:srgbClr val="FF3300"/>
          </a:solidFill>
          <a:latin typeface="Arial" charset="0"/>
        </a:defRPr>
      </a:lvl8pPr>
      <a:lvl9pPr marL="1852196" algn="ctr" rtl="0" fontAlgn="base">
        <a:spcBef>
          <a:spcPct val="0"/>
        </a:spcBef>
        <a:spcAft>
          <a:spcPct val="0"/>
        </a:spcAft>
        <a:defRPr sz="4502" b="1">
          <a:solidFill>
            <a:srgbClr val="FF3300"/>
          </a:solidFill>
          <a:latin typeface="Arial" charset="0"/>
        </a:defRPr>
      </a:lvl9pPr>
    </p:titleStyle>
    <p:bodyStyle>
      <a:lvl1pPr marL="346323" indent="-346323" algn="l" rtl="0" eaLnBrk="0" fontAlgn="base" hangingPunct="0">
        <a:spcBef>
          <a:spcPct val="20000"/>
        </a:spcBef>
        <a:spcAft>
          <a:spcPct val="0"/>
        </a:spcAft>
        <a:buClr>
          <a:srgbClr val="FF3300"/>
        </a:buClr>
        <a:buChar char="•"/>
        <a:defRPr sz="3290">
          <a:solidFill>
            <a:schemeClr val="tx1"/>
          </a:solidFill>
          <a:latin typeface="+mn-lt"/>
          <a:ea typeface="+mn-ea"/>
          <a:cs typeface="+mn-cs"/>
        </a:defRPr>
      </a:lvl1pPr>
      <a:lvl2pPr marL="751742" indent="-288603" algn="l" rtl="0" eaLnBrk="0" fontAlgn="base" hangingPunct="0">
        <a:spcBef>
          <a:spcPct val="20000"/>
        </a:spcBef>
        <a:spcAft>
          <a:spcPct val="0"/>
        </a:spcAft>
        <a:buClr>
          <a:srgbClr val="FF3300"/>
        </a:buClr>
        <a:buChar char="–"/>
        <a:defRPr sz="2857">
          <a:solidFill>
            <a:schemeClr val="tx1"/>
          </a:solidFill>
          <a:latin typeface="+mn-lt"/>
        </a:defRPr>
      </a:lvl2pPr>
      <a:lvl3pPr marL="1157160" indent="-230882" algn="l" rtl="0" eaLnBrk="0" fontAlgn="base" hangingPunct="0">
        <a:spcBef>
          <a:spcPct val="20000"/>
        </a:spcBef>
        <a:spcAft>
          <a:spcPct val="0"/>
        </a:spcAft>
        <a:buClr>
          <a:srgbClr val="FF3300"/>
        </a:buClr>
        <a:buChar char="•"/>
        <a:defRPr sz="2424">
          <a:solidFill>
            <a:schemeClr val="tx1"/>
          </a:solidFill>
          <a:latin typeface="+mn-lt"/>
        </a:defRPr>
      </a:lvl3pPr>
      <a:lvl4pPr marL="1620299" indent="-230882" algn="l" rtl="0" eaLnBrk="0" fontAlgn="base" hangingPunct="0">
        <a:spcBef>
          <a:spcPct val="20000"/>
        </a:spcBef>
        <a:spcAft>
          <a:spcPct val="0"/>
        </a:spcAft>
        <a:buClr>
          <a:srgbClr val="FF3300"/>
        </a:buClr>
        <a:buChar char="–"/>
        <a:defRPr sz="1991">
          <a:solidFill>
            <a:schemeClr val="tx1"/>
          </a:solidFill>
          <a:latin typeface="+mn-lt"/>
        </a:defRPr>
      </a:lvl4pPr>
      <a:lvl5pPr marL="2083437" indent="-230882" algn="l" rtl="0" eaLnBrk="0" fontAlgn="base" hangingPunct="0">
        <a:spcBef>
          <a:spcPct val="20000"/>
        </a:spcBef>
        <a:spcAft>
          <a:spcPct val="0"/>
        </a:spcAft>
        <a:buClr>
          <a:srgbClr val="FF3300"/>
        </a:buClr>
        <a:buChar char="»"/>
        <a:defRPr sz="1991">
          <a:solidFill>
            <a:schemeClr val="tx1"/>
          </a:solidFill>
          <a:latin typeface="+mn-lt"/>
        </a:defRPr>
      </a:lvl5pPr>
      <a:lvl6pPr marL="2546770" indent="-231525" algn="l" rtl="0" fontAlgn="base">
        <a:spcBef>
          <a:spcPct val="20000"/>
        </a:spcBef>
        <a:spcAft>
          <a:spcPct val="0"/>
        </a:spcAft>
        <a:buClr>
          <a:srgbClr val="FF3300"/>
        </a:buClr>
        <a:buChar char="»"/>
        <a:defRPr sz="1991">
          <a:solidFill>
            <a:schemeClr val="tx1"/>
          </a:solidFill>
          <a:latin typeface="+mn-lt"/>
        </a:defRPr>
      </a:lvl6pPr>
      <a:lvl7pPr marL="3009819" indent="-231525" algn="l" rtl="0" fontAlgn="base">
        <a:spcBef>
          <a:spcPct val="20000"/>
        </a:spcBef>
        <a:spcAft>
          <a:spcPct val="0"/>
        </a:spcAft>
        <a:buClr>
          <a:srgbClr val="FF3300"/>
        </a:buClr>
        <a:buChar char="»"/>
        <a:defRPr sz="1991">
          <a:solidFill>
            <a:schemeClr val="tx1"/>
          </a:solidFill>
          <a:latin typeface="+mn-lt"/>
        </a:defRPr>
      </a:lvl7pPr>
      <a:lvl8pPr marL="3472868" indent="-231525" algn="l" rtl="0" fontAlgn="base">
        <a:spcBef>
          <a:spcPct val="20000"/>
        </a:spcBef>
        <a:spcAft>
          <a:spcPct val="0"/>
        </a:spcAft>
        <a:buClr>
          <a:srgbClr val="FF3300"/>
        </a:buClr>
        <a:buChar char="»"/>
        <a:defRPr sz="1991">
          <a:solidFill>
            <a:schemeClr val="tx1"/>
          </a:solidFill>
          <a:latin typeface="+mn-lt"/>
        </a:defRPr>
      </a:lvl8pPr>
      <a:lvl9pPr marL="3935917" indent="-231525" algn="l" rtl="0" fontAlgn="base">
        <a:spcBef>
          <a:spcPct val="20000"/>
        </a:spcBef>
        <a:spcAft>
          <a:spcPct val="0"/>
        </a:spcAft>
        <a:buClr>
          <a:srgbClr val="FF3300"/>
        </a:buClr>
        <a:buChar char="»"/>
        <a:defRPr sz="1991">
          <a:solidFill>
            <a:schemeClr val="tx1"/>
          </a:solidFill>
          <a:latin typeface="+mn-lt"/>
        </a:defRPr>
      </a:lvl9pPr>
    </p:bodyStyle>
    <p:otherStyle>
      <a:defPPr>
        <a:defRPr lang="en-US"/>
      </a:defPPr>
      <a:lvl1pPr marL="0" algn="l" defTabSz="926098" rtl="0" eaLnBrk="1" latinLnBrk="0" hangingPunct="1">
        <a:defRPr sz="1818" kern="1200">
          <a:solidFill>
            <a:schemeClr val="tx1"/>
          </a:solidFill>
          <a:latin typeface="+mn-lt"/>
          <a:ea typeface="+mn-ea"/>
          <a:cs typeface="+mn-cs"/>
        </a:defRPr>
      </a:lvl1pPr>
      <a:lvl2pPr marL="463049" algn="l" defTabSz="926098" rtl="0" eaLnBrk="1" latinLnBrk="0" hangingPunct="1">
        <a:defRPr sz="1818" kern="1200">
          <a:solidFill>
            <a:schemeClr val="tx1"/>
          </a:solidFill>
          <a:latin typeface="+mn-lt"/>
          <a:ea typeface="+mn-ea"/>
          <a:cs typeface="+mn-cs"/>
        </a:defRPr>
      </a:lvl2pPr>
      <a:lvl3pPr marL="926098" algn="l" defTabSz="926098" rtl="0" eaLnBrk="1" latinLnBrk="0" hangingPunct="1">
        <a:defRPr sz="1818" kern="1200">
          <a:solidFill>
            <a:schemeClr val="tx1"/>
          </a:solidFill>
          <a:latin typeface="+mn-lt"/>
          <a:ea typeface="+mn-ea"/>
          <a:cs typeface="+mn-cs"/>
        </a:defRPr>
      </a:lvl3pPr>
      <a:lvl4pPr marL="1389147" algn="l" defTabSz="926098" rtl="0" eaLnBrk="1" latinLnBrk="0" hangingPunct="1">
        <a:defRPr sz="1818" kern="1200">
          <a:solidFill>
            <a:schemeClr val="tx1"/>
          </a:solidFill>
          <a:latin typeface="+mn-lt"/>
          <a:ea typeface="+mn-ea"/>
          <a:cs typeface="+mn-cs"/>
        </a:defRPr>
      </a:lvl4pPr>
      <a:lvl5pPr marL="1852196" algn="l" defTabSz="926098" rtl="0" eaLnBrk="1" latinLnBrk="0" hangingPunct="1">
        <a:defRPr sz="1818" kern="1200">
          <a:solidFill>
            <a:schemeClr val="tx1"/>
          </a:solidFill>
          <a:latin typeface="+mn-lt"/>
          <a:ea typeface="+mn-ea"/>
          <a:cs typeface="+mn-cs"/>
        </a:defRPr>
      </a:lvl5pPr>
      <a:lvl6pPr marL="2315245" algn="l" defTabSz="926098" rtl="0" eaLnBrk="1" latinLnBrk="0" hangingPunct="1">
        <a:defRPr sz="1818" kern="1200">
          <a:solidFill>
            <a:schemeClr val="tx1"/>
          </a:solidFill>
          <a:latin typeface="+mn-lt"/>
          <a:ea typeface="+mn-ea"/>
          <a:cs typeface="+mn-cs"/>
        </a:defRPr>
      </a:lvl6pPr>
      <a:lvl7pPr marL="2778294" algn="l" defTabSz="926098" rtl="0" eaLnBrk="1" latinLnBrk="0" hangingPunct="1">
        <a:defRPr sz="1818" kern="1200">
          <a:solidFill>
            <a:schemeClr val="tx1"/>
          </a:solidFill>
          <a:latin typeface="+mn-lt"/>
          <a:ea typeface="+mn-ea"/>
          <a:cs typeface="+mn-cs"/>
        </a:defRPr>
      </a:lvl7pPr>
      <a:lvl8pPr marL="3241343" algn="l" defTabSz="926098" rtl="0" eaLnBrk="1" latinLnBrk="0" hangingPunct="1">
        <a:defRPr sz="1818" kern="1200">
          <a:solidFill>
            <a:schemeClr val="tx1"/>
          </a:solidFill>
          <a:latin typeface="+mn-lt"/>
          <a:ea typeface="+mn-ea"/>
          <a:cs typeface="+mn-cs"/>
        </a:defRPr>
      </a:lvl8pPr>
      <a:lvl9pPr marL="3704392" algn="l" defTabSz="926098" rtl="0" eaLnBrk="1" latinLnBrk="0" hangingPunct="1">
        <a:defRPr sz="181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6.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9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5.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2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0.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05.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29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50.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3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0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7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7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8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39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05.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44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6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0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3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5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57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9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3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6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0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a:extLst>
              <a:ext uri="{FF2B5EF4-FFF2-40B4-BE49-F238E27FC236}">
                <a16:creationId xmlns:a16="http://schemas.microsoft.com/office/drawing/2014/main" id="{4ED4607F-184A-4084-A173-32C1F6F1542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3" name="Номер слайда 2">
            <a:extLst>
              <a:ext uri="{FF2B5EF4-FFF2-40B4-BE49-F238E27FC236}">
                <a16:creationId xmlns:a16="http://schemas.microsoft.com/office/drawing/2014/main" id="{435F6625-ADA0-40C1-B936-5EB78071CF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5D0EC5-810E-4C77-AD0F-9579B8E91927}" type="slidenum">
              <a:rPr kumimoji="0" lang="en-US" altLang="en-US" sz="1039" b="0" i="0" u="none" strike="noStrike" kern="1200" cap="none" spc="0" normalizeH="0" baseline="0" noProof="0" smtClean="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pic>
        <p:nvPicPr>
          <p:cNvPr id="4" name="Рисунок 3">
            <a:extLst>
              <a:ext uri="{FF2B5EF4-FFF2-40B4-BE49-F238E27FC236}">
                <a16:creationId xmlns:a16="http://schemas.microsoft.com/office/drawing/2014/main" id="{228FBF20-1A5B-472A-B20E-3D602BF12E5A}"/>
              </a:ext>
            </a:extLst>
          </p:cNvPr>
          <p:cNvPicPr>
            <a:picLocks noChangeAspect="1"/>
          </p:cNvPicPr>
          <p:nvPr/>
        </p:nvPicPr>
        <p:blipFill>
          <a:blip r:embed="rId2"/>
          <a:stretch>
            <a:fillRect/>
          </a:stretch>
        </p:blipFill>
        <p:spPr>
          <a:xfrm>
            <a:off x="1081911" y="390524"/>
            <a:ext cx="10435676" cy="5132677"/>
          </a:xfrm>
          <a:prstGeom prst="rect">
            <a:avLst/>
          </a:prstGeom>
        </p:spPr>
      </p:pic>
    </p:spTree>
    <p:extLst>
      <p:ext uri="{BB962C8B-B14F-4D97-AF65-F5344CB8AC3E}">
        <p14:creationId xmlns:p14="http://schemas.microsoft.com/office/powerpoint/2010/main" val="9878072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Номер слайда 3">
            <a:extLst>
              <a:ext uri="{FF2B5EF4-FFF2-40B4-BE49-F238E27FC236}">
                <a16:creationId xmlns:a16="http://schemas.microsoft.com/office/drawing/2014/main" id="{2B7E0ECE-FFAB-4223-931E-0DBBFD92982C}"/>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43172" indent="-247374">
              <a:defRPr>
                <a:solidFill>
                  <a:schemeClr val="tx1"/>
                </a:solidFill>
                <a:latin typeface="Arial" panose="020B0604020202020204" pitchFamily="34" charset="0"/>
              </a:defRPr>
            </a:lvl2pPr>
            <a:lvl3pPr marL="989495" indent="-197899">
              <a:defRPr>
                <a:solidFill>
                  <a:schemeClr val="tx1"/>
                </a:solidFill>
                <a:latin typeface="Arial" panose="020B0604020202020204" pitchFamily="34" charset="0"/>
              </a:defRPr>
            </a:lvl3pPr>
            <a:lvl4pPr marL="1385293" indent="-197899">
              <a:defRPr>
                <a:solidFill>
                  <a:schemeClr val="tx1"/>
                </a:solidFill>
                <a:latin typeface="Arial" panose="020B0604020202020204" pitchFamily="34" charset="0"/>
              </a:defRPr>
            </a:lvl4pPr>
            <a:lvl5pPr marL="1781091" indent="-197899">
              <a:defRPr>
                <a:solidFill>
                  <a:schemeClr val="tx1"/>
                </a:solidFill>
                <a:latin typeface="Arial" panose="020B0604020202020204" pitchFamily="34" charset="0"/>
              </a:defRPr>
            </a:lvl5pPr>
            <a:lvl6pPr marL="2176889" indent="-197899" eaLnBrk="0" fontAlgn="base" hangingPunct="0">
              <a:spcBef>
                <a:spcPct val="0"/>
              </a:spcBef>
              <a:spcAft>
                <a:spcPct val="0"/>
              </a:spcAft>
              <a:defRPr>
                <a:solidFill>
                  <a:schemeClr val="tx1"/>
                </a:solidFill>
                <a:latin typeface="Arial" panose="020B0604020202020204" pitchFamily="34" charset="0"/>
              </a:defRPr>
            </a:lvl6pPr>
            <a:lvl7pPr marL="2572687" indent="-197899" eaLnBrk="0" fontAlgn="base" hangingPunct="0">
              <a:spcBef>
                <a:spcPct val="0"/>
              </a:spcBef>
              <a:spcAft>
                <a:spcPct val="0"/>
              </a:spcAft>
              <a:defRPr>
                <a:solidFill>
                  <a:schemeClr val="tx1"/>
                </a:solidFill>
                <a:latin typeface="Arial" panose="020B0604020202020204" pitchFamily="34" charset="0"/>
              </a:defRPr>
            </a:lvl7pPr>
            <a:lvl8pPr marL="2968485" indent="-197899" eaLnBrk="0" fontAlgn="base" hangingPunct="0">
              <a:spcBef>
                <a:spcPct val="0"/>
              </a:spcBef>
              <a:spcAft>
                <a:spcPct val="0"/>
              </a:spcAft>
              <a:defRPr>
                <a:solidFill>
                  <a:schemeClr val="tx1"/>
                </a:solidFill>
                <a:latin typeface="Arial" panose="020B0604020202020204" pitchFamily="34" charset="0"/>
              </a:defRPr>
            </a:lvl8pPr>
            <a:lvl9pPr marL="3364283" indent="-19789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15873A8-1E65-4FA4-AF44-58E3A5532188}"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
        <p:nvSpPr>
          <p:cNvPr id="20483" name="Rectangle 7">
            <a:extLst>
              <a:ext uri="{FF2B5EF4-FFF2-40B4-BE49-F238E27FC236}">
                <a16:creationId xmlns:a16="http://schemas.microsoft.com/office/drawing/2014/main" id="{FA5C0E0B-5CDF-4259-A799-F32A9DDF88AC}"/>
              </a:ext>
            </a:extLst>
          </p:cNvPr>
          <p:cNvSpPr>
            <a:spLocks noChangeArrowheads="1"/>
          </p:cNvSpPr>
          <p:nvPr/>
        </p:nvSpPr>
        <p:spPr bwMode="auto">
          <a:xfrm>
            <a:off x="1264478" y="41506"/>
            <a:ext cx="187099" cy="373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613" tIns="46306" rIns="92613" bIns="46306"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altLang="ru-RU" sz="1818"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cxnSp>
        <p:nvCxnSpPr>
          <p:cNvPr id="8" name="Прямая соединительная линия 7">
            <a:extLst>
              <a:ext uri="{FF2B5EF4-FFF2-40B4-BE49-F238E27FC236}">
                <a16:creationId xmlns:a16="http://schemas.microsoft.com/office/drawing/2014/main" id="{121830CC-6DA4-4CF4-8C9B-674263FDA8DF}"/>
              </a:ext>
            </a:extLst>
          </p:cNvPr>
          <p:cNvCxnSpPr/>
          <p:nvPr/>
        </p:nvCxnSpPr>
        <p:spPr>
          <a:xfrm>
            <a:off x="2576981" y="7414612"/>
            <a:ext cx="0" cy="320223"/>
          </a:xfrm>
          <a:prstGeom prst="line">
            <a:avLst/>
          </a:prstGeom>
          <a:ln w="57150" cmpd="dbl"/>
        </p:spPr>
        <p:style>
          <a:lnRef idx="1">
            <a:schemeClr val="accent1"/>
          </a:lnRef>
          <a:fillRef idx="0">
            <a:schemeClr val="accent1"/>
          </a:fillRef>
          <a:effectRef idx="0">
            <a:schemeClr val="accent1"/>
          </a:effectRef>
          <a:fontRef idx="minor">
            <a:schemeClr val="tx1"/>
          </a:fontRef>
        </p:style>
      </p:cxnSp>
      <p:sp>
        <p:nvSpPr>
          <p:cNvPr id="13" name="Rectangle 8">
            <a:extLst>
              <a:ext uri="{FF2B5EF4-FFF2-40B4-BE49-F238E27FC236}">
                <a16:creationId xmlns:a16="http://schemas.microsoft.com/office/drawing/2014/main" id="{1BD35B9A-52CE-4F08-AFEA-0C03D2AF44A1}"/>
              </a:ext>
            </a:extLst>
          </p:cNvPr>
          <p:cNvSpPr>
            <a:spLocks noChangeArrowheads="1"/>
          </p:cNvSpPr>
          <p:nvPr/>
        </p:nvSpPr>
        <p:spPr bwMode="auto">
          <a:xfrm>
            <a:off x="479498" y="1561158"/>
            <a:ext cx="4137250" cy="1958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613" tIns="46306" rIns="92613" bIns="46306"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altLang="ru-RU" sz="2424"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Критерий оценивания (КО) </a:t>
            </a:r>
            <a:r>
              <a:rPr kumimoji="0" lang="ru-RU" altLang="ru-RU" sz="2424"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признак, на основании которого проводится оценка учебных достижений учащихся. </a:t>
            </a:r>
            <a:endParaRPr kumimoji="0" lang="ru-RU" altLang="ru-RU" sz="3636"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5" name="Заголовок 1">
            <a:extLst>
              <a:ext uri="{FF2B5EF4-FFF2-40B4-BE49-F238E27FC236}">
                <a16:creationId xmlns:a16="http://schemas.microsoft.com/office/drawing/2014/main" id="{97E4176D-B8E6-4FC4-A6D2-D1DC54559832}"/>
              </a:ext>
            </a:extLst>
          </p:cNvPr>
          <p:cNvSpPr txBox="1">
            <a:spLocks/>
          </p:cNvSpPr>
          <p:nvPr/>
        </p:nvSpPr>
        <p:spPr bwMode="auto">
          <a:xfrm>
            <a:off x="1746875" y="75591"/>
            <a:ext cx="8698252" cy="716035"/>
          </a:xfrm>
          <a:prstGeom prst="rect">
            <a:avLst/>
          </a:prstGeom>
          <a:noFill/>
          <a:ln>
            <a:noFill/>
          </a:ln>
          <a:extLst/>
        </p:spPr>
        <p:txBody>
          <a:bodyPr lIns="92613" tIns="46306" rIns="92613" bIns="46306" anchor="ctr"/>
          <a:lst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altLang="ru-RU" sz="3982" b="1" i="0" u="none" strike="noStrike" kern="0" cap="none" spc="0" normalizeH="0" baseline="0" noProof="0" dirty="0">
                <a:ln>
                  <a:noFill/>
                </a:ln>
                <a:solidFill>
                  <a:srgbClr val="0000FF"/>
                </a:solidFill>
                <a:effectLst/>
                <a:uLnTx/>
                <a:uFillTx/>
                <a:latin typeface="Times New Roman" pitchFamily="18" charset="0"/>
                <a:ea typeface="+mj-ea"/>
                <a:cs typeface="Times New Roman" pitchFamily="18" charset="0"/>
              </a:rPr>
              <a:t>Критерий</a:t>
            </a:r>
            <a:r>
              <a:rPr kumimoji="0" lang="ru-RU" altLang="ru-RU" sz="3809" b="1" i="0" u="none" strike="noStrike" kern="0" cap="none" spc="0" normalizeH="0" baseline="0" noProof="0" dirty="0">
                <a:ln>
                  <a:noFill/>
                </a:ln>
                <a:solidFill>
                  <a:srgbClr val="FF3300"/>
                </a:solidFill>
                <a:effectLst/>
                <a:uLnTx/>
                <a:uFillTx/>
                <a:latin typeface="Times New Roman" pitchFamily="18" charset="0"/>
                <a:ea typeface="+mj-ea"/>
                <a:cs typeface="Times New Roman" pitchFamily="18" charset="0"/>
              </a:rPr>
              <a:t> </a:t>
            </a:r>
            <a:r>
              <a:rPr kumimoji="0" lang="ru-RU" altLang="ru-RU" sz="3982" b="1" i="0" u="none" strike="noStrike" kern="0" cap="none" spc="0" normalizeH="0" baseline="0" noProof="0" dirty="0">
                <a:ln>
                  <a:noFill/>
                </a:ln>
                <a:solidFill>
                  <a:srgbClr val="0000FF"/>
                </a:solidFill>
                <a:effectLst/>
                <a:uLnTx/>
                <a:uFillTx/>
                <a:latin typeface="Times New Roman" pitchFamily="18" charset="0"/>
                <a:ea typeface="+mj-ea"/>
                <a:cs typeface="Times New Roman" pitchFamily="18" charset="0"/>
              </a:rPr>
              <a:t>оценивания</a:t>
            </a:r>
          </a:p>
        </p:txBody>
      </p:sp>
      <p:pic>
        <p:nvPicPr>
          <p:cNvPr id="9" name="Рисунок 8">
            <a:extLst>
              <a:ext uri="{FF2B5EF4-FFF2-40B4-BE49-F238E27FC236}">
                <a16:creationId xmlns:a16="http://schemas.microsoft.com/office/drawing/2014/main" id="{DC4B0471-9BC7-465B-8DDC-1CBFEBE8B038}"/>
              </a:ext>
            </a:extLst>
          </p:cNvPr>
          <p:cNvPicPr>
            <a:picLocks noChangeAspect="1"/>
          </p:cNvPicPr>
          <p:nvPr/>
        </p:nvPicPr>
        <p:blipFill>
          <a:blip r:embed="rId3"/>
          <a:stretch>
            <a:fillRect/>
          </a:stretch>
        </p:blipFill>
        <p:spPr>
          <a:xfrm>
            <a:off x="5010149" y="1066800"/>
            <a:ext cx="6530903" cy="4267200"/>
          </a:xfrm>
          <a:prstGeom prst="rect">
            <a:avLst/>
          </a:prstGeom>
        </p:spPr>
      </p:pic>
    </p:spTree>
    <p:extLst>
      <p:ext uri="{BB962C8B-B14F-4D97-AF65-F5344CB8AC3E}">
        <p14:creationId xmlns:p14="http://schemas.microsoft.com/office/powerpoint/2010/main" val="3972599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a:extLst>
              <a:ext uri="{FF2B5EF4-FFF2-40B4-BE49-F238E27FC236}">
                <a16:creationId xmlns:a16="http://schemas.microsoft.com/office/drawing/2014/main" id="{CEDF0D25-2F31-4B32-9623-1468D0F79130}"/>
              </a:ext>
            </a:extLst>
          </p:cNvPr>
          <p:cNvSpPr>
            <a:spLocks noGrp="1" noChangeArrowheads="1"/>
          </p:cNvSpPr>
          <p:nvPr>
            <p:ph type="title"/>
          </p:nvPr>
        </p:nvSpPr>
        <p:spPr>
          <a:xfrm>
            <a:off x="1693274" y="394439"/>
            <a:ext cx="8696879" cy="725656"/>
          </a:xfrm>
        </p:spPr>
        <p:txBody>
          <a:bodyPr/>
          <a:lstStyle/>
          <a:p>
            <a:r>
              <a:rPr lang="ru-RU" altLang="ru-RU" sz="3463">
                <a:solidFill>
                  <a:srgbClr val="0000FF"/>
                </a:solidFill>
                <a:latin typeface="Times New Roman" panose="02020603050405020304" pitchFamily="18" charset="0"/>
                <a:cs typeface="Times New Roman" panose="02020603050405020304" pitchFamily="18" charset="0"/>
              </a:rPr>
              <a:t>Критерии оценивания</a:t>
            </a:r>
          </a:p>
        </p:txBody>
      </p:sp>
      <p:sp>
        <p:nvSpPr>
          <p:cNvPr id="25603" name="Прямоугольник 1">
            <a:extLst>
              <a:ext uri="{FF2B5EF4-FFF2-40B4-BE49-F238E27FC236}">
                <a16:creationId xmlns:a16="http://schemas.microsoft.com/office/drawing/2014/main" id="{AD264697-0DC5-414B-B5D7-15FD3B4749CA}"/>
              </a:ext>
            </a:extLst>
          </p:cNvPr>
          <p:cNvSpPr>
            <a:spLocks noChangeArrowheads="1"/>
          </p:cNvSpPr>
          <p:nvPr/>
        </p:nvSpPr>
        <p:spPr bwMode="auto">
          <a:xfrm>
            <a:off x="762000" y="1136587"/>
            <a:ext cx="10477500" cy="51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613" tIns="46306" rIns="92613" bIns="46306">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ru-RU" altLang="ru-RU" sz="277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Сколько критериев оценивания должно быть в одном задании?</a:t>
            </a:r>
          </a:p>
        </p:txBody>
      </p:sp>
      <p:pic>
        <p:nvPicPr>
          <p:cNvPr id="25604" name="Picture 2" descr="Похожее изображение">
            <a:extLst>
              <a:ext uri="{FF2B5EF4-FFF2-40B4-BE49-F238E27FC236}">
                <a16:creationId xmlns:a16="http://schemas.microsoft.com/office/drawing/2014/main" id="{78757F0B-C7CC-4EE2-9764-ED720B5817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7877" y="1977689"/>
            <a:ext cx="2372126" cy="3162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81734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
            <a:extLst>
              <a:ext uri="{FF2B5EF4-FFF2-40B4-BE49-F238E27FC236}">
                <a16:creationId xmlns:a16="http://schemas.microsoft.com/office/drawing/2014/main" id="{ACD8DEBC-DFBB-4C02-9145-45877B444F34}"/>
              </a:ext>
            </a:extLst>
          </p:cNvPr>
          <p:cNvSpPr>
            <a:spLocks noGrp="1" noChangeArrowheads="1"/>
          </p:cNvSpPr>
          <p:nvPr>
            <p:ph type="title"/>
          </p:nvPr>
        </p:nvSpPr>
        <p:spPr>
          <a:xfrm>
            <a:off x="1752371" y="196533"/>
            <a:ext cx="8696879" cy="725656"/>
          </a:xfrm>
        </p:spPr>
        <p:txBody>
          <a:bodyPr/>
          <a:lstStyle/>
          <a:p>
            <a:r>
              <a:rPr lang="ru-RU" altLang="ru-RU" sz="3463">
                <a:solidFill>
                  <a:srgbClr val="0000FF"/>
                </a:solidFill>
                <a:latin typeface="Times New Roman" panose="02020603050405020304" pitchFamily="18" charset="0"/>
                <a:cs typeface="Times New Roman" panose="02020603050405020304" pitchFamily="18" charset="0"/>
              </a:rPr>
              <a:t>Критерии оценивания</a:t>
            </a:r>
          </a:p>
        </p:txBody>
      </p:sp>
      <p:sp>
        <p:nvSpPr>
          <p:cNvPr id="4" name="Прямоугольник 1">
            <a:extLst>
              <a:ext uri="{FF2B5EF4-FFF2-40B4-BE49-F238E27FC236}">
                <a16:creationId xmlns:a16="http://schemas.microsoft.com/office/drawing/2014/main" id="{EDCB1BEF-3A15-47B2-BFCD-F50319970852}"/>
              </a:ext>
            </a:extLst>
          </p:cNvPr>
          <p:cNvSpPr>
            <a:spLocks noChangeArrowheads="1"/>
          </p:cNvSpPr>
          <p:nvPr/>
        </p:nvSpPr>
        <p:spPr bwMode="auto">
          <a:xfrm>
            <a:off x="2291116" y="1136588"/>
            <a:ext cx="8158134" cy="2224869"/>
          </a:xfrm>
          <a:prstGeom prst="rect">
            <a:avLst/>
          </a:prstGeom>
          <a:noFill/>
          <a:ln>
            <a:noFill/>
          </a:ln>
          <a:extLst/>
        </p:spPr>
        <p:txBody>
          <a:bodyPr lIns="92613" tIns="46306" rIns="92613" bIns="46306">
            <a:spAutoFit/>
          </a:bodyPr>
          <a:lstStyle>
            <a:lvl1pPr>
              <a:spcBef>
                <a:spcPct val="20000"/>
              </a:spcBef>
              <a:buClr>
                <a:srgbClr val="FF3300"/>
              </a:buClr>
              <a:buChar char="•"/>
              <a:defRPr sz="3800">
                <a:solidFill>
                  <a:schemeClr val="tx1"/>
                </a:solidFill>
                <a:latin typeface="Arial" charset="0"/>
              </a:defRPr>
            </a:lvl1pPr>
            <a:lvl2pPr marL="742950" indent="-285750">
              <a:spcBef>
                <a:spcPct val="20000"/>
              </a:spcBef>
              <a:buClr>
                <a:srgbClr val="FF3300"/>
              </a:buClr>
              <a:buChar char="–"/>
              <a:defRPr sz="3300">
                <a:solidFill>
                  <a:schemeClr val="tx1"/>
                </a:solidFill>
                <a:latin typeface="Arial" charset="0"/>
              </a:defRPr>
            </a:lvl2pPr>
            <a:lvl3pPr marL="1143000" indent="-228600">
              <a:spcBef>
                <a:spcPct val="20000"/>
              </a:spcBef>
              <a:buClr>
                <a:srgbClr val="FF3300"/>
              </a:buClr>
              <a:buChar char="•"/>
              <a:defRPr sz="2800">
                <a:solidFill>
                  <a:schemeClr val="tx1"/>
                </a:solidFill>
                <a:latin typeface="Arial" charset="0"/>
              </a:defRPr>
            </a:lvl3pPr>
            <a:lvl4pPr marL="1600200" indent="-228600">
              <a:spcBef>
                <a:spcPct val="20000"/>
              </a:spcBef>
              <a:buClr>
                <a:srgbClr val="FF3300"/>
              </a:buClr>
              <a:buChar char="–"/>
              <a:defRPr sz="2300">
                <a:solidFill>
                  <a:schemeClr val="tx1"/>
                </a:solidFill>
                <a:latin typeface="Arial" charset="0"/>
              </a:defRPr>
            </a:lvl4pPr>
            <a:lvl5pPr marL="2057400" indent="-228600">
              <a:spcBef>
                <a:spcPct val="20000"/>
              </a:spcBef>
              <a:buClr>
                <a:srgbClr val="FF3300"/>
              </a:buClr>
              <a:buChar char="»"/>
              <a:defRPr sz="2300">
                <a:solidFill>
                  <a:schemeClr val="tx1"/>
                </a:solidFill>
                <a:latin typeface="Arial" charset="0"/>
              </a:defRPr>
            </a:lvl5pPr>
            <a:lvl6pPr marL="2514600" indent="-228600" eaLnBrk="0" fontAlgn="base" hangingPunct="0">
              <a:spcBef>
                <a:spcPct val="20000"/>
              </a:spcBef>
              <a:spcAft>
                <a:spcPct val="0"/>
              </a:spcAft>
              <a:buClr>
                <a:srgbClr val="FF3300"/>
              </a:buClr>
              <a:buChar char="»"/>
              <a:defRPr sz="2300">
                <a:solidFill>
                  <a:schemeClr val="tx1"/>
                </a:solidFill>
                <a:latin typeface="Arial" charset="0"/>
              </a:defRPr>
            </a:lvl6pPr>
            <a:lvl7pPr marL="2971800" indent="-228600" eaLnBrk="0" fontAlgn="base" hangingPunct="0">
              <a:spcBef>
                <a:spcPct val="20000"/>
              </a:spcBef>
              <a:spcAft>
                <a:spcPct val="0"/>
              </a:spcAft>
              <a:buClr>
                <a:srgbClr val="FF3300"/>
              </a:buClr>
              <a:buChar char="»"/>
              <a:defRPr sz="2300">
                <a:solidFill>
                  <a:schemeClr val="tx1"/>
                </a:solidFill>
                <a:latin typeface="Arial" charset="0"/>
              </a:defRPr>
            </a:lvl7pPr>
            <a:lvl8pPr marL="3429000" indent="-228600" eaLnBrk="0" fontAlgn="base" hangingPunct="0">
              <a:spcBef>
                <a:spcPct val="20000"/>
              </a:spcBef>
              <a:spcAft>
                <a:spcPct val="0"/>
              </a:spcAft>
              <a:buClr>
                <a:srgbClr val="FF3300"/>
              </a:buClr>
              <a:buChar char="»"/>
              <a:defRPr sz="2300">
                <a:solidFill>
                  <a:schemeClr val="tx1"/>
                </a:solidFill>
                <a:latin typeface="Arial" charset="0"/>
              </a:defRPr>
            </a:lvl8pPr>
            <a:lvl9pPr marL="3886200" indent="-228600" eaLnBrk="0" fontAlgn="base" hangingPunct="0">
              <a:spcBef>
                <a:spcPct val="20000"/>
              </a:spcBef>
              <a:spcAft>
                <a:spcPct val="0"/>
              </a:spcAft>
              <a:buClr>
                <a:srgbClr val="FF3300"/>
              </a:buClr>
              <a:buChar char="»"/>
              <a:defRPr sz="2300">
                <a:solidFill>
                  <a:schemeClr val="tx1"/>
                </a:solidFill>
                <a:latin typeface="Arial" charset="0"/>
              </a:defRPr>
            </a:lvl9p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ru-RU" altLang="ru-RU" sz="277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Рекомендации:</a:t>
            </a:r>
          </a:p>
          <a:p>
            <a:pPr marL="623932" marR="0" lvl="0" indent="-395798" algn="just"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ru-RU" altLang="ru-RU" sz="277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Ограничьте количество критериев оценивания</a:t>
            </a:r>
          </a:p>
          <a:p>
            <a:pPr marL="623932" marR="0" lvl="0" indent="-395798" algn="just"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ru-RU" altLang="ru-RU" sz="277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Не пытайтесь охватить всё</a:t>
            </a:r>
          </a:p>
          <a:p>
            <a:pPr marL="623932" marR="0" lvl="0" indent="-395798" algn="just" defTabSz="914400" rtl="0" eaLnBrk="1" fontAlgn="auto" latinLnBrk="0" hangingPunct="1">
              <a:lnSpc>
                <a:spcPct val="100000"/>
              </a:lnSpc>
              <a:spcBef>
                <a:spcPct val="0"/>
              </a:spcBef>
              <a:spcAft>
                <a:spcPts val="0"/>
              </a:spcAft>
              <a:buClrTx/>
              <a:buSzTx/>
              <a:buFont typeface="Wingdings" panose="05000000000000000000" pitchFamily="2" charset="2"/>
              <a:buChar char="ü"/>
              <a:tabLst/>
              <a:defRPr/>
            </a:pPr>
            <a:r>
              <a:rPr kumimoji="0" lang="ru-RU" altLang="ru-RU" sz="277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Учитывайте объем и уровень цели обучения</a:t>
            </a: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ru-RU" altLang="ru-RU" sz="277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pic>
        <p:nvPicPr>
          <p:cNvPr id="26628" name="Picture 2" descr="Похожее изображение">
            <a:extLst>
              <a:ext uri="{FF2B5EF4-FFF2-40B4-BE49-F238E27FC236}">
                <a16:creationId xmlns:a16="http://schemas.microsoft.com/office/drawing/2014/main" id="{B166DDF1-02EC-4B09-94F1-E1611E051F9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75939" y="3026317"/>
            <a:ext cx="2517807" cy="2516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TextBox 1">
            <a:extLst>
              <a:ext uri="{FF2B5EF4-FFF2-40B4-BE49-F238E27FC236}">
                <a16:creationId xmlns:a16="http://schemas.microsoft.com/office/drawing/2014/main" id="{C8893E7B-CDD6-4DA7-959F-1E1288A42232}"/>
              </a:ext>
            </a:extLst>
          </p:cNvPr>
          <p:cNvSpPr txBox="1">
            <a:spLocks noChangeArrowheads="1"/>
          </p:cNvSpPr>
          <p:nvPr/>
        </p:nvSpPr>
        <p:spPr bwMode="auto">
          <a:xfrm>
            <a:off x="6690406" y="6353615"/>
            <a:ext cx="4154657" cy="305468"/>
          </a:xfrm>
          <a:prstGeom prst="rect">
            <a:avLst/>
          </a:prstGeom>
          <a:noFill/>
          <a:ln>
            <a:noFill/>
          </a:ln>
          <a:extLst/>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ru-RU" sz="1385" b="0" i="0" u="none" strike="noStrike" kern="1200" cap="none" spc="0" normalizeH="0" baseline="0" noProof="0" dirty="0">
                <a:ln>
                  <a:noFill/>
                </a:ln>
                <a:solidFill>
                  <a:srgbClr val="FFFFFF">
                    <a:lumMod val="65000"/>
                  </a:srgbClr>
                </a:solidFill>
                <a:effectLst/>
                <a:uLnTx/>
                <a:uFillTx/>
                <a:latin typeface="Times New Roman" panose="02020603050405020304" pitchFamily="18" charset="0"/>
                <a:ea typeface="+mn-ea"/>
                <a:cs typeface="Times New Roman" panose="02020603050405020304" pitchFamily="18" charset="0"/>
              </a:rPr>
              <a:t>http://jfmueller.faculty.noctrl.edu/toolbox/howstep3.htm</a:t>
            </a:r>
            <a:endParaRPr kumimoji="0" lang="ru-RU" altLang="ru-RU" sz="1385" b="0" i="0" u="none" strike="noStrike" kern="1200" cap="none" spc="0" normalizeH="0" baseline="0" noProof="0" dirty="0">
              <a:ln>
                <a:noFill/>
              </a:ln>
              <a:solidFill>
                <a:srgbClr val="FFFFFF">
                  <a:lumMod val="65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8348425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Номер слайда 2">
            <a:extLst>
              <a:ext uri="{FF2B5EF4-FFF2-40B4-BE49-F238E27FC236}">
                <a16:creationId xmlns:a16="http://schemas.microsoft.com/office/drawing/2014/main" id="{98150C85-018E-44ED-898E-522D1D0AEB48}"/>
              </a:ext>
            </a:extLst>
          </p:cNvPr>
          <p:cNvSpPr>
            <a:spLocks noGrp="1"/>
          </p:cNvSpPr>
          <p:nvPr>
            <p:ph type="sldNum" sz="quarter" idx="12"/>
          </p:nvPr>
        </p:nvSpPr>
        <p:spPr>
          <a:xfrm>
            <a:off x="3680583" y="6629859"/>
            <a:ext cx="5153808" cy="2281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1pPr>
            <a:lvl2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2pPr>
            <a:lvl3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3pPr>
            <a:lvl4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4pPr>
            <a:lvl5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5pPr>
            <a:lvl6pPr marL="2246979"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6pPr>
            <a:lvl7pPr marL="2642777"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7pPr>
            <a:lvl8pPr marL="3038575"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8pPr>
            <a:lvl9pPr marL="3434373"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pPr>
            <a:fld id="{16C1F773-AF74-4E83-B7E9-5BF0DB30D73B}" type="slidenum">
              <a:rPr kumimoji="0" lang="ru-RU" altLang="kk-KZ" sz="1039"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Segoe UI" panose="020B0502040204020203" pitchFamily="34" charset="0"/>
              </a:rPr>
              <a:pPr marL="0" marR="0" lvl="0" indent="0" algn="ctr" defTabSz="914400" rtl="0" eaLnBrk="1" fontAlgn="auto" latinLnBrk="0" hangingPunct="1">
                <a:lnSpc>
                  <a:spcPct val="100000"/>
                </a:lnSpc>
                <a:spcBef>
                  <a:spcPts val="0"/>
                </a:spcBef>
                <a:spcAft>
                  <a:spcPts val="0"/>
                </a:spcAft>
                <a:buClrTx/>
                <a:buSzPct val="100000"/>
                <a:buFontTx/>
                <a:buNone/>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pPr>
              <a:t>13</a:t>
            </a:fld>
            <a:endParaRPr kumimoji="0" lang="ru-RU" altLang="kk-KZ" sz="1039"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Segoe UI" panose="020B0502040204020203" pitchFamily="34" charset="0"/>
            </a:endParaRPr>
          </a:p>
        </p:txBody>
      </p:sp>
      <p:sp>
        <p:nvSpPr>
          <p:cNvPr id="38915" name="Text Box 1">
            <a:extLst>
              <a:ext uri="{FF2B5EF4-FFF2-40B4-BE49-F238E27FC236}">
                <a16:creationId xmlns:a16="http://schemas.microsoft.com/office/drawing/2014/main" id="{23577A8D-665C-4B6E-A824-FCBBC2D2824B}"/>
              </a:ext>
            </a:extLst>
          </p:cNvPr>
          <p:cNvSpPr txBox="1">
            <a:spLocks noChangeArrowheads="1"/>
          </p:cNvSpPr>
          <p:nvPr/>
        </p:nvSpPr>
        <p:spPr bwMode="auto">
          <a:xfrm>
            <a:off x="9316787" y="6552896"/>
            <a:ext cx="1610737" cy="305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915" tIns="48316" rIns="92915" bIns="48316"/>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89116094-D5BA-4AAD-AAC6-1E31BBB8E7D7}" type="slidenum">
              <a:rPr kumimoji="0" lang="ru-RU" altLang="kk-KZ" sz="1039"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13</a:t>
            </a:fld>
            <a:endParaRPr kumimoji="0" lang="ru-RU" altLang="kk-KZ" sz="1039"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mn-cs"/>
            </a:endParaRPr>
          </a:p>
        </p:txBody>
      </p:sp>
      <p:sp>
        <p:nvSpPr>
          <p:cNvPr id="38916" name="Rectangle 2">
            <a:extLst>
              <a:ext uri="{FF2B5EF4-FFF2-40B4-BE49-F238E27FC236}">
                <a16:creationId xmlns:a16="http://schemas.microsoft.com/office/drawing/2014/main" id="{62F4778C-EB34-4F49-9A4C-71C93BC5FD41}"/>
              </a:ext>
            </a:extLst>
          </p:cNvPr>
          <p:cNvSpPr>
            <a:spLocks noChangeArrowheads="1"/>
          </p:cNvSpPr>
          <p:nvPr/>
        </p:nvSpPr>
        <p:spPr bwMode="auto">
          <a:xfrm>
            <a:off x="1264478" y="43980"/>
            <a:ext cx="191035" cy="36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4401" tIns="47201" rIns="94401" bIns="47201" anchor="ctr"/>
          <a:lstStyle/>
          <a:p>
            <a:pPr marL="0" marR="0" lvl="0" indent="0" algn="l" defTabSz="914400" rtl="0" eaLnBrk="1" fontAlgn="auto" latinLnBrk="0" hangingPunct="1">
              <a:lnSpc>
                <a:spcPct val="100000"/>
              </a:lnSpc>
              <a:spcBef>
                <a:spcPts val="0"/>
              </a:spcBef>
              <a:spcAft>
                <a:spcPts val="0"/>
              </a:spcAft>
              <a:buClr>
                <a:srgbClr val="000000"/>
              </a:buClr>
              <a:buSzPct val="100000"/>
              <a:buFont typeface="Times New Roman" panose="02020603050405020304" pitchFamily="18" charset="0"/>
              <a:buNone/>
              <a:tabLst/>
              <a:defRPr/>
            </a:pPr>
            <a:endParaRPr kumimoji="0" lang="ru-RU" altLang="kk-KZ" sz="1558" b="0" i="0" u="none" strike="noStrike" kern="1200" cap="none" spc="0" normalizeH="0" baseline="0" noProof="0">
              <a:ln>
                <a:noFill/>
              </a:ln>
              <a:solidFill>
                <a:srgbClr val="000000"/>
              </a:solidFill>
              <a:effectLst/>
              <a:uLnTx/>
              <a:uFillTx/>
              <a:latin typeface="Arial"/>
              <a:ea typeface="+mn-ea"/>
              <a:cs typeface="+mn-cs"/>
            </a:endParaRPr>
          </a:p>
        </p:txBody>
      </p:sp>
      <p:sp>
        <p:nvSpPr>
          <p:cNvPr id="38917" name="Line 3">
            <a:extLst>
              <a:ext uri="{FF2B5EF4-FFF2-40B4-BE49-F238E27FC236}">
                <a16:creationId xmlns:a16="http://schemas.microsoft.com/office/drawing/2014/main" id="{2215FC04-1A65-47DF-8300-C42ABBBA452D}"/>
              </a:ext>
            </a:extLst>
          </p:cNvPr>
          <p:cNvSpPr>
            <a:spLocks noChangeShapeType="1"/>
          </p:cNvSpPr>
          <p:nvPr/>
        </p:nvSpPr>
        <p:spPr bwMode="auto">
          <a:xfrm>
            <a:off x="2576981" y="7414612"/>
            <a:ext cx="1374" cy="320223"/>
          </a:xfrm>
          <a:prstGeom prst="line">
            <a:avLst/>
          </a:prstGeom>
          <a:noFill/>
          <a:ln w="57240" cap="sq">
            <a:solidFill>
              <a:srgbClr val="B6DCDF"/>
            </a:solidFill>
            <a:miter lim="800000"/>
            <a:headEnd/>
            <a:tailEnd/>
          </a:ln>
          <a:extLst>
            <a:ext uri="{909E8E84-426E-40DD-AFC4-6F175D3DCCD1}">
              <a14:hiddenFill xmlns:a14="http://schemas.microsoft.com/office/drawing/2010/main">
                <a:noFill/>
              </a14:hiddenFill>
            </a:ext>
          </a:extLst>
        </p:spPr>
        <p:txBody>
          <a:bodyPr lIns="94401" tIns="47201" rIns="94401" bIns="4720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KZ" sz="1558" b="0" i="0" u="none" strike="noStrike" kern="1200" cap="none" spc="0" normalizeH="0" baseline="0" noProof="0">
              <a:ln>
                <a:noFill/>
              </a:ln>
              <a:solidFill>
                <a:srgbClr val="000000"/>
              </a:solidFill>
              <a:effectLst/>
              <a:uLnTx/>
              <a:uFillTx/>
              <a:latin typeface="Arial"/>
              <a:ea typeface="+mn-ea"/>
              <a:cs typeface="+mn-cs"/>
            </a:endParaRPr>
          </a:p>
        </p:txBody>
      </p:sp>
      <p:sp>
        <p:nvSpPr>
          <p:cNvPr id="38918" name="Text Box 4">
            <a:extLst>
              <a:ext uri="{FF2B5EF4-FFF2-40B4-BE49-F238E27FC236}">
                <a16:creationId xmlns:a16="http://schemas.microsoft.com/office/drawing/2014/main" id="{2C204511-92F3-4C1D-9CCA-AD34299952EC}"/>
              </a:ext>
            </a:extLst>
          </p:cNvPr>
          <p:cNvSpPr txBox="1">
            <a:spLocks noChangeArrowheads="1"/>
          </p:cNvSpPr>
          <p:nvPr/>
        </p:nvSpPr>
        <p:spPr bwMode="auto">
          <a:xfrm>
            <a:off x="1748248" y="130565"/>
            <a:ext cx="8695505" cy="716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543" tIns="46458" rIns="92543" bIns="46458" anchor="ctr"/>
          <a:lstStyle>
            <a:lvl1pPr>
              <a:tabLst>
                <a:tab pos="0" algn="l"/>
                <a:tab pos="1089025" algn="l"/>
                <a:tab pos="2179638" algn="l"/>
                <a:tab pos="3270250" algn="l"/>
                <a:tab pos="4360863" algn="l"/>
                <a:tab pos="5451475" algn="l"/>
                <a:tab pos="6542088" algn="l"/>
                <a:tab pos="7632700" algn="l"/>
                <a:tab pos="8723313" algn="l"/>
                <a:tab pos="9812338" algn="l"/>
                <a:tab pos="10902950" algn="l"/>
                <a:tab pos="11993563" algn="l"/>
              </a:tabLst>
              <a:defRPr>
                <a:solidFill>
                  <a:schemeClr val="tx1"/>
                </a:solidFill>
                <a:latin typeface="Arial" panose="020B0604020202020204" pitchFamily="34" charset="0"/>
              </a:defRPr>
            </a:lvl1pPr>
            <a:lvl2pPr>
              <a:tabLst>
                <a:tab pos="0" algn="l"/>
                <a:tab pos="1089025" algn="l"/>
                <a:tab pos="2179638" algn="l"/>
                <a:tab pos="3270250" algn="l"/>
                <a:tab pos="4360863" algn="l"/>
                <a:tab pos="5451475" algn="l"/>
                <a:tab pos="6542088" algn="l"/>
                <a:tab pos="7632700" algn="l"/>
                <a:tab pos="8723313" algn="l"/>
                <a:tab pos="9812338" algn="l"/>
                <a:tab pos="10902950" algn="l"/>
                <a:tab pos="11993563" algn="l"/>
              </a:tabLst>
              <a:defRPr>
                <a:solidFill>
                  <a:schemeClr val="tx1"/>
                </a:solidFill>
                <a:latin typeface="Arial" panose="020B0604020202020204" pitchFamily="34" charset="0"/>
              </a:defRPr>
            </a:lvl2pPr>
            <a:lvl3pPr>
              <a:tabLst>
                <a:tab pos="0" algn="l"/>
                <a:tab pos="1089025" algn="l"/>
                <a:tab pos="2179638" algn="l"/>
                <a:tab pos="3270250" algn="l"/>
                <a:tab pos="4360863" algn="l"/>
                <a:tab pos="5451475" algn="l"/>
                <a:tab pos="6542088" algn="l"/>
                <a:tab pos="7632700" algn="l"/>
                <a:tab pos="8723313" algn="l"/>
                <a:tab pos="9812338" algn="l"/>
                <a:tab pos="10902950" algn="l"/>
                <a:tab pos="11993563" algn="l"/>
              </a:tabLst>
              <a:defRPr>
                <a:solidFill>
                  <a:schemeClr val="tx1"/>
                </a:solidFill>
                <a:latin typeface="Arial" panose="020B0604020202020204" pitchFamily="34" charset="0"/>
              </a:defRPr>
            </a:lvl3pPr>
            <a:lvl4pPr>
              <a:tabLst>
                <a:tab pos="0" algn="l"/>
                <a:tab pos="1089025" algn="l"/>
                <a:tab pos="2179638" algn="l"/>
                <a:tab pos="3270250" algn="l"/>
                <a:tab pos="4360863" algn="l"/>
                <a:tab pos="5451475" algn="l"/>
                <a:tab pos="6542088" algn="l"/>
                <a:tab pos="7632700" algn="l"/>
                <a:tab pos="8723313" algn="l"/>
                <a:tab pos="9812338" algn="l"/>
                <a:tab pos="10902950" algn="l"/>
                <a:tab pos="11993563" algn="l"/>
              </a:tabLst>
              <a:defRPr>
                <a:solidFill>
                  <a:schemeClr val="tx1"/>
                </a:solidFill>
                <a:latin typeface="Arial" panose="020B0604020202020204" pitchFamily="34" charset="0"/>
              </a:defRPr>
            </a:lvl4pPr>
            <a:lvl5pPr>
              <a:tabLst>
                <a:tab pos="0" algn="l"/>
                <a:tab pos="1089025" algn="l"/>
                <a:tab pos="2179638" algn="l"/>
                <a:tab pos="3270250" algn="l"/>
                <a:tab pos="4360863" algn="l"/>
                <a:tab pos="5451475" algn="l"/>
                <a:tab pos="6542088" algn="l"/>
                <a:tab pos="7632700" algn="l"/>
                <a:tab pos="8723313" algn="l"/>
                <a:tab pos="9812338" algn="l"/>
                <a:tab pos="10902950" algn="l"/>
                <a:tab pos="11993563"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1089025" algn="l"/>
                <a:tab pos="2179638" algn="l"/>
                <a:tab pos="3270250" algn="l"/>
                <a:tab pos="4360863" algn="l"/>
                <a:tab pos="5451475" algn="l"/>
                <a:tab pos="6542088" algn="l"/>
                <a:tab pos="7632700" algn="l"/>
                <a:tab pos="8723313" algn="l"/>
                <a:tab pos="9812338" algn="l"/>
                <a:tab pos="10902950" algn="l"/>
                <a:tab pos="11993563"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1089025" algn="l"/>
                <a:tab pos="2179638" algn="l"/>
                <a:tab pos="3270250" algn="l"/>
                <a:tab pos="4360863" algn="l"/>
                <a:tab pos="5451475" algn="l"/>
                <a:tab pos="6542088" algn="l"/>
                <a:tab pos="7632700" algn="l"/>
                <a:tab pos="8723313" algn="l"/>
                <a:tab pos="9812338" algn="l"/>
                <a:tab pos="10902950" algn="l"/>
                <a:tab pos="11993563"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1089025" algn="l"/>
                <a:tab pos="2179638" algn="l"/>
                <a:tab pos="3270250" algn="l"/>
                <a:tab pos="4360863" algn="l"/>
                <a:tab pos="5451475" algn="l"/>
                <a:tab pos="6542088" algn="l"/>
                <a:tab pos="7632700" algn="l"/>
                <a:tab pos="8723313" algn="l"/>
                <a:tab pos="9812338" algn="l"/>
                <a:tab pos="10902950" algn="l"/>
                <a:tab pos="11993563"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1089025" algn="l"/>
                <a:tab pos="2179638" algn="l"/>
                <a:tab pos="3270250" algn="l"/>
                <a:tab pos="4360863" algn="l"/>
                <a:tab pos="5451475" algn="l"/>
                <a:tab pos="6542088" algn="l"/>
                <a:tab pos="7632700" algn="l"/>
                <a:tab pos="8723313" algn="l"/>
                <a:tab pos="9812338" algn="l"/>
                <a:tab pos="10902950" algn="l"/>
                <a:tab pos="11993563"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1089025" algn="l"/>
                <a:tab pos="2179638" algn="l"/>
                <a:tab pos="3270250" algn="l"/>
                <a:tab pos="4360863" algn="l"/>
                <a:tab pos="5451475" algn="l"/>
                <a:tab pos="6542088" algn="l"/>
                <a:tab pos="7632700" algn="l"/>
                <a:tab pos="8723313" algn="l"/>
                <a:tab pos="9812338" algn="l"/>
                <a:tab pos="10902950" algn="l"/>
                <a:tab pos="11993563" algn="l"/>
              </a:tabLst>
              <a:defRPr/>
            </a:pPr>
            <a:r>
              <a:rPr kumimoji="0" lang="ru-RU" altLang="ru-RU" sz="4069" b="1" i="0" u="none" strike="noStrike" kern="1200" cap="none" spc="0" normalizeH="0" baseline="0" noProof="0">
                <a:ln>
                  <a:noFill/>
                </a:ln>
                <a:solidFill>
                  <a:srgbClr val="0000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Функции оценочных работ</a:t>
            </a:r>
          </a:p>
        </p:txBody>
      </p:sp>
      <p:sp>
        <p:nvSpPr>
          <p:cNvPr id="38919" name="Oval 6">
            <a:extLst>
              <a:ext uri="{FF2B5EF4-FFF2-40B4-BE49-F238E27FC236}">
                <a16:creationId xmlns:a16="http://schemas.microsoft.com/office/drawing/2014/main" id="{81F69595-D673-42F6-971F-E4A5CB04D4B2}"/>
              </a:ext>
            </a:extLst>
          </p:cNvPr>
          <p:cNvSpPr>
            <a:spLocks noChangeArrowheads="1"/>
          </p:cNvSpPr>
          <p:nvPr/>
        </p:nvSpPr>
        <p:spPr bwMode="auto">
          <a:xfrm>
            <a:off x="5237720" y="2100006"/>
            <a:ext cx="2111000" cy="1862243"/>
          </a:xfrm>
          <a:prstGeom prst="ellipse">
            <a:avLst/>
          </a:prstGeom>
          <a:solidFill>
            <a:srgbClr val="BBE0E3"/>
          </a:solidFill>
          <a:ln w="25560" cap="sq">
            <a:solidFill>
              <a:srgbClr val="89A4A7"/>
            </a:solidFill>
            <a:miter lim="800000"/>
            <a:headEnd/>
            <a:tailEnd/>
          </a:ln>
        </p:spPr>
        <p:txBody>
          <a:bodyPr lIns="79163" tIns="39396" rIns="79163" bIns="39396"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4155" b="1"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a:t>
            </a:r>
          </a:p>
        </p:txBody>
      </p:sp>
      <p:sp>
        <p:nvSpPr>
          <p:cNvPr id="38920" name="Rectangle 7">
            <a:extLst>
              <a:ext uri="{FF2B5EF4-FFF2-40B4-BE49-F238E27FC236}">
                <a16:creationId xmlns:a16="http://schemas.microsoft.com/office/drawing/2014/main" id="{9995ABA9-B333-4E9F-BB43-34848815B447}"/>
              </a:ext>
            </a:extLst>
          </p:cNvPr>
          <p:cNvSpPr>
            <a:spLocks noChangeArrowheads="1"/>
          </p:cNvSpPr>
          <p:nvPr/>
        </p:nvSpPr>
        <p:spPr bwMode="auto">
          <a:xfrm>
            <a:off x="1455512" y="1252032"/>
            <a:ext cx="3533450" cy="857594"/>
          </a:xfrm>
          <a:prstGeom prst="rect">
            <a:avLst/>
          </a:prstGeom>
          <a:solidFill>
            <a:srgbClr val="BBE0E3"/>
          </a:solidFill>
          <a:ln w="25560" cap="sq">
            <a:solidFill>
              <a:srgbClr val="89A4A7"/>
            </a:solidFill>
            <a:miter lim="800000"/>
            <a:headEnd/>
            <a:tailEnd/>
          </a:ln>
        </p:spPr>
        <p:txBody>
          <a:bodyPr lIns="79163" tIns="39396" rIns="79163" bIns="39396"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2511"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Оценка знаний учащихся</a:t>
            </a:r>
          </a:p>
        </p:txBody>
      </p:sp>
      <p:sp>
        <p:nvSpPr>
          <p:cNvPr id="38921" name="Rectangle 8">
            <a:extLst>
              <a:ext uri="{FF2B5EF4-FFF2-40B4-BE49-F238E27FC236}">
                <a16:creationId xmlns:a16="http://schemas.microsoft.com/office/drawing/2014/main" id="{C3AB112B-317A-4700-B6FF-933CA013F948}"/>
              </a:ext>
            </a:extLst>
          </p:cNvPr>
          <p:cNvSpPr>
            <a:spLocks noChangeArrowheads="1"/>
          </p:cNvSpPr>
          <p:nvPr/>
        </p:nvSpPr>
        <p:spPr bwMode="auto">
          <a:xfrm>
            <a:off x="1455512" y="4267354"/>
            <a:ext cx="3533450" cy="1128340"/>
          </a:xfrm>
          <a:prstGeom prst="rect">
            <a:avLst/>
          </a:prstGeom>
          <a:solidFill>
            <a:srgbClr val="BBE0E3"/>
          </a:solidFill>
          <a:ln w="25560" cap="sq">
            <a:solidFill>
              <a:srgbClr val="89A4A7"/>
            </a:solidFill>
            <a:miter lim="800000"/>
            <a:headEnd/>
            <a:tailEnd/>
          </a:ln>
        </p:spPr>
        <p:txBody>
          <a:bodyPr lIns="79163" tIns="39396" rIns="79163" bIns="39396"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2511"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Оценка учебно-образовательного процесса</a:t>
            </a:r>
          </a:p>
        </p:txBody>
      </p:sp>
      <p:sp>
        <p:nvSpPr>
          <p:cNvPr id="38922" name="Rectangle 9">
            <a:extLst>
              <a:ext uri="{FF2B5EF4-FFF2-40B4-BE49-F238E27FC236}">
                <a16:creationId xmlns:a16="http://schemas.microsoft.com/office/drawing/2014/main" id="{A63D64BD-BEEA-4774-BC2F-B4562E2FD0B3}"/>
              </a:ext>
            </a:extLst>
          </p:cNvPr>
          <p:cNvSpPr>
            <a:spLocks noChangeArrowheads="1"/>
          </p:cNvSpPr>
          <p:nvPr/>
        </p:nvSpPr>
        <p:spPr bwMode="auto">
          <a:xfrm>
            <a:off x="7348719" y="4267354"/>
            <a:ext cx="3336919" cy="1128340"/>
          </a:xfrm>
          <a:prstGeom prst="rect">
            <a:avLst/>
          </a:prstGeom>
          <a:solidFill>
            <a:srgbClr val="BBE0E3"/>
          </a:solidFill>
          <a:ln w="25560" cap="sq">
            <a:solidFill>
              <a:srgbClr val="89A4A7"/>
            </a:solidFill>
            <a:miter lim="800000"/>
            <a:headEnd/>
            <a:tailEnd/>
          </a:ln>
        </p:spPr>
        <p:txBody>
          <a:bodyPr lIns="79163" tIns="39396" rIns="79163" bIns="39396"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2511"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Аттестация групп учащихся </a:t>
            </a:r>
          </a:p>
        </p:txBody>
      </p:sp>
      <p:sp>
        <p:nvSpPr>
          <p:cNvPr id="38923" name="Rectangle 10">
            <a:extLst>
              <a:ext uri="{FF2B5EF4-FFF2-40B4-BE49-F238E27FC236}">
                <a16:creationId xmlns:a16="http://schemas.microsoft.com/office/drawing/2014/main" id="{D2420142-3903-483A-B31D-97ECA6AF26DE}"/>
              </a:ext>
            </a:extLst>
          </p:cNvPr>
          <p:cNvSpPr>
            <a:spLocks noChangeArrowheads="1"/>
          </p:cNvSpPr>
          <p:nvPr/>
        </p:nvSpPr>
        <p:spPr bwMode="auto">
          <a:xfrm>
            <a:off x="7333602" y="1252032"/>
            <a:ext cx="3352037" cy="857594"/>
          </a:xfrm>
          <a:prstGeom prst="rect">
            <a:avLst/>
          </a:prstGeom>
          <a:solidFill>
            <a:srgbClr val="BBE0E3"/>
          </a:solidFill>
          <a:ln w="25560" cap="sq">
            <a:solidFill>
              <a:srgbClr val="89A4A7"/>
            </a:solidFill>
            <a:miter lim="800000"/>
            <a:headEnd/>
            <a:tailEnd/>
          </a:ln>
        </p:spPr>
        <p:txBody>
          <a:bodyPr lIns="79163" tIns="39396" rIns="79163" bIns="39396"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2511"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Проверка качества образования</a:t>
            </a:r>
          </a:p>
        </p:txBody>
      </p:sp>
    </p:spTree>
    <p:extLst>
      <p:ext uri="{BB962C8B-B14F-4D97-AF65-F5344CB8AC3E}">
        <p14:creationId xmlns:p14="http://schemas.microsoft.com/office/powerpoint/2010/main" val="32160068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EB1D00-C55C-490F-8E3D-A5076E8B3E31}"/>
              </a:ext>
            </a:extLst>
          </p:cNvPr>
          <p:cNvSpPr>
            <a:spLocks noGrp="1"/>
          </p:cNvSpPr>
          <p:nvPr>
            <p:ph type="title"/>
          </p:nvPr>
        </p:nvSpPr>
        <p:spPr>
          <a:xfrm>
            <a:off x="608647" y="328354"/>
            <a:ext cx="10974706" cy="4898307"/>
          </a:xfrm>
        </p:spPr>
        <p:txBody>
          <a:bodyPr/>
          <a:lstStyle/>
          <a:p>
            <a:pPr marR="71755" algn="l">
              <a:lnSpc>
                <a:spcPct val="107000"/>
              </a:lnSpc>
              <a:spcAft>
                <a:spcPts val="800"/>
              </a:spcAft>
              <a:tabLst>
                <a:tab pos="1170305" algn="l"/>
                <a:tab pos="1260475" algn="l"/>
              </a:tabLst>
            </a:pPr>
            <a:r>
              <a:rPr lang="ru-RU" sz="4800" dirty="0">
                <a:latin typeface="Times New Roman" panose="02020603050405020304" pitchFamily="18" charset="0"/>
                <a:ea typeface="Times New Roman" panose="02020603050405020304" pitchFamily="18" charset="0"/>
              </a:rPr>
              <a:t>Алгоритм разработки задания</a:t>
            </a:r>
            <a:br>
              <a:rPr lang="ru-RU" sz="4800" dirty="0">
                <a:latin typeface="Times New Roman" panose="02020603050405020304" pitchFamily="18" charset="0"/>
                <a:ea typeface="Times New Roman" panose="02020603050405020304" pitchFamily="18" charset="0"/>
              </a:rPr>
            </a:br>
            <a:r>
              <a:rPr lang="ru-RU" sz="3200" dirty="0">
                <a:solidFill>
                  <a:schemeClr val="tx1"/>
                </a:solidFill>
                <a:latin typeface="Times New Roman" panose="02020603050405020304" pitchFamily="18" charset="0"/>
                <a:ea typeface="Times New Roman" panose="02020603050405020304" pitchFamily="18" charset="0"/>
              </a:rPr>
              <a:t>Цель обучения: развитие навыков по разработке заданий для оценивания</a:t>
            </a:r>
            <a:br>
              <a:rPr lang="ru-RU" sz="3200" dirty="0">
                <a:solidFill>
                  <a:schemeClr val="tx1"/>
                </a:solidFill>
                <a:latin typeface="Times New Roman" panose="02020603050405020304" pitchFamily="18" charset="0"/>
                <a:ea typeface="Times New Roman" panose="02020603050405020304" pitchFamily="18" charset="0"/>
              </a:rPr>
            </a:b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32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Что необходимо учитывать при составлении заданий для оценивания?</a:t>
            </a:r>
            <a:r>
              <a:rPr lang="ru-KZ"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ru-KZ"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ru-RU" sz="32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Какого типа задания разрабатываются для ФО?</a:t>
            </a:r>
            <a:r>
              <a:rPr lang="ru-KZ"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ru-KZ"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r>
              <a:rPr lang="ru-RU" sz="32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Каким образом разрабатываются задания для </a:t>
            </a:r>
            <a:r>
              <a:rPr lang="ru-RU" sz="3200" i="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суммативного</a:t>
            </a:r>
            <a:r>
              <a:rPr lang="ru-RU" sz="3200"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оценивания?</a:t>
            </a:r>
            <a:r>
              <a:rPr lang="ru-KZ"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t/>
            </a:r>
            <a:br>
              <a:rPr lang="ru-KZ"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ru-KZ" sz="3200" dirty="0">
              <a:solidFill>
                <a:schemeClr val="tx1"/>
              </a:solidFill>
            </a:endParaRPr>
          </a:p>
        </p:txBody>
      </p:sp>
      <p:sp>
        <p:nvSpPr>
          <p:cNvPr id="3" name="Нижний колонтитул 2">
            <a:extLst>
              <a:ext uri="{FF2B5EF4-FFF2-40B4-BE49-F238E27FC236}">
                <a16:creationId xmlns:a16="http://schemas.microsoft.com/office/drawing/2014/main" id="{AA61CC82-26A6-43A3-9646-67722D9B24D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39"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4" name="Номер слайда 3">
            <a:extLst>
              <a:ext uri="{FF2B5EF4-FFF2-40B4-BE49-F238E27FC236}">
                <a16:creationId xmlns:a16="http://schemas.microsoft.com/office/drawing/2014/main" id="{B8D09296-D7C4-4D29-830E-A5B84382134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558566-6445-47D6-907A-8EAF202743EF}" type="slidenum">
              <a:rPr kumimoji="0" lang="en-US" altLang="en-US" sz="1039" b="0" i="0" u="none" strike="noStrike" kern="1200" cap="none" spc="0" normalizeH="0" baseline="0" noProof="0" smtClean="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
        <p:nvSpPr>
          <p:cNvPr id="5" name="Прямоугольник 1">
            <a:extLst>
              <a:ext uri="{FF2B5EF4-FFF2-40B4-BE49-F238E27FC236}">
                <a16:creationId xmlns:a16="http://schemas.microsoft.com/office/drawing/2014/main" id="{A516F586-B36A-4B9F-88D1-B17F7E29B346}"/>
              </a:ext>
            </a:extLst>
          </p:cNvPr>
          <p:cNvSpPr>
            <a:spLocks noChangeArrowheads="1"/>
          </p:cNvSpPr>
          <p:nvPr/>
        </p:nvSpPr>
        <p:spPr bwMode="auto">
          <a:xfrm>
            <a:off x="7317682" y="4857330"/>
            <a:ext cx="39789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altLang="ru-RU"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Раздаточные материалы 5 и 6</a:t>
            </a:r>
          </a:p>
        </p:txBody>
      </p:sp>
    </p:spTree>
    <p:extLst>
      <p:ext uri="{BB962C8B-B14F-4D97-AF65-F5344CB8AC3E}">
        <p14:creationId xmlns:p14="http://schemas.microsoft.com/office/powerpoint/2010/main" val="30487737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a:extLst>
              <a:ext uri="{FF2B5EF4-FFF2-40B4-BE49-F238E27FC236}">
                <a16:creationId xmlns:a16="http://schemas.microsoft.com/office/drawing/2014/main" id="{A57384B9-6ABC-448C-A5DB-7A0F7044E25E}"/>
              </a:ext>
            </a:extLst>
          </p:cNvPr>
          <p:cNvSpPr>
            <a:spLocks noGrp="1" noChangeArrowheads="1"/>
          </p:cNvSpPr>
          <p:nvPr>
            <p:ph type="title"/>
          </p:nvPr>
        </p:nvSpPr>
        <p:spPr>
          <a:xfrm>
            <a:off x="1741377" y="64595"/>
            <a:ext cx="8698252" cy="989531"/>
          </a:xfrm>
        </p:spPr>
        <p:txBody>
          <a:bodyPr/>
          <a:lstStyle/>
          <a:p>
            <a:r>
              <a:rPr lang="ru-RU" altLang="ru-RU" sz="2770">
                <a:solidFill>
                  <a:srgbClr val="0000FF"/>
                </a:solidFill>
                <a:latin typeface="Times New Roman" panose="02020603050405020304" pitchFamily="18" charset="0"/>
                <a:cs typeface="Times New Roman" panose="02020603050405020304" pitchFamily="18" charset="0"/>
              </a:rPr>
              <a:t>Определение контента для разработки заданий: </a:t>
            </a:r>
            <a:br>
              <a:rPr lang="ru-RU" altLang="ru-RU" sz="2770">
                <a:solidFill>
                  <a:srgbClr val="0000FF"/>
                </a:solidFill>
                <a:latin typeface="Times New Roman" panose="02020603050405020304" pitchFamily="18" charset="0"/>
                <a:cs typeface="Times New Roman" panose="02020603050405020304" pitchFamily="18" charset="0"/>
              </a:rPr>
            </a:br>
            <a:r>
              <a:rPr lang="ru-RU" altLang="ru-RU" sz="2770">
                <a:solidFill>
                  <a:srgbClr val="0000FF"/>
                </a:solidFill>
                <a:latin typeface="Times New Roman" panose="02020603050405020304" pitchFamily="18" charset="0"/>
                <a:cs typeface="Times New Roman" panose="02020603050405020304" pitchFamily="18" charset="0"/>
              </a:rPr>
              <a:t>ФО и/или СО? </a:t>
            </a:r>
          </a:p>
        </p:txBody>
      </p:sp>
      <p:sp>
        <p:nvSpPr>
          <p:cNvPr id="8195" name="Номер слайда 3">
            <a:extLst>
              <a:ext uri="{FF2B5EF4-FFF2-40B4-BE49-F238E27FC236}">
                <a16:creationId xmlns:a16="http://schemas.microsoft.com/office/drawing/2014/main" id="{C6F799B0-69F5-4F8E-8D44-1C11E3DB134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43172" indent="-247374">
              <a:defRPr>
                <a:solidFill>
                  <a:schemeClr val="tx1"/>
                </a:solidFill>
                <a:latin typeface="Arial" panose="020B0604020202020204" pitchFamily="34" charset="0"/>
              </a:defRPr>
            </a:lvl2pPr>
            <a:lvl3pPr marL="989495" indent="-197899">
              <a:defRPr>
                <a:solidFill>
                  <a:schemeClr val="tx1"/>
                </a:solidFill>
                <a:latin typeface="Arial" panose="020B0604020202020204" pitchFamily="34" charset="0"/>
              </a:defRPr>
            </a:lvl3pPr>
            <a:lvl4pPr marL="1385293" indent="-197899">
              <a:defRPr>
                <a:solidFill>
                  <a:schemeClr val="tx1"/>
                </a:solidFill>
                <a:latin typeface="Arial" panose="020B0604020202020204" pitchFamily="34" charset="0"/>
              </a:defRPr>
            </a:lvl4pPr>
            <a:lvl5pPr marL="1781091" indent="-197899">
              <a:defRPr>
                <a:solidFill>
                  <a:schemeClr val="tx1"/>
                </a:solidFill>
                <a:latin typeface="Arial" panose="020B0604020202020204" pitchFamily="34" charset="0"/>
              </a:defRPr>
            </a:lvl5pPr>
            <a:lvl6pPr marL="2176889" indent="-197899" eaLnBrk="0" fontAlgn="base" hangingPunct="0">
              <a:spcBef>
                <a:spcPct val="0"/>
              </a:spcBef>
              <a:spcAft>
                <a:spcPct val="0"/>
              </a:spcAft>
              <a:defRPr>
                <a:solidFill>
                  <a:schemeClr val="tx1"/>
                </a:solidFill>
                <a:latin typeface="Arial" panose="020B0604020202020204" pitchFamily="34" charset="0"/>
              </a:defRPr>
            </a:lvl6pPr>
            <a:lvl7pPr marL="2572687" indent="-197899" eaLnBrk="0" fontAlgn="base" hangingPunct="0">
              <a:spcBef>
                <a:spcPct val="0"/>
              </a:spcBef>
              <a:spcAft>
                <a:spcPct val="0"/>
              </a:spcAft>
              <a:defRPr>
                <a:solidFill>
                  <a:schemeClr val="tx1"/>
                </a:solidFill>
                <a:latin typeface="Arial" panose="020B0604020202020204" pitchFamily="34" charset="0"/>
              </a:defRPr>
            </a:lvl7pPr>
            <a:lvl8pPr marL="2968485" indent="-197899" eaLnBrk="0" fontAlgn="base" hangingPunct="0">
              <a:spcBef>
                <a:spcPct val="0"/>
              </a:spcBef>
              <a:spcAft>
                <a:spcPct val="0"/>
              </a:spcAft>
              <a:defRPr>
                <a:solidFill>
                  <a:schemeClr val="tx1"/>
                </a:solidFill>
                <a:latin typeface="Arial" panose="020B0604020202020204" pitchFamily="34" charset="0"/>
              </a:defRPr>
            </a:lvl8pPr>
            <a:lvl9pPr marL="3364283" indent="-197899"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DA9208D-CEE6-4F12-9F13-74EFA62A22EB}" type="slidenum">
              <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altLang="en-US" sz="1039"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
        <p:nvSpPr>
          <p:cNvPr id="8196" name="Прямоугольник 4">
            <a:extLst>
              <a:ext uri="{FF2B5EF4-FFF2-40B4-BE49-F238E27FC236}">
                <a16:creationId xmlns:a16="http://schemas.microsoft.com/office/drawing/2014/main" id="{423BBA43-9776-4C2E-A91B-EC5442B0A81C}"/>
              </a:ext>
            </a:extLst>
          </p:cNvPr>
          <p:cNvSpPr>
            <a:spLocks noChangeArrowheads="1"/>
          </p:cNvSpPr>
          <p:nvPr/>
        </p:nvSpPr>
        <p:spPr bwMode="auto">
          <a:xfrm>
            <a:off x="1513235" y="1318002"/>
            <a:ext cx="9001984" cy="3578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just" defTabSz="914400" rtl="0" eaLnBrk="1" fontAlgn="auto" latinLnBrk="0" hangingPunct="1">
              <a:lnSpc>
                <a:spcPct val="100000"/>
              </a:lnSpc>
              <a:spcBef>
                <a:spcPts val="0"/>
              </a:spcBef>
              <a:spcAft>
                <a:spcPts val="519"/>
              </a:spcAft>
              <a:buClrTx/>
              <a:buSzTx/>
              <a:buFont typeface="Wingdings" panose="05000000000000000000" pitchFamily="2" charset="2"/>
              <a:buChar char="q"/>
              <a:tabLst/>
              <a:defRPr/>
            </a:pPr>
            <a:r>
              <a:rPr kumimoji="0" lang="ru-RU" altLang="ru-RU" sz="2424"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Разработка заданий с более узким характером содержания материала. </a:t>
            </a:r>
          </a:p>
          <a:p>
            <a:pPr marL="342900" marR="0" lvl="0" indent="-342900" algn="just" defTabSz="914400" rtl="0" eaLnBrk="1" fontAlgn="auto" latinLnBrk="0" hangingPunct="1">
              <a:lnSpc>
                <a:spcPct val="100000"/>
              </a:lnSpc>
              <a:spcBef>
                <a:spcPts val="0"/>
              </a:spcBef>
              <a:spcAft>
                <a:spcPts val="519"/>
              </a:spcAft>
              <a:buClrTx/>
              <a:buSzTx/>
              <a:buFont typeface="Wingdings" panose="05000000000000000000" pitchFamily="2" charset="2"/>
              <a:buChar char="q"/>
              <a:tabLst/>
              <a:defRPr/>
            </a:pPr>
            <a:r>
              <a:rPr kumimoji="0" lang="ru-RU" altLang="ru-RU" sz="2424"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Разработка заданий, позволяющего учащимся продемонстрировать соответствующий уровень освоения раздела учебной программы.</a:t>
            </a:r>
          </a:p>
          <a:p>
            <a:pPr marL="342900" marR="0" lvl="0" indent="-342900" algn="just" defTabSz="914400" rtl="0" eaLnBrk="1" fontAlgn="auto" latinLnBrk="0" hangingPunct="1">
              <a:lnSpc>
                <a:spcPct val="100000"/>
              </a:lnSpc>
              <a:spcBef>
                <a:spcPts val="0"/>
              </a:spcBef>
              <a:spcAft>
                <a:spcPts val="519"/>
              </a:spcAft>
              <a:buClrTx/>
              <a:buSzTx/>
              <a:buFont typeface="Wingdings" panose="05000000000000000000" pitchFamily="2" charset="2"/>
              <a:buChar char="q"/>
              <a:tabLst/>
              <a:defRPr/>
            </a:pPr>
            <a:r>
              <a:rPr kumimoji="0" lang="ru-RU" altLang="ru-RU" sz="2424"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Содержание заданий включает репрезентативную выборку из ожидаемых результатов обучения для идентификации достижения общих результатов обучения и подтверждения качества образования за определенный период.</a:t>
            </a:r>
          </a:p>
        </p:txBody>
      </p:sp>
    </p:spTree>
    <p:extLst>
      <p:ext uri="{BB962C8B-B14F-4D97-AF65-F5344CB8AC3E}">
        <p14:creationId xmlns:p14="http://schemas.microsoft.com/office/powerpoint/2010/main" val="28573368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Прямоугольник 42">
            <a:extLst>
              <a:ext uri="{FF2B5EF4-FFF2-40B4-BE49-F238E27FC236}">
                <a16:creationId xmlns:a16="http://schemas.microsoft.com/office/drawing/2014/main" id="{27698608-E847-4DA3-BE73-133EF17CEDCC}"/>
              </a:ext>
            </a:extLst>
          </p:cNvPr>
          <p:cNvSpPr>
            <a:spLocks noChangeArrowheads="1"/>
          </p:cNvSpPr>
          <p:nvPr/>
        </p:nvSpPr>
        <p:spPr bwMode="auto">
          <a:xfrm>
            <a:off x="2472531" y="228143"/>
            <a:ext cx="8633619" cy="460866"/>
          </a:xfrm>
          <a:prstGeom prst="rect">
            <a:avLst/>
          </a:prstGeom>
          <a:noFill/>
          <a:ln>
            <a:noFill/>
          </a:ln>
          <a:extLst/>
        </p:spPr>
        <p:txBody>
          <a:bodyPr wrap="square" lIns="86964" tIns="43483" rIns="86964" bIns="43483">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altLang="ru-RU" sz="2424"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Процесс оценивания знаний и понимания учащихся </a:t>
            </a:r>
          </a:p>
        </p:txBody>
      </p:sp>
      <p:grpSp>
        <p:nvGrpSpPr>
          <p:cNvPr id="9219" name="Группа 39">
            <a:extLst>
              <a:ext uri="{FF2B5EF4-FFF2-40B4-BE49-F238E27FC236}">
                <a16:creationId xmlns:a16="http://schemas.microsoft.com/office/drawing/2014/main" id="{8968809B-2CA0-4DF9-84BF-2C46FBE74E84}"/>
              </a:ext>
            </a:extLst>
          </p:cNvPr>
          <p:cNvGrpSpPr>
            <a:grpSpLocks/>
          </p:cNvGrpSpPr>
          <p:nvPr/>
        </p:nvGrpSpPr>
        <p:grpSpPr bwMode="auto">
          <a:xfrm>
            <a:off x="1603942" y="856221"/>
            <a:ext cx="8845308" cy="4549094"/>
            <a:chOff x="134601" y="904217"/>
            <a:chExt cx="5952313" cy="5045064"/>
          </a:xfrm>
        </p:grpSpPr>
        <p:cxnSp>
          <p:nvCxnSpPr>
            <p:cNvPr id="33" name="Прямая соединительная линия 32">
              <a:extLst>
                <a:ext uri="{FF2B5EF4-FFF2-40B4-BE49-F238E27FC236}">
                  <a16:creationId xmlns:a16="http://schemas.microsoft.com/office/drawing/2014/main" id="{8E3B2D33-D53E-4784-AAE6-E0433BA7BC44}"/>
                </a:ext>
              </a:extLst>
            </p:cNvPr>
            <p:cNvCxnSpPr/>
            <p:nvPr/>
          </p:nvCxnSpPr>
          <p:spPr>
            <a:xfrm>
              <a:off x="2340360" y="5301500"/>
              <a:ext cx="0" cy="121935"/>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34" name="Прямая соединительная линия 33">
              <a:extLst>
                <a:ext uri="{FF2B5EF4-FFF2-40B4-BE49-F238E27FC236}">
                  <a16:creationId xmlns:a16="http://schemas.microsoft.com/office/drawing/2014/main" id="{6C5E6C73-7EA2-418C-988B-C12FF6E4A697}"/>
                </a:ext>
              </a:extLst>
            </p:cNvPr>
            <p:cNvCxnSpPr/>
            <p:nvPr/>
          </p:nvCxnSpPr>
          <p:spPr>
            <a:xfrm>
              <a:off x="4572015" y="5301500"/>
              <a:ext cx="0" cy="144798"/>
            </a:xfrm>
            <a:prstGeom prst="line">
              <a:avLst/>
            </a:prstGeom>
            <a:ln w="12700"/>
          </p:spPr>
          <p:style>
            <a:lnRef idx="1">
              <a:schemeClr val="accent1"/>
            </a:lnRef>
            <a:fillRef idx="0">
              <a:schemeClr val="accent1"/>
            </a:fillRef>
            <a:effectRef idx="0">
              <a:schemeClr val="accent1"/>
            </a:effectRef>
            <a:fontRef idx="minor">
              <a:schemeClr val="tx1"/>
            </a:fontRef>
          </p:style>
        </p:cxnSp>
        <p:grpSp>
          <p:nvGrpSpPr>
            <p:cNvPr id="9222" name="Группа 8">
              <a:extLst>
                <a:ext uri="{FF2B5EF4-FFF2-40B4-BE49-F238E27FC236}">
                  <a16:creationId xmlns:a16="http://schemas.microsoft.com/office/drawing/2014/main" id="{74AD99FF-1A0C-4AE2-AD8A-D0CF2D3ECA9B}"/>
                </a:ext>
              </a:extLst>
            </p:cNvPr>
            <p:cNvGrpSpPr>
              <a:grpSpLocks/>
            </p:cNvGrpSpPr>
            <p:nvPr/>
          </p:nvGrpSpPr>
          <p:grpSpPr bwMode="auto">
            <a:xfrm>
              <a:off x="134601" y="904217"/>
              <a:ext cx="5952313" cy="5045064"/>
              <a:chOff x="176350" y="1280169"/>
              <a:chExt cx="5764535" cy="5316455"/>
            </a:xfrm>
          </p:grpSpPr>
          <p:grpSp>
            <p:nvGrpSpPr>
              <p:cNvPr id="9224" name="Группа 1">
                <a:extLst>
                  <a:ext uri="{FF2B5EF4-FFF2-40B4-BE49-F238E27FC236}">
                    <a16:creationId xmlns:a16="http://schemas.microsoft.com/office/drawing/2014/main" id="{4663519A-AF38-41D3-B10F-327D3E4C6905}"/>
                  </a:ext>
                </a:extLst>
              </p:cNvPr>
              <p:cNvGrpSpPr>
                <a:grpSpLocks/>
              </p:cNvGrpSpPr>
              <p:nvPr/>
            </p:nvGrpSpPr>
            <p:grpSpPr bwMode="auto">
              <a:xfrm>
                <a:off x="176350" y="1280169"/>
                <a:ext cx="5764535" cy="5316455"/>
                <a:chOff x="235132" y="1280166"/>
                <a:chExt cx="7686046" cy="5316455"/>
              </a:xfrm>
            </p:grpSpPr>
            <p:sp>
              <p:nvSpPr>
                <p:cNvPr id="4" name="Скругленный прямоугольник 3">
                  <a:extLst>
                    <a:ext uri="{FF2B5EF4-FFF2-40B4-BE49-F238E27FC236}">
                      <a16:creationId xmlns:a16="http://schemas.microsoft.com/office/drawing/2014/main" id="{1F5A8E7E-A244-4980-ADF9-7D4A411F156E}"/>
                    </a:ext>
                  </a:extLst>
                </p:cNvPr>
                <p:cNvSpPr/>
                <p:nvPr/>
              </p:nvSpPr>
              <p:spPr>
                <a:xfrm>
                  <a:off x="235132" y="1280166"/>
                  <a:ext cx="2237982" cy="636047"/>
                </a:xfrm>
                <a:prstGeom prst="round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Ожидаемые результаты по предметным областям (ГОСО)</a:t>
                  </a:r>
                </a:p>
              </p:txBody>
            </p:sp>
            <p:sp>
              <p:nvSpPr>
                <p:cNvPr id="6" name="Скругленный прямоугольник 5">
                  <a:extLst>
                    <a:ext uri="{FF2B5EF4-FFF2-40B4-BE49-F238E27FC236}">
                      <a16:creationId xmlns:a16="http://schemas.microsoft.com/office/drawing/2014/main" id="{9D38148E-3AE7-4A54-BCD1-6C5BB29F9948}"/>
                    </a:ext>
                  </a:extLst>
                </p:cNvPr>
                <p:cNvSpPr/>
                <p:nvPr/>
              </p:nvSpPr>
              <p:spPr>
                <a:xfrm>
                  <a:off x="491890" y="2041495"/>
                  <a:ext cx="2239176" cy="634440"/>
                </a:xfrm>
                <a:prstGeom prst="round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Цели обучения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(учебные программы, долгосрочные планы)</a:t>
                  </a:r>
                </a:p>
              </p:txBody>
            </p:sp>
            <p:sp>
              <p:nvSpPr>
                <p:cNvPr id="7" name="Скругленный прямоугольник 6">
                  <a:extLst>
                    <a:ext uri="{FF2B5EF4-FFF2-40B4-BE49-F238E27FC236}">
                      <a16:creationId xmlns:a16="http://schemas.microsoft.com/office/drawing/2014/main" id="{CE252BF8-D0ED-4F18-9986-9DC806E37285}"/>
                    </a:ext>
                  </a:extLst>
                </p:cNvPr>
                <p:cNvSpPr/>
                <p:nvPr/>
              </p:nvSpPr>
              <p:spPr>
                <a:xfrm>
                  <a:off x="755815" y="2798005"/>
                  <a:ext cx="2239176" cy="1027955"/>
                </a:xfrm>
                <a:prstGeom prst="round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Критерии оценивания по уровням мыслительных навыков</a:t>
                  </a:r>
                </a:p>
              </p:txBody>
            </p:sp>
            <p:sp>
              <p:nvSpPr>
                <p:cNvPr id="13" name="Скругленный прямоугольник 12">
                  <a:extLst>
                    <a:ext uri="{FF2B5EF4-FFF2-40B4-BE49-F238E27FC236}">
                      <a16:creationId xmlns:a16="http://schemas.microsoft.com/office/drawing/2014/main" id="{1B5DA23C-CE2D-45B7-80CB-8013076E5C71}"/>
                    </a:ext>
                  </a:extLst>
                </p:cNvPr>
                <p:cNvSpPr/>
                <p:nvPr/>
              </p:nvSpPr>
              <p:spPr>
                <a:xfrm>
                  <a:off x="755815" y="4060463"/>
                  <a:ext cx="4538063" cy="1906536"/>
                </a:xfrm>
                <a:prstGeom prst="round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Задания</a:t>
                  </a:r>
                </a:p>
                <a:p>
                  <a:pPr marL="271766" marR="0" lvl="0" indent="-271766" algn="just" defTabSz="914400" rtl="0" eaLnBrk="1" fontAlgn="auto" latinLnBrk="0" hangingPunct="1">
                    <a:lnSpc>
                      <a:spcPct val="100000"/>
                    </a:lnSpc>
                    <a:spcBef>
                      <a:spcPts val="0"/>
                    </a:spcBef>
                    <a:spcAft>
                      <a:spcPts val="0"/>
                    </a:spcAft>
                    <a:buClrTx/>
                    <a:buSzTx/>
                    <a:buFontTx/>
                    <a:buChar char="-"/>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Воспроизведение и объяснение информации: дать определение, перечислить, распознать, переформулировать, рецензировать и др.</a:t>
                  </a:r>
                </a:p>
                <a:p>
                  <a:pPr marL="271766" marR="0" lvl="0" indent="-271766" algn="just" defTabSz="914400" rtl="0" eaLnBrk="1" fontAlgn="auto" latinLnBrk="0" hangingPunct="1">
                    <a:lnSpc>
                      <a:spcPct val="100000"/>
                    </a:lnSpc>
                    <a:spcBef>
                      <a:spcPts val="0"/>
                    </a:spcBef>
                    <a:spcAft>
                      <a:spcPts val="0"/>
                    </a:spcAft>
                    <a:buClrTx/>
                    <a:buSzTx/>
                    <a:buFontTx/>
                    <a:buChar char="-"/>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Применение знаний, использование данных, демонстрация, вычисление, интерпретация и др.</a:t>
                  </a:r>
                </a:p>
                <a:p>
                  <a:pPr marL="271766" marR="0" lvl="0" indent="-271766" algn="just" defTabSz="914400" rtl="0" eaLnBrk="1" fontAlgn="auto" latinLnBrk="0" hangingPunct="1">
                    <a:lnSpc>
                      <a:spcPct val="100000"/>
                    </a:lnSpc>
                    <a:spcBef>
                      <a:spcPts val="0"/>
                    </a:spcBef>
                    <a:spcAft>
                      <a:spcPts val="0"/>
                    </a:spcAft>
                    <a:buClrTx/>
                    <a:buSzTx/>
                    <a:buFontTx/>
                    <a:buChar char="-"/>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Ответы на открытые вопросы и решение проблем, интеграция знаний и нахождение нестандартных решений, формулирование критических суждений, аргументированных выводов и др. </a:t>
                  </a:r>
                </a:p>
              </p:txBody>
            </p:sp>
            <p:sp>
              <p:nvSpPr>
                <p:cNvPr id="14" name="Скругленный прямоугольник 13">
                  <a:extLst>
                    <a:ext uri="{FF2B5EF4-FFF2-40B4-BE49-F238E27FC236}">
                      <a16:creationId xmlns:a16="http://schemas.microsoft.com/office/drawing/2014/main" id="{BD3CB3D1-7EDF-48AB-A444-B09F8700FD20}"/>
                    </a:ext>
                  </a:extLst>
                </p:cNvPr>
                <p:cNvSpPr/>
                <p:nvPr/>
              </p:nvSpPr>
              <p:spPr>
                <a:xfrm>
                  <a:off x="5501674" y="4033158"/>
                  <a:ext cx="2419504" cy="637653"/>
                </a:xfrm>
                <a:prstGeom prst="round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Дескрипторы </a:t>
                  </a:r>
                </a:p>
              </p:txBody>
            </p:sp>
            <p:sp>
              <p:nvSpPr>
                <p:cNvPr id="15" name="Скругленный прямоугольник 14">
                  <a:extLst>
                    <a:ext uri="{FF2B5EF4-FFF2-40B4-BE49-F238E27FC236}">
                      <a16:creationId xmlns:a16="http://schemas.microsoft.com/office/drawing/2014/main" id="{7E696E2B-AB92-4E4E-968E-442B54E29BED}"/>
                    </a:ext>
                  </a:extLst>
                </p:cNvPr>
                <p:cNvSpPr/>
                <p:nvPr/>
              </p:nvSpPr>
              <p:spPr>
                <a:xfrm>
                  <a:off x="5501674" y="4670811"/>
                  <a:ext cx="2419504" cy="634442"/>
                </a:xfrm>
                <a:prstGeom prst="round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Рубрики с уровнями учебных достижений (высокий, средний, низкий)</a:t>
                  </a:r>
                </a:p>
              </p:txBody>
            </p:sp>
            <p:sp>
              <p:nvSpPr>
                <p:cNvPr id="16" name="Скругленный прямоугольник 15">
                  <a:extLst>
                    <a:ext uri="{FF2B5EF4-FFF2-40B4-BE49-F238E27FC236}">
                      <a16:creationId xmlns:a16="http://schemas.microsoft.com/office/drawing/2014/main" id="{3D1838D9-6500-4F8F-9C38-4FB86E6B365E}"/>
                    </a:ext>
                  </a:extLst>
                </p:cNvPr>
                <p:cNvSpPr/>
                <p:nvPr/>
              </p:nvSpPr>
              <p:spPr>
                <a:xfrm>
                  <a:off x="5501674" y="5305252"/>
                  <a:ext cx="2419504" cy="636047"/>
                </a:xfrm>
                <a:prstGeom prst="round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Схемы выставления баллов</a:t>
                  </a:r>
                </a:p>
              </p:txBody>
            </p:sp>
            <p:sp>
              <p:nvSpPr>
                <p:cNvPr id="17" name="Стрелка вниз 16">
                  <a:extLst>
                    <a:ext uri="{FF2B5EF4-FFF2-40B4-BE49-F238E27FC236}">
                      <a16:creationId xmlns:a16="http://schemas.microsoft.com/office/drawing/2014/main" id="{4B999E9F-17FB-4E17-A866-CA826C1D5DE8}"/>
                    </a:ext>
                  </a:extLst>
                </p:cNvPr>
                <p:cNvSpPr/>
                <p:nvPr/>
              </p:nvSpPr>
              <p:spPr>
                <a:xfrm>
                  <a:off x="1303965" y="1916213"/>
                  <a:ext cx="81207" cy="120463"/>
                </a:xfrm>
                <a:prstGeom prst="downArrow">
                  <a:avLst/>
                </a:prstGeom>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12" b="1" i="0" u="none" strike="noStrike" kern="1200" cap="none" spc="0" normalizeH="0" baseline="0" noProof="0">
                    <a:ln>
                      <a:noFill/>
                    </a:ln>
                    <a:solidFill>
                      <a:prstClr val="white"/>
                    </a:solidFill>
                    <a:effectLst/>
                    <a:uLnTx/>
                    <a:uFillTx/>
                    <a:latin typeface="Arial Narrow" pitchFamily="34" charset="0"/>
                    <a:ea typeface="+mn-ea"/>
                    <a:cs typeface="+mn-cs"/>
                  </a:endParaRPr>
                </a:p>
              </p:txBody>
            </p:sp>
            <p:sp>
              <p:nvSpPr>
                <p:cNvPr id="18" name="Стрелка вниз 17">
                  <a:extLst>
                    <a:ext uri="{FF2B5EF4-FFF2-40B4-BE49-F238E27FC236}">
                      <a16:creationId xmlns:a16="http://schemas.microsoft.com/office/drawing/2014/main" id="{834D6562-7F17-4584-A7E0-AE1A48B681D9}"/>
                    </a:ext>
                  </a:extLst>
                </p:cNvPr>
                <p:cNvSpPr/>
                <p:nvPr/>
              </p:nvSpPr>
              <p:spPr>
                <a:xfrm>
                  <a:off x="1608493" y="2675936"/>
                  <a:ext cx="83596" cy="122070"/>
                </a:xfrm>
                <a:prstGeom prst="downArrow">
                  <a:avLst/>
                </a:prstGeom>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12" b="1" i="0" u="none" strike="noStrike" kern="1200" cap="none" spc="0" normalizeH="0" baseline="0" noProof="0">
                    <a:ln>
                      <a:noFill/>
                    </a:ln>
                    <a:solidFill>
                      <a:prstClr val="white"/>
                    </a:solidFill>
                    <a:effectLst/>
                    <a:uLnTx/>
                    <a:uFillTx/>
                    <a:latin typeface="Arial Narrow" pitchFamily="34" charset="0"/>
                    <a:ea typeface="+mn-ea"/>
                    <a:cs typeface="+mn-cs"/>
                  </a:endParaRPr>
                </a:p>
              </p:txBody>
            </p:sp>
            <p:sp>
              <p:nvSpPr>
                <p:cNvPr id="19" name="Двойная стрелка влево/вправо 18">
                  <a:extLst>
                    <a:ext uri="{FF2B5EF4-FFF2-40B4-BE49-F238E27FC236}">
                      <a16:creationId xmlns:a16="http://schemas.microsoft.com/office/drawing/2014/main" id="{6249E54C-DD0C-41F3-AB7E-F56B633B3385}"/>
                    </a:ext>
                  </a:extLst>
                </p:cNvPr>
                <p:cNvSpPr/>
                <p:nvPr/>
              </p:nvSpPr>
              <p:spPr>
                <a:xfrm>
                  <a:off x="2994991" y="3231674"/>
                  <a:ext cx="139725" cy="81916"/>
                </a:xfrm>
                <a:prstGeom prst="leftRightArrow">
                  <a:avLst/>
                </a:prstGeom>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12" b="1" i="0" u="none" strike="noStrike" kern="1200" cap="none" spc="0" normalizeH="0" baseline="0" noProof="0">
                    <a:ln>
                      <a:noFill/>
                    </a:ln>
                    <a:solidFill>
                      <a:prstClr val="white"/>
                    </a:solidFill>
                    <a:effectLst/>
                    <a:uLnTx/>
                    <a:uFillTx/>
                    <a:latin typeface="Arial Narrow" pitchFamily="34" charset="0"/>
                    <a:ea typeface="+mn-ea"/>
                    <a:cs typeface="+mn-cs"/>
                  </a:endParaRPr>
                </a:p>
              </p:txBody>
            </p:sp>
            <p:cxnSp>
              <p:nvCxnSpPr>
                <p:cNvPr id="21" name="Прямая соединительная линия 20">
                  <a:extLst>
                    <a:ext uri="{FF2B5EF4-FFF2-40B4-BE49-F238E27FC236}">
                      <a16:creationId xmlns:a16="http://schemas.microsoft.com/office/drawing/2014/main" id="{62393306-C36D-4900-92C6-9FF80DFB8DA0}"/>
                    </a:ext>
                  </a:extLst>
                </p:cNvPr>
                <p:cNvCxnSpPr/>
                <p:nvPr/>
              </p:nvCxnSpPr>
              <p:spPr>
                <a:xfrm>
                  <a:off x="2004977" y="3825960"/>
                  <a:ext cx="0" cy="10119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Прямая соединительная линия 21">
                  <a:extLst>
                    <a:ext uri="{FF2B5EF4-FFF2-40B4-BE49-F238E27FC236}">
                      <a16:creationId xmlns:a16="http://schemas.microsoft.com/office/drawing/2014/main" id="{7CFD8CB9-8D89-4057-B8AC-936D5FC4EFA8}"/>
                    </a:ext>
                  </a:extLst>
                </p:cNvPr>
                <p:cNvCxnSpPr/>
                <p:nvPr/>
              </p:nvCxnSpPr>
              <p:spPr>
                <a:xfrm>
                  <a:off x="5132657" y="3789019"/>
                  <a:ext cx="0" cy="134919"/>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a:extLst>
                    <a:ext uri="{FF2B5EF4-FFF2-40B4-BE49-F238E27FC236}">
                      <a16:creationId xmlns:a16="http://schemas.microsoft.com/office/drawing/2014/main" id="{D3726084-E5C7-430A-94B4-49A17EACB4BE}"/>
                    </a:ext>
                  </a:extLst>
                </p:cNvPr>
                <p:cNvCxnSpPr/>
                <p:nvPr/>
              </p:nvCxnSpPr>
              <p:spPr>
                <a:xfrm>
                  <a:off x="2004977" y="3927150"/>
                  <a:ext cx="3102602"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6" name="Стрелка вниз 25">
                  <a:extLst>
                    <a:ext uri="{FF2B5EF4-FFF2-40B4-BE49-F238E27FC236}">
                      <a16:creationId xmlns:a16="http://schemas.microsoft.com/office/drawing/2014/main" id="{61E42AE1-7DE7-459D-8B8E-0350587259C0}"/>
                    </a:ext>
                  </a:extLst>
                </p:cNvPr>
                <p:cNvSpPr/>
                <p:nvPr/>
              </p:nvSpPr>
              <p:spPr>
                <a:xfrm>
                  <a:off x="3083363" y="3927150"/>
                  <a:ext cx="81207" cy="122070"/>
                </a:xfrm>
                <a:prstGeom prst="downArrow">
                  <a:avLst/>
                </a:prstGeom>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12" b="1" i="0" u="none" strike="noStrike" kern="1200" cap="none" spc="0" normalizeH="0" baseline="0" noProof="0">
                    <a:ln>
                      <a:noFill/>
                    </a:ln>
                    <a:solidFill>
                      <a:prstClr val="white"/>
                    </a:solidFill>
                    <a:effectLst/>
                    <a:uLnTx/>
                    <a:uFillTx/>
                    <a:latin typeface="Arial Narrow" pitchFamily="34" charset="0"/>
                    <a:ea typeface="+mn-ea"/>
                    <a:cs typeface="+mn-cs"/>
                  </a:endParaRPr>
                </a:p>
              </p:txBody>
            </p:sp>
            <p:sp>
              <p:nvSpPr>
                <p:cNvPr id="27" name="Двойная стрелка влево/вправо 26">
                  <a:extLst>
                    <a:ext uri="{FF2B5EF4-FFF2-40B4-BE49-F238E27FC236}">
                      <a16:creationId xmlns:a16="http://schemas.microsoft.com/office/drawing/2014/main" id="{D95C4AFC-286B-48AC-9070-6FF52A951D92}"/>
                    </a:ext>
                  </a:extLst>
                </p:cNvPr>
                <p:cNvSpPr/>
                <p:nvPr/>
              </p:nvSpPr>
              <p:spPr>
                <a:xfrm>
                  <a:off x="5284324" y="4935831"/>
                  <a:ext cx="217349" cy="80309"/>
                </a:xfrm>
                <a:prstGeom prst="leftRightArrow">
                  <a:avLst/>
                </a:prstGeom>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12" b="1" i="0" u="none" strike="noStrike" kern="1200" cap="none" spc="0" normalizeH="0" baseline="0" noProof="0">
                    <a:ln>
                      <a:noFill/>
                    </a:ln>
                    <a:solidFill>
                      <a:prstClr val="white"/>
                    </a:solidFill>
                    <a:effectLst/>
                    <a:uLnTx/>
                    <a:uFillTx/>
                    <a:latin typeface="Arial Narrow" pitchFamily="34" charset="0"/>
                    <a:ea typeface="+mn-ea"/>
                    <a:cs typeface="+mn-cs"/>
                  </a:endParaRPr>
                </a:p>
              </p:txBody>
            </p:sp>
            <p:sp>
              <p:nvSpPr>
                <p:cNvPr id="28" name="Скругленный прямоугольник 27">
                  <a:extLst>
                    <a:ext uri="{FF2B5EF4-FFF2-40B4-BE49-F238E27FC236}">
                      <a16:creationId xmlns:a16="http://schemas.microsoft.com/office/drawing/2014/main" id="{F6607411-6997-491C-BCCC-02B77F73E20E}"/>
                    </a:ext>
                  </a:extLst>
                </p:cNvPr>
                <p:cNvSpPr/>
                <p:nvPr/>
              </p:nvSpPr>
              <p:spPr>
                <a:xfrm>
                  <a:off x="942114" y="6209531"/>
                  <a:ext cx="1976446" cy="387090"/>
                </a:xfrm>
                <a:prstGeom prst="round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Баллы/Обратная связь</a:t>
                  </a:r>
                </a:p>
              </p:txBody>
            </p:sp>
            <p:sp>
              <p:nvSpPr>
                <p:cNvPr id="29" name="Скругленный прямоугольник 28">
                  <a:extLst>
                    <a:ext uri="{FF2B5EF4-FFF2-40B4-BE49-F238E27FC236}">
                      <a16:creationId xmlns:a16="http://schemas.microsoft.com/office/drawing/2014/main" id="{00EB60E0-3DBF-4AA7-97F0-B22331210C2F}"/>
                    </a:ext>
                  </a:extLst>
                </p:cNvPr>
                <p:cNvSpPr/>
                <p:nvPr/>
              </p:nvSpPr>
              <p:spPr>
                <a:xfrm>
                  <a:off x="3055897" y="6209531"/>
                  <a:ext cx="2237982" cy="387090"/>
                </a:xfrm>
                <a:prstGeom prst="round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Электронный журнал</a:t>
                  </a:r>
                </a:p>
              </p:txBody>
            </p:sp>
            <p:sp>
              <p:nvSpPr>
                <p:cNvPr id="30" name="Скругленный прямоугольник 29">
                  <a:extLst>
                    <a:ext uri="{FF2B5EF4-FFF2-40B4-BE49-F238E27FC236}">
                      <a16:creationId xmlns:a16="http://schemas.microsoft.com/office/drawing/2014/main" id="{944EFBEB-0C7C-45FC-9017-518AD1E72D0E}"/>
                    </a:ext>
                  </a:extLst>
                </p:cNvPr>
                <p:cNvSpPr/>
                <p:nvPr/>
              </p:nvSpPr>
              <p:spPr>
                <a:xfrm>
                  <a:off x="5432409" y="6209531"/>
                  <a:ext cx="1974057" cy="387090"/>
                </a:xfrm>
                <a:prstGeom prst="round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Оценки </a:t>
                  </a:r>
                </a:p>
              </p:txBody>
            </p:sp>
            <p:sp>
              <p:nvSpPr>
                <p:cNvPr id="31" name="Двойная стрелка влево/вправо 30">
                  <a:extLst>
                    <a:ext uri="{FF2B5EF4-FFF2-40B4-BE49-F238E27FC236}">
                      <a16:creationId xmlns:a16="http://schemas.microsoft.com/office/drawing/2014/main" id="{8EA83316-37E6-40F7-A790-87AE17B9874D}"/>
                    </a:ext>
                  </a:extLst>
                </p:cNvPr>
                <p:cNvSpPr/>
                <p:nvPr/>
              </p:nvSpPr>
              <p:spPr>
                <a:xfrm>
                  <a:off x="2918560" y="6365331"/>
                  <a:ext cx="137336" cy="77097"/>
                </a:xfrm>
                <a:prstGeom prst="leftRightArrow">
                  <a:avLst/>
                </a:prstGeom>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white"/>
                      </a:solidFill>
                      <a:effectLst/>
                      <a:uLnTx/>
                      <a:uFillTx/>
                      <a:latin typeface="Arial Narrow" pitchFamily="34" charset="0"/>
                      <a:ea typeface="+mn-ea"/>
                      <a:cs typeface="+mn-cs"/>
                    </a:rPr>
                    <a:t>\</a:t>
                  </a:r>
                </a:p>
              </p:txBody>
            </p:sp>
            <p:sp>
              <p:nvSpPr>
                <p:cNvPr id="32" name="Двойная стрелка влево/вправо 31">
                  <a:extLst>
                    <a:ext uri="{FF2B5EF4-FFF2-40B4-BE49-F238E27FC236}">
                      <a16:creationId xmlns:a16="http://schemas.microsoft.com/office/drawing/2014/main" id="{EB8ED5BB-5A6C-4C3F-A59F-0A274585F72E}"/>
                    </a:ext>
                  </a:extLst>
                </p:cNvPr>
                <p:cNvSpPr/>
                <p:nvPr/>
              </p:nvSpPr>
              <p:spPr>
                <a:xfrm>
                  <a:off x="5293878" y="6365331"/>
                  <a:ext cx="138530" cy="77097"/>
                </a:xfrm>
                <a:prstGeom prst="leftRightArrow">
                  <a:avLst/>
                </a:prstGeom>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12" b="1" i="0" u="none" strike="noStrike" kern="1200" cap="none" spc="0" normalizeH="0" baseline="0" noProof="0">
                    <a:ln>
                      <a:noFill/>
                    </a:ln>
                    <a:solidFill>
                      <a:prstClr val="white"/>
                    </a:solidFill>
                    <a:effectLst/>
                    <a:uLnTx/>
                    <a:uFillTx/>
                    <a:latin typeface="Arial Narrow" pitchFamily="34" charset="0"/>
                    <a:ea typeface="+mn-ea"/>
                    <a:cs typeface="+mn-cs"/>
                  </a:endParaRPr>
                </a:p>
              </p:txBody>
            </p:sp>
            <p:cxnSp>
              <p:nvCxnSpPr>
                <p:cNvPr id="35" name="Прямая соединительная линия 34">
                  <a:extLst>
                    <a:ext uri="{FF2B5EF4-FFF2-40B4-BE49-F238E27FC236}">
                      <a16:creationId xmlns:a16="http://schemas.microsoft.com/office/drawing/2014/main" id="{85680A04-B80C-49F3-A5A6-CFB58510668E}"/>
                    </a:ext>
                  </a:extLst>
                </p:cNvPr>
                <p:cNvCxnSpPr/>
                <p:nvPr/>
              </p:nvCxnSpPr>
              <p:spPr>
                <a:xfrm>
                  <a:off x="1915409" y="6066582"/>
                  <a:ext cx="4049625" cy="0"/>
                </a:xfrm>
                <a:prstGeom prst="line">
                  <a:avLst/>
                </a:prstGeom>
                <a:ln w="12700"/>
              </p:spPr>
              <p:style>
                <a:lnRef idx="1">
                  <a:schemeClr val="accent1"/>
                </a:lnRef>
                <a:fillRef idx="0">
                  <a:schemeClr val="accent1"/>
                </a:fillRef>
                <a:effectRef idx="0">
                  <a:schemeClr val="accent1"/>
                </a:effectRef>
                <a:fontRef idx="minor">
                  <a:schemeClr val="tx1"/>
                </a:fontRef>
              </p:style>
            </p:cxnSp>
          </p:grpSp>
          <p:grpSp>
            <p:nvGrpSpPr>
              <p:cNvPr id="9225" name="Группа 7">
                <a:extLst>
                  <a:ext uri="{FF2B5EF4-FFF2-40B4-BE49-F238E27FC236}">
                    <a16:creationId xmlns:a16="http://schemas.microsoft.com/office/drawing/2014/main" id="{E1945689-9FDF-4BE1-BD81-D8B7F12CEFA7}"/>
                  </a:ext>
                </a:extLst>
              </p:cNvPr>
              <p:cNvGrpSpPr>
                <a:grpSpLocks/>
              </p:cNvGrpSpPr>
              <p:nvPr/>
            </p:nvGrpSpPr>
            <p:grpSpPr bwMode="auto">
              <a:xfrm>
                <a:off x="2363677" y="2797633"/>
                <a:ext cx="3577208" cy="993866"/>
                <a:chOff x="3284738" y="2689942"/>
                <a:chExt cx="4144374" cy="1101557"/>
              </a:xfrm>
            </p:grpSpPr>
            <p:sp>
              <p:nvSpPr>
                <p:cNvPr id="3" name="Прямоугольник 2">
                  <a:extLst>
                    <a:ext uri="{FF2B5EF4-FFF2-40B4-BE49-F238E27FC236}">
                      <a16:creationId xmlns:a16="http://schemas.microsoft.com/office/drawing/2014/main" id="{34FB16C2-B8C2-49CA-B5CE-5EE0CA511C8A}"/>
                    </a:ext>
                  </a:extLst>
                </p:cNvPr>
                <p:cNvSpPr/>
                <p:nvPr/>
              </p:nvSpPr>
              <p:spPr>
                <a:xfrm>
                  <a:off x="3284622" y="3017918"/>
                  <a:ext cx="1279458" cy="772615"/>
                </a:xfrm>
                <a:prstGeom prst="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Знание и понимание</a:t>
                  </a:r>
                </a:p>
              </p:txBody>
            </p:sp>
            <p:sp>
              <p:nvSpPr>
                <p:cNvPr id="5" name="Прямоугольник 4">
                  <a:extLst>
                    <a:ext uri="{FF2B5EF4-FFF2-40B4-BE49-F238E27FC236}">
                      <a16:creationId xmlns:a16="http://schemas.microsoft.com/office/drawing/2014/main" id="{CEA40BC7-6572-4EEA-A05E-6C51735ADF88}"/>
                    </a:ext>
                  </a:extLst>
                </p:cNvPr>
                <p:cNvSpPr/>
                <p:nvPr/>
              </p:nvSpPr>
              <p:spPr>
                <a:xfrm>
                  <a:off x="3284622" y="2690358"/>
                  <a:ext cx="4144490" cy="322220"/>
                </a:xfrm>
                <a:prstGeom prst="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Уровни мыслительных навыков</a:t>
                  </a:r>
                </a:p>
              </p:txBody>
            </p:sp>
            <p:sp>
              <p:nvSpPr>
                <p:cNvPr id="37" name="Прямоугольник 36">
                  <a:extLst>
                    <a:ext uri="{FF2B5EF4-FFF2-40B4-BE49-F238E27FC236}">
                      <a16:creationId xmlns:a16="http://schemas.microsoft.com/office/drawing/2014/main" id="{A1337DEC-9C41-4DC2-9BF2-870A31E0FA07}"/>
                    </a:ext>
                  </a:extLst>
                </p:cNvPr>
                <p:cNvSpPr/>
                <p:nvPr/>
              </p:nvSpPr>
              <p:spPr>
                <a:xfrm>
                  <a:off x="4564080" y="3017918"/>
                  <a:ext cx="1346907" cy="772615"/>
                </a:xfrm>
                <a:prstGeom prst="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Применение</a:t>
                  </a:r>
                  <a:endPar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mn-cs"/>
                  </a:endParaRPr>
                </a:p>
              </p:txBody>
            </p:sp>
            <p:sp>
              <p:nvSpPr>
                <p:cNvPr id="38" name="Прямоугольник 37">
                  <a:extLst>
                    <a:ext uri="{FF2B5EF4-FFF2-40B4-BE49-F238E27FC236}">
                      <a16:creationId xmlns:a16="http://schemas.microsoft.com/office/drawing/2014/main" id="{33EF34E8-581D-4BD3-B4B5-8848E862FECD}"/>
                    </a:ext>
                  </a:extLst>
                </p:cNvPr>
                <p:cNvSpPr/>
                <p:nvPr/>
              </p:nvSpPr>
              <p:spPr>
                <a:xfrm>
                  <a:off x="5910987" y="3017918"/>
                  <a:ext cx="1518125" cy="772615"/>
                </a:xfrm>
                <a:prstGeom prst="rect">
                  <a:avLst/>
                </a:prstGeom>
                <a:ln w="12700"/>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12" b="1" i="0" u="none" strike="noStrike" kern="1200" cap="none" spc="0" normalizeH="0" baseline="0" noProof="0" dirty="0">
                      <a:ln>
                        <a:noFill/>
                      </a:ln>
                      <a:solidFill>
                        <a:prstClr val="black"/>
                      </a:solidFill>
                      <a:effectLst/>
                      <a:uLnTx/>
                      <a:uFillTx/>
                      <a:latin typeface="Arial Narrow" pitchFamily="34" charset="0"/>
                      <a:ea typeface="+mn-ea"/>
                      <a:cs typeface="Arial" panose="020B0604020202020204" pitchFamily="34" charset="0"/>
                    </a:rPr>
                    <a:t>Навыки высокого порядка (анализ, синтез, оценка)</a:t>
                  </a:r>
                </a:p>
              </p:txBody>
            </p:sp>
          </p:grpSp>
        </p:grpSp>
        <p:sp>
          <p:nvSpPr>
            <p:cNvPr id="39" name="Стрелка вниз 38">
              <a:extLst>
                <a:ext uri="{FF2B5EF4-FFF2-40B4-BE49-F238E27FC236}">
                  <a16:creationId xmlns:a16="http://schemas.microsoft.com/office/drawing/2014/main" id="{337CA6B4-9E48-4B8B-925C-75254378A05A}"/>
                </a:ext>
              </a:extLst>
            </p:cNvPr>
            <p:cNvSpPr/>
            <p:nvPr/>
          </p:nvSpPr>
          <p:spPr>
            <a:xfrm>
              <a:off x="1412739" y="5446299"/>
              <a:ext cx="64739" cy="114314"/>
            </a:xfrm>
            <a:prstGeom prst="downArrow">
              <a:avLst/>
            </a:prstGeom>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12" b="1" i="0" u="none" strike="noStrike" kern="1200" cap="none" spc="0" normalizeH="0" baseline="0" noProof="0">
                <a:ln>
                  <a:noFill/>
                </a:ln>
                <a:solidFill>
                  <a:prstClr val="white"/>
                </a:solidFill>
                <a:effectLst/>
                <a:uLnTx/>
                <a:uFillTx/>
                <a:latin typeface="Arial Narrow" pitchFamily="34" charset="0"/>
                <a:ea typeface="+mn-ea"/>
                <a:cs typeface="+mn-cs"/>
              </a:endParaRPr>
            </a:p>
          </p:txBody>
        </p:sp>
      </p:grpSp>
      <p:graphicFrame>
        <p:nvGraphicFramePr>
          <p:cNvPr id="2" name="Таблица 1">
            <a:extLst>
              <a:ext uri="{FF2B5EF4-FFF2-40B4-BE49-F238E27FC236}">
                <a16:creationId xmlns:a16="http://schemas.microsoft.com/office/drawing/2014/main" id="{CB578B96-2600-4887-8594-BC612AB198CD}"/>
              </a:ext>
            </a:extLst>
          </p:cNvPr>
          <p:cNvGraphicFramePr>
            <a:graphicFrameLocks noGrp="1"/>
          </p:cNvGraphicFramePr>
          <p:nvPr>
            <p:extLst/>
          </p:nvPr>
        </p:nvGraphicFramePr>
        <p:xfrm>
          <a:off x="8438577" y="856221"/>
          <a:ext cx="3031839" cy="370840"/>
        </p:xfrm>
        <a:graphic>
          <a:graphicData uri="http://schemas.openxmlformats.org/drawingml/2006/table">
            <a:tbl>
              <a:tblPr firstRow="1" bandRow="1">
                <a:tableStyleId>{5C22544A-7EE6-4342-B048-85BDC9FD1C3A}</a:tableStyleId>
              </a:tblPr>
              <a:tblGrid>
                <a:gridCol w="3031839">
                  <a:extLst>
                    <a:ext uri="{9D8B030D-6E8A-4147-A177-3AD203B41FA5}">
                      <a16:colId xmlns:a16="http://schemas.microsoft.com/office/drawing/2014/main" val="2396390458"/>
                    </a:ext>
                  </a:extLst>
                </a:gridCol>
              </a:tblGrid>
              <a:tr h="370840">
                <a:tc>
                  <a:txBody>
                    <a:bodyPr/>
                    <a:lstStyle/>
                    <a:p>
                      <a:r>
                        <a:rPr lang="ru-RU" dirty="0">
                          <a:solidFill>
                            <a:schemeClr val="tx1"/>
                          </a:solidFill>
                          <a:latin typeface="Times New Roman" panose="02020603050405020304" pitchFamily="18" charset="0"/>
                          <a:cs typeface="Times New Roman" panose="02020603050405020304" pitchFamily="18" charset="0"/>
                        </a:rPr>
                        <a:t>Определите границу ФО</a:t>
                      </a:r>
                      <a:endParaRPr lang="ru-KZ" dirty="0">
                        <a:solidFill>
                          <a:schemeClr val="tx1"/>
                        </a:solidFill>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58516405"/>
                  </a:ext>
                </a:extLst>
              </a:tr>
            </a:tbl>
          </a:graphicData>
        </a:graphic>
      </p:graphicFrame>
    </p:spTree>
    <p:extLst>
      <p:ext uri="{BB962C8B-B14F-4D97-AF65-F5344CB8AC3E}">
        <p14:creationId xmlns:p14="http://schemas.microsoft.com/office/powerpoint/2010/main" val="27659101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Номер слайда 2">
            <a:extLst>
              <a:ext uri="{FF2B5EF4-FFF2-40B4-BE49-F238E27FC236}">
                <a16:creationId xmlns:a16="http://schemas.microsoft.com/office/drawing/2014/main" id="{4AD75385-D219-428E-B9EF-7731FC4D0D3C}"/>
              </a:ext>
            </a:extLst>
          </p:cNvPr>
          <p:cNvSpPr>
            <a:spLocks noGrp="1"/>
          </p:cNvSpPr>
          <p:nvPr>
            <p:ph type="sldNum" sz="quarter" idx="12"/>
          </p:nvPr>
        </p:nvSpPr>
        <p:spPr>
          <a:xfrm>
            <a:off x="3680583" y="6629859"/>
            <a:ext cx="5153808" cy="2281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1pPr>
            <a:lvl2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2pPr>
            <a:lvl3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3pPr>
            <a:lvl4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4pPr>
            <a:lvl5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5pPr>
            <a:lvl6pPr marL="2246979"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6pPr>
            <a:lvl7pPr marL="2642777"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7pPr>
            <a:lvl8pPr marL="3038575"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8pPr>
            <a:lvl9pPr marL="3434373"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pPr>
            <a:fld id="{4DEC569F-8C1B-4264-A6C8-EA6E7767BF10}" type="slidenum">
              <a:rPr kumimoji="0" lang="ru-RU" altLang="kk-KZ" sz="1039"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Segoe UI" panose="020B0502040204020203" pitchFamily="34" charset="0"/>
              </a:rPr>
              <a:pPr marL="0" marR="0" lvl="0" indent="0" algn="ctr" defTabSz="914400" rtl="0" eaLnBrk="1" fontAlgn="auto" latinLnBrk="0" hangingPunct="1">
                <a:lnSpc>
                  <a:spcPct val="100000"/>
                </a:lnSpc>
                <a:spcBef>
                  <a:spcPts val="0"/>
                </a:spcBef>
                <a:spcAft>
                  <a:spcPts val="0"/>
                </a:spcAft>
                <a:buClrTx/>
                <a:buSzPct val="100000"/>
                <a:buFontTx/>
                <a:buNone/>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pPr>
              <a:t>17</a:t>
            </a:fld>
            <a:endParaRPr kumimoji="0" lang="ru-RU" altLang="kk-KZ" sz="1039"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Segoe UI" panose="020B0502040204020203" pitchFamily="34" charset="0"/>
            </a:endParaRPr>
          </a:p>
        </p:txBody>
      </p:sp>
      <p:sp>
        <p:nvSpPr>
          <p:cNvPr id="39939" name="Text Box 1">
            <a:extLst>
              <a:ext uri="{FF2B5EF4-FFF2-40B4-BE49-F238E27FC236}">
                <a16:creationId xmlns:a16="http://schemas.microsoft.com/office/drawing/2014/main" id="{3E54BCE0-0DD1-4F10-9FFB-A1306B1B5A01}"/>
              </a:ext>
            </a:extLst>
          </p:cNvPr>
          <p:cNvSpPr txBox="1">
            <a:spLocks noChangeArrowheads="1"/>
          </p:cNvSpPr>
          <p:nvPr/>
        </p:nvSpPr>
        <p:spPr bwMode="auto">
          <a:xfrm>
            <a:off x="9316787" y="6552896"/>
            <a:ext cx="1610737" cy="305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915" tIns="48316" rIns="92915" bIns="48316"/>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0F092FFA-60A3-49BB-A3B1-AA0FC6B91ECC}" type="slidenum">
              <a:rPr kumimoji="0" lang="ru-RU" altLang="kk-KZ" sz="1039"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mn-cs"/>
              </a:rPr>
              <a:pPr marL="0" marR="0" lvl="0" indent="0" algn="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17</a:t>
            </a:fld>
            <a:endParaRPr kumimoji="0" lang="ru-RU" altLang="kk-KZ" sz="1039"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mn-cs"/>
            </a:endParaRPr>
          </a:p>
        </p:txBody>
      </p:sp>
      <p:sp>
        <p:nvSpPr>
          <p:cNvPr id="39940" name="Text Box 2">
            <a:extLst>
              <a:ext uri="{FF2B5EF4-FFF2-40B4-BE49-F238E27FC236}">
                <a16:creationId xmlns:a16="http://schemas.microsoft.com/office/drawing/2014/main" id="{62691602-2334-4B39-883E-024C4E6E7CC2}"/>
              </a:ext>
            </a:extLst>
          </p:cNvPr>
          <p:cNvSpPr txBox="1">
            <a:spLocks noChangeArrowheads="1"/>
          </p:cNvSpPr>
          <p:nvPr/>
        </p:nvSpPr>
        <p:spPr bwMode="auto">
          <a:xfrm>
            <a:off x="1759243" y="476900"/>
            <a:ext cx="8696879" cy="1142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4401" tIns="47201" rIns="94401" bIns="47201"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ru-RU" altLang="kk-KZ" sz="4155" b="1" i="0" u="none" strike="noStrike" kern="1200" cap="none" spc="0" normalizeH="0" baseline="0" noProof="0">
                <a:ln>
                  <a:noFill/>
                </a:ln>
                <a:solidFill>
                  <a:srgbClr val="0000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На что ссылаться при разработке заданий?</a:t>
            </a:r>
          </a:p>
        </p:txBody>
      </p:sp>
      <p:sp>
        <p:nvSpPr>
          <p:cNvPr id="2" name="Rectangle 3">
            <a:extLst>
              <a:ext uri="{FF2B5EF4-FFF2-40B4-BE49-F238E27FC236}">
                <a16:creationId xmlns:a16="http://schemas.microsoft.com/office/drawing/2014/main" id="{FECE5FC0-4FDD-4A85-9BEB-6742BE5A5BC4}"/>
              </a:ext>
            </a:extLst>
          </p:cNvPr>
          <p:cNvSpPr>
            <a:spLocks noChangeArrowheads="1"/>
          </p:cNvSpPr>
          <p:nvPr/>
        </p:nvSpPr>
        <p:spPr bwMode="auto">
          <a:xfrm>
            <a:off x="1606691" y="1772910"/>
            <a:ext cx="9055583" cy="4153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915" tIns="48316" rIns="92915" bIns="48316">
            <a:spAutoFit/>
          </a:bodyPr>
          <a:lstStyle>
            <a:lvl1pPr marL="341313" indent="-341313">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solidFill>
                  <a:schemeClr val="tx1"/>
                </a:solidFill>
                <a:latin typeface="Arial" panose="020B0604020202020204" pitchFamily="34" charset="0"/>
              </a:defRPr>
            </a:lvl1pPr>
            <a:lvl2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solidFill>
                  <a:schemeClr val="tx1"/>
                </a:solidFill>
                <a:latin typeface="Arial" panose="020B0604020202020204" pitchFamily="34" charset="0"/>
              </a:defRPr>
            </a:lvl2pPr>
            <a:lvl3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solidFill>
                  <a:schemeClr val="tx1"/>
                </a:solidFill>
                <a:latin typeface="Arial" panose="020B0604020202020204" pitchFamily="34" charset="0"/>
              </a:defRPr>
            </a:lvl3pPr>
            <a:lvl4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solidFill>
                  <a:schemeClr val="tx1"/>
                </a:solidFill>
                <a:latin typeface="Arial" panose="020B0604020202020204" pitchFamily="34" charset="0"/>
              </a:defRPr>
            </a:lvl4pPr>
            <a:lvl5pP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solidFill>
                  <a:schemeClr val="tx1"/>
                </a:solidFill>
                <a:latin typeface="Arial" panose="020B0604020202020204" pitchFamily="34" charset="0"/>
              </a:defRPr>
            </a:lvl9pPr>
          </a:lstStyle>
          <a:p>
            <a:pPr marL="341313" marR="0" lvl="0" indent="-341313" algn="l" defTabSz="914400" rtl="0" eaLnBrk="1" fontAlgn="auto" latinLnBrk="0" hangingPunct="1">
              <a:lnSpc>
                <a:spcPct val="100000"/>
              </a:lnSpc>
              <a:spcBef>
                <a:spcPts val="0"/>
              </a:spcBef>
              <a:spcAft>
                <a:spcPts val="617"/>
              </a:spcAft>
              <a:buClr>
                <a:srgbClr val="000000"/>
              </a:buClr>
              <a:buSzPct val="100000"/>
              <a:buFont typeface="Wingdings" panose="05000000000000000000" pitchFamily="2"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pPr>
            <a:r>
              <a:rPr kumimoji="0" lang="ru-RU" altLang="kk-KZ" sz="2857"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 Учебная программа и учебный план </a:t>
            </a:r>
          </a:p>
          <a:p>
            <a:pPr marL="341313" marR="0" lvl="0" indent="-341313" algn="l" defTabSz="914400" rtl="0" eaLnBrk="1" fontAlgn="auto" latinLnBrk="0" hangingPunct="1">
              <a:lnSpc>
                <a:spcPct val="100000"/>
              </a:lnSpc>
              <a:spcBef>
                <a:spcPts val="0"/>
              </a:spcBef>
              <a:spcAft>
                <a:spcPts val="617"/>
              </a:spcAft>
              <a:buClr>
                <a:srgbClr val="000000"/>
              </a:buClr>
              <a:buSzPct val="100000"/>
              <a:buFont typeface="Wingdings" panose="05000000000000000000" pitchFamily="2"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pPr>
            <a:r>
              <a:rPr kumimoji="0" lang="ru-RU" altLang="kk-KZ" sz="2857"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 Спецификация </a:t>
            </a:r>
          </a:p>
          <a:p>
            <a:pPr marL="341313" marR="0" lvl="0" indent="-341313" algn="l" defTabSz="914400" rtl="0" eaLnBrk="1" fontAlgn="auto" latinLnBrk="0" hangingPunct="1">
              <a:lnSpc>
                <a:spcPct val="100000"/>
              </a:lnSpc>
              <a:spcBef>
                <a:spcPts val="0"/>
              </a:spcBef>
              <a:spcAft>
                <a:spcPts val="617"/>
              </a:spcAft>
              <a:buClr>
                <a:srgbClr val="000000"/>
              </a:buClr>
              <a:buSzPct val="100000"/>
              <a:buFont typeface="Wingdings" panose="05000000000000000000" pitchFamily="2"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pPr>
            <a:r>
              <a:rPr kumimoji="0" lang="ru-RU" altLang="kk-KZ" sz="2857"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 Разработанные критерии оценивания</a:t>
            </a:r>
          </a:p>
          <a:p>
            <a:pPr marL="341313" marR="0" lvl="0" indent="-341313" algn="l" defTabSz="914400" rtl="0" eaLnBrk="1" fontAlgn="auto" latinLnBrk="0" hangingPunct="1">
              <a:lnSpc>
                <a:spcPct val="100000"/>
              </a:lnSpc>
              <a:spcBef>
                <a:spcPts val="0"/>
              </a:spcBef>
              <a:spcAft>
                <a:spcPts val="617"/>
              </a:spcAft>
              <a:buClr>
                <a:srgbClr val="000000"/>
              </a:buClr>
              <a:buSzPct val="100000"/>
              <a:buFont typeface="Wingdings" panose="05000000000000000000" pitchFamily="2"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pPr>
            <a:r>
              <a:rPr kumimoji="0" lang="kk-KZ" altLang="kk-KZ" sz="2857"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Профессиональный опыт/решение учителя </a:t>
            </a:r>
          </a:p>
          <a:p>
            <a:pPr marL="341313" marR="0" lvl="0" indent="-341313" algn="l" defTabSz="914400" rtl="0" eaLnBrk="1" fontAlgn="auto" latinLnBrk="0" hangingPunct="1">
              <a:lnSpc>
                <a:spcPct val="100000"/>
              </a:lnSpc>
              <a:spcBef>
                <a:spcPts val="0"/>
              </a:spcBef>
              <a:spcAft>
                <a:spcPts val="617"/>
              </a:spcAft>
              <a:buClr>
                <a:srgbClr val="000000"/>
              </a:buClr>
              <a:buSzPct val="100000"/>
              <a:buFont typeface="Wingdings" panose="05000000000000000000" pitchFamily="2"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pPr>
            <a:r>
              <a:rPr kumimoji="0" lang="kk-KZ" altLang="kk-KZ" sz="2857"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Объем и степень покрытия учебного материала</a:t>
            </a:r>
          </a:p>
          <a:p>
            <a:pPr marL="341313" marR="0" lvl="0" indent="-341313" algn="l" defTabSz="914400" rtl="0" eaLnBrk="1" fontAlgn="auto" latinLnBrk="0" hangingPunct="1">
              <a:lnSpc>
                <a:spcPct val="100000"/>
              </a:lnSpc>
              <a:spcBef>
                <a:spcPts val="0"/>
              </a:spcBef>
              <a:spcAft>
                <a:spcPts val="617"/>
              </a:spcAft>
              <a:buClr>
                <a:srgbClr val="000000"/>
              </a:buClr>
              <a:buSzPct val="100000"/>
              <a:buFont typeface="Wingdings" panose="05000000000000000000" pitchFamily="2"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pPr>
            <a:r>
              <a:rPr kumimoji="0" lang="kk-KZ" altLang="kk-KZ" sz="2857"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Уровень учащихся </a:t>
            </a:r>
          </a:p>
          <a:p>
            <a:pPr marL="341313" marR="0" lvl="0" indent="-341313" algn="l" defTabSz="914400" rtl="0" eaLnBrk="1" fontAlgn="auto" latinLnBrk="0" hangingPunct="1">
              <a:lnSpc>
                <a:spcPct val="100000"/>
              </a:lnSpc>
              <a:spcBef>
                <a:spcPts val="0"/>
              </a:spcBef>
              <a:spcAft>
                <a:spcPts val="617"/>
              </a:spcAft>
              <a:buClr>
                <a:srgbClr val="000000"/>
              </a:buClr>
              <a:buSzPct val="100000"/>
              <a:buFont typeface="Wingdings" panose="05000000000000000000" pitchFamily="2" charset="2"/>
              <a:buChar char=""/>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pPr>
            <a:r>
              <a:rPr kumimoji="0" lang="kk-KZ" altLang="kk-KZ" sz="2857"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Потребности и особенности учащихся</a:t>
            </a:r>
          </a:p>
          <a:p>
            <a:pPr marL="341313" marR="0" lvl="0" indent="-341313" algn="l" defTabSz="914400" rtl="0" eaLnBrk="1" fontAlgn="auto" latinLnBrk="0" hangingPunct="1">
              <a:lnSpc>
                <a:spcPct val="100000"/>
              </a:lnSpc>
              <a:spcBef>
                <a:spcPts val="0"/>
              </a:spcBef>
              <a:spcAft>
                <a:spcPts val="617"/>
              </a:spcAft>
              <a:buClr>
                <a:srgbClr val="000000"/>
              </a:buClr>
              <a:buSzPct val="100000"/>
              <a:buFontTx/>
              <a:buNone/>
              <a:tabLst>
                <a:tab pos="341313" algn="l"/>
                <a:tab pos="1255713" algn="l"/>
                <a:tab pos="2170113" algn="l"/>
                <a:tab pos="3084513" algn="l"/>
                <a:tab pos="3998913" algn="l"/>
                <a:tab pos="4913313" algn="l"/>
                <a:tab pos="5827713" algn="l"/>
                <a:tab pos="6742113" algn="l"/>
                <a:tab pos="7656513" algn="l"/>
                <a:tab pos="8570913" algn="l"/>
                <a:tab pos="9485313" algn="l"/>
                <a:tab pos="10399713" algn="l"/>
              </a:tabLst>
              <a:defRPr/>
            </a:pPr>
            <a:endParaRPr kumimoji="0" lang="kk-KZ" altLang="kk-KZ" sz="2857" b="0" i="0" u="none" strike="noStrike" kern="1200" cap="none" spc="0" normalizeH="0" baseline="0" noProof="0">
              <a:ln>
                <a:noFill/>
              </a:ln>
              <a:solidFill>
                <a:srgbClr val="000000"/>
              </a:solidFill>
              <a:effectLst/>
              <a:uLnTx/>
              <a:uFillTx/>
              <a:latin typeface="Times New Roman" panose="02020603050405020304" pitchFamily="18" charset="0"/>
              <a:ea typeface="Microsoft YaHei"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560745560"/>
      </p:ext>
    </p:extLst>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fill="hold" nodeType="clickEffect">
                                  <p:stCondLst>
                                    <p:cond delay="0"/>
                                  </p:stCondLst>
                                  <p:childTnLst>
                                    <p:set>
                                      <p:cBhvr additive="repl">
                                        <p:cTn id="6" dur="1" fill="hold">
                                          <p:stCondLst>
                                            <p:cond delay="0"/>
                                          </p:stCondLst>
                                        </p:cTn>
                                        <p:tgtEl>
                                          <p:spTgt spid="2"/>
                                        </p:tgtEl>
                                        <p:attrNameLst>
                                          <p:attrName>style.visibility</p:attrName>
                                        </p:attrNameLst>
                                      </p:cBhvr>
                                      <p:to>
                                        <p:strVal val="visible"/>
                                      </p:to>
                                    </p:set>
                                    <p:animEffect transition="in" filter="fade">
                                      <p:cBhvr additive="repl">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Номер слайда 2">
            <a:extLst>
              <a:ext uri="{FF2B5EF4-FFF2-40B4-BE49-F238E27FC236}">
                <a16:creationId xmlns:a16="http://schemas.microsoft.com/office/drawing/2014/main" id="{70822F4A-D19A-4E17-B889-CC166D13BC6C}"/>
              </a:ext>
            </a:extLst>
          </p:cNvPr>
          <p:cNvSpPr>
            <a:spLocks noGrp="1"/>
          </p:cNvSpPr>
          <p:nvPr>
            <p:ph type="sldNum" sz="quarter" idx="12"/>
          </p:nvPr>
        </p:nvSpPr>
        <p:spPr>
          <a:xfrm>
            <a:off x="3680583" y="6629859"/>
            <a:ext cx="5153808" cy="22814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1pPr>
            <a:lvl2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2pPr>
            <a:lvl3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3pPr>
            <a:lvl4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4pPr>
            <a:lvl5pPr>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5pPr>
            <a:lvl6pPr marL="2246979"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6pPr>
            <a:lvl7pPr marL="2642777"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7pPr>
            <a:lvl8pPr marL="3038575"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8pPr>
            <a:lvl9pPr marL="3434373" indent="-267989" eaLnBrk="0" fontAlgn="base" hangingPunct="0">
              <a:spcBef>
                <a:spcPct val="0"/>
              </a:spcBef>
              <a:spcAft>
                <a:spcPct val="0"/>
              </a:spcAft>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pPr>
            <a:fld id="{A235F764-8598-468C-AEBF-204031667628}" type="slidenum">
              <a:rPr kumimoji="0" lang="ru-RU" altLang="kk-KZ" sz="1039"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Segoe UI" panose="020B0502040204020203" pitchFamily="34" charset="0"/>
              </a:rPr>
              <a:pPr marL="0" marR="0" lvl="0" indent="0" algn="ctr" defTabSz="914400" rtl="0" eaLnBrk="1" fontAlgn="auto" latinLnBrk="0" hangingPunct="1">
                <a:lnSpc>
                  <a:spcPct val="100000"/>
                </a:lnSpc>
                <a:spcBef>
                  <a:spcPts val="0"/>
                </a:spcBef>
                <a:spcAft>
                  <a:spcPts val="0"/>
                </a:spcAft>
                <a:buClrTx/>
                <a:buSzPct val="100000"/>
                <a:buFontTx/>
                <a:buNone/>
                <a:tabLst>
                  <a:tab pos="0" algn="l"/>
                  <a:tab pos="942769" algn="l"/>
                  <a:tab pos="1886913" algn="l"/>
                  <a:tab pos="2831055" algn="l"/>
                  <a:tab pos="3775199" algn="l"/>
                  <a:tab pos="4719342" algn="l"/>
                  <a:tab pos="5663486" algn="l"/>
                  <a:tab pos="6607628" algn="l"/>
                  <a:tab pos="7551772" algn="l"/>
                  <a:tab pos="8494541" algn="l"/>
                  <a:tab pos="9438684" algn="l"/>
                  <a:tab pos="10382827" algn="l"/>
                </a:tabLst>
                <a:defRPr/>
              </a:pPr>
              <a:t>18</a:t>
            </a:fld>
            <a:endParaRPr kumimoji="0" lang="ru-RU" altLang="kk-KZ" sz="1039"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Segoe UI" panose="020B0502040204020203" pitchFamily="34" charset="0"/>
            </a:endParaRPr>
          </a:p>
        </p:txBody>
      </p:sp>
      <p:sp>
        <p:nvSpPr>
          <p:cNvPr id="40963" name="Text Box 1">
            <a:extLst>
              <a:ext uri="{FF2B5EF4-FFF2-40B4-BE49-F238E27FC236}">
                <a16:creationId xmlns:a16="http://schemas.microsoft.com/office/drawing/2014/main" id="{2409E827-09B4-44B4-A6E7-55ECF4A3AF8B}"/>
              </a:ext>
            </a:extLst>
          </p:cNvPr>
          <p:cNvSpPr txBox="1">
            <a:spLocks noChangeArrowheads="1"/>
          </p:cNvSpPr>
          <p:nvPr/>
        </p:nvSpPr>
        <p:spPr bwMode="auto">
          <a:xfrm>
            <a:off x="1242488" y="171795"/>
            <a:ext cx="9663046" cy="51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2915" tIns="48316" rIns="92915" bIns="48316" anchor="ct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5pPr>
            <a:lvl6pPr marL="25955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6pPr>
            <a:lvl7pPr marL="30527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7pPr>
            <a:lvl8pPr marL="35099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8pPr>
            <a:lvl9pPr marL="3967163" indent="-3095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ts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kk-KZ" altLang="kk-KZ" sz="4155" b="1" i="0" u="none" strike="noStrike" kern="1200" cap="none" spc="0" normalizeH="0" baseline="0" noProof="0">
                <a:ln>
                  <a:noFill/>
                </a:ln>
                <a:solidFill>
                  <a:srgbClr val="0000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Типы заданий</a:t>
            </a:r>
          </a:p>
        </p:txBody>
      </p:sp>
      <p:pic>
        <p:nvPicPr>
          <p:cNvPr id="40964" name="Picture 2">
            <a:extLst>
              <a:ext uri="{FF2B5EF4-FFF2-40B4-BE49-F238E27FC236}">
                <a16:creationId xmlns:a16="http://schemas.microsoft.com/office/drawing/2014/main" id="{03B1E8CD-CFBC-4D9E-B3B7-CF56D26ABD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150" y="305107"/>
            <a:ext cx="10436844" cy="489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extLst>
      <p:ext uri="{BB962C8B-B14F-4D97-AF65-F5344CB8AC3E}">
        <p14:creationId xmlns:p14="http://schemas.microsoft.com/office/powerpoint/2010/main" val="802645655"/>
      </p:ext>
    </p:extLst>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Номер слайда 2">
            <a:extLst>
              <a:ext uri="{FF2B5EF4-FFF2-40B4-BE49-F238E27FC236}">
                <a16:creationId xmlns:a16="http://schemas.microsoft.com/office/drawing/2014/main" id="{2AE95D0C-EF08-4107-8345-5A052C57B06D}"/>
              </a:ext>
            </a:extLst>
          </p:cNvPr>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304554AE-3E1C-4F62-BB61-7FB66E036A67}" type="slidenum">
              <a:rPr kumimoji="0" lang="ru-RU" altLang="kk-KZ" sz="1000"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mn-cs"/>
              </a:rPr>
              <a:pPr marL="0" marR="0" lvl="0" indent="0" algn="ctr" defTabSz="914400" rtl="0" eaLnBrk="1" fontAlgn="auto" latinLnBrk="0" hangingPunct="1">
                <a:lnSpc>
                  <a:spcPct val="100000"/>
                </a:lnSpc>
                <a:spcBef>
                  <a:spcPct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19</a:t>
            </a:fld>
            <a:endParaRPr kumimoji="0" lang="ru-RU" altLang="kk-KZ" sz="1000"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mn-cs"/>
            </a:endParaRPr>
          </a:p>
        </p:txBody>
      </p:sp>
      <p:sp>
        <p:nvSpPr>
          <p:cNvPr id="20481" name="Text Box 1">
            <a:extLst>
              <a:ext uri="{FF2B5EF4-FFF2-40B4-BE49-F238E27FC236}">
                <a16:creationId xmlns:a16="http://schemas.microsoft.com/office/drawing/2014/main" id="{4A7B264A-88EE-476F-8E2A-0C6019C14120}"/>
              </a:ext>
            </a:extLst>
          </p:cNvPr>
          <p:cNvSpPr txBox="1">
            <a:spLocks noChangeArrowheads="1"/>
          </p:cNvSpPr>
          <p:nvPr/>
        </p:nvSpPr>
        <p:spPr bwMode="auto">
          <a:xfrm>
            <a:off x="887846" y="908050"/>
            <a:ext cx="4321175" cy="4176713"/>
          </a:xfrm>
          <a:prstGeom prst="rect">
            <a:avLst/>
          </a:prstGeom>
          <a:noFill/>
          <a:ln w="9525" cap="flat">
            <a:noFill/>
            <a:round/>
            <a:headEnd/>
            <a:tailEnd/>
          </a:ln>
          <a:effectLst/>
        </p:spPr>
        <p:txBody>
          <a:bodyPr/>
          <a:lstStyle/>
          <a:p>
            <a:pPr marL="109538" marR="0" lvl="0" indent="0" algn="ctr" defTabSz="914400" rtl="0" eaLnBrk="1" fontAlgn="auto" latinLnBrk="0" hangingPunct="1">
              <a:lnSpc>
                <a:spcPct val="115000"/>
              </a:lnSpc>
              <a:spcBef>
                <a:spcPts val="0"/>
              </a:spcBef>
              <a:spcAft>
                <a:spcPts val="600"/>
              </a:spcAft>
              <a:buClrTx/>
              <a:buSzPct val="100000"/>
              <a:buFontTx/>
              <a:buNone/>
              <a:tabLst>
                <a:tab pos="679450" algn="l"/>
                <a:tab pos="1593850" algn="l"/>
                <a:tab pos="2508250" algn="l"/>
                <a:tab pos="3422650" algn="l"/>
                <a:tab pos="4337050" algn="l"/>
                <a:tab pos="5251450" algn="l"/>
                <a:tab pos="6165850" algn="l"/>
                <a:tab pos="7080250" algn="l"/>
                <a:tab pos="7994650" algn="l"/>
                <a:tab pos="8909050" algn="l"/>
                <a:tab pos="9823450" algn="l"/>
              </a:tabLst>
              <a:defRPr/>
            </a:pPr>
            <a:endParaRPr kumimoji="0" lang="kk-KZ" sz="2000" b="1" i="0" u="none" strike="noStrike" kern="1200" cap="none" spc="0" normalizeH="0" baseline="0" noProof="0" dirty="0">
              <a:ln>
                <a:noFill/>
              </a:ln>
              <a:solidFill>
                <a:srgbClr val="0D0D0D"/>
              </a:solidFill>
              <a:effectLst/>
              <a:uLnTx/>
              <a:uFillTx/>
              <a:latin typeface="Times New Roman" pitchFamily="16" charset="0"/>
              <a:ea typeface="Microsoft YaHei" charset="-122"/>
              <a:cs typeface="Times New Roman" pitchFamily="16" charset="0"/>
            </a:endParaRPr>
          </a:p>
          <a:p>
            <a:pPr marL="109538" marR="0" lvl="0" indent="0" algn="ctr" defTabSz="914400" rtl="0" eaLnBrk="1" fontAlgn="auto" latinLnBrk="0" hangingPunct="1">
              <a:lnSpc>
                <a:spcPct val="115000"/>
              </a:lnSpc>
              <a:spcBef>
                <a:spcPts val="0"/>
              </a:spcBef>
              <a:spcAft>
                <a:spcPts val="600"/>
              </a:spcAft>
              <a:buClrTx/>
              <a:buSzPct val="100000"/>
              <a:buFontTx/>
              <a:buNone/>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kk-KZ" sz="2000" b="1" i="0" u="none" strike="noStrike" kern="1200" cap="none" spc="0" normalizeH="0" baseline="0" noProof="0" dirty="0">
                <a:ln>
                  <a:noFill/>
                </a:ln>
                <a:solidFill>
                  <a:srgbClr val="0D0D0D"/>
                </a:solidFill>
                <a:effectLst/>
                <a:uLnTx/>
                <a:uFillTx/>
                <a:latin typeface="Times New Roman" pitchFamily="16" charset="0"/>
                <a:ea typeface="Microsoft YaHei" charset="-122"/>
                <a:cs typeface="Times New Roman" pitchFamily="16" charset="0"/>
              </a:rPr>
              <a:t>Преимущества</a:t>
            </a:r>
          </a:p>
          <a:p>
            <a:pPr marL="107950" marR="0" lvl="0" indent="0" algn="l" defTabSz="914400" rtl="0" eaLnBrk="1" fontAlgn="auto" latinLnBrk="0" hangingPunct="1">
              <a:lnSpc>
                <a:spcPct val="100000"/>
              </a:lnSpc>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ru-RU" sz="2000" b="0" i="0" u="none" strike="noStrike" kern="1200" cap="none" spc="0" normalizeH="0" baseline="0" noProof="0" dirty="0">
                <a:ln>
                  <a:noFill/>
                </a:ln>
                <a:solidFill>
                  <a:srgbClr val="0D0D0D"/>
                </a:solidFill>
                <a:effectLst/>
                <a:uLnTx/>
                <a:uFillTx/>
                <a:latin typeface="Times New Roman" pitchFamily="16" charset="0"/>
                <a:ea typeface="Microsoft YaHei" charset="-122"/>
                <a:cs typeface="Times New Roman" pitchFamily="16" charset="0"/>
              </a:rPr>
              <a:t>Легко выставлять баллы</a:t>
            </a:r>
          </a:p>
          <a:p>
            <a:pPr marL="107950" marR="0" lvl="0" indent="0" algn="l" defTabSz="914400" rtl="0" eaLnBrk="1" fontAlgn="auto" latinLnBrk="0" hangingPunct="1">
              <a:lnSpc>
                <a:spcPct val="100000"/>
              </a:lnSpc>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ru-RU" sz="2000" b="0" i="0" u="none" strike="noStrike" kern="1200" cap="none" spc="0" normalizeH="0" baseline="0" noProof="0" dirty="0">
                <a:ln>
                  <a:noFill/>
                </a:ln>
                <a:solidFill>
                  <a:srgbClr val="0D0D0D"/>
                </a:solidFill>
                <a:effectLst/>
                <a:uLnTx/>
                <a:uFillTx/>
                <a:latin typeface="Times New Roman" pitchFamily="16" charset="0"/>
                <a:ea typeface="Microsoft YaHei" charset="-122"/>
                <a:cs typeface="Times New Roman" pitchFamily="16" charset="0"/>
              </a:rPr>
              <a:t>Удобный подсчет баллов</a:t>
            </a:r>
          </a:p>
          <a:p>
            <a:pPr marL="107950" marR="0" lvl="0" indent="0" algn="l" defTabSz="914400" rtl="0" eaLnBrk="1" fontAlgn="auto" latinLnBrk="0" hangingPunct="1">
              <a:lnSpc>
                <a:spcPct val="100000"/>
              </a:lnSpc>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ru-RU" sz="2000" b="0" i="0" u="none" strike="noStrike" kern="1200" cap="none" spc="0" normalizeH="0" baseline="0" noProof="0" dirty="0">
                <a:ln>
                  <a:noFill/>
                </a:ln>
                <a:solidFill>
                  <a:srgbClr val="0D0D0D"/>
                </a:solidFill>
                <a:effectLst/>
                <a:uLnTx/>
                <a:uFillTx/>
                <a:latin typeface="Times New Roman" pitchFamily="16" charset="0"/>
                <a:ea typeface="Microsoft YaHei" charset="-122"/>
                <a:cs typeface="Times New Roman" pitchFamily="16" charset="0"/>
              </a:rPr>
              <a:t>Возможность автоматического подсчета баллов</a:t>
            </a:r>
          </a:p>
          <a:p>
            <a:pPr marL="107950" marR="0" lvl="0" indent="0" algn="l" defTabSz="914400" rtl="0" eaLnBrk="1" fontAlgn="auto" latinLnBrk="0" hangingPunct="1">
              <a:lnSpc>
                <a:spcPct val="100000"/>
              </a:lnSpc>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ru-RU" sz="2000" b="0" i="0" u="none" strike="noStrike" kern="1200" cap="none" spc="0" normalizeH="0" baseline="0" noProof="0" dirty="0">
                <a:ln>
                  <a:noFill/>
                </a:ln>
                <a:solidFill>
                  <a:srgbClr val="000000"/>
                </a:solidFill>
                <a:effectLst/>
                <a:uLnTx/>
                <a:uFillTx/>
                <a:latin typeface="Times New Roman" pitchFamily="16" charset="0"/>
                <a:ea typeface="Microsoft YaHei" charset="-122"/>
                <a:cs typeface="Times New Roman" pitchFamily="16" charset="0"/>
              </a:rPr>
              <a:t>Наличие возможных вариантов ответа</a:t>
            </a:r>
          </a:p>
          <a:p>
            <a:pPr marL="107950" marR="0" lvl="0" indent="0" algn="l" defTabSz="914400" rtl="0" eaLnBrk="1" fontAlgn="auto" latinLnBrk="0" hangingPunct="1">
              <a:lnSpc>
                <a:spcPct val="100000"/>
              </a:lnSpc>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ru-RU" sz="2000" b="0" i="0" u="none" strike="noStrike" kern="1200" cap="none" spc="0" normalizeH="0" baseline="0" noProof="0" dirty="0">
                <a:ln>
                  <a:noFill/>
                </a:ln>
                <a:solidFill>
                  <a:srgbClr val="0D0D0D"/>
                </a:solidFill>
                <a:effectLst/>
                <a:uLnTx/>
                <a:uFillTx/>
                <a:latin typeface="Times New Roman" pitchFamily="16" charset="0"/>
                <a:ea typeface="Microsoft YaHei" charset="-122"/>
                <a:cs typeface="Times New Roman" pitchFamily="16" charset="0"/>
              </a:rPr>
              <a:t>Меньше затрачивается времени на выполнение заданий</a:t>
            </a:r>
          </a:p>
          <a:p>
            <a:pPr marL="109538" marR="0" lvl="0" indent="0" algn="l" defTabSz="914400" rtl="0" eaLnBrk="1" fontAlgn="auto" latinLnBrk="0" hangingPunct="1">
              <a:lnSpc>
                <a:spcPct val="100000"/>
              </a:lnSpc>
              <a:spcBef>
                <a:spcPts val="0"/>
              </a:spcBef>
              <a:spcAft>
                <a:spcPts val="600"/>
              </a:spcAft>
              <a:buClrTx/>
              <a:buSzPct val="100000"/>
              <a:buFontTx/>
              <a:buNone/>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ru-RU" sz="2000" b="1" i="0" u="none" strike="noStrike" kern="1200" cap="none" spc="0" normalizeH="0" baseline="0" noProof="0" dirty="0">
                <a:ln>
                  <a:noFill/>
                </a:ln>
                <a:solidFill>
                  <a:srgbClr val="0D0D0D"/>
                </a:solidFill>
                <a:effectLst/>
                <a:uLnTx/>
                <a:uFillTx/>
                <a:latin typeface="Times New Roman" pitchFamily="16" charset="0"/>
                <a:ea typeface="Microsoft YaHei" charset="-122"/>
                <a:cs typeface="Times New Roman" pitchFamily="16" charset="0"/>
              </a:rPr>
              <a:t>… </a:t>
            </a:r>
          </a:p>
        </p:txBody>
      </p:sp>
      <p:sp>
        <p:nvSpPr>
          <p:cNvPr id="2" name="Text Box 2">
            <a:extLst>
              <a:ext uri="{FF2B5EF4-FFF2-40B4-BE49-F238E27FC236}">
                <a16:creationId xmlns:a16="http://schemas.microsoft.com/office/drawing/2014/main" id="{6A6DDB9C-B34B-496F-8CEF-D195AA9F1AAA}"/>
              </a:ext>
            </a:extLst>
          </p:cNvPr>
          <p:cNvSpPr txBox="1">
            <a:spLocks noChangeArrowheads="1"/>
          </p:cNvSpPr>
          <p:nvPr/>
        </p:nvSpPr>
        <p:spPr bwMode="auto">
          <a:xfrm>
            <a:off x="6648451" y="827881"/>
            <a:ext cx="4244975" cy="4337050"/>
          </a:xfrm>
          <a:prstGeom prst="rect">
            <a:avLst/>
          </a:prstGeom>
          <a:noFill/>
          <a:ln w="9525" cap="flat">
            <a:noFill/>
            <a:round/>
            <a:headEnd/>
            <a:tailEnd/>
          </a:ln>
          <a:effectLst/>
        </p:spPr>
        <p:txBody>
          <a:bodyPr/>
          <a:lstStyle/>
          <a:p>
            <a:pPr marL="109538" marR="0" lvl="0" indent="0" algn="ctr" defTabSz="914400" rtl="0" eaLnBrk="1" fontAlgn="auto" latinLnBrk="0" hangingPunct="1">
              <a:lnSpc>
                <a:spcPct val="115000"/>
              </a:lnSpc>
              <a:spcBef>
                <a:spcPts val="0"/>
              </a:spcBef>
              <a:spcAft>
                <a:spcPts val="600"/>
              </a:spcAft>
              <a:buClrTx/>
              <a:buSzPct val="100000"/>
              <a:buFontTx/>
              <a:buNone/>
              <a:tabLst>
                <a:tab pos="679450" algn="l"/>
                <a:tab pos="1593850" algn="l"/>
                <a:tab pos="2508250" algn="l"/>
                <a:tab pos="3422650" algn="l"/>
                <a:tab pos="4337050" algn="l"/>
                <a:tab pos="5251450" algn="l"/>
                <a:tab pos="6165850" algn="l"/>
                <a:tab pos="7080250" algn="l"/>
                <a:tab pos="7994650" algn="l"/>
                <a:tab pos="8909050" algn="l"/>
                <a:tab pos="9823450" algn="l"/>
              </a:tabLst>
              <a:defRPr/>
            </a:pPr>
            <a:endParaRPr kumimoji="0" lang="kk-KZ" sz="2000" b="1" i="0" u="none" strike="noStrike" kern="1200" cap="none" spc="0" normalizeH="0" baseline="0" noProof="0" dirty="0">
              <a:ln>
                <a:noFill/>
              </a:ln>
              <a:solidFill>
                <a:srgbClr val="0D0D0D"/>
              </a:solidFill>
              <a:effectLst/>
              <a:uLnTx/>
              <a:uFillTx/>
              <a:latin typeface="Times New Roman" pitchFamily="16" charset="0"/>
              <a:ea typeface="Microsoft YaHei" charset="-122"/>
              <a:cs typeface="Times New Roman" pitchFamily="16" charset="0"/>
            </a:endParaRPr>
          </a:p>
          <a:p>
            <a:pPr marL="109538" marR="0" lvl="0" indent="0" algn="ctr" defTabSz="914400" rtl="0" eaLnBrk="1" fontAlgn="auto" latinLnBrk="0" hangingPunct="1">
              <a:lnSpc>
                <a:spcPct val="115000"/>
              </a:lnSpc>
              <a:spcBef>
                <a:spcPts val="0"/>
              </a:spcBef>
              <a:spcAft>
                <a:spcPts val="600"/>
              </a:spcAft>
              <a:buClrTx/>
              <a:buSzPct val="100000"/>
              <a:buFontTx/>
              <a:buNone/>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kk-KZ" sz="2000" b="1" i="0" u="none" strike="noStrike" kern="1200" cap="none" spc="0" normalizeH="0" baseline="0" noProof="0" dirty="0">
                <a:ln>
                  <a:noFill/>
                </a:ln>
                <a:solidFill>
                  <a:srgbClr val="0D0D0D"/>
                </a:solidFill>
                <a:effectLst/>
                <a:uLnTx/>
                <a:uFillTx/>
                <a:latin typeface="Times New Roman" pitchFamily="16" charset="0"/>
                <a:ea typeface="Microsoft YaHei" charset="-122"/>
                <a:cs typeface="Times New Roman" pitchFamily="16" charset="0"/>
              </a:rPr>
              <a:t>Недостатки</a:t>
            </a:r>
          </a:p>
          <a:p>
            <a:pPr marL="107950" marR="0" lvl="0" indent="0" algn="l" defTabSz="914400" rtl="0" eaLnBrk="1" fontAlgn="auto" latinLnBrk="0" hangingPunct="1">
              <a:lnSpc>
                <a:spcPct val="100000"/>
              </a:lnSpc>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ru-RU" sz="2000" b="0" i="0" u="none" strike="noStrike" kern="1200" cap="none" spc="0" normalizeH="0" baseline="0" noProof="0" dirty="0">
                <a:ln>
                  <a:noFill/>
                </a:ln>
                <a:solidFill>
                  <a:srgbClr val="000000"/>
                </a:solidFill>
                <a:effectLst/>
                <a:uLnTx/>
                <a:uFillTx/>
                <a:latin typeface="Times New Roman" pitchFamily="16" charset="0"/>
                <a:ea typeface="Microsoft YaHei" charset="-122"/>
                <a:cs typeface="Times New Roman" pitchFamily="16" charset="0"/>
              </a:rPr>
              <a:t>Затрачивается больше времени на чтение в младших классах</a:t>
            </a:r>
          </a:p>
          <a:p>
            <a:pPr marL="107950" marR="0" lvl="0" indent="0" algn="l" defTabSz="914400" rtl="0" eaLnBrk="1" fontAlgn="auto" latinLnBrk="0" hangingPunct="1">
              <a:lnSpc>
                <a:spcPct val="100000"/>
              </a:lnSpc>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ru-RU" sz="2000" b="0" i="0" u="none" strike="noStrike" kern="1200" cap="none" spc="0" normalizeH="0" baseline="0" noProof="0" dirty="0">
                <a:ln>
                  <a:noFill/>
                </a:ln>
                <a:solidFill>
                  <a:srgbClr val="000000"/>
                </a:solidFill>
                <a:effectLst/>
                <a:uLnTx/>
                <a:uFillTx/>
                <a:latin typeface="Times New Roman" pitchFamily="16" charset="0"/>
                <a:ea typeface="Microsoft YaHei" charset="-122"/>
                <a:cs typeface="Times New Roman" pitchFamily="16" charset="0"/>
              </a:rPr>
              <a:t>Направлены на проверку узкой области знаний</a:t>
            </a:r>
          </a:p>
          <a:p>
            <a:pPr marL="107950" marR="0" lvl="0" indent="0" algn="l" defTabSz="914400" rtl="0" eaLnBrk="1" fontAlgn="auto" latinLnBrk="0" hangingPunct="1">
              <a:lnSpc>
                <a:spcPct val="100000"/>
              </a:lnSpc>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kk-KZ" sz="2000" b="0" i="0" u="none" strike="noStrike" kern="1200" cap="none" spc="0" normalizeH="0" baseline="0" noProof="0" dirty="0">
                <a:ln>
                  <a:noFill/>
                </a:ln>
                <a:solidFill>
                  <a:srgbClr val="000000"/>
                </a:solidFill>
                <a:effectLst/>
                <a:uLnTx/>
                <a:uFillTx/>
                <a:latin typeface="Times New Roman" pitchFamily="16" charset="0"/>
                <a:ea typeface="Microsoft YaHei" charset="-122"/>
                <a:cs typeface="Times New Roman" pitchFamily="16" charset="0"/>
              </a:rPr>
              <a:t>Возможность случайного выбора ответа</a:t>
            </a:r>
          </a:p>
          <a:p>
            <a:pPr marL="107950" marR="0" lvl="0" indent="0" algn="l" defTabSz="914400" rtl="0" eaLnBrk="1" fontAlgn="auto" latinLnBrk="0" hangingPunct="1">
              <a:lnSpc>
                <a:spcPct val="100000"/>
              </a:lnSpc>
              <a:spcBef>
                <a:spcPts val="0"/>
              </a:spcBef>
              <a:spcAft>
                <a:spcPts val="600"/>
              </a:spcAft>
              <a:buClr>
                <a:srgbClr val="FF3300"/>
              </a:buClr>
              <a:buSzPct val="100000"/>
              <a:buFont typeface="Times New Roman" pitchFamily="16" charset="0"/>
              <a:buChar char="•"/>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kk-KZ" sz="2000" b="0" i="0" u="none" strike="noStrike" kern="1200" cap="none" spc="0" normalizeH="0" baseline="0" noProof="0" dirty="0">
                <a:ln>
                  <a:noFill/>
                </a:ln>
                <a:solidFill>
                  <a:srgbClr val="000000"/>
                </a:solidFill>
                <a:effectLst/>
                <a:uLnTx/>
                <a:uFillTx/>
                <a:latin typeface="Times New Roman" pitchFamily="16" charset="0"/>
                <a:ea typeface="Microsoft YaHei" charset="-122"/>
                <a:cs typeface="Times New Roman" pitchFamily="16" charset="0"/>
              </a:rPr>
              <a:t>Невозможно оценить процесс выполнения задания</a:t>
            </a:r>
          </a:p>
          <a:p>
            <a:pPr marL="109538" marR="0" lvl="0" indent="0" algn="l" defTabSz="914400" rtl="0" eaLnBrk="1" fontAlgn="auto" latinLnBrk="0" hangingPunct="1">
              <a:lnSpc>
                <a:spcPct val="100000"/>
              </a:lnSpc>
              <a:spcBef>
                <a:spcPts val="0"/>
              </a:spcBef>
              <a:spcAft>
                <a:spcPts val="600"/>
              </a:spcAft>
              <a:buClrTx/>
              <a:buSzPct val="100000"/>
              <a:buFontTx/>
              <a:buNone/>
              <a:tabLst>
                <a:tab pos="679450" algn="l"/>
                <a:tab pos="1593850" algn="l"/>
                <a:tab pos="2508250" algn="l"/>
                <a:tab pos="3422650" algn="l"/>
                <a:tab pos="4337050" algn="l"/>
                <a:tab pos="5251450" algn="l"/>
                <a:tab pos="6165850" algn="l"/>
                <a:tab pos="7080250" algn="l"/>
                <a:tab pos="7994650" algn="l"/>
                <a:tab pos="8909050" algn="l"/>
                <a:tab pos="9823450" algn="l"/>
              </a:tabLst>
              <a:defRPr/>
            </a:pPr>
            <a:r>
              <a:rPr kumimoji="0" lang="kk-KZ" sz="2000" b="1" i="0" u="none" strike="noStrike" kern="1200" cap="none" spc="0" normalizeH="0" baseline="0" noProof="0" dirty="0">
                <a:ln>
                  <a:noFill/>
                </a:ln>
                <a:solidFill>
                  <a:srgbClr val="000000"/>
                </a:solidFill>
                <a:effectLst/>
                <a:uLnTx/>
                <a:uFillTx/>
                <a:latin typeface="Times New Roman" pitchFamily="16" charset="0"/>
                <a:ea typeface="Microsoft YaHei" charset="-122"/>
                <a:cs typeface="Times New Roman" pitchFamily="16" charset="0"/>
              </a:rPr>
              <a:t>... </a:t>
            </a:r>
          </a:p>
        </p:txBody>
      </p:sp>
      <p:sp>
        <p:nvSpPr>
          <p:cNvPr id="7173" name="Text Box 3">
            <a:extLst>
              <a:ext uri="{FF2B5EF4-FFF2-40B4-BE49-F238E27FC236}">
                <a16:creationId xmlns:a16="http://schemas.microsoft.com/office/drawing/2014/main" id="{809485B3-429D-40F8-BD81-7F589F3773F4}"/>
              </a:ext>
            </a:extLst>
          </p:cNvPr>
          <p:cNvSpPr txBox="1">
            <a:spLocks noChangeArrowheads="1"/>
          </p:cNvSpPr>
          <p:nvPr/>
        </p:nvSpPr>
        <p:spPr bwMode="auto">
          <a:xfrm>
            <a:off x="9144000" y="6553200"/>
            <a:ext cx="1524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marL="0" marR="0" lvl="0" indent="0" algn="r" defTabSz="914400" rtl="0" eaLnBrk="1" fontAlgn="auto" latinLnBrk="0" hangingPunct="1">
              <a:lnSpc>
                <a:spcPct val="100000"/>
              </a:lnSpc>
              <a:spcBef>
                <a:spcPct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61C16002-C3DF-444B-8266-976788C7B0EA}" type="slidenum">
              <a:rPr kumimoji="0" lang="ru-RU" altLang="kk-KZ" sz="1000"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mn-cs"/>
              </a:rPr>
              <a:pPr marL="0" marR="0" lvl="0" indent="0" algn="r" defTabSz="914400" rtl="0" eaLnBrk="1" fontAlgn="auto" latinLnBrk="0" hangingPunct="1">
                <a:lnSpc>
                  <a:spcPct val="100000"/>
                </a:lnSpc>
                <a:spcBef>
                  <a:spcPct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19</a:t>
            </a:fld>
            <a:endParaRPr kumimoji="0" lang="ru-RU" altLang="kk-KZ" sz="1000" b="0" i="0" u="none" strike="noStrike" kern="1200" cap="none" spc="0" normalizeH="0" baseline="0" noProof="0">
              <a:ln>
                <a:noFill/>
              </a:ln>
              <a:solidFill>
                <a:srgbClr val="FF3300"/>
              </a:solidFill>
              <a:effectLst/>
              <a:uLnTx/>
              <a:uFillTx/>
              <a:latin typeface="Verdana" panose="020B0604030504040204" pitchFamily="34" charset="0"/>
              <a:ea typeface="Microsoft YaHei" panose="020B0503020204020204" pitchFamily="34" charset="-122"/>
              <a:cs typeface="+mn-cs"/>
            </a:endParaRPr>
          </a:p>
        </p:txBody>
      </p:sp>
      <p:sp>
        <p:nvSpPr>
          <p:cNvPr id="7174" name="Text Box 4">
            <a:extLst>
              <a:ext uri="{FF2B5EF4-FFF2-40B4-BE49-F238E27FC236}">
                <a16:creationId xmlns:a16="http://schemas.microsoft.com/office/drawing/2014/main" id="{1937F7F6-D03E-4B69-85C7-14E97B467436}"/>
              </a:ext>
            </a:extLst>
          </p:cNvPr>
          <p:cNvSpPr txBox="1">
            <a:spLocks noChangeArrowheads="1"/>
          </p:cNvSpPr>
          <p:nvPr/>
        </p:nvSpPr>
        <p:spPr bwMode="auto">
          <a:xfrm>
            <a:off x="1981200" y="0"/>
            <a:ext cx="822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a:spcBef>
                <a:spcPts val="8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rgbClr val="000000"/>
                </a:solidFill>
                <a:latin typeface="Arial" panose="020B0604020202020204" pitchFamily="34" charset="0"/>
                <a:ea typeface="Microsoft YaHei" panose="020B0503020204020204" pitchFamily="34" charset="-122"/>
              </a:defRPr>
            </a:lvl1pPr>
            <a:lvl2pPr>
              <a:spcBef>
                <a:spcPts val="7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rgbClr val="000000"/>
                </a:solidFill>
                <a:latin typeface="Arial" panose="020B0604020202020204" pitchFamily="34" charset="0"/>
                <a:ea typeface="Microsoft YaHei" panose="020B0503020204020204" pitchFamily="34" charset="-122"/>
              </a:defRPr>
            </a:lvl2pPr>
            <a:lvl3pPr>
              <a:spcBef>
                <a:spcPts val="6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000000"/>
                </a:solidFill>
                <a:latin typeface="Arial" panose="020B0604020202020204" pitchFamily="34" charset="0"/>
                <a:ea typeface="Microsoft YaHei" panose="020B0503020204020204" pitchFamily="34" charset="-122"/>
              </a:defRPr>
            </a:lvl3pPr>
            <a:lvl4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4pPr>
            <a:lvl5pPr>
              <a:spcBef>
                <a:spcPts val="500"/>
              </a:spcBef>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5pPr>
            <a:lvl6pPr marL="25146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6pPr>
            <a:lvl7pPr marL="29718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7pPr>
            <a:lvl8pPr marL="34290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8pPr>
            <a:lvl9pPr marL="3886200" indent="-228600" defTabSz="457200" eaLnBrk="0" fontAlgn="base" hangingPunct="0">
              <a:spcBef>
                <a:spcPts val="500"/>
              </a:spcBef>
              <a:spcAft>
                <a:spcPct val="0"/>
              </a:spcAft>
              <a:buClr>
                <a:srgbClr val="000000"/>
              </a:buClr>
              <a:buSzPct val="100000"/>
              <a:buFont typeface="Times New Roman" panose="02020603050405020304"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rgbClr val="000000"/>
                </a:solidFill>
                <a:latin typeface="Arial" panose="020B0604020202020204" pitchFamily="34" charset="0"/>
                <a:ea typeface="Microsoft YaHei"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Tx/>
              <a:buSzPct val="100000"/>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0" lang="kk-KZ" altLang="kk-KZ" sz="4000" b="1" i="0" u="none" strike="noStrike" kern="1200" cap="none" spc="0" normalizeH="0" baseline="0" noProof="0">
                <a:ln>
                  <a:noFill/>
                </a:ln>
                <a:solidFill>
                  <a:srgbClr val="0000FF"/>
                </a:solidFill>
                <a:effectLst/>
                <a:uLnTx/>
                <a:uFillTx/>
                <a:latin typeface="Times New Roman" panose="02020603050405020304" pitchFamily="18" charset="0"/>
                <a:ea typeface="Microsoft YaHei" panose="020B0503020204020204" pitchFamily="34" charset="-122"/>
                <a:cs typeface="Times New Roman" panose="02020603050405020304" pitchFamily="18" charset="0"/>
              </a:rPr>
              <a:t>Задания закрытого типа</a:t>
            </a:r>
          </a:p>
        </p:txBody>
      </p:sp>
    </p:spTree>
    <p:extLst>
      <p:ext uri="{BB962C8B-B14F-4D97-AF65-F5344CB8AC3E}">
        <p14:creationId xmlns:p14="http://schemas.microsoft.com/office/powerpoint/2010/main" val="446545011"/>
      </p:ext>
    </p:extLst>
  </p:cSld>
  <p:clrMapOvr>
    <a:masterClrMapping/>
  </p:clrMapOvr>
  <p:transition spd="slow"/>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txBox="1">
            <a:spLocks/>
          </p:cNvSpPr>
          <p:nvPr/>
        </p:nvSpPr>
        <p:spPr bwMode="auto">
          <a:xfrm>
            <a:off x="1543471" y="1000526"/>
            <a:ext cx="9037717" cy="21769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1" tIns="47201" rIns="94401" bIns="47201" anchor="ctr"/>
          <a:lstStyle>
            <a:lvl1pPr marL="457200" indent="-4572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r>
              <a:rPr lang="ru-RU" altLang="en-US" sz="2857" dirty="0">
                <a:latin typeface="Times New Roman" panose="02020603050405020304" pitchFamily="18" charset="0"/>
                <a:cs typeface="Times New Roman" panose="02020603050405020304" pitchFamily="18" charset="0"/>
              </a:rPr>
              <a:t>Что является н</a:t>
            </a:r>
            <a:r>
              <a:rPr lang="ru-RU" altLang="ru-RU" sz="2857" dirty="0">
                <a:latin typeface="Times New Roman" panose="02020603050405020304" pitchFamily="18" charset="0"/>
                <a:cs typeface="Times New Roman" panose="02020603050405020304" pitchFamily="18" charset="0"/>
              </a:rPr>
              <a:t>ормативным, инструктивно-методическим документом</a:t>
            </a:r>
            <a:r>
              <a:rPr lang="en-US" altLang="ru-RU" sz="2857" dirty="0">
                <a:latin typeface="Times New Roman" panose="02020603050405020304" pitchFamily="18" charset="0"/>
                <a:cs typeface="Times New Roman" panose="02020603050405020304" pitchFamily="18" charset="0"/>
              </a:rPr>
              <a:t>?</a:t>
            </a:r>
            <a:endParaRPr lang="kk-KZ" altLang="ru-RU" sz="2857" dirty="0">
              <a:latin typeface="Times New Roman" panose="02020603050405020304" pitchFamily="18" charset="0"/>
              <a:cs typeface="Times New Roman" panose="02020603050405020304" pitchFamily="18" charset="0"/>
            </a:endParaRPr>
          </a:p>
          <a:p>
            <a:pPr eaLnBrk="1" hangingPunct="1">
              <a:buFontTx/>
              <a:buChar char="•"/>
            </a:pPr>
            <a:r>
              <a:rPr lang="kk-KZ" altLang="ru-RU" sz="2857" dirty="0">
                <a:latin typeface="Times New Roman" panose="02020603050405020304" pitchFamily="18" charset="0"/>
                <a:cs typeface="Times New Roman" panose="02020603050405020304" pitchFamily="18" charset="0"/>
              </a:rPr>
              <a:t>Насколько необходимо использование документов?</a:t>
            </a:r>
          </a:p>
          <a:p>
            <a:pPr eaLnBrk="1" hangingPunct="1">
              <a:buFontTx/>
              <a:buChar char="•"/>
            </a:pPr>
            <a:r>
              <a:rPr lang="kk-KZ" altLang="ru-RU" sz="2857" dirty="0">
                <a:latin typeface="Times New Roman" panose="02020603050405020304" pitchFamily="18" charset="0"/>
                <a:cs typeface="Times New Roman" panose="02020603050405020304" pitchFamily="18" charset="0"/>
              </a:rPr>
              <a:t>Какова их практическая реализация?</a:t>
            </a:r>
            <a:endParaRPr lang="en-GB" altLang="ru-RU" sz="2857" dirty="0">
              <a:latin typeface="Times New Roman" panose="02020603050405020304" pitchFamily="18" charset="0"/>
              <a:cs typeface="Times New Roman" panose="02020603050405020304" pitchFamily="18" charset="0"/>
            </a:endParaRPr>
          </a:p>
        </p:txBody>
      </p:sp>
      <p:grpSp>
        <p:nvGrpSpPr>
          <p:cNvPr id="7171" name="Группа 3"/>
          <p:cNvGrpSpPr>
            <a:grpSpLocks/>
          </p:cNvGrpSpPr>
          <p:nvPr/>
        </p:nvGrpSpPr>
        <p:grpSpPr bwMode="auto">
          <a:xfrm>
            <a:off x="5634906" y="3581553"/>
            <a:ext cx="3199484" cy="1731679"/>
            <a:chOff x="2133600" y="1666875"/>
            <a:chExt cx="5085339" cy="2679700"/>
          </a:xfrm>
        </p:grpSpPr>
        <p:pic>
          <p:nvPicPr>
            <p:cNvPr id="7179" name="Picture 5" descr="Похожее изображени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1666875"/>
              <a:ext cx="4572000"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Скругленный прямоугольник 8"/>
            <p:cNvSpPr/>
            <p:nvPr/>
          </p:nvSpPr>
          <p:spPr>
            <a:xfrm>
              <a:off x="5495429" y="2036929"/>
              <a:ext cx="380090" cy="289237"/>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346" b="1" dirty="0">
                  <a:solidFill>
                    <a:schemeClr val="tx1"/>
                  </a:solidFill>
                  <a:latin typeface="Times New Roman" panose="02020603050405020304" pitchFamily="18" charset="0"/>
                  <a:cs typeface="Times New Roman" panose="02020603050405020304" pitchFamily="18" charset="0"/>
                </a:rPr>
                <a:t>нет</a:t>
              </a:r>
              <a:endParaRPr lang="ru-RU" sz="346" b="1" dirty="0">
                <a:solidFill>
                  <a:schemeClr val="tx1"/>
                </a:solidFill>
                <a:latin typeface="Times New Roman" panose="02020603050405020304" pitchFamily="18" charset="0"/>
                <a:cs typeface="Times New Roman" panose="02020603050405020304" pitchFamily="18" charset="0"/>
              </a:endParaRPr>
            </a:p>
          </p:txBody>
        </p:sp>
        <p:sp>
          <p:nvSpPr>
            <p:cNvPr id="10" name="Скругленный прямоугольник 9"/>
            <p:cNvSpPr/>
            <p:nvPr/>
          </p:nvSpPr>
          <p:spPr>
            <a:xfrm>
              <a:off x="5943235" y="1790226"/>
              <a:ext cx="1275704" cy="457251"/>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693" b="1" dirty="0">
                  <a:solidFill>
                    <a:schemeClr val="tx1"/>
                  </a:solidFill>
                  <a:latin typeface="Times New Roman" panose="02020603050405020304" pitchFamily="18" charset="0"/>
                  <a:cs typeface="Times New Roman" panose="02020603050405020304" pitchFamily="18" charset="0"/>
                </a:rPr>
                <a:t>Возможно?</a:t>
              </a:r>
              <a:endParaRPr lang="ru-RU" sz="693" b="1" dirty="0">
                <a:solidFill>
                  <a:schemeClr val="tx1"/>
                </a:solidFill>
                <a:latin typeface="Times New Roman" panose="02020603050405020304" pitchFamily="18" charset="0"/>
                <a:cs typeface="Times New Roman" panose="02020603050405020304" pitchFamily="18" charset="0"/>
              </a:endParaRPr>
            </a:p>
          </p:txBody>
        </p:sp>
        <p:sp>
          <p:nvSpPr>
            <p:cNvPr id="3" name="Овал 2"/>
            <p:cNvSpPr/>
            <p:nvPr/>
          </p:nvSpPr>
          <p:spPr>
            <a:xfrm>
              <a:off x="2210056" y="1971000"/>
              <a:ext cx="915273" cy="46788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1125" b="1" dirty="0">
                  <a:solidFill>
                    <a:schemeClr val="tx1"/>
                  </a:solidFill>
                  <a:latin typeface="Times New Roman" panose="02020603050405020304" pitchFamily="18" charset="0"/>
                  <a:cs typeface="Times New Roman" panose="02020603050405020304" pitchFamily="18" charset="0"/>
                </a:rPr>
                <a:t>Да</a:t>
              </a:r>
              <a:endParaRPr lang="ru-RU" sz="1125" b="1" dirty="0">
                <a:solidFill>
                  <a:schemeClr val="tx1"/>
                </a:solidFill>
                <a:latin typeface="Times New Roman" panose="02020603050405020304" pitchFamily="18" charset="0"/>
                <a:cs typeface="Times New Roman" panose="02020603050405020304" pitchFamily="18" charset="0"/>
              </a:endParaRPr>
            </a:p>
          </p:txBody>
        </p:sp>
        <p:sp>
          <p:nvSpPr>
            <p:cNvPr id="12" name="Овал 11"/>
            <p:cNvSpPr/>
            <p:nvPr/>
          </p:nvSpPr>
          <p:spPr>
            <a:xfrm>
              <a:off x="3144989" y="2128380"/>
              <a:ext cx="436885" cy="353040"/>
            </a:xfrm>
            <a:prstGeom prst="ellipse">
              <a:avLst/>
            </a:prstGeom>
            <a:solidFill>
              <a:schemeClr val="accent1">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1645" b="1" dirty="0">
                  <a:solidFill>
                    <a:schemeClr val="tx1"/>
                  </a:solidFill>
                  <a:latin typeface="Times New Roman" panose="02020603050405020304" pitchFamily="18" charset="0"/>
                  <a:cs typeface="Times New Roman" panose="02020603050405020304" pitchFamily="18" charset="0"/>
                </a:rPr>
                <a:t>!</a:t>
              </a:r>
              <a:endParaRPr lang="ru-RU" sz="1645" b="1" dirty="0">
                <a:solidFill>
                  <a:schemeClr val="tx1"/>
                </a:solidFill>
                <a:latin typeface="Times New Roman" panose="02020603050405020304" pitchFamily="18" charset="0"/>
                <a:cs typeface="Times New Roman" panose="02020603050405020304" pitchFamily="18" charset="0"/>
              </a:endParaRPr>
            </a:p>
          </p:txBody>
        </p:sp>
        <p:sp>
          <p:nvSpPr>
            <p:cNvPr id="13" name="Овал 12"/>
            <p:cNvSpPr/>
            <p:nvPr/>
          </p:nvSpPr>
          <p:spPr>
            <a:xfrm>
              <a:off x="5027962" y="2104985"/>
              <a:ext cx="458729" cy="43811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1472" b="1" dirty="0">
                  <a:solidFill>
                    <a:schemeClr val="tx1"/>
                  </a:solidFill>
                  <a:latin typeface="Times New Roman" panose="02020603050405020304" pitchFamily="18" charset="0"/>
                  <a:cs typeface="Times New Roman" panose="02020603050405020304" pitchFamily="18" charset="0"/>
                </a:rPr>
                <a:t>?</a:t>
              </a:r>
              <a:endParaRPr lang="ru-RU" sz="1472" b="1" dirty="0">
                <a:solidFill>
                  <a:schemeClr val="tx1"/>
                </a:solidFill>
                <a:latin typeface="Times New Roman" panose="02020603050405020304" pitchFamily="18" charset="0"/>
                <a:cs typeface="Times New Roman" panose="02020603050405020304" pitchFamily="18" charset="0"/>
              </a:endParaRPr>
            </a:p>
          </p:txBody>
        </p:sp>
      </p:grpSp>
      <p:sp>
        <p:nvSpPr>
          <p:cNvPr id="7172" name="TextBox 14"/>
          <p:cNvSpPr txBox="1">
            <a:spLocks noChangeArrowheads="1"/>
          </p:cNvSpPr>
          <p:nvPr/>
        </p:nvSpPr>
        <p:spPr bwMode="auto">
          <a:xfrm>
            <a:off x="3852376" y="4147785"/>
            <a:ext cx="1257028" cy="375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401" tIns="47201" rIns="94401" bIns="472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ru-RU" sz="1818">
                <a:solidFill>
                  <a:srgbClr val="000000"/>
                </a:solidFill>
                <a:latin typeface="Times New Roman" panose="02020603050405020304" pitchFamily="18" charset="0"/>
                <a:cs typeface="Times New Roman" panose="02020603050405020304" pitchFamily="18" charset="0"/>
              </a:rPr>
              <a:t>… </a:t>
            </a:r>
            <a:r>
              <a:rPr lang="ru-RU" altLang="ru-RU" sz="1818">
                <a:solidFill>
                  <a:srgbClr val="000000"/>
                </a:solidFill>
                <a:latin typeface="Times New Roman" panose="02020603050405020304" pitchFamily="18" charset="0"/>
                <a:cs typeface="Times New Roman" panose="02020603050405020304" pitchFamily="18" charset="0"/>
              </a:rPr>
              <a:t>затем</a:t>
            </a:r>
            <a:r>
              <a:rPr lang="en-US" altLang="ru-RU" sz="1818">
                <a:solidFill>
                  <a:srgbClr val="000000"/>
                </a:solidFill>
                <a:latin typeface="Times New Roman" panose="02020603050405020304" pitchFamily="18" charset="0"/>
                <a:cs typeface="Times New Roman" panose="02020603050405020304" pitchFamily="18" charset="0"/>
              </a:rPr>
              <a:t>…</a:t>
            </a:r>
          </a:p>
        </p:txBody>
      </p:sp>
      <p:sp>
        <p:nvSpPr>
          <p:cNvPr id="16" name="Oval 7"/>
          <p:cNvSpPr/>
          <p:nvPr/>
        </p:nvSpPr>
        <p:spPr>
          <a:xfrm>
            <a:off x="8834390" y="3746475"/>
            <a:ext cx="1664337" cy="1610737"/>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lIns="94401" tIns="47201" rIns="94401" bIns="47201" anchor="ctr"/>
          <a:lstStyle/>
          <a:p>
            <a:pPr algn="ctr">
              <a:defRPr/>
            </a:pPr>
            <a:endParaRPr lang="en-US" sz="1558"/>
          </a:p>
        </p:txBody>
      </p:sp>
      <p:sp>
        <p:nvSpPr>
          <p:cNvPr id="17" name="Text Box 5"/>
          <p:cNvSpPr txBox="1">
            <a:spLocks noChangeArrowheads="1"/>
          </p:cNvSpPr>
          <p:nvPr/>
        </p:nvSpPr>
        <p:spPr bwMode="auto">
          <a:xfrm>
            <a:off x="9155988" y="3993858"/>
            <a:ext cx="1019767" cy="375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1" tIns="47201" rIns="94401" bIns="472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kk-KZ" altLang="ru-RU" sz="1818">
                <a:latin typeface="Gill Sans MT" panose="020B0502020104020203" pitchFamily="34" charset="0"/>
              </a:rPr>
              <a:t>время</a:t>
            </a:r>
            <a:endParaRPr lang="en-GB" altLang="ru-RU" sz="1818">
              <a:latin typeface="Gill Sans MT" panose="020B0502020104020203" pitchFamily="34" charset="0"/>
            </a:endParaRPr>
          </a:p>
        </p:txBody>
      </p:sp>
      <p:sp>
        <p:nvSpPr>
          <p:cNvPr id="18" name="Text Box 5"/>
          <p:cNvSpPr txBox="1">
            <a:spLocks noChangeArrowheads="1"/>
          </p:cNvSpPr>
          <p:nvPr/>
        </p:nvSpPr>
        <p:spPr bwMode="auto">
          <a:xfrm>
            <a:off x="9070778" y="4419906"/>
            <a:ext cx="1162066" cy="481712"/>
          </a:xfrm>
          <a:prstGeom prst="rect">
            <a:avLst/>
          </a:prstGeom>
          <a:noFill/>
          <a:ln w="9525">
            <a:noFill/>
            <a:miter lim="800000"/>
            <a:headEnd/>
            <a:tailEnd/>
          </a:ln>
          <a:effectLst/>
        </p:spPr>
        <p:txBody>
          <a:bodyPr wrap="none" lIns="94401" tIns="47201" rIns="94401" bIns="47201">
            <a:spAutoFit/>
          </a:bodyPr>
          <a:lstStyle/>
          <a:p>
            <a:pPr>
              <a:defRPr/>
            </a:pPr>
            <a:r>
              <a:rPr lang="en-GB" sz="2511" dirty="0">
                <a:solidFill>
                  <a:schemeClr val="accent6">
                    <a:lumMod val="75000"/>
                  </a:schemeClr>
                </a:solidFill>
                <a:latin typeface="Gill Sans MT" pitchFamily="34" charset="0"/>
              </a:rPr>
              <a:t>8 </a:t>
            </a:r>
            <a:r>
              <a:rPr lang="ru-RU" sz="2511" dirty="0">
                <a:solidFill>
                  <a:schemeClr val="accent6">
                    <a:lumMod val="75000"/>
                  </a:schemeClr>
                </a:solidFill>
                <a:latin typeface="Gill Sans MT" pitchFamily="34" charset="0"/>
              </a:rPr>
              <a:t>мин</a:t>
            </a:r>
            <a:r>
              <a:rPr lang="en-GB" sz="2511" dirty="0">
                <a:solidFill>
                  <a:schemeClr val="accent6">
                    <a:lumMod val="75000"/>
                  </a:schemeClr>
                </a:solidFill>
                <a:latin typeface="Gill Sans MT" pitchFamily="34" charset="0"/>
              </a:rPr>
              <a:t>.!</a:t>
            </a:r>
          </a:p>
        </p:txBody>
      </p:sp>
      <p:sp>
        <p:nvSpPr>
          <p:cNvPr id="7176" name="TextBox 18"/>
          <p:cNvSpPr txBox="1">
            <a:spLocks noChangeArrowheads="1"/>
          </p:cNvSpPr>
          <p:nvPr/>
        </p:nvSpPr>
        <p:spPr bwMode="auto">
          <a:xfrm>
            <a:off x="1279596" y="3954002"/>
            <a:ext cx="1915220" cy="335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4401" tIns="47201" rIns="94401" bIns="472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ru-RU" altLang="ru-RU" sz="1558">
                <a:solidFill>
                  <a:srgbClr val="000000"/>
                </a:solidFill>
                <a:latin typeface="Times New Roman" panose="02020603050405020304" pitchFamily="18" charset="0"/>
                <a:cs typeface="Times New Roman" panose="02020603050405020304" pitchFamily="18" charset="0"/>
              </a:rPr>
              <a:t>В первую очередь</a:t>
            </a:r>
            <a:r>
              <a:rPr lang="en-US" altLang="ru-RU" sz="1558">
                <a:solidFill>
                  <a:srgbClr val="000000"/>
                </a:solidFill>
                <a:latin typeface="Times New Roman" panose="02020603050405020304" pitchFamily="18" charset="0"/>
                <a:cs typeface="Times New Roman" panose="02020603050405020304" pitchFamily="18" charset="0"/>
              </a:rPr>
              <a:t>…</a:t>
            </a:r>
          </a:p>
        </p:txBody>
      </p:sp>
      <p:pic>
        <p:nvPicPr>
          <p:cNvPr id="7177" name="Picture 2" descr="Похожее изображение"/>
          <p:cNvPicPr>
            <a:picLocks noChangeAspect="1" noChangeArrowheads="1"/>
          </p:cNvPicPr>
          <p:nvPr/>
        </p:nvPicPr>
        <p:blipFill>
          <a:blip r:embed="rId4">
            <a:extLst>
              <a:ext uri="{28A0092B-C50C-407E-A947-70E740481C1C}">
                <a14:useLocalDpi xmlns:a14="http://schemas.microsoft.com/office/drawing/2010/main" val="0"/>
              </a:ext>
            </a:extLst>
          </a:blip>
          <a:srcRect l="47594" r="23788" b="63396"/>
          <a:stretch>
            <a:fillRect/>
          </a:stretch>
        </p:blipFill>
        <p:spPr bwMode="auto">
          <a:xfrm>
            <a:off x="3108854" y="3914145"/>
            <a:ext cx="757267" cy="857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8" name="Title 1"/>
          <p:cNvSpPr>
            <a:spLocks noGrp="1"/>
          </p:cNvSpPr>
          <p:nvPr>
            <p:ph type="title"/>
          </p:nvPr>
        </p:nvSpPr>
        <p:spPr>
          <a:xfrm>
            <a:off x="1609439" y="460408"/>
            <a:ext cx="9124301" cy="608836"/>
          </a:xfrm>
        </p:spPr>
        <p:txBody>
          <a:bodyPr anchor="t"/>
          <a:lstStyle/>
          <a:p>
            <a:pPr algn="l"/>
            <a:r>
              <a:rPr lang="ru-RU" altLang="ru-RU" sz="2857">
                <a:latin typeface="Times New Roman" panose="02020603050405020304" pitchFamily="18" charset="0"/>
                <a:cs typeface="Times New Roman" panose="02020603050405020304" pitchFamily="18" charset="0"/>
              </a:rPr>
              <a:t>Обсудите следующие вопросы:</a:t>
            </a:r>
            <a:endParaRPr lang="en-US" altLang="ru-RU" sz="2857">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7152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Номер слайда 1">
            <a:extLst>
              <a:ext uri="{FF2B5EF4-FFF2-40B4-BE49-F238E27FC236}">
                <a16:creationId xmlns:a16="http://schemas.microsoft.com/office/drawing/2014/main" id="{0E877C85-E2CE-4FC2-BF22-105440459D4C}"/>
              </a:ext>
            </a:extLst>
          </p:cNvPr>
          <p:cNvSpPr>
            <a:spLocks noGrp="1"/>
          </p:cNvSpPr>
          <p:nvPr>
            <p:ph type="sldNum" sz="quarter" idx="12"/>
          </p:nvPr>
        </p:nvSpPr>
        <p:spPr>
          <a:xfrm>
            <a:off x="2438400" y="5916613"/>
            <a:ext cx="1066800" cy="3286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76F9E8D-800E-413A-A578-54D374992FAB}" type="slidenum">
              <a:rPr kumimoji="0" lang="ru-RU" altLang="ru-RU"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ru-RU" altLang="ru-RU"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graphicFrame>
        <p:nvGraphicFramePr>
          <p:cNvPr id="5" name="Схема 4">
            <a:extLst>
              <a:ext uri="{FF2B5EF4-FFF2-40B4-BE49-F238E27FC236}">
                <a16:creationId xmlns:a16="http://schemas.microsoft.com/office/drawing/2014/main" id="{97E6D6A6-1B65-4D3A-87E9-D8FE1AF5E254}"/>
              </a:ext>
            </a:extLst>
          </p:cNvPr>
          <p:cNvGraphicFramePr/>
          <p:nvPr>
            <p:extLst/>
          </p:nvPr>
        </p:nvGraphicFramePr>
        <p:xfrm>
          <a:off x="548700" y="1052514"/>
          <a:ext cx="1093845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5844" name="Прямоугольник 1">
            <a:extLst>
              <a:ext uri="{FF2B5EF4-FFF2-40B4-BE49-F238E27FC236}">
                <a16:creationId xmlns:a16="http://schemas.microsoft.com/office/drawing/2014/main" id="{E83FB809-C597-4E19-9818-E9B9D535C67C}"/>
              </a:ext>
            </a:extLst>
          </p:cNvPr>
          <p:cNvSpPr>
            <a:spLocks noChangeArrowheads="1"/>
          </p:cNvSpPr>
          <p:nvPr/>
        </p:nvSpPr>
        <p:spPr bwMode="auto">
          <a:xfrm>
            <a:off x="2209800" y="76201"/>
            <a:ext cx="7924800" cy="97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433" tIns="41217" rIns="82433" bIns="41217">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altLang="ru-RU" sz="29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Алгоритм разработки заданий для суммативного оценивания за раздел</a:t>
            </a:r>
          </a:p>
        </p:txBody>
      </p:sp>
    </p:spTree>
    <p:extLst>
      <p:ext uri="{BB962C8B-B14F-4D97-AF65-F5344CB8AC3E}">
        <p14:creationId xmlns:p14="http://schemas.microsoft.com/office/powerpoint/2010/main" val="24417440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Объект 19" descr="Картинки по запросу думающий человек">
            <a:extLst>
              <a:ext uri="{FF2B5EF4-FFF2-40B4-BE49-F238E27FC236}">
                <a16:creationId xmlns:a16="http://schemas.microsoft.com/office/drawing/2014/main" id="{4D4E51AD-31D9-4B7A-8990-E8FCF7760381}"/>
              </a:ext>
            </a:extLst>
          </p:cNvPr>
          <p:cNvPicPr>
            <a:picLocks noGrp="1" noChangeArrowheads="1"/>
          </p:cNvPicPr>
          <p:nvPr>
            <p:ph sz="half" idx="1"/>
          </p:nvPr>
        </p:nvPicPr>
        <p:blipFill>
          <a:blip r:embed="rId3">
            <a:extLst>
              <a:ext uri="{28A0092B-C50C-407E-A947-70E740481C1C}">
                <a14:useLocalDpi xmlns:a14="http://schemas.microsoft.com/office/drawing/2010/main" val="0"/>
              </a:ext>
            </a:extLst>
          </a:blip>
          <a:srcRect l="10109" r="9026"/>
          <a:stretch>
            <a:fillRect/>
          </a:stretch>
        </p:blipFill>
        <p:spPr>
          <a:xfrm>
            <a:off x="5051426" y="1785938"/>
            <a:ext cx="2170113" cy="3167062"/>
          </a:xfrm>
        </p:spPr>
      </p:pic>
      <p:sp>
        <p:nvSpPr>
          <p:cNvPr id="2" name="Заголовок 1">
            <a:extLst>
              <a:ext uri="{FF2B5EF4-FFF2-40B4-BE49-F238E27FC236}">
                <a16:creationId xmlns:a16="http://schemas.microsoft.com/office/drawing/2014/main" id="{A8DF378E-8BF2-4224-B449-DCD92B1C8DEF}"/>
              </a:ext>
            </a:extLst>
          </p:cNvPr>
          <p:cNvSpPr>
            <a:spLocks noGrp="1"/>
          </p:cNvSpPr>
          <p:nvPr>
            <p:ph type="title"/>
          </p:nvPr>
        </p:nvSpPr>
        <p:spPr>
          <a:xfrm>
            <a:off x="2362200" y="762000"/>
            <a:ext cx="7481888" cy="457200"/>
          </a:xfrm>
        </p:spPr>
        <p:txBody>
          <a:bodyPr>
            <a:noAutofit/>
          </a:bodyPr>
          <a:lstStyle/>
          <a:p>
            <a:pPr lvl="3">
              <a:defRPr/>
            </a:pPr>
            <a:r>
              <a:rPr lang="ru-RU" sz="2800" dirty="0">
                <a:solidFill>
                  <a:schemeClr val="accent2"/>
                </a:solidFill>
                <a:latin typeface="Times New Roman" panose="02020603050405020304" pitchFamily="18" charset="0"/>
                <a:cs typeface="Times New Roman" panose="02020603050405020304" pitchFamily="18" charset="0"/>
              </a:rPr>
              <a:t/>
            </a:r>
            <a:br>
              <a:rPr lang="ru-RU" sz="2800" dirty="0">
                <a:solidFill>
                  <a:schemeClr val="accent2"/>
                </a:solidFill>
                <a:latin typeface="Times New Roman" panose="02020603050405020304" pitchFamily="18" charset="0"/>
                <a:cs typeface="Times New Roman" panose="02020603050405020304" pitchFamily="18" charset="0"/>
              </a:rPr>
            </a:br>
            <a:r>
              <a:rPr lang="kk-KZ" sz="3600" dirty="0">
                <a:solidFill>
                  <a:srgbClr val="0000FF"/>
                </a:solidFill>
                <a:latin typeface="Times New Roman" pitchFamily="18" charset="0"/>
                <a:ea typeface="+mj-ea"/>
                <a:cs typeface="Times New Roman" pitchFamily="18" charset="0"/>
              </a:rPr>
              <a:t>О чем думает учитель при разработке заданий?</a:t>
            </a:r>
            <a:endParaRPr lang="ru-RU" sz="3600" dirty="0">
              <a:solidFill>
                <a:srgbClr val="0000FF"/>
              </a:solidFill>
              <a:latin typeface="Times New Roman" pitchFamily="18" charset="0"/>
              <a:ea typeface="+mj-ea"/>
              <a:cs typeface="Times New Roman" pitchFamily="18" charset="0"/>
            </a:endParaRPr>
          </a:p>
        </p:txBody>
      </p:sp>
      <p:sp>
        <p:nvSpPr>
          <p:cNvPr id="26628" name="Номер слайда 4">
            <a:extLst>
              <a:ext uri="{FF2B5EF4-FFF2-40B4-BE49-F238E27FC236}">
                <a16:creationId xmlns:a16="http://schemas.microsoft.com/office/drawing/2014/main" id="{C8268AF4-2FE3-4DAC-9853-251481CD7CFC}"/>
              </a:ext>
            </a:extLst>
          </p:cNvPr>
          <p:cNvSpPr>
            <a:spLocks noGrp="1"/>
          </p:cNvSpPr>
          <p:nvPr>
            <p:ph type="sldNum" sz="quarter" idx="12"/>
          </p:nvPr>
        </p:nvSpPr>
        <p:spPr bwMode="auto">
          <a:xfrm>
            <a:off x="7620000" y="6553200"/>
            <a:ext cx="1524000" cy="3048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US"/>
            </a:defPPr>
            <a:lvl1pPr algn="r" rtl="0" eaLnBrk="1" fontAlgn="base" hangingPunct="1">
              <a:spcBef>
                <a:spcPct val="0"/>
              </a:spcBef>
              <a:spcAft>
                <a:spcPct val="0"/>
              </a:spcAft>
              <a:defRPr sz="1000" kern="1200">
                <a:solidFill>
                  <a:srgbClr val="FF3300"/>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72128B8-1DA0-4AC4-B76F-B3D3B88024B3}" type="slidenum">
              <a:rPr kumimoji="0" lang="en-US" altLang="en-US" sz="1000" b="0" i="0" u="none" strike="noStrike" kern="1200" cap="none" spc="0" normalizeH="0" baseline="0" noProof="0" smtClean="0">
                <a:ln>
                  <a:noFill/>
                </a:ln>
                <a:solidFill>
                  <a:srgbClr val="FF3300"/>
                </a:solidFill>
                <a:effectLst/>
                <a:uLnTx/>
                <a:uFillTx/>
                <a:latin typeface="Verdana" panose="020B060403050404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ru-RU" altLang="ru-RU"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grpSp>
        <p:nvGrpSpPr>
          <p:cNvPr id="3" name="Группа 2">
            <a:extLst>
              <a:ext uri="{FF2B5EF4-FFF2-40B4-BE49-F238E27FC236}">
                <a16:creationId xmlns:a16="http://schemas.microsoft.com/office/drawing/2014/main" id="{D2A39B56-D0FA-479B-8A8A-A97789FF3754}"/>
              </a:ext>
            </a:extLst>
          </p:cNvPr>
          <p:cNvGrpSpPr>
            <a:grpSpLocks/>
          </p:cNvGrpSpPr>
          <p:nvPr/>
        </p:nvGrpSpPr>
        <p:grpSpPr bwMode="auto">
          <a:xfrm>
            <a:off x="1703389" y="1447800"/>
            <a:ext cx="8713787" cy="3500438"/>
            <a:chOff x="179388" y="1447800"/>
            <a:chExt cx="8713787" cy="3500437"/>
          </a:xfrm>
        </p:grpSpPr>
        <p:sp>
          <p:nvSpPr>
            <p:cNvPr id="18" name="Скругленный прямоугольник 17">
              <a:extLst>
                <a:ext uri="{FF2B5EF4-FFF2-40B4-BE49-F238E27FC236}">
                  <a16:creationId xmlns:a16="http://schemas.microsoft.com/office/drawing/2014/main" id="{68FD149A-CFC4-4079-A0CE-47F2E50C9B90}"/>
                </a:ext>
              </a:extLst>
            </p:cNvPr>
            <p:cNvSpPr/>
            <p:nvPr/>
          </p:nvSpPr>
          <p:spPr>
            <a:xfrm>
              <a:off x="6110288" y="2697163"/>
              <a:ext cx="2736850" cy="93503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000000"/>
                  </a:solidFill>
                  <a:effectLst/>
                  <a:uLnTx/>
                  <a:uFillTx/>
                  <a:latin typeface="Arial"/>
                  <a:ea typeface="+mn-ea"/>
                  <a:cs typeface="+mn-cs"/>
                </a:rPr>
                <a:t>Соответствует ли задание возрастным особенностям?</a:t>
              </a:r>
            </a:p>
          </p:txBody>
        </p:sp>
        <p:sp>
          <p:nvSpPr>
            <p:cNvPr id="19" name="Скругленный прямоугольник 18">
              <a:extLst>
                <a:ext uri="{FF2B5EF4-FFF2-40B4-BE49-F238E27FC236}">
                  <a16:creationId xmlns:a16="http://schemas.microsoft.com/office/drawing/2014/main" id="{775FC66E-2CA6-40FA-AB65-E7C639962B42}"/>
                </a:ext>
              </a:extLst>
            </p:cNvPr>
            <p:cNvSpPr/>
            <p:nvPr/>
          </p:nvSpPr>
          <p:spPr>
            <a:xfrm>
              <a:off x="6043613" y="1447800"/>
              <a:ext cx="2736850" cy="9366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000000"/>
                  </a:solidFill>
                  <a:effectLst/>
                  <a:uLnTx/>
                  <a:uFillTx/>
                  <a:latin typeface="Arial"/>
                  <a:ea typeface="+mn-ea"/>
                  <a:cs typeface="+mn-cs"/>
                </a:rPr>
                <a:t>Понятна ли формулировка задания?</a:t>
              </a:r>
            </a:p>
          </p:txBody>
        </p:sp>
        <p:sp>
          <p:nvSpPr>
            <p:cNvPr id="29" name="Стрелка вправо 28">
              <a:extLst>
                <a:ext uri="{FF2B5EF4-FFF2-40B4-BE49-F238E27FC236}">
                  <a16:creationId xmlns:a16="http://schemas.microsoft.com/office/drawing/2014/main" id="{C3831D81-E38F-46FE-BF5F-14762497F521}"/>
                </a:ext>
              </a:extLst>
            </p:cNvPr>
            <p:cNvSpPr/>
            <p:nvPr/>
          </p:nvSpPr>
          <p:spPr>
            <a:xfrm rot="9123638">
              <a:off x="5345113" y="2065338"/>
              <a:ext cx="758825" cy="182562"/>
            </a:xfrm>
            <a:prstGeom prst="rightArrow">
              <a:avLst/>
            </a:prstGeom>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000000"/>
                </a:solidFill>
                <a:effectLst/>
                <a:uLnTx/>
                <a:uFillTx/>
                <a:latin typeface="Arial"/>
                <a:ea typeface="+mn-ea"/>
                <a:cs typeface="+mn-cs"/>
              </a:endParaRPr>
            </a:p>
          </p:txBody>
        </p:sp>
        <p:sp>
          <p:nvSpPr>
            <p:cNvPr id="30" name="Стрелка вправо 29">
              <a:extLst>
                <a:ext uri="{FF2B5EF4-FFF2-40B4-BE49-F238E27FC236}">
                  <a16:creationId xmlns:a16="http://schemas.microsoft.com/office/drawing/2014/main" id="{6489C35D-C412-4CE4-A687-2DD4027FA312}"/>
                </a:ext>
              </a:extLst>
            </p:cNvPr>
            <p:cNvSpPr/>
            <p:nvPr/>
          </p:nvSpPr>
          <p:spPr>
            <a:xfrm>
              <a:off x="2943225" y="3109913"/>
              <a:ext cx="431800" cy="161925"/>
            </a:xfrm>
            <a:prstGeom prst="rightArrow">
              <a:avLst/>
            </a:prstGeom>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000000"/>
                </a:solidFill>
                <a:effectLst/>
                <a:uLnTx/>
                <a:uFillTx/>
                <a:latin typeface="Arial"/>
                <a:ea typeface="+mn-ea"/>
                <a:cs typeface="+mn-cs"/>
              </a:endParaRPr>
            </a:p>
          </p:txBody>
        </p:sp>
        <p:sp>
          <p:nvSpPr>
            <p:cNvPr id="32" name="Скругленный прямоугольник 31">
              <a:extLst>
                <a:ext uri="{FF2B5EF4-FFF2-40B4-BE49-F238E27FC236}">
                  <a16:creationId xmlns:a16="http://schemas.microsoft.com/office/drawing/2014/main" id="{415B759B-D6DF-45CA-A173-37BBAC06302D}"/>
                </a:ext>
              </a:extLst>
            </p:cNvPr>
            <p:cNvSpPr/>
            <p:nvPr/>
          </p:nvSpPr>
          <p:spPr>
            <a:xfrm>
              <a:off x="179388" y="1570038"/>
              <a:ext cx="2736850" cy="9366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000000"/>
                  </a:solidFill>
                  <a:effectLst/>
                  <a:uLnTx/>
                  <a:uFillTx/>
                  <a:latin typeface="Arial"/>
                  <a:ea typeface="+mn-ea"/>
                  <a:cs typeface="+mn-cs"/>
                </a:rPr>
                <a:t>Соответствует ли критерий оценивания цели обучения?</a:t>
              </a:r>
            </a:p>
          </p:txBody>
        </p:sp>
        <p:sp>
          <p:nvSpPr>
            <p:cNvPr id="33" name="Скругленный прямоугольник 32">
              <a:extLst>
                <a:ext uri="{FF2B5EF4-FFF2-40B4-BE49-F238E27FC236}">
                  <a16:creationId xmlns:a16="http://schemas.microsoft.com/office/drawing/2014/main" id="{E85139AF-FB76-4D3D-B029-1FF88489AE87}"/>
                </a:ext>
              </a:extLst>
            </p:cNvPr>
            <p:cNvSpPr/>
            <p:nvPr/>
          </p:nvSpPr>
          <p:spPr>
            <a:xfrm>
              <a:off x="179388" y="2722563"/>
              <a:ext cx="2736850" cy="9366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000000"/>
                  </a:solidFill>
                  <a:effectLst/>
                  <a:uLnTx/>
                  <a:uFillTx/>
                  <a:latin typeface="Arial"/>
                  <a:ea typeface="+mn-ea"/>
                  <a:cs typeface="+mn-cs"/>
                </a:rPr>
                <a:t>Соответствует ли уровень мыслительных навыков критерию оценивания?</a:t>
              </a:r>
            </a:p>
          </p:txBody>
        </p:sp>
        <p:sp>
          <p:nvSpPr>
            <p:cNvPr id="37" name="Скругленный прямоугольник 36">
              <a:extLst>
                <a:ext uri="{FF2B5EF4-FFF2-40B4-BE49-F238E27FC236}">
                  <a16:creationId xmlns:a16="http://schemas.microsoft.com/office/drawing/2014/main" id="{466D51D6-6B17-4C7D-976E-C0F7F6D0D413}"/>
                </a:ext>
              </a:extLst>
            </p:cNvPr>
            <p:cNvSpPr/>
            <p:nvPr/>
          </p:nvSpPr>
          <p:spPr>
            <a:xfrm>
              <a:off x="219075" y="3946524"/>
              <a:ext cx="2736850" cy="9366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000000"/>
                  </a:solidFill>
                  <a:effectLst/>
                  <a:uLnTx/>
                  <a:uFillTx/>
                  <a:latin typeface="Arial"/>
                  <a:ea typeface="+mn-ea"/>
                  <a:cs typeface="+mn-cs"/>
                </a:rPr>
                <a:t>Соответствует ли задание критерию оценивания, уровню мыслительных навыков?</a:t>
              </a:r>
            </a:p>
          </p:txBody>
        </p:sp>
        <p:sp>
          <p:nvSpPr>
            <p:cNvPr id="41" name="Стрелка вправо 40">
              <a:extLst>
                <a:ext uri="{FF2B5EF4-FFF2-40B4-BE49-F238E27FC236}">
                  <a16:creationId xmlns:a16="http://schemas.microsoft.com/office/drawing/2014/main" id="{E18FC819-A535-400C-B9F0-A504301655FA}"/>
                </a:ext>
              </a:extLst>
            </p:cNvPr>
            <p:cNvSpPr/>
            <p:nvPr/>
          </p:nvSpPr>
          <p:spPr>
            <a:xfrm rot="12358138">
              <a:off x="5357813" y="3033713"/>
              <a:ext cx="758825" cy="182562"/>
            </a:xfrm>
            <a:prstGeom prst="rightArrow">
              <a:avLst/>
            </a:prstGeom>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000000"/>
                </a:solidFill>
                <a:effectLst/>
                <a:uLnTx/>
                <a:uFillTx/>
                <a:latin typeface="Arial"/>
                <a:ea typeface="+mn-ea"/>
                <a:cs typeface="+mn-cs"/>
              </a:endParaRPr>
            </a:p>
          </p:txBody>
        </p:sp>
        <p:sp>
          <p:nvSpPr>
            <p:cNvPr id="43" name="Стрелка вправо 42">
              <a:extLst>
                <a:ext uri="{FF2B5EF4-FFF2-40B4-BE49-F238E27FC236}">
                  <a16:creationId xmlns:a16="http://schemas.microsoft.com/office/drawing/2014/main" id="{488F2B60-CCF4-4A41-A38D-C64322C0D496}"/>
                </a:ext>
              </a:extLst>
            </p:cNvPr>
            <p:cNvSpPr/>
            <p:nvPr/>
          </p:nvSpPr>
          <p:spPr>
            <a:xfrm rot="20414159">
              <a:off x="2981325" y="4341812"/>
              <a:ext cx="431800" cy="161925"/>
            </a:xfrm>
            <a:prstGeom prst="rightArrow">
              <a:avLst/>
            </a:prstGeom>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000000"/>
                </a:solidFill>
                <a:effectLst/>
                <a:uLnTx/>
                <a:uFillTx/>
                <a:latin typeface="Arial"/>
                <a:ea typeface="+mn-ea"/>
                <a:cs typeface="+mn-cs"/>
              </a:endParaRPr>
            </a:p>
          </p:txBody>
        </p:sp>
        <p:sp>
          <p:nvSpPr>
            <p:cNvPr id="44" name="Стрелка вправо 43">
              <a:extLst>
                <a:ext uri="{FF2B5EF4-FFF2-40B4-BE49-F238E27FC236}">
                  <a16:creationId xmlns:a16="http://schemas.microsoft.com/office/drawing/2014/main" id="{602EB19F-0258-48E6-BBE0-0399866AADD7}"/>
                </a:ext>
              </a:extLst>
            </p:cNvPr>
            <p:cNvSpPr/>
            <p:nvPr/>
          </p:nvSpPr>
          <p:spPr>
            <a:xfrm rot="12402401">
              <a:off x="5711825" y="4333874"/>
              <a:ext cx="431800" cy="161925"/>
            </a:xfrm>
            <a:prstGeom prst="rightArrow">
              <a:avLst/>
            </a:prstGeom>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000000"/>
                </a:solidFill>
                <a:effectLst/>
                <a:uLnTx/>
                <a:uFillTx/>
                <a:latin typeface="Arial"/>
                <a:ea typeface="+mn-ea"/>
                <a:cs typeface="+mn-cs"/>
              </a:endParaRPr>
            </a:p>
          </p:txBody>
        </p:sp>
        <p:sp>
          <p:nvSpPr>
            <p:cNvPr id="45" name="Скругленный прямоугольник 44">
              <a:extLst>
                <a:ext uri="{FF2B5EF4-FFF2-40B4-BE49-F238E27FC236}">
                  <a16:creationId xmlns:a16="http://schemas.microsoft.com/office/drawing/2014/main" id="{C9444513-EB7B-40AE-AD34-EEC56A97B3B6}"/>
                </a:ext>
              </a:extLst>
            </p:cNvPr>
            <p:cNvSpPr/>
            <p:nvPr/>
          </p:nvSpPr>
          <p:spPr>
            <a:xfrm>
              <a:off x="6156325" y="4011612"/>
              <a:ext cx="2736850" cy="936625"/>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400" b="0" i="0" u="none" strike="noStrike" kern="1200" cap="none" spc="0" normalizeH="0" baseline="0" noProof="0" dirty="0">
                  <a:ln>
                    <a:noFill/>
                  </a:ln>
                  <a:solidFill>
                    <a:srgbClr val="000000"/>
                  </a:solidFill>
                  <a:effectLst/>
                  <a:uLnTx/>
                  <a:uFillTx/>
                  <a:latin typeface="Arial"/>
                  <a:ea typeface="+mn-ea"/>
                  <a:cs typeface="+mn-cs"/>
                </a:rPr>
                <a:t>Соответствуют ли дескрипторы / схема выставления баллов заданию?</a:t>
              </a:r>
            </a:p>
          </p:txBody>
        </p:sp>
        <p:sp>
          <p:nvSpPr>
            <p:cNvPr id="42" name="Стрелка вправо 41">
              <a:extLst>
                <a:ext uri="{FF2B5EF4-FFF2-40B4-BE49-F238E27FC236}">
                  <a16:creationId xmlns:a16="http://schemas.microsoft.com/office/drawing/2014/main" id="{CDB63ED5-98A7-4910-BEC7-02E3B5847CEA}"/>
                </a:ext>
              </a:extLst>
            </p:cNvPr>
            <p:cNvSpPr/>
            <p:nvPr/>
          </p:nvSpPr>
          <p:spPr>
            <a:xfrm rot="1329747">
              <a:off x="2922588" y="2065338"/>
              <a:ext cx="758825" cy="182562"/>
            </a:xfrm>
            <a:prstGeom prst="rightArrow">
              <a:avLst/>
            </a:prstGeom>
            <a:ln>
              <a:solidFill>
                <a:schemeClr val="accent1">
                  <a:lumMod val="75000"/>
                </a:schemeClr>
              </a:solidFill>
            </a:ln>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srgbClr val="000000"/>
                </a:solidFill>
                <a:effectLst/>
                <a:uLnTx/>
                <a:uFillTx/>
                <a:latin typeface="Arial"/>
                <a:ea typeface="+mn-ea"/>
                <a:cs typeface="+mn-cs"/>
              </a:endParaRPr>
            </a:p>
          </p:txBody>
        </p:sp>
      </p:grpSp>
    </p:spTree>
    <p:extLst>
      <p:ext uri="{BB962C8B-B14F-4D97-AF65-F5344CB8AC3E}">
        <p14:creationId xmlns:p14="http://schemas.microsoft.com/office/powerpoint/2010/main" val="522423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Номер слайда 1">
            <a:extLst>
              <a:ext uri="{FF2B5EF4-FFF2-40B4-BE49-F238E27FC236}">
                <a16:creationId xmlns:a16="http://schemas.microsoft.com/office/drawing/2014/main" id="{583AD42E-708B-4754-AA56-1C0E7B390D41}"/>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0F0932E-5519-45DC-9912-EA2A70CE570B}"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22</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
        <p:nvSpPr>
          <p:cNvPr id="3" name="Title 1">
            <a:extLst>
              <a:ext uri="{FF2B5EF4-FFF2-40B4-BE49-F238E27FC236}">
                <a16:creationId xmlns:a16="http://schemas.microsoft.com/office/drawing/2014/main" id="{B26548D3-424B-44E5-909A-A9B82296670A}"/>
              </a:ext>
            </a:extLst>
          </p:cNvPr>
          <p:cNvSpPr txBox="1">
            <a:spLocks/>
          </p:cNvSpPr>
          <p:nvPr/>
        </p:nvSpPr>
        <p:spPr>
          <a:xfrm>
            <a:off x="1782763" y="228600"/>
            <a:ext cx="8686800" cy="685800"/>
          </a:xfrm>
          <a:prstGeom prst="rect">
            <a:avLst/>
          </a:prstGeom>
        </p:spPr>
        <p:txBody>
          <a:bodyPr/>
          <a:lst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altLang="ru-RU" sz="2800" b="1" i="0" u="none" strike="noStrike" kern="0" cap="none" spc="0" normalizeH="0" baseline="0" noProof="0" dirty="0">
                <a:ln>
                  <a:noFill/>
                </a:ln>
                <a:solidFill>
                  <a:srgbClr val="0000FF"/>
                </a:solidFill>
                <a:effectLst/>
                <a:uLnTx/>
                <a:uFillTx/>
                <a:latin typeface="Times New Roman" pitchFamily="18" charset="0"/>
                <a:ea typeface="+mj-ea"/>
                <a:cs typeface="Times New Roman" pitchFamily="18" charset="0"/>
              </a:rPr>
              <a:t>Суммативное оценивание за раздел: разработка </a:t>
            </a:r>
            <a:endParaRPr kumimoji="0" lang="en-US" altLang="ru-RU" sz="2800" b="1" i="0" u="none" strike="noStrike" kern="0" cap="none" spc="0" normalizeH="0" baseline="0" noProof="0" dirty="0">
              <a:ln>
                <a:noFill/>
              </a:ln>
              <a:solidFill>
                <a:srgbClr val="0000FF"/>
              </a:solidFill>
              <a:effectLst/>
              <a:uLnTx/>
              <a:uFillTx/>
              <a:latin typeface="Times New Roman" pitchFamily="18" charset="0"/>
              <a:ea typeface="+mj-ea"/>
              <a:cs typeface="Times New Roman" pitchFamily="18" charset="0"/>
            </a:endParaRPr>
          </a:p>
        </p:txBody>
      </p:sp>
      <p:sp>
        <p:nvSpPr>
          <p:cNvPr id="38916" name="Прямоугольник 3">
            <a:extLst>
              <a:ext uri="{FF2B5EF4-FFF2-40B4-BE49-F238E27FC236}">
                <a16:creationId xmlns:a16="http://schemas.microsoft.com/office/drawing/2014/main" id="{B50EDB7D-67FA-434D-A007-A73024EA6536}"/>
              </a:ext>
            </a:extLst>
          </p:cNvPr>
          <p:cNvSpPr>
            <a:spLocks noChangeArrowheads="1"/>
          </p:cNvSpPr>
          <p:nvPr/>
        </p:nvSpPr>
        <p:spPr bwMode="auto">
          <a:xfrm>
            <a:off x="4557713" y="1447801"/>
            <a:ext cx="563880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Рекомендуется обратить внимание на составление дескрипторов, которые </a:t>
            </a:r>
            <a:r>
              <a:rPr kumimoji="0" lang="ru-RU" altLang="ru-RU" sz="20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описывают каждый шаг выполнения задания</a:t>
            </a:r>
            <a:r>
              <a:rPr kumimoji="0" lang="ru-RU" alt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Описание каждого этапа выполнения задания посредством дескрипторов позволит учителю определить навыки и умения, которые вызывают затруднения у учащихся,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а также планировать и корректировать процесс обучения в дальнейшем. </a:t>
            </a:r>
          </a:p>
        </p:txBody>
      </p:sp>
      <p:pic>
        <p:nvPicPr>
          <p:cNvPr id="38917" name="Picture 2" descr="ÐÐ°ÑÑÐ¸Ð½ÐºÐ¸ Ð¿Ð¾ Ð·Ð°Ð¿ÑÐ¾ÑÑ Ð²ÑÐ²Ð¾Ð´">
            <a:extLst>
              <a:ext uri="{FF2B5EF4-FFF2-40B4-BE49-F238E27FC236}">
                <a16:creationId xmlns:a16="http://schemas.microsoft.com/office/drawing/2014/main" id="{2AF4EF76-DAB1-4AF9-BFF6-1C3BC88853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1827213"/>
            <a:ext cx="2200275"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92370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a:extLst>
              <a:ext uri="{FF2B5EF4-FFF2-40B4-BE49-F238E27FC236}">
                <a16:creationId xmlns:a16="http://schemas.microsoft.com/office/drawing/2014/main" id="{FD196035-AFE2-4685-AEA8-BDF4ADAE9108}"/>
              </a:ext>
            </a:extLst>
          </p:cNvPr>
          <p:cNvGraphicFramePr>
            <a:graphicFrameLocks noGrp="1"/>
          </p:cNvGraphicFramePr>
          <p:nvPr>
            <p:extLst/>
          </p:nvPr>
        </p:nvGraphicFramePr>
        <p:xfrm>
          <a:off x="889794" y="930925"/>
          <a:ext cx="10382250" cy="5425426"/>
        </p:xfrm>
        <a:graphic>
          <a:graphicData uri="http://schemas.openxmlformats.org/drawingml/2006/table">
            <a:tbl>
              <a:tblPr/>
              <a:tblGrid>
                <a:gridCol w="2348706">
                  <a:extLst>
                    <a:ext uri="{9D8B030D-6E8A-4147-A177-3AD203B41FA5}">
                      <a16:colId xmlns:a16="http://schemas.microsoft.com/office/drawing/2014/main" val="20000"/>
                    </a:ext>
                  </a:extLst>
                </a:gridCol>
                <a:gridCol w="8033544">
                  <a:extLst>
                    <a:ext uri="{9D8B030D-6E8A-4147-A177-3AD203B41FA5}">
                      <a16:colId xmlns:a16="http://schemas.microsoft.com/office/drawing/2014/main" val="20001"/>
                    </a:ext>
                  </a:extLst>
                </a:gridCol>
              </a:tblGrid>
              <a:tr h="5079896">
                <a:tc>
                  <a:txBody>
                    <a:bodyPr/>
                    <a:lstStyle>
                      <a:lvl1pPr defTabSz="1068388">
                        <a:spcBef>
                          <a:spcPct val="20000"/>
                        </a:spcBef>
                        <a:buClr>
                          <a:srgbClr val="FF3300"/>
                        </a:buClr>
                        <a:defRPr sz="3400">
                          <a:solidFill>
                            <a:schemeClr val="tx1"/>
                          </a:solidFill>
                          <a:latin typeface="Arial" charset="0"/>
                        </a:defRPr>
                      </a:lvl1pPr>
                      <a:lvl2pPr defTabSz="1068388">
                        <a:spcBef>
                          <a:spcPct val="20000"/>
                        </a:spcBef>
                        <a:buClr>
                          <a:srgbClr val="FF3300"/>
                        </a:buClr>
                        <a:defRPr sz="2900">
                          <a:solidFill>
                            <a:schemeClr val="tx1"/>
                          </a:solidFill>
                          <a:latin typeface="Arial" charset="0"/>
                        </a:defRPr>
                      </a:lvl2pPr>
                      <a:lvl3pPr defTabSz="1068388">
                        <a:spcBef>
                          <a:spcPct val="20000"/>
                        </a:spcBef>
                        <a:buClr>
                          <a:srgbClr val="FF3300"/>
                        </a:buClr>
                        <a:defRPr sz="2400">
                          <a:solidFill>
                            <a:schemeClr val="tx1"/>
                          </a:solidFill>
                          <a:latin typeface="Arial" charset="0"/>
                        </a:defRPr>
                      </a:lvl3pPr>
                      <a:lvl4pPr defTabSz="1068388">
                        <a:spcBef>
                          <a:spcPct val="20000"/>
                        </a:spcBef>
                        <a:buClr>
                          <a:srgbClr val="FF3300"/>
                        </a:buClr>
                        <a:defRPr sz="2100">
                          <a:solidFill>
                            <a:schemeClr val="tx1"/>
                          </a:solidFill>
                          <a:latin typeface="Arial" charset="0"/>
                        </a:defRPr>
                      </a:lvl4pPr>
                      <a:lvl5pPr defTabSz="1068388">
                        <a:spcBef>
                          <a:spcPct val="20000"/>
                        </a:spcBef>
                        <a:buClr>
                          <a:srgbClr val="FF3300"/>
                        </a:buClr>
                        <a:defRPr sz="2100">
                          <a:solidFill>
                            <a:schemeClr val="tx1"/>
                          </a:solidFill>
                          <a:latin typeface="Arial" charset="0"/>
                        </a:defRPr>
                      </a:lvl5pPr>
                      <a:lvl6pPr marL="2595563" indent="-309563" defTabSz="1068388" eaLnBrk="0" fontAlgn="base" hangingPunct="0">
                        <a:spcBef>
                          <a:spcPct val="20000"/>
                        </a:spcBef>
                        <a:spcAft>
                          <a:spcPct val="0"/>
                        </a:spcAft>
                        <a:buClr>
                          <a:srgbClr val="FF3300"/>
                        </a:buClr>
                        <a:defRPr sz="2100">
                          <a:solidFill>
                            <a:schemeClr val="tx1"/>
                          </a:solidFill>
                          <a:latin typeface="Arial" charset="0"/>
                        </a:defRPr>
                      </a:lvl6pPr>
                      <a:lvl7pPr marL="3052763" indent="-309563" defTabSz="1068388" eaLnBrk="0" fontAlgn="base" hangingPunct="0">
                        <a:spcBef>
                          <a:spcPct val="20000"/>
                        </a:spcBef>
                        <a:spcAft>
                          <a:spcPct val="0"/>
                        </a:spcAft>
                        <a:buClr>
                          <a:srgbClr val="FF3300"/>
                        </a:buClr>
                        <a:defRPr sz="2100">
                          <a:solidFill>
                            <a:schemeClr val="tx1"/>
                          </a:solidFill>
                          <a:latin typeface="Arial" charset="0"/>
                        </a:defRPr>
                      </a:lvl7pPr>
                      <a:lvl8pPr marL="3509963" indent="-309563" defTabSz="1068388" eaLnBrk="0" fontAlgn="base" hangingPunct="0">
                        <a:spcBef>
                          <a:spcPct val="20000"/>
                        </a:spcBef>
                        <a:spcAft>
                          <a:spcPct val="0"/>
                        </a:spcAft>
                        <a:buClr>
                          <a:srgbClr val="FF3300"/>
                        </a:buClr>
                        <a:defRPr sz="2100">
                          <a:solidFill>
                            <a:schemeClr val="tx1"/>
                          </a:solidFill>
                          <a:latin typeface="Arial" charset="0"/>
                        </a:defRPr>
                      </a:lvl8pPr>
                      <a:lvl9pPr marL="3967163" indent="-309563" defTabSz="1068388" eaLnBrk="0" fontAlgn="base" hangingPunct="0">
                        <a:spcBef>
                          <a:spcPct val="20000"/>
                        </a:spcBef>
                        <a:spcAft>
                          <a:spcPct val="0"/>
                        </a:spcAft>
                        <a:buClr>
                          <a:srgbClr val="FF3300"/>
                        </a:buClr>
                        <a:defRPr sz="2100">
                          <a:solidFill>
                            <a:schemeClr val="tx1"/>
                          </a:solidFill>
                          <a:latin typeface="Arial" charset="0"/>
                        </a:defRPr>
                      </a:lvl9pPr>
                    </a:lstStyle>
                    <a:p>
                      <a:pPr marL="0" marR="0" lvl="0" indent="0" algn="ctr" defTabSz="1068388" rtl="0" eaLnBrk="1" fontAlgn="base" latinLnBrk="0" hangingPunct="1">
                        <a:lnSpc>
                          <a:spcPct val="100000"/>
                        </a:lnSpc>
                        <a:spcBef>
                          <a:spcPct val="0"/>
                        </a:spcBef>
                        <a:spcAft>
                          <a:spcPts val="600"/>
                        </a:spcAft>
                        <a:buClrTx/>
                        <a:buSzTx/>
                        <a:buFontTx/>
                        <a:buNone/>
                        <a:tabLst/>
                      </a:pPr>
                      <a:endParaRPr kumimoji="0" lang="ru-RU" altLang="ru-RU" sz="16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1068388" rtl="0" eaLnBrk="1" fontAlgn="base" latinLnBrk="0" hangingPunct="1">
                        <a:lnSpc>
                          <a:spcPct val="100000"/>
                        </a:lnSpc>
                        <a:spcBef>
                          <a:spcPct val="0"/>
                        </a:spcBef>
                        <a:spcAft>
                          <a:spcPts val="600"/>
                        </a:spcAft>
                        <a:buClrTx/>
                        <a:buSzTx/>
                        <a:buFontTx/>
                        <a:buNone/>
                        <a:tabLst/>
                      </a:pPr>
                      <a:endParaRPr kumimoji="0" lang="ru-RU" altLang="ru-RU" sz="32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1068388" rtl="0" eaLnBrk="1" fontAlgn="base" latinLnBrk="0" hangingPunct="1">
                        <a:lnSpc>
                          <a:spcPct val="100000"/>
                        </a:lnSpc>
                        <a:spcBef>
                          <a:spcPct val="0"/>
                        </a:spcBef>
                        <a:spcAft>
                          <a:spcPts val="600"/>
                        </a:spcAft>
                        <a:buClrTx/>
                        <a:buSzTx/>
                        <a:buFontTx/>
                        <a:buNone/>
                        <a:tabLst/>
                      </a:pPr>
                      <a:endParaRPr kumimoji="0" lang="ru-RU" altLang="ru-RU" sz="3200" b="1"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0" algn="ctr" defTabSz="1068388" rtl="0" eaLnBrk="1" fontAlgn="base" latinLnBrk="0" hangingPunct="1">
                        <a:lnSpc>
                          <a:spcPct val="100000"/>
                        </a:lnSpc>
                        <a:spcBef>
                          <a:spcPct val="0"/>
                        </a:spcBef>
                        <a:spcAft>
                          <a:spcPts val="600"/>
                        </a:spcAft>
                        <a:buClrTx/>
                        <a:buSzTx/>
                        <a:buFontTx/>
                        <a:buNone/>
                        <a:tabLst/>
                      </a:pPr>
                      <a:r>
                        <a:rPr kumimoji="0" lang="kk-KZ" altLang="ru-RU" sz="2800" b="1" i="0" u="none" strike="noStrike" cap="none" normalizeH="0" baseline="0" dirty="0">
                          <a:ln>
                            <a:noFill/>
                          </a:ln>
                          <a:solidFill>
                            <a:schemeClr val="tx1"/>
                          </a:solidFill>
                          <a:effectLst/>
                          <a:latin typeface="Times New Roman" pitchFamily="18" charset="0"/>
                          <a:cs typeface="Times New Roman" pitchFamily="18" charset="0"/>
                        </a:rPr>
                        <a:t>Суммативное оценивание за раздел</a:t>
                      </a:r>
                    </a:p>
                  </a:txBody>
                  <a:tcPr marL="68595" marR="68595"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CCCCC"/>
                    </a:solidFill>
                  </a:tcPr>
                </a:tc>
                <a:tc>
                  <a:txBody>
                    <a:bodyPr/>
                    <a:lstStyle>
                      <a:lvl1pPr marL="285750" indent="-285750">
                        <a:spcBef>
                          <a:spcPct val="20000"/>
                        </a:spcBef>
                        <a:buClr>
                          <a:srgbClr val="FF3300"/>
                        </a:buClr>
                        <a:defRPr sz="3400">
                          <a:solidFill>
                            <a:schemeClr val="tx1"/>
                          </a:solidFill>
                          <a:latin typeface="Arial" charset="0"/>
                        </a:defRPr>
                      </a:lvl1pPr>
                      <a:lvl2pPr>
                        <a:spcBef>
                          <a:spcPct val="20000"/>
                        </a:spcBef>
                        <a:buClr>
                          <a:srgbClr val="FF3300"/>
                        </a:buClr>
                        <a:defRPr sz="2900">
                          <a:solidFill>
                            <a:schemeClr val="tx1"/>
                          </a:solidFill>
                          <a:latin typeface="Arial" charset="0"/>
                        </a:defRPr>
                      </a:lvl2pPr>
                      <a:lvl3pPr>
                        <a:spcBef>
                          <a:spcPct val="20000"/>
                        </a:spcBef>
                        <a:buClr>
                          <a:srgbClr val="FF3300"/>
                        </a:buClr>
                        <a:defRPr sz="2400">
                          <a:solidFill>
                            <a:schemeClr val="tx1"/>
                          </a:solidFill>
                          <a:latin typeface="Arial" charset="0"/>
                        </a:defRPr>
                      </a:lvl3pPr>
                      <a:lvl4pPr>
                        <a:spcBef>
                          <a:spcPct val="20000"/>
                        </a:spcBef>
                        <a:buClr>
                          <a:srgbClr val="FF3300"/>
                        </a:buClr>
                        <a:defRPr sz="2100">
                          <a:solidFill>
                            <a:schemeClr val="tx1"/>
                          </a:solidFill>
                          <a:latin typeface="Arial" charset="0"/>
                        </a:defRPr>
                      </a:lvl4pPr>
                      <a:lvl5pPr>
                        <a:spcBef>
                          <a:spcPct val="20000"/>
                        </a:spcBef>
                        <a:buClr>
                          <a:srgbClr val="FF3300"/>
                        </a:buClr>
                        <a:defRPr sz="2100">
                          <a:solidFill>
                            <a:schemeClr val="tx1"/>
                          </a:solidFill>
                          <a:latin typeface="Arial" charset="0"/>
                        </a:defRPr>
                      </a:lvl5pPr>
                      <a:lvl6pPr marL="2595563" indent="-309563" eaLnBrk="0" fontAlgn="base" hangingPunct="0">
                        <a:spcBef>
                          <a:spcPct val="20000"/>
                        </a:spcBef>
                        <a:spcAft>
                          <a:spcPct val="0"/>
                        </a:spcAft>
                        <a:buClr>
                          <a:srgbClr val="FF3300"/>
                        </a:buClr>
                        <a:defRPr sz="2100">
                          <a:solidFill>
                            <a:schemeClr val="tx1"/>
                          </a:solidFill>
                          <a:latin typeface="Arial" charset="0"/>
                        </a:defRPr>
                      </a:lvl6pPr>
                      <a:lvl7pPr marL="3052763" indent="-309563" eaLnBrk="0" fontAlgn="base" hangingPunct="0">
                        <a:spcBef>
                          <a:spcPct val="20000"/>
                        </a:spcBef>
                        <a:spcAft>
                          <a:spcPct val="0"/>
                        </a:spcAft>
                        <a:buClr>
                          <a:srgbClr val="FF3300"/>
                        </a:buClr>
                        <a:defRPr sz="2100">
                          <a:solidFill>
                            <a:schemeClr val="tx1"/>
                          </a:solidFill>
                          <a:latin typeface="Arial" charset="0"/>
                        </a:defRPr>
                      </a:lvl7pPr>
                      <a:lvl8pPr marL="3509963" indent="-309563" eaLnBrk="0" fontAlgn="base" hangingPunct="0">
                        <a:spcBef>
                          <a:spcPct val="20000"/>
                        </a:spcBef>
                        <a:spcAft>
                          <a:spcPct val="0"/>
                        </a:spcAft>
                        <a:buClr>
                          <a:srgbClr val="FF3300"/>
                        </a:buClr>
                        <a:defRPr sz="2100">
                          <a:solidFill>
                            <a:schemeClr val="tx1"/>
                          </a:solidFill>
                          <a:latin typeface="Arial" charset="0"/>
                        </a:defRPr>
                      </a:lvl8pPr>
                      <a:lvl9pPr marL="3967163" indent="-309563" eaLnBrk="0" fontAlgn="base" hangingPunct="0">
                        <a:spcBef>
                          <a:spcPct val="20000"/>
                        </a:spcBef>
                        <a:spcAft>
                          <a:spcPct val="0"/>
                        </a:spcAft>
                        <a:buClr>
                          <a:srgbClr val="FF3300"/>
                        </a:buClr>
                        <a:defRPr sz="2100">
                          <a:solidFill>
                            <a:schemeClr val="tx1"/>
                          </a:solidFill>
                          <a:latin typeface="Arial" charset="0"/>
                        </a:defRPr>
                      </a:lvl9pPr>
                    </a:lstStyle>
                    <a:p>
                      <a:pPr marL="285750" marR="0" lvl="0" indent="-285750" algn="l" defTabSz="914400" rtl="0" eaLnBrk="1" fontAlgn="base" latinLnBrk="0" hangingPunct="1">
                        <a:lnSpc>
                          <a:spcPct val="100000"/>
                        </a:lnSpc>
                        <a:spcBef>
                          <a:spcPct val="0"/>
                        </a:spcBef>
                        <a:spcAft>
                          <a:spcPts val="600"/>
                        </a:spcAft>
                        <a:buClrTx/>
                        <a:buSzTx/>
                        <a:buFont typeface="Arial" charset="0"/>
                        <a:buChar char="•"/>
                        <a:tabLst/>
                      </a:pPr>
                      <a:r>
                        <a:rPr kumimoji="0" lang="ru-RU" altLang="ru-RU" sz="2000" b="1" i="0" u="none" strike="noStrike" cap="none" normalizeH="0" baseline="0" dirty="0">
                          <a:ln>
                            <a:noFill/>
                          </a:ln>
                          <a:solidFill>
                            <a:schemeClr val="tx1"/>
                          </a:solidFill>
                          <a:effectLst/>
                          <a:latin typeface="Times New Roman" pitchFamily="18" charset="0"/>
                          <a:cs typeface="Times New Roman" pitchFamily="18" charset="0"/>
                        </a:rPr>
                        <a:t>Максимальный балл за СОР, форма (контрольная, практическая или творческая работа, проект, устный опрос, эссе), урок проведения СОР и время на выполнение СОР </a:t>
                      </a:r>
                    </a:p>
                    <a:p>
                      <a:pPr marL="0" marR="0" lvl="0" indent="0" algn="l" defTabSz="914400" rtl="0" eaLnBrk="1" fontAlgn="base" latinLnBrk="0" hangingPunct="1">
                        <a:lnSpc>
                          <a:spcPct val="100000"/>
                        </a:lnSpc>
                        <a:spcBef>
                          <a:spcPct val="0"/>
                        </a:spcBef>
                        <a:spcAft>
                          <a:spcPts val="600"/>
                        </a:spcAft>
                        <a:buClrTx/>
                        <a:buSzTx/>
                        <a:buFont typeface="Arial" charset="0"/>
                        <a:buNone/>
                        <a:tabLst/>
                      </a:pPr>
                      <a:r>
                        <a:rPr kumimoji="0" lang="ru-RU" altLang="ru-RU" sz="2000" b="1" i="0" u="none" strike="noStrike" cap="none" normalizeH="0" baseline="0" dirty="0">
                          <a:ln>
                            <a:noFill/>
                          </a:ln>
                          <a:solidFill>
                            <a:schemeClr val="tx1"/>
                          </a:solidFill>
                          <a:effectLst/>
                          <a:latin typeface="Times New Roman" pitchFamily="18" charset="0"/>
                          <a:cs typeface="Times New Roman" pitchFamily="18" charset="0"/>
                        </a:rPr>
                        <a:t>     </a:t>
                      </a:r>
                      <a:r>
                        <a:rPr kumimoji="0" lang="ru-RU" altLang="ru-RU" sz="2000" b="1" i="0" u="none" strike="noStrike" cap="none" normalizeH="0" baseline="0" dirty="0">
                          <a:ln>
                            <a:noFill/>
                          </a:ln>
                          <a:solidFill>
                            <a:srgbClr val="FF0000"/>
                          </a:solidFill>
                          <a:effectLst/>
                          <a:latin typeface="Times New Roman" pitchFamily="18" charset="0"/>
                          <a:cs typeface="Times New Roman" pitchFamily="18" charset="0"/>
                        </a:rPr>
                        <a:t>не регламентируются</a:t>
                      </a:r>
                      <a:endParaRPr kumimoji="0" lang="kk-KZ" altLang="ru-RU" sz="2000" b="1" i="0" u="none" strike="noStrike" cap="none" normalizeH="0" baseline="0" dirty="0">
                        <a:ln>
                          <a:noFill/>
                        </a:ln>
                        <a:solidFill>
                          <a:srgbClr val="FF0000"/>
                        </a:solidFill>
                        <a:effectLst/>
                        <a:latin typeface="Times New Roman" pitchFamily="18" charset="0"/>
                        <a:cs typeface="Times New Roman" pitchFamily="18" charset="0"/>
                      </a:endParaRPr>
                    </a:p>
                    <a:p>
                      <a:pPr marL="285750" marR="0" lvl="0" indent="-285750" algn="l" defTabSz="914400" rtl="0" eaLnBrk="1" fontAlgn="base" latinLnBrk="0" hangingPunct="1">
                        <a:lnSpc>
                          <a:spcPct val="100000"/>
                        </a:lnSpc>
                        <a:spcBef>
                          <a:spcPct val="0"/>
                        </a:spcBef>
                        <a:spcAft>
                          <a:spcPts val="600"/>
                        </a:spcAft>
                        <a:buClrTx/>
                        <a:buSzTx/>
                        <a:buFont typeface="Arial" charset="0"/>
                        <a:buChar char="•"/>
                        <a:tabLst/>
                      </a:pPr>
                      <a:r>
                        <a:rPr kumimoji="0" lang="kk-KZ" altLang="ru-RU" sz="2000" b="1" i="0" u="none" strike="noStrike" cap="none" normalizeH="0" baseline="0" dirty="0">
                          <a:ln>
                            <a:noFill/>
                          </a:ln>
                          <a:solidFill>
                            <a:schemeClr val="tx1"/>
                          </a:solidFill>
                          <a:effectLst/>
                          <a:latin typeface="Times New Roman" pitchFamily="18" charset="0"/>
                          <a:cs typeface="Times New Roman" pitchFamily="18" charset="0"/>
                        </a:rPr>
                        <a:t>Максимальный балл за СОР</a:t>
                      </a:r>
                      <a:r>
                        <a:rPr kumimoji="0" lang="kk-KZ" altLang="ru-RU" sz="2000" b="1" i="0" u="none" strike="noStrike" cap="none" normalizeH="0" baseline="0" dirty="0">
                          <a:ln>
                            <a:noFill/>
                          </a:ln>
                          <a:solidFill>
                            <a:srgbClr val="FF0000"/>
                          </a:solidFill>
                          <a:effectLst/>
                          <a:latin typeface="Times New Roman" pitchFamily="18" charset="0"/>
                          <a:cs typeface="Times New Roman" pitchFamily="18" charset="0"/>
                        </a:rPr>
                        <a:t> должен составлять не менее 7 и не более 15 баллов в 1 - 4 классах, не менее 7 и не более 20 баллов </a:t>
                      </a:r>
                    </a:p>
                    <a:p>
                      <a:pPr marL="0" marR="0" lvl="0" indent="0" algn="l" defTabSz="914400" rtl="0" eaLnBrk="1" fontAlgn="base" latinLnBrk="0" hangingPunct="1">
                        <a:lnSpc>
                          <a:spcPct val="100000"/>
                        </a:lnSpc>
                        <a:spcBef>
                          <a:spcPct val="0"/>
                        </a:spcBef>
                        <a:spcAft>
                          <a:spcPts val="600"/>
                        </a:spcAft>
                        <a:buClrTx/>
                        <a:buSzTx/>
                        <a:buFont typeface="Arial" charset="0"/>
                        <a:buNone/>
                        <a:tabLst/>
                      </a:pPr>
                      <a:r>
                        <a:rPr kumimoji="0" lang="kk-KZ" altLang="ru-RU" sz="2000" b="1" i="0" u="none" strike="noStrike" cap="none" normalizeH="0" baseline="0" dirty="0">
                          <a:ln>
                            <a:noFill/>
                          </a:ln>
                          <a:solidFill>
                            <a:srgbClr val="FF0000"/>
                          </a:solidFill>
                          <a:effectLst/>
                          <a:latin typeface="Times New Roman" pitchFamily="18" charset="0"/>
                          <a:cs typeface="Times New Roman" pitchFamily="18" charset="0"/>
                        </a:rPr>
                        <a:t>     в 5 </a:t>
                      </a:r>
                      <a:r>
                        <a:rPr kumimoji="0" lang="ru-RU" altLang="ru-RU" sz="2000" b="1" i="0" u="none" strike="noStrike" cap="none" normalizeH="0" baseline="0" dirty="0">
                          <a:ln>
                            <a:noFill/>
                          </a:ln>
                          <a:solidFill>
                            <a:srgbClr val="FF0000"/>
                          </a:solidFill>
                          <a:effectLst/>
                          <a:latin typeface="Times New Roman" pitchFamily="18" charset="0"/>
                          <a:cs typeface="Times New Roman" pitchFamily="18" charset="0"/>
                        </a:rPr>
                        <a:t>- </a:t>
                      </a:r>
                      <a:r>
                        <a:rPr kumimoji="0" lang="kk-KZ" altLang="ru-RU" sz="2000" b="1" i="0" u="none" strike="noStrike" cap="none" normalizeH="0" baseline="0" dirty="0">
                          <a:ln>
                            <a:noFill/>
                          </a:ln>
                          <a:solidFill>
                            <a:srgbClr val="FF0000"/>
                          </a:solidFill>
                          <a:effectLst/>
                          <a:latin typeface="Times New Roman" pitchFamily="18" charset="0"/>
                          <a:cs typeface="Times New Roman" pitchFamily="18" charset="0"/>
                        </a:rPr>
                        <a:t>11(12) классах  </a:t>
                      </a:r>
                    </a:p>
                    <a:p>
                      <a:pPr marL="285750" marR="0" lvl="0" indent="-285750" algn="just" defTabSz="914400" rtl="0" eaLnBrk="1" fontAlgn="base" latinLnBrk="0" hangingPunct="1">
                        <a:lnSpc>
                          <a:spcPct val="100000"/>
                        </a:lnSpc>
                        <a:spcBef>
                          <a:spcPct val="0"/>
                        </a:spcBef>
                        <a:spcAft>
                          <a:spcPts val="600"/>
                        </a:spcAft>
                        <a:buClrTx/>
                        <a:buSzTx/>
                        <a:buFont typeface="Arial" charset="0"/>
                        <a:buChar char="•"/>
                        <a:tabLst/>
                      </a:pPr>
                      <a:r>
                        <a:rPr kumimoji="0" lang="ru-RU" altLang="ru-RU" sz="2000" b="1" i="0" u="none" strike="noStrike" cap="none" normalizeH="0" baseline="0" dirty="0">
                          <a:ln>
                            <a:noFill/>
                          </a:ln>
                          <a:solidFill>
                            <a:schemeClr val="tx1"/>
                          </a:solidFill>
                          <a:effectLst/>
                          <a:latin typeface="Times New Roman" pitchFamily="18" charset="0"/>
                          <a:cs typeface="Times New Roman" pitchFamily="18" charset="0"/>
                        </a:rPr>
                        <a:t>При учебной нагрузке </a:t>
                      </a:r>
                      <a:r>
                        <a:rPr kumimoji="0" lang="ru-RU" altLang="ru-RU" sz="2000" b="1" i="0" u="none" strike="noStrike" cap="none" normalizeH="0" baseline="0" dirty="0">
                          <a:ln>
                            <a:noFill/>
                          </a:ln>
                          <a:solidFill>
                            <a:srgbClr val="FF0000"/>
                          </a:solidFill>
                          <a:effectLst/>
                          <a:latin typeface="Times New Roman" pitchFamily="18" charset="0"/>
                          <a:cs typeface="Times New Roman" pitchFamily="18" charset="0"/>
                        </a:rPr>
                        <a:t>1 час </a:t>
                      </a:r>
                      <a:r>
                        <a:rPr kumimoji="0" lang="ru-RU" altLang="ru-RU" sz="2000" b="1" i="0" u="none" strike="noStrike" cap="none" normalizeH="0" baseline="0" dirty="0">
                          <a:ln>
                            <a:noFill/>
                          </a:ln>
                          <a:solidFill>
                            <a:schemeClr val="tx1"/>
                          </a:solidFill>
                          <a:effectLst/>
                          <a:latin typeface="Times New Roman" pitchFamily="18" charset="0"/>
                          <a:cs typeface="Times New Roman" pitchFamily="18" charset="0"/>
                        </a:rPr>
                        <a:t>в неделю СОР проводится не более </a:t>
                      </a:r>
                      <a:r>
                        <a:rPr kumimoji="0" lang="ru-RU" altLang="ru-RU" sz="2000" b="1" i="0" u="none" strike="noStrike" cap="none" normalizeH="0" baseline="0" dirty="0">
                          <a:ln>
                            <a:noFill/>
                          </a:ln>
                          <a:solidFill>
                            <a:srgbClr val="FF0000"/>
                          </a:solidFill>
                          <a:effectLst/>
                          <a:latin typeface="Times New Roman" pitchFamily="18" charset="0"/>
                          <a:cs typeface="Times New Roman" pitchFamily="18" charset="0"/>
                        </a:rPr>
                        <a:t>двух раз </a:t>
                      </a:r>
                      <a:r>
                        <a:rPr kumimoji="0" lang="ru-RU" altLang="ru-RU" sz="2000" b="1" i="0" u="none" strike="noStrike" cap="none" normalizeH="0" baseline="0" dirty="0">
                          <a:ln>
                            <a:noFill/>
                          </a:ln>
                          <a:solidFill>
                            <a:schemeClr val="tx1"/>
                          </a:solidFill>
                          <a:effectLst/>
                          <a:latin typeface="Times New Roman" pitchFamily="18" charset="0"/>
                          <a:cs typeface="Times New Roman" pitchFamily="18" charset="0"/>
                        </a:rPr>
                        <a:t>в четверти</a:t>
                      </a:r>
                    </a:p>
                    <a:p>
                      <a:pPr marL="285750" marR="0" lvl="0" indent="-285750" algn="just" defTabSz="914400" rtl="0" eaLnBrk="1" fontAlgn="base" latinLnBrk="0" hangingPunct="1">
                        <a:lnSpc>
                          <a:spcPct val="100000"/>
                        </a:lnSpc>
                        <a:spcBef>
                          <a:spcPct val="0"/>
                        </a:spcBef>
                        <a:spcAft>
                          <a:spcPts val="600"/>
                        </a:spcAft>
                        <a:buClrTx/>
                        <a:buSzTx/>
                        <a:buFont typeface="Arial" charset="0"/>
                        <a:buChar char="•"/>
                        <a:tabLst/>
                      </a:pPr>
                      <a:r>
                        <a:rPr kumimoji="0" lang="ru-RU" altLang="ru-RU" sz="2000" b="1" i="0" u="none" strike="noStrike" cap="none" normalizeH="0" baseline="0" dirty="0">
                          <a:ln>
                            <a:noFill/>
                          </a:ln>
                          <a:solidFill>
                            <a:schemeClr val="tx1"/>
                          </a:solidFill>
                          <a:effectLst/>
                          <a:latin typeface="Times New Roman" pitchFamily="18" charset="0"/>
                          <a:cs typeface="Times New Roman" pitchFamily="18" charset="0"/>
                        </a:rPr>
                        <a:t>Разделы/сквозные темы объединяются с </a:t>
                      </a:r>
                      <a:r>
                        <a:rPr kumimoji="0" lang="ru-RU" altLang="ru-RU" sz="2000" b="1" i="0" u="none" strike="noStrike" cap="none" normalizeH="0" baseline="0" dirty="0" err="1">
                          <a:ln>
                            <a:noFill/>
                          </a:ln>
                          <a:solidFill>
                            <a:schemeClr val="tx1"/>
                          </a:solidFill>
                          <a:effectLst/>
                          <a:latin typeface="Times New Roman" pitchFamily="18" charset="0"/>
                          <a:cs typeface="Times New Roman" pitchFamily="18" charset="0"/>
                        </a:rPr>
                        <a:t>учетом</a:t>
                      </a:r>
                      <a:r>
                        <a:rPr kumimoji="0" lang="ru-RU" altLang="ru-RU" sz="2000" b="1" i="0" u="none" strike="noStrike" cap="none" normalizeH="0" baseline="0" dirty="0">
                          <a:ln>
                            <a:noFill/>
                          </a:ln>
                          <a:solidFill>
                            <a:schemeClr val="tx1"/>
                          </a:solidFill>
                          <a:effectLst/>
                          <a:latin typeface="Times New Roman" pitchFamily="18" charset="0"/>
                          <a:cs typeface="Times New Roman" pitchFamily="18" charset="0"/>
                        </a:rPr>
                        <a:t> специфики тем и количества целей обучения при </a:t>
                      </a:r>
                      <a:r>
                        <a:rPr kumimoji="0" lang="ru-RU" altLang="ru-RU" sz="2000" b="1" i="0" u="none" strike="noStrike" cap="none" normalizeH="0" baseline="0" dirty="0">
                          <a:ln>
                            <a:noFill/>
                          </a:ln>
                          <a:solidFill>
                            <a:srgbClr val="FF0000"/>
                          </a:solidFill>
                          <a:effectLst/>
                          <a:latin typeface="Times New Roman" pitchFamily="18" charset="0"/>
                          <a:cs typeface="Times New Roman" pitchFamily="18" charset="0"/>
                        </a:rPr>
                        <a:t>изучении </a:t>
                      </a:r>
                      <a:r>
                        <a:rPr kumimoji="0" lang="ru-RU" altLang="ru-RU" sz="2000" b="1" i="0" u="none" strike="noStrike" cap="none" normalizeH="0" baseline="0" dirty="0" err="1">
                          <a:ln>
                            <a:noFill/>
                          </a:ln>
                          <a:solidFill>
                            <a:srgbClr val="FF0000"/>
                          </a:solidFill>
                          <a:effectLst/>
                          <a:latin typeface="Times New Roman" pitchFamily="18" charset="0"/>
                          <a:cs typeface="Times New Roman" pitchFamily="18" charset="0"/>
                        </a:rPr>
                        <a:t>трех</a:t>
                      </a:r>
                      <a:r>
                        <a:rPr kumimoji="0" lang="ru-RU" altLang="ru-RU" sz="2000" b="1" i="0" u="none" strike="noStrike" cap="none" normalizeH="0" baseline="0" dirty="0">
                          <a:ln>
                            <a:noFill/>
                          </a:ln>
                          <a:solidFill>
                            <a:srgbClr val="FF0000"/>
                          </a:solidFill>
                          <a:effectLst/>
                          <a:latin typeface="Times New Roman" pitchFamily="18" charset="0"/>
                          <a:cs typeface="Times New Roman" pitchFamily="18" charset="0"/>
                        </a:rPr>
                        <a:t> и более разделов/сквозных тем в четверти</a:t>
                      </a:r>
                    </a:p>
                    <a:p>
                      <a:pPr marL="285750" marR="0" lvl="0" indent="-285750" algn="just" defTabSz="914400" rtl="0" eaLnBrk="1" fontAlgn="base" latinLnBrk="0" hangingPunct="1">
                        <a:lnSpc>
                          <a:spcPct val="100000"/>
                        </a:lnSpc>
                        <a:spcBef>
                          <a:spcPct val="0"/>
                        </a:spcBef>
                        <a:spcAft>
                          <a:spcPts val="600"/>
                        </a:spcAft>
                        <a:buClrTx/>
                        <a:buSzTx/>
                        <a:buFont typeface="Arial" charset="0"/>
                        <a:buChar char="•"/>
                        <a:tabLst/>
                      </a:pPr>
                      <a:r>
                        <a:rPr kumimoji="0" lang="ru-RU" altLang="ru-RU" sz="2000" b="1" i="0" u="none" strike="noStrike" cap="none" normalizeH="0" baseline="0" dirty="0">
                          <a:ln>
                            <a:noFill/>
                          </a:ln>
                          <a:solidFill>
                            <a:schemeClr val="tx1"/>
                          </a:solidFill>
                          <a:effectLst/>
                          <a:latin typeface="Times New Roman" pitchFamily="18" charset="0"/>
                          <a:cs typeface="Times New Roman" pitchFamily="18" charset="0"/>
                        </a:rPr>
                        <a:t>СОР проводится </a:t>
                      </a:r>
                      <a:r>
                        <a:rPr kumimoji="0" lang="ru-RU" altLang="ru-RU" sz="2000" b="1" i="0" u="none" strike="noStrike" cap="none" normalizeH="0" baseline="0" dirty="0">
                          <a:ln>
                            <a:noFill/>
                          </a:ln>
                          <a:solidFill>
                            <a:srgbClr val="FF0000"/>
                          </a:solidFill>
                          <a:effectLst/>
                          <a:latin typeface="Times New Roman" pitchFamily="18" charset="0"/>
                          <a:cs typeface="Times New Roman" pitchFamily="18" charset="0"/>
                        </a:rPr>
                        <a:t>один раз во второй половине четверти</a:t>
                      </a:r>
                      <a:r>
                        <a:rPr kumimoji="0" lang="ru-RU" altLang="ru-RU" sz="2000" b="1" i="0" u="none" strike="noStrike" cap="none" normalizeH="0" baseline="0" dirty="0">
                          <a:ln>
                            <a:noFill/>
                          </a:ln>
                          <a:solidFill>
                            <a:schemeClr val="tx1"/>
                          </a:solidFill>
                          <a:effectLst/>
                          <a:latin typeface="Times New Roman" pitchFamily="18" charset="0"/>
                          <a:cs typeface="Times New Roman" pitchFamily="18" charset="0"/>
                        </a:rPr>
                        <a:t>, не менее чем за две недели до </a:t>
                      </a:r>
                      <a:r>
                        <a:rPr kumimoji="0" lang="ru-RU" altLang="ru-RU" sz="2000" b="1" i="0" u="none" strike="noStrike" cap="none" normalizeH="0" baseline="0" dirty="0" err="1">
                          <a:ln>
                            <a:noFill/>
                          </a:ln>
                          <a:solidFill>
                            <a:schemeClr val="tx1"/>
                          </a:solidFill>
                          <a:effectLst/>
                          <a:latin typeface="Times New Roman" pitchFamily="18" charset="0"/>
                          <a:cs typeface="Times New Roman" pitchFamily="18" charset="0"/>
                        </a:rPr>
                        <a:t>ее</a:t>
                      </a:r>
                      <a:r>
                        <a:rPr kumimoji="0" lang="ru-RU" altLang="ru-RU" sz="2000" b="1" i="0" u="none" strike="noStrike" cap="none" normalizeH="0" baseline="0" dirty="0">
                          <a:ln>
                            <a:noFill/>
                          </a:ln>
                          <a:solidFill>
                            <a:schemeClr val="tx1"/>
                          </a:solidFill>
                          <a:effectLst/>
                          <a:latin typeface="Times New Roman" pitchFamily="18" charset="0"/>
                          <a:cs typeface="Times New Roman" pitchFamily="18" charset="0"/>
                        </a:rPr>
                        <a:t> завершения, при изучении одного раздела (сквозной темы) в четверти. Разрешается его проведение в </a:t>
                      </a:r>
                      <a:r>
                        <a:rPr kumimoji="0" lang="ru-RU" altLang="ru-RU" sz="2000" b="1" i="0" u="none" strike="noStrike" cap="none" normalizeH="0" baseline="0" dirty="0">
                          <a:ln>
                            <a:noFill/>
                          </a:ln>
                          <a:solidFill>
                            <a:srgbClr val="FF0000"/>
                          </a:solidFill>
                          <a:effectLst/>
                          <a:latin typeface="Times New Roman" pitchFamily="18" charset="0"/>
                          <a:cs typeface="Times New Roman" pitchFamily="18" charset="0"/>
                        </a:rPr>
                        <a:t>два этапа</a:t>
                      </a:r>
                      <a:r>
                        <a:rPr kumimoji="0" lang="ru-RU" altLang="ru-RU" sz="2000" b="1" i="0" u="none" strike="noStrike" cap="none" normalizeH="0" baseline="0" dirty="0">
                          <a:ln>
                            <a:noFill/>
                          </a:ln>
                          <a:solidFill>
                            <a:schemeClr val="tx1"/>
                          </a:solidFill>
                          <a:effectLst/>
                          <a:latin typeface="Times New Roman" pitchFamily="18" charset="0"/>
                          <a:cs typeface="Times New Roman" pitchFamily="18" charset="0"/>
                        </a:rPr>
                        <a:t>.</a:t>
                      </a:r>
                      <a:endParaRPr kumimoji="0" lang="ru-RU" altLang="ru-RU" sz="2000" b="1" i="0" u="none" strike="noStrike" cap="none" normalizeH="0" baseline="0" dirty="0">
                        <a:ln>
                          <a:noFill/>
                        </a:ln>
                        <a:solidFill>
                          <a:schemeClr val="tx1"/>
                        </a:solidFill>
                        <a:effectLst/>
                        <a:latin typeface="Arial" charset="0"/>
                      </a:endParaRPr>
                    </a:p>
                  </a:txBody>
                  <a:tcPr marL="68595" marR="68595" marT="45713" marB="4571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CCCCCC"/>
                    </a:solidFill>
                  </a:tcPr>
                </a:tc>
                <a:extLst>
                  <a:ext uri="{0D108BD9-81ED-4DB2-BD59-A6C34878D82A}">
                    <a16:rowId xmlns:a16="http://schemas.microsoft.com/office/drawing/2014/main" val="10000"/>
                  </a:ext>
                </a:extLst>
              </a:tr>
            </a:tbl>
          </a:graphicData>
        </a:graphic>
      </p:graphicFrame>
      <p:sp>
        <p:nvSpPr>
          <p:cNvPr id="50186" name="Номер слайда 3">
            <a:extLst>
              <a:ext uri="{FF2B5EF4-FFF2-40B4-BE49-F238E27FC236}">
                <a16:creationId xmlns:a16="http://schemas.microsoft.com/office/drawing/2014/main" id="{74852FA2-544B-4A3A-A4B5-46F1B999C01D}"/>
              </a:ext>
            </a:extLst>
          </p:cNvPr>
          <p:cNvSpPr>
            <a:spLocks noGrp="1"/>
          </p:cNvSpPr>
          <p:nvPr>
            <p:ph type="sldNum" sz="quarter" idx="12"/>
          </p:nvPr>
        </p:nvSpPr>
        <p:spPr>
          <a:xfrm>
            <a:off x="8228013" y="6356351"/>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1363" indent="-284163">
              <a:spcBef>
                <a:spcPct val="20000"/>
              </a:spcBef>
              <a:buClr>
                <a:srgbClr val="FF3300"/>
              </a:buClr>
              <a:buChar char="–"/>
              <a:defRPr sz="2800">
                <a:solidFill>
                  <a:schemeClr val="tx1"/>
                </a:solidFill>
                <a:latin typeface="Arial" panose="020B0604020202020204" pitchFamily="34" charset="0"/>
              </a:defRPr>
            </a:lvl2pPr>
            <a:lvl3pPr marL="1141413" indent="-227013">
              <a:spcBef>
                <a:spcPct val="20000"/>
              </a:spcBef>
              <a:buClr>
                <a:srgbClr val="FF3300"/>
              </a:buClr>
              <a:buChar char="•"/>
              <a:defRPr sz="2400">
                <a:solidFill>
                  <a:schemeClr val="tx1"/>
                </a:solidFill>
                <a:latin typeface="Arial" panose="020B0604020202020204" pitchFamily="34" charset="0"/>
              </a:defRPr>
            </a:lvl3pPr>
            <a:lvl4pPr marL="1598613" indent="-227013">
              <a:spcBef>
                <a:spcPct val="20000"/>
              </a:spcBef>
              <a:buClr>
                <a:srgbClr val="FF3300"/>
              </a:buClr>
              <a:buChar char="–"/>
              <a:defRPr sz="2000">
                <a:solidFill>
                  <a:schemeClr val="tx1"/>
                </a:solidFill>
                <a:latin typeface="Arial" panose="020B0604020202020204" pitchFamily="34" charset="0"/>
              </a:defRPr>
            </a:lvl4pPr>
            <a:lvl5pPr marL="2055813" indent="-227013">
              <a:spcBef>
                <a:spcPct val="20000"/>
              </a:spcBef>
              <a:buClr>
                <a:srgbClr val="FF3300"/>
              </a:buClr>
              <a:buChar char="»"/>
              <a:defRPr sz="2000">
                <a:solidFill>
                  <a:schemeClr val="tx1"/>
                </a:solidFill>
                <a:latin typeface="Arial" panose="020B0604020202020204" pitchFamily="34" charset="0"/>
              </a:defRPr>
            </a:lvl5pPr>
            <a:lvl6pPr marL="2513013" indent="-227013"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0213" indent="-227013"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7413" indent="-227013"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4613" indent="-227013"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CCEEEAF-5F47-4262-9406-F6393D0C0853}" type="slidenum">
              <a:rPr kumimoji="0" lang="ru-RU" altLang="ru-RU" sz="1200" b="0" i="0" u="none" strike="noStrike" kern="1200" cap="none" spc="0" normalizeH="0" baseline="0" noProof="0">
                <a:ln>
                  <a:noFill/>
                </a:ln>
                <a:solidFill>
                  <a:srgbClr val="898989"/>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ru-RU" altLang="ru-RU" sz="1200" b="0" i="0" u="none" strike="noStrike" kern="1200" cap="none" spc="0" normalizeH="0" baseline="0" noProof="0">
              <a:ln>
                <a:noFill/>
              </a:ln>
              <a:solidFill>
                <a:srgbClr val="898989"/>
              </a:solidFill>
              <a:effectLst/>
              <a:uLnTx/>
              <a:uFillTx/>
              <a:latin typeface="Arial" panose="020B0604020202020204" pitchFamily="34" charset="0"/>
              <a:ea typeface="+mn-ea"/>
              <a:cs typeface="+mn-cs"/>
            </a:endParaRPr>
          </a:p>
        </p:txBody>
      </p:sp>
      <p:sp>
        <p:nvSpPr>
          <p:cNvPr id="50187" name="Прямоугольник 3">
            <a:extLst>
              <a:ext uri="{FF2B5EF4-FFF2-40B4-BE49-F238E27FC236}">
                <a16:creationId xmlns:a16="http://schemas.microsoft.com/office/drawing/2014/main" id="{E74E733F-02DB-44E2-83B9-A947D3417A4D}"/>
              </a:ext>
            </a:extLst>
          </p:cNvPr>
          <p:cNvSpPr>
            <a:spLocks noChangeArrowheads="1"/>
          </p:cNvSpPr>
          <p:nvPr/>
        </p:nvSpPr>
        <p:spPr bwMode="auto">
          <a:xfrm>
            <a:off x="171450" y="0"/>
            <a:ext cx="11405394" cy="1015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32" tIns="45716" rIns="91432" bIns="45716">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defRPr/>
            </a:pPr>
            <a:r>
              <a:rPr kumimoji="0" lang="ru-RU" altLang="ru-RU"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Приказ Министра образования и науки Республики Казахстан от 18 марта 2008 года №125 «Об утверждении Типовых правил проведения текущего контроля успеваемости, промежуточной и итоговой аттестации обучающихся» (с изменениями №272 от 14 июня 2018 года)</a:t>
            </a:r>
          </a:p>
        </p:txBody>
      </p:sp>
    </p:spTree>
    <p:extLst>
      <p:ext uri="{BB962C8B-B14F-4D97-AF65-F5344CB8AC3E}">
        <p14:creationId xmlns:p14="http://schemas.microsoft.com/office/powerpoint/2010/main" val="387483621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Прямоугольник 5"/>
          <p:cNvSpPr>
            <a:spLocks noChangeArrowheads="1"/>
          </p:cNvSpPr>
          <p:nvPr/>
        </p:nvSpPr>
        <p:spPr bwMode="auto">
          <a:xfrm>
            <a:off x="1524000" y="2997200"/>
            <a:ext cx="9144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2" tIns="45716" rIns="91432" bIns="45716">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ru-RU" altLang="ru-RU" sz="2400">
                <a:solidFill>
                  <a:srgbClr val="FFFFFF"/>
                </a:solidFill>
                <a:latin typeface="Arial Narrow" panose="020B0606020202030204" pitchFamily="34" charset="0"/>
              </a:rPr>
              <a:t>Ответы на часто задаваемые вопросы</a:t>
            </a:r>
            <a:br>
              <a:rPr lang="ru-RU" altLang="ru-RU" sz="2400">
                <a:solidFill>
                  <a:srgbClr val="FFFFFF"/>
                </a:solidFill>
                <a:latin typeface="Arial Narrow" panose="020B0606020202030204" pitchFamily="34" charset="0"/>
              </a:rPr>
            </a:br>
            <a:r>
              <a:rPr lang="ru-RU" altLang="ru-RU" sz="2400">
                <a:solidFill>
                  <a:srgbClr val="FFFFFF"/>
                </a:solidFill>
                <a:latin typeface="Arial Narrow" panose="020B0606020202030204" pitchFamily="34" charset="0"/>
              </a:rPr>
              <a:t>по завершению учебного года </a:t>
            </a:r>
          </a:p>
        </p:txBody>
      </p:sp>
      <p:graphicFrame>
        <p:nvGraphicFramePr>
          <p:cNvPr id="11" name="Таблица 10">
            <a:extLst>
              <a:ext uri="{FF2B5EF4-FFF2-40B4-BE49-F238E27FC236}">
                <a16:creationId xmlns:a16="http://schemas.microsoft.com/office/drawing/2014/main" id="{EF1258B0-DFFB-4A39-89F0-B7971567D93E}"/>
              </a:ext>
            </a:extLst>
          </p:cNvPr>
          <p:cNvGraphicFramePr>
            <a:graphicFrameLocks noGrp="1"/>
          </p:cNvGraphicFramePr>
          <p:nvPr/>
        </p:nvGraphicFramePr>
        <p:xfrm>
          <a:off x="1700214" y="26989"/>
          <a:ext cx="8791575" cy="7102475"/>
        </p:xfrm>
        <a:graphic>
          <a:graphicData uri="http://schemas.openxmlformats.org/drawingml/2006/table">
            <a:tbl>
              <a:tblPr firstRow="1" bandRow="1">
                <a:tableStyleId>{5C22544A-7EE6-4342-B048-85BDC9FD1C3A}</a:tableStyleId>
              </a:tblPr>
              <a:tblGrid>
                <a:gridCol w="2531558">
                  <a:extLst>
                    <a:ext uri="{9D8B030D-6E8A-4147-A177-3AD203B41FA5}">
                      <a16:colId xmlns:a16="http://schemas.microsoft.com/office/drawing/2014/main" val="20000"/>
                    </a:ext>
                  </a:extLst>
                </a:gridCol>
                <a:gridCol w="6260017">
                  <a:extLst>
                    <a:ext uri="{9D8B030D-6E8A-4147-A177-3AD203B41FA5}">
                      <a16:colId xmlns:a16="http://schemas.microsoft.com/office/drawing/2014/main" val="20001"/>
                    </a:ext>
                  </a:extLst>
                </a:gridCol>
              </a:tblGrid>
              <a:tr h="7102475">
                <a:tc>
                  <a:txBody>
                    <a:bodyPr/>
                    <a:lstStyle/>
                    <a:p>
                      <a:pPr algn="ctr"/>
                      <a:endParaRPr lang="ru-RU" sz="1600" dirty="0">
                        <a:solidFill>
                          <a:schemeClr val="tx1"/>
                        </a:solidFill>
                        <a:latin typeface="Times New Roman" panose="02020603050405020304" pitchFamily="18" charset="0"/>
                        <a:cs typeface="Times New Roman" panose="02020603050405020304" pitchFamily="18" charset="0"/>
                      </a:endParaRPr>
                    </a:p>
                    <a:p>
                      <a:pPr algn="ctr"/>
                      <a:endParaRPr lang="kk-KZ" sz="3200" dirty="0">
                        <a:solidFill>
                          <a:schemeClr val="tx1"/>
                        </a:solidFill>
                        <a:latin typeface="Times New Roman" panose="02020603050405020304" pitchFamily="18" charset="0"/>
                        <a:cs typeface="Times New Roman" panose="02020603050405020304" pitchFamily="18" charset="0"/>
                      </a:endParaRPr>
                    </a:p>
                    <a:p>
                      <a:pPr algn="ctr"/>
                      <a:endParaRPr lang="kk-KZ" sz="3200" dirty="0">
                        <a:solidFill>
                          <a:schemeClr val="tx1"/>
                        </a:solidFill>
                        <a:latin typeface="Times New Roman" panose="02020603050405020304" pitchFamily="18" charset="0"/>
                        <a:cs typeface="Times New Roman" panose="02020603050405020304" pitchFamily="18" charset="0"/>
                      </a:endParaRPr>
                    </a:p>
                    <a:p>
                      <a:pPr algn="ctr"/>
                      <a:endParaRPr lang="kk-KZ" sz="3200" dirty="0">
                        <a:solidFill>
                          <a:schemeClr val="tx1"/>
                        </a:solidFill>
                        <a:latin typeface="Times New Roman" panose="02020603050405020304" pitchFamily="18" charset="0"/>
                        <a:cs typeface="Times New Roman" panose="02020603050405020304" pitchFamily="18" charset="0"/>
                      </a:endParaRPr>
                    </a:p>
                    <a:p>
                      <a:pPr algn="ctr"/>
                      <a:r>
                        <a:rPr lang="kk-KZ" sz="2800" dirty="0">
                          <a:solidFill>
                            <a:schemeClr val="tx1"/>
                          </a:solidFill>
                          <a:latin typeface="Times New Roman" panose="02020603050405020304" pitchFamily="18" charset="0"/>
                          <a:cs typeface="Times New Roman" panose="02020603050405020304" pitchFamily="18" charset="0"/>
                        </a:rPr>
                        <a:t>Суммативное оценивание за четверть</a:t>
                      </a:r>
                    </a:p>
                  </a:txBody>
                  <a:tcPr marL="68568" marR="68568" marT="45723" marB="45723">
                    <a:solidFill>
                      <a:schemeClr val="tx2">
                        <a:lumMod val="20000"/>
                        <a:lumOff val="80000"/>
                      </a:schemeClr>
                    </a:solidFill>
                  </a:tcPr>
                </a:tc>
                <a:tc>
                  <a:txBody>
                    <a:bodyPr/>
                    <a:lstStyle/>
                    <a:p>
                      <a:pPr marL="285750" indent="-285750" algn="just">
                        <a:spcAft>
                          <a:spcPts val="1200"/>
                        </a:spcAft>
                        <a:buFont typeface="Arial" panose="020B0604020202020204" pitchFamily="34" charset="0"/>
                        <a:buChar char="•"/>
                      </a:pPr>
                      <a:r>
                        <a:rPr lang="ru-RU" sz="1600" dirty="0">
                          <a:solidFill>
                            <a:schemeClr val="tx1"/>
                          </a:solidFill>
                          <a:latin typeface="Times New Roman" panose="02020603050405020304" pitchFamily="18" charset="0"/>
                          <a:cs typeface="Times New Roman" panose="02020603050405020304" pitchFamily="18" charset="0"/>
                        </a:rPr>
                        <a:t>Допускается проведение </a:t>
                      </a:r>
                      <a:r>
                        <a:rPr lang="ru-RU" sz="1600" dirty="0" err="1">
                          <a:solidFill>
                            <a:schemeClr val="tx1"/>
                          </a:solidFill>
                          <a:latin typeface="Times New Roman" panose="02020603050405020304" pitchFamily="18" charset="0"/>
                          <a:cs typeface="Times New Roman" panose="02020603050405020304" pitchFamily="18" charset="0"/>
                        </a:rPr>
                        <a:t>суммативных</a:t>
                      </a:r>
                      <a:r>
                        <a:rPr lang="ru-RU" sz="1600" dirty="0">
                          <a:solidFill>
                            <a:schemeClr val="tx1"/>
                          </a:solidFill>
                          <a:latin typeface="Times New Roman" panose="02020603050405020304" pitchFamily="18" charset="0"/>
                          <a:cs typeface="Times New Roman" panose="02020603050405020304" pitchFamily="18" charset="0"/>
                        </a:rPr>
                        <a:t> работ за четверть по </a:t>
                      </a:r>
                      <a:r>
                        <a:rPr lang="ru-RU" sz="1600" dirty="0">
                          <a:solidFill>
                            <a:srgbClr val="FF0000"/>
                          </a:solidFill>
                          <a:latin typeface="Times New Roman" panose="02020603050405020304" pitchFamily="18" charset="0"/>
                          <a:cs typeface="Times New Roman" panose="02020603050405020304" pitchFamily="18" charset="0"/>
                        </a:rPr>
                        <a:t>трем</a:t>
                      </a:r>
                      <a:r>
                        <a:rPr lang="ru-RU" sz="1600" dirty="0">
                          <a:solidFill>
                            <a:schemeClr val="tx1"/>
                          </a:solidFill>
                          <a:latin typeface="Times New Roman" panose="02020603050405020304" pitchFamily="18" charset="0"/>
                          <a:cs typeface="Times New Roman" panose="02020603050405020304" pitchFamily="18" charset="0"/>
                        </a:rPr>
                        <a:t> предметам в </a:t>
                      </a:r>
                      <a:r>
                        <a:rPr lang="ru-RU" sz="1600" dirty="0">
                          <a:solidFill>
                            <a:srgbClr val="FF0000"/>
                          </a:solidFill>
                          <a:latin typeface="Times New Roman" panose="02020603050405020304" pitchFamily="18" charset="0"/>
                          <a:cs typeface="Times New Roman" panose="02020603050405020304" pitchFamily="18" charset="0"/>
                        </a:rPr>
                        <a:t>один день </a:t>
                      </a:r>
                      <a:r>
                        <a:rPr lang="ru-RU" sz="1600" dirty="0">
                          <a:solidFill>
                            <a:schemeClr val="tx1"/>
                          </a:solidFill>
                          <a:latin typeface="Times New Roman" panose="02020603050405020304" pitchFamily="18" charset="0"/>
                          <a:cs typeface="Times New Roman" panose="02020603050405020304" pitchFamily="18" charset="0"/>
                        </a:rPr>
                        <a:t>с учетом уровня сложности учебных предметов. Они не проводятся в последний день завершения четверти.</a:t>
                      </a:r>
                      <a:endParaRPr lang="kk-KZ" sz="1600" dirty="0">
                        <a:solidFill>
                          <a:schemeClr val="tx1"/>
                        </a:solidFill>
                        <a:latin typeface="Times New Roman" panose="02020603050405020304" pitchFamily="18" charset="0"/>
                        <a:cs typeface="Times New Roman" panose="02020603050405020304" pitchFamily="18" charset="0"/>
                      </a:endParaRPr>
                    </a:p>
                    <a:p>
                      <a:pPr marL="285750" indent="-285750" algn="just">
                        <a:spcAft>
                          <a:spcPts val="1200"/>
                        </a:spcAft>
                        <a:buFont typeface="Arial" panose="020B0604020202020204" pitchFamily="34" charset="0"/>
                        <a:buChar char="•"/>
                      </a:pPr>
                      <a:r>
                        <a:rPr lang="ru-RU" sz="1600" b="1" kern="1200" dirty="0">
                          <a:solidFill>
                            <a:schemeClr val="tx1"/>
                          </a:solidFill>
                          <a:latin typeface="Times New Roman" panose="02020603050405020304" pitchFamily="18" charset="0"/>
                          <a:ea typeface="+mn-ea"/>
                          <a:cs typeface="Times New Roman" panose="02020603050405020304" pitchFamily="18" charset="0"/>
                        </a:rPr>
                        <a:t>Годовые оценки по предметам обучающихся по обновленному содержанию образования выставляется на основании </a:t>
                      </a:r>
                      <a:r>
                        <a:rPr lang="ru-RU" sz="1600" b="1" kern="1200" dirty="0">
                          <a:solidFill>
                            <a:srgbClr val="FF0000"/>
                          </a:solidFill>
                          <a:latin typeface="Times New Roman" panose="02020603050405020304" pitchFamily="18" charset="0"/>
                          <a:ea typeface="+mn-ea"/>
                          <a:cs typeface="Times New Roman" panose="02020603050405020304" pitchFamily="18" charset="0"/>
                        </a:rPr>
                        <a:t>средней арифметической, сложенной </a:t>
                      </a:r>
                      <a:r>
                        <a:rPr lang="ru-RU" sz="1600" b="1" kern="1200" baseline="0" dirty="0">
                          <a:solidFill>
                            <a:srgbClr val="FF0000"/>
                          </a:solidFill>
                          <a:latin typeface="Times New Roman" panose="02020603050405020304" pitchFamily="18" charset="0"/>
                          <a:ea typeface="+mn-ea"/>
                          <a:cs typeface="Times New Roman" panose="02020603050405020304" pitchFamily="18" charset="0"/>
                        </a:rPr>
                        <a:t> из </a:t>
                      </a:r>
                      <a:r>
                        <a:rPr lang="ru-RU" sz="1600" b="1" kern="1200" dirty="0">
                          <a:solidFill>
                            <a:srgbClr val="FF0000"/>
                          </a:solidFill>
                          <a:latin typeface="Times New Roman" panose="02020603050405020304" pitchFamily="18" charset="0"/>
                          <a:ea typeface="+mn-ea"/>
                          <a:cs typeface="Times New Roman" panose="02020603050405020304" pitchFamily="18" charset="0"/>
                        </a:rPr>
                        <a:t>четвертных</a:t>
                      </a:r>
                      <a:r>
                        <a:rPr lang="ru-RU" sz="1600" b="1" kern="1200" baseline="0" dirty="0">
                          <a:solidFill>
                            <a:srgbClr val="FF0000"/>
                          </a:solidFill>
                          <a:latin typeface="Times New Roman" panose="02020603050405020304" pitchFamily="18" charset="0"/>
                          <a:ea typeface="+mn-ea"/>
                          <a:cs typeface="Times New Roman" panose="02020603050405020304" pitchFamily="18" charset="0"/>
                        </a:rPr>
                        <a:t> </a:t>
                      </a:r>
                      <a:r>
                        <a:rPr lang="ru-RU" sz="1600" b="1" kern="1200" dirty="0">
                          <a:solidFill>
                            <a:srgbClr val="FF0000"/>
                          </a:solidFill>
                          <a:latin typeface="Times New Roman" panose="02020603050405020304" pitchFamily="18" charset="0"/>
                          <a:ea typeface="+mn-ea"/>
                          <a:cs typeface="Times New Roman" panose="02020603050405020304" pitchFamily="18" charset="0"/>
                        </a:rPr>
                        <a:t>оценок</a:t>
                      </a:r>
                      <a:r>
                        <a:rPr lang="ru-RU" sz="1600" b="1" kern="1200" dirty="0">
                          <a:solidFill>
                            <a:schemeClr val="tx1"/>
                          </a:solidFill>
                          <a:latin typeface="Times New Roman" panose="02020603050405020304" pitchFamily="18" charset="0"/>
                          <a:ea typeface="+mn-ea"/>
                          <a:cs typeface="Times New Roman" panose="02020603050405020304" pitchFamily="18" charset="0"/>
                        </a:rPr>
                        <a:t>, </a:t>
                      </a:r>
                      <a:r>
                        <a:rPr lang="ru-RU" sz="1600" b="1" kern="1200" dirty="0" err="1">
                          <a:solidFill>
                            <a:schemeClr val="tx1"/>
                          </a:solidFill>
                          <a:latin typeface="Times New Roman" panose="02020603050405020304" pitchFamily="18" charset="0"/>
                          <a:ea typeface="+mn-ea"/>
                          <a:cs typeface="Times New Roman" panose="02020603050405020304" pitchFamily="18" charset="0"/>
                        </a:rPr>
                        <a:t>путем</a:t>
                      </a:r>
                      <a:r>
                        <a:rPr lang="ru-RU" sz="1600" b="1" kern="1200" dirty="0">
                          <a:solidFill>
                            <a:schemeClr val="tx1"/>
                          </a:solidFill>
                          <a:latin typeface="Times New Roman" panose="02020603050405020304" pitchFamily="18" charset="0"/>
                          <a:ea typeface="+mn-ea"/>
                          <a:cs typeface="Times New Roman" panose="02020603050405020304" pitchFamily="18" charset="0"/>
                        </a:rPr>
                        <a:t> округления.</a:t>
                      </a:r>
                      <a:r>
                        <a:rPr lang="kk-KZ" sz="1600" b="1" kern="1200" dirty="0">
                          <a:solidFill>
                            <a:schemeClr val="tx1"/>
                          </a:solidFill>
                          <a:latin typeface="Times New Roman" panose="02020603050405020304" pitchFamily="18" charset="0"/>
                          <a:ea typeface="+mn-ea"/>
                          <a:cs typeface="Times New Roman" panose="02020603050405020304" pitchFamily="18" charset="0"/>
                        </a:rPr>
                        <a:t> </a:t>
                      </a:r>
                    </a:p>
                    <a:p>
                      <a:pPr marL="285750" indent="-285750" algn="just">
                        <a:spcAft>
                          <a:spcPts val="1200"/>
                        </a:spcAft>
                        <a:buFont typeface="Arial" panose="020B0604020202020204" pitchFamily="34" charset="0"/>
                        <a:buChar char="•"/>
                      </a:pPr>
                      <a:r>
                        <a:rPr lang="ru-RU" sz="1600" b="1" kern="1200" dirty="0">
                          <a:solidFill>
                            <a:schemeClr val="tx1"/>
                          </a:solidFill>
                          <a:latin typeface="Times New Roman" panose="02020603050405020304" pitchFamily="18" charset="0"/>
                          <a:ea typeface="+mn-ea"/>
                          <a:cs typeface="Times New Roman" panose="02020603050405020304" pitchFamily="18" charset="0"/>
                        </a:rPr>
                        <a:t>Обучающимся, имеющим годовую оценку "2" по одному или двум предметам, организуется </a:t>
                      </a:r>
                      <a:r>
                        <a:rPr lang="ru-RU" sz="1600" b="1" kern="1200" dirty="0">
                          <a:solidFill>
                            <a:srgbClr val="FF0000"/>
                          </a:solidFill>
                          <a:latin typeface="Times New Roman" panose="02020603050405020304" pitchFamily="18" charset="0"/>
                          <a:ea typeface="+mn-ea"/>
                          <a:cs typeface="Times New Roman" panose="02020603050405020304" pitchFamily="18" charset="0"/>
                        </a:rPr>
                        <a:t>суммативное оценивание </a:t>
                      </a:r>
                      <a:r>
                        <a:rPr lang="ru-RU" sz="1600" b="1" kern="1200" dirty="0">
                          <a:solidFill>
                            <a:schemeClr val="tx1"/>
                          </a:solidFill>
                          <a:latin typeface="Times New Roman" panose="02020603050405020304" pitchFamily="18" charset="0"/>
                          <a:ea typeface="+mn-ea"/>
                          <a:cs typeface="Times New Roman" panose="02020603050405020304" pitchFamily="18" charset="0"/>
                        </a:rPr>
                        <a:t>за учебный год, включающее содержание материала за учебный год, которое проводится </a:t>
                      </a:r>
                      <a:r>
                        <a:rPr lang="ru-RU" sz="1600" b="1" kern="1200" dirty="0">
                          <a:solidFill>
                            <a:srgbClr val="FF0000"/>
                          </a:solidFill>
                          <a:latin typeface="Times New Roman" panose="02020603050405020304" pitchFamily="18" charset="0"/>
                          <a:ea typeface="+mn-ea"/>
                          <a:cs typeface="Times New Roman" panose="02020603050405020304" pitchFamily="18" charset="0"/>
                        </a:rPr>
                        <a:t>согласно графику,  составленному школой.</a:t>
                      </a:r>
                      <a:endParaRPr lang="kk-KZ" sz="1600" b="1" kern="1200" dirty="0">
                        <a:solidFill>
                          <a:srgbClr val="FF0000"/>
                        </a:solidFill>
                        <a:latin typeface="Times New Roman" panose="02020603050405020304" pitchFamily="18" charset="0"/>
                        <a:ea typeface="+mn-ea"/>
                        <a:cs typeface="Times New Roman" panose="02020603050405020304" pitchFamily="18" charset="0"/>
                      </a:endParaRPr>
                    </a:p>
                    <a:p>
                      <a:pPr marL="285750" marR="0" indent="-28575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ru-RU" sz="1600" b="1" kern="1200" dirty="0">
                          <a:solidFill>
                            <a:schemeClr val="tx1"/>
                          </a:solidFill>
                          <a:latin typeface="Times New Roman" panose="02020603050405020304" pitchFamily="18" charset="0"/>
                          <a:ea typeface="+mn-ea"/>
                          <a:cs typeface="Times New Roman" panose="02020603050405020304" pitchFamily="18" charset="0"/>
                        </a:rPr>
                        <a:t>Итоговая оценка выставляется как среднее арифметическое значение годовой оценки и оценки за суммативное оценивание за год. </a:t>
                      </a:r>
                    </a:p>
                    <a:p>
                      <a:pPr marL="285750" marR="0" indent="-285750" algn="just"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ru-RU" sz="1600" b="1" kern="1200" dirty="0">
                          <a:solidFill>
                            <a:schemeClr val="tx1"/>
                          </a:solidFill>
                          <a:latin typeface="Times New Roman" panose="02020603050405020304" pitchFamily="18" charset="0"/>
                          <a:ea typeface="+mn-ea"/>
                          <a:cs typeface="Times New Roman" panose="02020603050405020304" pitchFamily="18" charset="0"/>
                        </a:rPr>
                        <a:t>Обучающиеся, имеющие годовую оценку "2" по трем и более предметам, оставляются </a:t>
                      </a:r>
                      <a:r>
                        <a:rPr lang="ru-RU" sz="1600" b="1" kern="1200" dirty="0">
                          <a:solidFill>
                            <a:srgbClr val="FF0000"/>
                          </a:solidFill>
                          <a:latin typeface="Times New Roman" panose="02020603050405020304" pitchFamily="18" charset="0"/>
                          <a:ea typeface="+mn-ea"/>
                          <a:cs typeface="Times New Roman" panose="02020603050405020304" pitchFamily="18" charset="0"/>
                        </a:rPr>
                        <a:t>на повторный год обучения.</a:t>
                      </a:r>
                      <a:endParaRPr lang="kk-KZ" sz="1600" b="1" kern="1200" dirty="0">
                        <a:solidFill>
                          <a:srgbClr val="FF0000"/>
                        </a:solidFill>
                        <a:latin typeface="Times New Roman" panose="02020603050405020304" pitchFamily="18" charset="0"/>
                        <a:ea typeface="+mn-ea"/>
                        <a:cs typeface="Times New Roman" panose="02020603050405020304" pitchFamily="18" charset="0"/>
                      </a:endParaRPr>
                    </a:p>
                    <a:p>
                      <a:pPr marL="285750" indent="-285750" algn="just">
                        <a:spcAft>
                          <a:spcPts val="1200"/>
                        </a:spcAft>
                        <a:buFont typeface="Arial" panose="020B0604020202020204" pitchFamily="34" charset="0"/>
                        <a:buChar char="•"/>
                      </a:pPr>
                      <a:r>
                        <a:rPr lang="ru-RU" sz="1600" b="1" kern="1200" dirty="0">
                          <a:solidFill>
                            <a:schemeClr val="tx1"/>
                          </a:solidFill>
                          <a:latin typeface="Times New Roman" panose="02020603050405020304" pitchFamily="18" charset="0"/>
                          <a:ea typeface="+mn-ea"/>
                          <a:cs typeface="Times New Roman" panose="02020603050405020304" pitchFamily="18" charset="0"/>
                        </a:rPr>
                        <a:t>Повторно получившие оценку "2", по одному или двум учебным предметам, подлежат </a:t>
                      </a:r>
                      <a:r>
                        <a:rPr lang="ru-RU" sz="1600" b="1" kern="1200" dirty="0">
                          <a:solidFill>
                            <a:srgbClr val="FF0000"/>
                          </a:solidFill>
                          <a:latin typeface="Times New Roman" panose="02020603050405020304" pitchFamily="18" charset="0"/>
                          <a:ea typeface="+mn-ea"/>
                          <a:cs typeface="Times New Roman" panose="02020603050405020304" pitchFamily="18" charset="0"/>
                        </a:rPr>
                        <a:t>дополнительному </a:t>
                      </a:r>
                      <a:r>
                        <a:rPr lang="ru-RU" sz="1600" b="1" kern="1200" dirty="0" err="1">
                          <a:solidFill>
                            <a:srgbClr val="FF0000"/>
                          </a:solidFill>
                          <a:latin typeface="Times New Roman" panose="02020603050405020304" pitchFamily="18" charset="0"/>
                          <a:ea typeface="+mn-ea"/>
                          <a:cs typeface="Times New Roman" panose="02020603050405020304" pitchFamily="18" charset="0"/>
                        </a:rPr>
                        <a:t>суммативному</a:t>
                      </a:r>
                      <a:r>
                        <a:rPr lang="ru-RU" sz="1600" b="1" kern="1200" dirty="0">
                          <a:solidFill>
                            <a:srgbClr val="FF0000"/>
                          </a:solidFill>
                          <a:latin typeface="Times New Roman" panose="02020603050405020304" pitchFamily="18" charset="0"/>
                          <a:ea typeface="+mn-ea"/>
                          <a:cs typeface="Times New Roman" panose="02020603050405020304" pitchFamily="18" charset="0"/>
                        </a:rPr>
                        <a:t> оцениванию </a:t>
                      </a:r>
                      <a:r>
                        <a:rPr lang="ru-RU" sz="1600" b="1" kern="1200" dirty="0">
                          <a:solidFill>
                            <a:schemeClr val="tx1"/>
                          </a:solidFill>
                          <a:latin typeface="Times New Roman" panose="02020603050405020304" pitchFamily="18" charset="0"/>
                          <a:ea typeface="+mn-ea"/>
                          <a:cs typeface="Times New Roman" panose="02020603050405020304" pitchFamily="18" charset="0"/>
                        </a:rPr>
                        <a:t>за учебный год по данным предметам.</a:t>
                      </a:r>
                      <a:endParaRPr lang="kk-KZ" sz="1600" b="1" kern="1200" dirty="0">
                        <a:solidFill>
                          <a:schemeClr val="tx1"/>
                        </a:solidFill>
                        <a:latin typeface="Times New Roman" panose="02020603050405020304" pitchFamily="18" charset="0"/>
                        <a:ea typeface="+mn-ea"/>
                        <a:cs typeface="Times New Roman" panose="02020603050405020304" pitchFamily="18" charset="0"/>
                      </a:endParaRPr>
                    </a:p>
                    <a:p>
                      <a:pPr marL="285750" indent="-285750" algn="just">
                        <a:spcAft>
                          <a:spcPts val="1200"/>
                        </a:spcAft>
                        <a:buFont typeface="Arial" panose="020B0604020202020204" pitchFamily="34" charset="0"/>
                        <a:buChar char="•"/>
                      </a:pPr>
                      <a:r>
                        <a:rPr lang="ru-RU" sz="1600" b="1" kern="1200" baseline="0" dirty="0">
                          <a:solidFill>
                            <a:schemeClr val="tx1"/>
                          </a:solidFill>
                          <a:latin typeface="Times New Roman" panose="02020603050405020304" pitchFamily="18" charset="0"/>
                          <a:ea typeface="+mn-ea"/>
                          <a:cs typeface="Times New Roman" panose="02020603050405020304" pitchFamily="18" charset="0"/>
                        </a:rPr>
                        <a:t>В случае получения за дополнительное </a:t>
                      </a:r>
                      <a:r>
                        <a:rPr lang="ru-RU" sz="1600" b="1" kern="1200" baseline="0" dirty="0" err="1">
                          <a:solidFill>
                            <a:schemeClr val="tx1"/>
                          </a:solidFill>
                          <a:latin typeface="Times New Roman" panose="02020603050405020304" pitchFamily="18" charset="0"/>
                          <a:ea typeface="+mn-ea"/>
                          <a:cs typeface="Times New Roman" panose="02020603050405020304" pitchFamily="18" charset="0"/>
                        </a:rPr>
                        <a:t>суммативное</a:t>
                      </a:r>
                      <a:r>
                        <a:rPr lang="ru-RU" sz="1600" b="1" kern="1200" baseline="0" dirty="0">
                          <a:solidFill>
                            <a:schemeClr val="tx1"/>
                          </a:solidFill>
                          <a:latin typeface="Times New Roman" panose="02020603050405020304" pitchFamily="18" charset="0"/>
                          <a:ea typeface="+mn-ea"/>
                          <a:cs typeface="Times New Roman" panose="02020603050405020304" pitchFamily="18" charset="0"/>
                        </a:rPr>
                        <a:t> оценивание оценки "2" обучающиеся оставляются на </a:t>
                      </a:r>
                      <a:r>
                        <a:rPr lang="ru-RU" sz="1600" b="1" kern="1200" baseline="0" dirty="0">
                          <a:solidFill>
                            <a:srgbClr val="FF0000"/>
                          </a:solidFill>
                          <a:latin typeface="Times New Roman" panose="02020603050405020304" pitchFamily="18" charset="0"/>
                          <a:ea typeface="+mn-ea"/>
                          <a:cs typeface="Times New Roman" panose="02020603050405020304" pitchFamily="18" charset="0"/>
                        </a:rPr>
                        <a:t>повторное обучение.</a:t>
                      </a:r>
                      <a:endParaRPr lang="ru-RU" sz="1600" b="1" kern="1200" dirty="0">
                        <a:solidFill>
                          <a:srgbClr val="FF0000"/>
                        </a:solidFill>
                        <a:latin typeface="Times New Roman" panose="02020603050405020304" pitchFamily="18" charset="0"/>
                        <a:ea typeface="+mn-ea"/>
                        <a:cs typeface="Times New Roman" panose="02020603050405020304" pitchFamily="18" charset="0"/>
                      </a:endParaRPr>
                    </a:p>
                  </a:txBody>
                  <a:tcPr marL="68568" marR="68568" marT="45723" marB="45723">
                    <a:solidFill>
                      <a:schemeClr val="tx2">
                        <a:lumMod val="20000"/>
                        <a:lumOff val="80000"/>
                      </a:schemeClr>
                    </a:solidFill>
                  </a:tcPr>
                </a:tc>
                <a:extLst>
                  <a:ext uri="{0D108BD9-81ED-4DB2-BD59-A6C34878D82A}">
                    <a16:rowId xmlns:a16="http://schemas.microsoft.com/office/drawing/2014/main" val="10000"/>
                  </a:ext>
                </a:extLst>
              </a:tr>
            </a:tbl>
          </a:graphicData>
        </a:graphic>
      </p:graphicFrame>
      <p:sp>
        <p:nvSpPr>
          <p:cNvPr id="54283" name="Номер слайда 3"/>
          <p:cNvSpPr>
            <a:spLocks noGrp="1"/>
          </p:cNvSpPr>
          <p:nvPr>
            <p:ph type="sldNum" sz="quarter" idx="12"/>
          </p:nvPr>
        </p:nvSpPr>
        <p:spPr>
          <a:xfrm>
            <a:off x="8313738" y="6337301"/>
            <a:ext cx="20574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1363" indent="-284163">
              <a:spcBef>
                <a:spcPct val="20000"/>
              </a:spcBef>
              <a:buClr>
                <a:srgbClr val="FF3300"/>
              </a:buClr>
              <a:buChar char="–"/>
              <a:defRPr sz="2800">
                <a:solidFill>
                  <a:schemeClr val="tx1"/>
                </a:solidFill>
                <a:latin typeface="Arial" panose="020B0604020202020204" pitchFamily="34" charset="0"/>
              </a:defRPr>
            </a:lvl2pPr>
            <a:lvl3pPr marL="1141413" indent="-227013">
              <a:spcBef>
                <a:spcPct val="20000"/>
              </a:spcBef>
              <a:buClr>
                <a:srgbClr val="FF3300"/>
              </a:buClr>
              <a:buChar char="•"/>
              <a:defRPr sz="2400">
                <a:solidFill>
                  <a:schemeClr val="tx1"/>
                </a:solidFill>
                <a:latin typeface="Arial" panose="020B0604020202020204" pitchFamily="34" charset="0"/>
              </a:defRPr>
            </a:lvl3pPr>
            <a:lvl4pPr marL="1598613" indent="-227013">
              <a:spcBef>
                <a:spcPct val="20000"/>
              </a:spcBef>
              <a:buClr>
                <a:srgbClr val="FF3300"/>
              </a:buClr>
              <a:buChar char="–"/>
              <a:defRPr sz="2000">
                <a:solidFill>
                  <a:schemeClr val="tx1"/>
                </a:solidFill>
                <a:latin typeface="Arial" panose="020B0604020202020204" pitchFamily="34" charset="0"/>
              </a:defRPr>
            </a:lvl4pPr>
            <a:lvl5pPr marL="2055813" indent="-227013">
              <a:spcBef>
                <a:spcPct val="20000"/>
              </a:spcBef>
              <a:buClr>
                <a:srgbClr val="FF3300"/>
              </a:buClr>
              <a:buChar char="»"/>
              <a:defRPr sz="2000">
                <a:solidFill>
                  <a:schemeClr val="tx1"/>
                </a:solidFill>
                <a:latin typeface="Arial" panose="020B0604020202020204" pitchFamily="34" charset="0"/>
              </a:defRPr>
            </a:lvl5pPr>
            <a:lvl6pPr marL="2513013" indent="-227013"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0213" indent="-227013"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7413" indent="-227013"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4613" indent="-227013"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fontAlgn="base">
              <a:spcBef>
                <a:spcPct val="0"/>
              </a:spcBef>
              <a:spcAft>
                <a:spcPct val="0"/>
              </a:spcAft>
              <a:buClrTx/>
              <a:buNone/>
            </a:pPr>
            <a:fld id="{60195465-A444-4C90-A1AE-014669D1DD41}" type="slidenum">
              <a:rPr lang="ru-RU" altLang="ru-RU" sz="1200">
                <a:solidFill>
                  <a:srgbClr val="898989"/>
                </a:solidFill>
              </a:rPr>
              <a:pPr fontAlgn="base">
                <a:spcBef>
                  <a:spcPct val="0"/>
                </a:spcBef>
                <a:spcAft>
                  <a:spcPct val="0"/>
                </a:spcAft>
                <a:buClrTx/>
                <a:buNone/>
              </a:pPr>
              <a:t>24</a:t>
            </a:fld>
            <a:endParaRPr lang="ru-RU" altLang="ru-RU" sz="1200">
              <a:solidFill>
                <a:srgbClr val="898989"/>
              </a:solidFill>
            </a:endParaRPr>
          </a:p>
        </p:txBody>
      </p:sp>
    </p:spTree>
    <p:extLst>
      <p:ext uri="{BB962C8B-B14F-4D97-AF65-F5344CB8AC3E}">
        <p14:creationId xmlns:p14="http://schemas.microsoft.com/office/powerpoint/2010/main" val="40258346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7DA4C6-219F-4E72-A38B-DF025AC62171}"/>
              </a:ext>
            </a:extLst>
          </p:cNvPr>
          <p:cNvSpPr>
            <a:spLocks noGrp="1"/>
          </p:cNvSpPr>
          <p:nvPr>
            <p:ph type="title"/>
          </p:nvPr>
        </p:nvSpPr>
        <p:spPr>
          <a:xfrm>
            <a:off x="609600" y="274638"/>
            <a:ext cx="10972800" cy="563562"/>
          </a:xfrm>
        </p:spPr>
        <p:txBody>
          <a:bodyPr/>
          <a:lstStyle/>
          <a:p>
            <a:pPr marR="22225" fontAlgn="ctr">
              <a:tabLst>
                <a:tab pos="630555" algn="l"/>
              </a:tabLst>
            </a:pPr>
            <a:r>
              <a:rPr lang="ru-RU" dirty="0">
                <a:solidFill>
                  <a:srgbClr val="000000"/>
                </a:solidFill>
                <a:latin typeface="Times New Roman" panose="02020603050405020304" pitchFamily="18" charset="0"/>
                <a:ea typeface="Calibri" panose="020F0502020204030204" pitchFamily="34" charset="0"/>
              </a:rPr>
              <a:t>Спецификация тестовых заданий</a:t>
            </a:r>
            <a:endParaRPr lang="ru-KZ" dirty="0"/>
          </a:p>
        </p:txBody>
      </p:sp>
      <p:sp>
        <p:nvSpPr>
          <p:cNvPr id="3" name="Объект 2">
            <a:extLst>
              <a:ext uri="{FF2B5EF4-FFF2-40B4-BE49-F238E27FC236}">
                <a16:creationId xmlns:a16="http://schemas.microsoft.com/office/drawing/2014/main" id="{47C2F329-D094-4025-A444-60CDAAF5B98B}"/>
              </a:ext>
            </a:extLst>
          </p:cNvPr>
          <p:cNvSpPr>
            <a:spLocks noGrp="1"/>
          </p:cNvSpPr>
          <p:nvPr>
            <p:ph idx="1"/>
          </p:nvPr>
        </p:nvSpPr>
        <p:spPr>
          <a:xfrm>
            <a:off x="609600" y="1036638"/>
            <a:ext cx="10972800" cy="3657600"/>
          </a:xfrm>
        </p:spPr>
        <p:txBody>
          <a:bodyPr/>
          <a:lstStyle/>
          <a:p>
            <a:pPr marL="0" marR="22225" indent="0" algn="just" fontAlgn="ctr">
              <a:spcBef>
                <a:spcPts val="0"/>
              </a:spcBef>
              <a:buNone/>
              <a:tabLst>
                <a:tab pos="630555" algn="l"/>
              </a:tabLst>
            </a:pPr>
            <a:r>
              <a:rPr lang="ru-RU" b="1" dirty="0">
                <a:solidFill>
                  <a:srgbClr val="C00000"/>
                </a:solidFill>
                <a:latin typeface="Times New Roman" panose="02020603050405020304" pitchFamily="18" charset="0"/>
                <a:ea typeface="Calibri" panose="020F0502020204030204" pitchFamily="34" charset="0"/>
              </a:rPr>
              <a:t>1. </a:t>
            </a:r>
            <a:r>
              <a:rPr lang="ru-RU" sz="2800" b="1" dirty="0">
                <a:solidFill>
                  <a:srgbClr val="C00000"/>
                </a:solidFill>
                <a:latin typeface="Times New Roman" panose="02020603050405020304" pitchFamily="18" charset="0"/>
                <a:ea typeface="Calibri" panose="020F0502020204030204" pitchFamily="34" charset="0"/>
              </a:rPr>
              <a:t>Изучение, обсуждение в группах:</a:t>
            </a:r>
          </a:p>
          <a:p>
            <a:pPr marR="22225" algn="just" fontAlgn="ctr">
              <a:spcBef>
                <a:spcPts val="0"/>
              </a:spcBef>
              <a:tabLst>
                <a:tab pos="630555" algn="l"/>
              </a:tabLst>
            </a:pPr>
            <a:r>
              <a:rPr lang="ru-RU" sz="2800" i="1" dirty="0">
                <a:solidFill>
                  <a:srgbClr val="C00000"/>
                </a:solidFill>
                <a:latin typeface="Times New Roman" panose="02020603050405020304" pitchFamily="18" charset="0"/>
                <a:ea typeface="Calibri" panose="020F0502020204030204" pitchFamily="34" charset="0"/>
              </a:rPr>
              <a:t>Что такое спецификация?</a:t>
            </a:r>
            <a:endParaRPr lang="ru-KZ" sz="2800" dirty="0"/>
          </a:p>
          <a:p>
            <a:pPr marR="22225" algn="just" fontAlgn="ctr">
              <a:spcBef>
                <a:spcPts val="0"/>
              </a:spcBef>
              <a:tabLst>
                <a:tab pos="630555" algn="l"/>
              </a:tabLst>
            </a:pPr>
            <a:r>
              <a:rPr lang="ru-RU" sz="2800" i="1" dirty="0">
                <a:solidFill>
                  <a:srgbClr val="C00000"/>
                </a:solidFill>
                <a:latin typeface="Times New Roman" panose="02020603050405020304" pitchFamily="18" charset="0"/>
                <a:ea typeface="Calibri" panose="020F0502020204030204" pitchFamily="34" charset="0"/>
              </a:rPr>
              <a:t>Что включает в себя спецификация?</a:t>
            </a:r>
            <a:endParaRPr lang="ru-KZ" sz="2800" dirty="0"/>
          </a:p>
          <a:p>
            <a:pPr marR="22225" algn="just" fontAlgn="ctr">
              <a:spcBef>
                <a:spcPts val="0"/>
              </a:spcBef>
              <a:tabLst>
                <a:tab pos="630555" algn="l"/>
              </a:tabLst>
            </a:pPr>
            <a:r>
              <a:rPr lang="ru-RU" sz="2800" i="1" dirty="0">
                <a:solidFill>
                  <a:srgbClr val="C00000"/>
                </a:solidFill>
                <a:latin typeface="Times New Roman" panose="02020603050405020304" pitchFamily="18" charset="0"/>
                <a:ea typeface="Calibri" panose="020F0502020204030204" pitchFamily="34" charset="0"/>
              </a:rPr>
              <a:t>Каковы её особенности?</a:t>
            </a:r>
            <a:endParaRPr lang="ru-KZ" sz="2800" dirty="0"/>
          </a:p>
          <a:p>
            <a:pPr marR="22225" algn="just" fontAlgn="ctr">
              <a:spcBef>
                <a:spcPts val="0"/>
              </a:spcBef>
              <a:tabLst>
                <a:tab pos="630555" algn="l"/>
              </a:tabLst>
            </a:pPr>
            <a:r>
              <a:rPr lang="ru-RU" sz="2800" dirty="0">
                <a:solidFill>
                  <a:srgbClr val="000000"/>
                </a:solidFill>
                <a:latin typeface="Times New Roman" panose="02020603050405020304" pitchFamily="18" charset="0"/>
                <a:ea typeface="Calibri" panose="020F0502020204030204" pitchFamily="34" charset="0"/>
              </a:rPr>
              <a:t>2. Правила проведения </a:t>
            </a:r>
            <a:r>
              <a:rPr lang="ru-RU" sz="2800" dirty="0" err="1">
                <a:solidFill>
                  <a:srgbClr val="000000"/>
                </a:solidFill>
                <a:latin typeface="Times New Roman" panose="02020603050405020304" pitchFamily="18" charset="0"/>
                <a:ea typeface="Calibri" panose="020F0502020204030204" pitchFamily="34" charset="0"/>
              </a:rPr>
              <a:t>суммативного</a:t>
            </a:r>
            <a:r>
              <a:rPr lang="ru-RU" sz="2800" dirty="0">
                <a:solidFill>
                  <a:srgbClr val="000000"/>
                </a:solidFill>
                <a:latin typeface="Times New Roman" panose="02020603050405020304" pitchFamily="18" charset="0"/>
                <a:ea typeface="Calibri" panose="020F0502020204030204" pitchFamily="34" charset="0"/>
              </a:rPr>
              <a:t> оценивания за четверть </a:t>
            </a:r>
            <a:endParaRPr lang="ru-KZ" sz="2800" dirty="0"/>
          </a:p>
          <a:p>
            <a:pPr marL="0" marR="22225" indent="0" algn="just" fontAlgn="ctr">
              <a:spcBef>
                <a:spcPts val="0"/>
              </a:spcBef>
              <a:buNone/>
              <a:tabLst>
                <a:tab pos="630555" algn="l"/>
              </a:tabLst>
            </a:pPr>
            <a:r>
              <a:rPr lang="ru-RU" sz="2800" dirty="0">
                <a:solidFill>
                  <a:srgbClr val="000000"/>
                </a:solidFill>
                <a:latin typeface="Times New Roman" panose="02020603050405020304" pitchFamily="18" charset="0"/>
                <a:ea typeface="Calibri" panose="020F0502020204030204" pitchFamily="34" charset="0"/>
              </a:rPr>
              <a:t>2.1. Определение шагов в разработке заданий для оценивания за четверть</a:t>
            </a:r>
            <a:endParaRPr lang="ru-KZ" sz="2800" dirty="0"/>
          </a:p>
          <a:p>
            <a:pPr marL="0" marR="22225" indent="0" algn="just" fontAlgn="ctr">
              <a:spcBef>
                <a:spcPts val="0"/>
              </a:spcBef>
              <a:buNone/>
              <a:tabLst>
                <a:tab pos="630555" algn="l"/>
              </a:tabLst>
            </a:pPr>
            <a:r>
              <a:rPr lang="ru-RU" sz="2800" dirty="0">
                <a:solidFill>
                  <a:srgbClr val="000000"/>
                </a:solidFill>
                <a:latin typeface="Times New Roman" panose="02020603050405020304" pitchFamily="18" charset="0"/>
                <a:ea typeface="Calibri" panose="020F0502020204030204" pitchFamily="34" charset="0"/>
              </a:rPr>
              <a:t>2.2. Характеристики заданий для СО за четверти (в 4 группах). </a:t>
            </a:r>
            <a:endParaRPr lang="ru-KZ" sz="2800" dirty="0"/>
          </a:p>
          <a:p>
            <a:pPr marL="0" marR="22225" indent="0" algn="just" fontAlgn="ctr">
              <a:spcBef>
                <a:spcPts val="0"/>
              </a:spcBef>
              <a:buNone/>
              <a:tabLst>
                <a:tab pos="630555" algn="l"/>
              </a:tabLst>
            </a:pPr>
            <a:r>
              <a:rPr lang="ru-RU" sz="2800" dirty="0">
                <a:solidFill>
                  <a:srgbClr val="000000"/>
                </a:solidFill>
                <a:latin typeface="Times New Roman" panose="02020603050405020304" pitchFamily="18" charset="0"/>
                <a:ea typeface="Calibri" panose="020F0502020204030204" pitchFamily="34" charset="0"/>
              </a:rPr>
              <a:t>2.3. Схема выставления баллов.</a:t>
            </a:r>
            <a:endParaRPr lang="ru-KZ" sz="2800" dirty="0"/>
          </a:p>
          <a:p>
            <a:pPr marL="0" indent="0">
              <a:buNone/>
            </a:pPr>
            <a:endParaRPr lang="ru-KZ" dirty="0"/>
          </a:p>
        </p:txBody>
      </p:sp>
      <p:sp>
        <p:nvSpPr>
          <p:cNvPr id="4" name="Нижний колонтитул 3">
            <a:extLst>
              <a:ext uri="{FF2B5EF4-FFF2-40B4-BE49-F238E27FC236}">
                <a16:creationId xmlns:a16="http://schemas.microsoft.com/office/drawing/2014/main" id="{47B909DB-7682-4D34-93E3-CCC695C66D8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3300"/>
                </a:solidFill>
                <a:effectLst/>
                <a:uLnTx/>
                <a:uFillTx/>
                <a:latin typeface="Verdana" pitchFamily="34" charset="0"/>
                <a:ea typeface="+mn-ea"/>
                <a:cs typeface="+mn-cs"/>
              </a:rPr>
              <a:t>Free powerpoint template: www.brainybetty.com</a:t>
            </a:r>
          </a:p>
        </p:txBody>
      </p:sp>
      <p:sp>
        <p:nvSpPr>
          <p:cNvPr id="5" name="Номер слайда 4">
            <a:extLst>
              <a:ext uri="{FF2B5EF4-FFF2-40B4-BE49-F238E27FC236}">
                <a16:creationId xmlns:a16="http://schemas.microsoft.com/office/drawing/2014/main" id="{85F83404-D89D-4D6E-A598-B9E1C8E40C0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3B26CB-4655-4A33-B7FB-9320870E039E}" type="slidenum">
              <a:rPr kumimoji="0" lang="en-US" altLang="en-US" sz="1000" b="0" i="0" u="none" strike="noStrike" kern="1200" cap="none" spc="0" normalizeH="0" baseline="0" noProof="0" smtClean="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2089421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a:extLst>
              <a:ext uri="{FF2B5EF4-FFF2-40B4-BE49-F238E27FC236}">
                <a16:creationId xmlns:a16="http://schemas.microsoft.com/office/drawing/2014/main" id="{D746EE30-7BA5-48CD-BDDC-ABDF5541BD3D}"/>
              </a:ext>
            </a:extLst>
          </p:cNvPr>
          <p:cNvSpPr>
            <a:spLocks noGrp="1" noChangeArrowheads="1"/>
          </p:cNvSpPr>
          <p:nvPr>
            <p:ph type="title"/>
          </p:nvPr>
        </p:nvSpPr>
        <p:spPr>
          <a:xfrm>
            <a:off x="1930401" y="228600"/>
            <a:ext cx="8613775" cy="1100138"/>
          </a:xfrm>
        </p:spPr>
        <p:txBody>
          <a:bodyPr/>
          <a:lstStyle/>
          <a:p>
            <a:r>
              <a:rPr lang="ru-RU" altLang="ru-RU" sz="3200">
                <a:solidFill>
                  <a:srgbClr val="0000FF"/>
                </a:solidFill>
                <a:latin typeface="Times New Roman" panose="02020603050405020304" pitchFamily="18" charset="0"/>
                <a:cs typeface="Times New Roman" panose="02020603050405020304" pitchFamily="18" charset="0"/>
              </a:rPr>
              <a:t>Суммативное оценивание за четверть:</a:t>
            </a:r>
            <a:br>
              <a:rPr lang="ru-RU" altLang="ru-RU" sz="3200">
                <a:solidFill>
                  <a:srgbClr val="0000FF"/>
                </a:solidFill>
                <a:latin typeface="Times New Roman" panose="02020603050405020304" pitchFamily="18" charset="0"/>
                <a:cs typeface="Times New Roman" panose="02020603050405020304" pitchFamily="18" charset="0"/>
              </a:rPr>
            </a:br>
            <a:r>
              <a:rPr lang="ru-RU" altLang="ru-RU" sz="3200">
                <a:solidFill>
                  <a:srgbClr val="0000FF"/>
                </a:solidFill>
                <a:latin typeface="Times New Roman" panose="02020603050405020304" pitchFamily="18" charset="0"/>
                <a:cs typeface="Times New Roman" panose="02020603050405020304" pitchFamily="18" charset="0"/>
              </a:rPr>
              <a:t> Спецификация</a:t>
            </a:r>
          </a:p>
        </p:txBody>
      </p:sp>
      <p:sp>
        <p:nvSpPr>
          <p:cNvPr id="23555" name="Объект 2">
            <a:extLst>
              <a:ext uri="{FF2B5EF4-FFF2-40B4-BE49-F238E27FC236}">
                <a16:creationId xmlns:a16="http://schemas.microsoft.com/office/drawing/2014/main" id="{5FB84B67-F1F7-4FCD-A670-F5D75C05FFF3}"/>
              </a:ext>
            </a:extLst>
          </p:cNvPr>
          <p:cNvSpPr>
            <a:spLocks noGrp="1" noChangeArrowheads="1"/>
          </p:cNvSpPr>
          <p:nvPr>
            <p:ph idx="1"/>
          </p:nvPr>
        </p:nvSpPr>
        <p:spPr>
          <a:xfrm>
            <a:off x="419100" y="1557339"/>
            <a:ext cx="11125199" cy="3743325"/>
          </a:xfrm>
        </p:spPr>
        <p:txBody>
          <a:bodyPr/>
          <a:lstStyle/>
          <a:p>
            <a:pPr marL="0" indent="0" algn="just">
              <a:spcBef>
                <a:spcPct val="0"/>
              </a:spcBef>
              <a:spcAft>
                <a:spcPts val="1163"/>
              </a:spcAft>
              <a:buNone/>
            </a:pPr>
            <a:r>
              <a:rPr lang="ru-RU" altLang="ru-RU" sz="2400" dirty="0">
                <a:latin typeface="Times New Roman" panose="02020603050405020304" pitchFamily="18" charset="0"/>
                <a:cs typeface="Times New Roman" panose="02020603050405020304" pitchFamily="18" charset="0"/>
              </a:rPr>
              <a:t>Документ, определяющий требования к структуре и содержанию процедуры оценивания по завершении четверти;</a:t>
            </a:r>
          </a:p>
          <a:p>
            <a:pPr algn="just">
              <a:spcBef>
                <a:spcPct val="0"/>
              </a:spcBef>
              <a:spcAft>
                <a:spcPts val="1163"/>
              </a:spcAft>
            </a:pPr>
            <a:r>
              <a:rPr lang="ru-RU" altLang="ru-RU" sz="2400" dirty="0">
                <a:latin typeface="Times New Roman" panose="02020603050405020304" pitchFamily="18" charset="0"/>
                <a:cs typeface="Times New Roman" panose="02020603050405020304" pitchFamily="18" charset="0"/>
              </a:rPr>
              <a:t>устанавливает единые требования для всех классов одной параллели;</a:t>
            </a:r>
          </a:p>
          <a:p>
            <a:pPr algn="just">
              <a:spcBef>
                <a:spcPct val="0"/>
              </a:spcBef>
              <a:spcAft>
                <a:spcPts val="1163"/>
              </a:spcAft>
            </a:pPr>
            <a:r>
              <a:rPr lang="ru-RU" altLang="ru-RU" sz="2400" dirty="0">
                <a:latin typeface="Times New Roman" panose="02020603050405020304" pitchFamily="18" charset="0"/>
                <a:cs typeface="Times New Roman" panose="02020603050405020304" pitchFamily="18" charset="0"/>
              </a:rPr>
              <a:t>определяет цели, ожидаемые результаты, уровни, время выполнения, структуру, характеристику заданий;</a:t>
            </a:r>
          </a:p>
          <a:p>
            <a:pPr algn="just">
              <a:spcBef>
                <a:spcPct val="0"/>
              </a:spcBef>
              <a:spcAft>
                <a:spcPts val="1163"/>
              </a:spcAft>
            </a:pPr>
            <a:r>
              <a:rPr lang="ru-RU" altLang="ru-RU" sz="2400" dirty="0">
                <a:latin typeface="Times New Roman" panose="02020603050405020304" pitchFamily="18" charset="0"/>
                <a:cs typeface="Times New Roman" panose="02020603050405020304" pitchFamily="18" charset="0"/>
              </a:rPr>
              <a:t>содержит</a:t>
            </a:r>
            <a:r>
              <a:rPr lang="ru-RU" altLang="ru-RU" sz="2400" dirty="0">
                <a:solidFill>
                  <a:srgbClr val="FF0000"/>
                </a:solidFill>
                <a:latin typeface="Times New Roman" panose="02020603050405020304" pitchFamily="18" charset="0"/>
                <a:cs typeface="Times New Roman" panose="02020603050405020304" pitchFamily="18" charset="0"/>
              </a:rPr>
              <a:t> </a:t>
            </a:r>
            <a:r>
              <a:rPr lang="ru-RU" altLang="ru-RU" sz="2400" dirty="0">
                <a:latin typeface="Times New Roman" panose="02020603050405020304" pitchFamily="18" charset="0"/>
                <a:cs typeface="Times New Roman" panose="02020603050405020304" pitchFamily="18" charset="0"/>
              </a:rPr>
              <a:t>образцы заданий и схему выставления баллов.</a:t>
            </a:r>
          </a:p>
        </p:txBody>
      </p:sp>
      <p:sp>
        <p:nvSpPr>
          <p:cNvPr id="23556" name="Номер слайда 2">
            <a:extLst>
              <a:ext uri="{FF2B5EF4-FFF2-40B4-BE49-F238E27FC236}">
                <a16:creationId xmlns:a16="http://schemas.microsoft.com/office/drawing/2014/main" id="{F7013993-2DB0-44A2-AD1D-BF9D29BC6378}"/>
              </a:ext>
            </a:extLst>
          </p:cNvPr>
          <p:cNvSpPr txBox="1">
            <a:spLocks/>
          </p:cNvSpPr>
          <p:nvPr/>
        </p:nvSpPr>
        <p:spPr bwMode="auto">
          <a:xfrm>
            <a:off x="9696451" y="6381751"/>
            <a:ext cx="72072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45" tIns="44122" rIns="88245" bIns="44122" anchor="ct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fld id="{7D6001F1-DF4C-434C-929F-022A259D4AC2}" type="slidenum">
              <a:rPr kumimoji="0" lang="ru-RU" altLang="ru-RU"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pPr marL="0" marR="0" lvl="0" indent="0" algn="l" defTabSz="914400" rtl="0" eaLnBrk="1" fontAlgn="auto" latinLnBrk="0" hangingPunct="1">
                <a:lnSpc>
                  <a:spcPct val="100000"/>
                </a:lnSpc>
                <a:spcBef>
                  <a:spcPct val="0"/>
                </a:spcBef>
                <a:spcAft>
                  <a:spcPts val="0"/>
                </a:spcAft>
                <a:buClrTx/>
                <a:buSzTx/>
                <a:buFontTx/>
                <a:buNone/>
                <a:tabLst/>
                <a:defRPr/>
              </a:pPr>
              <a:t>26</a:t>
            </a:fld>
            <a:endParaRPr kumimoji="0" lang="ru-RU" altLang="ru-RU"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388143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a:extLst>
              <a:ext uri="{FF2B5EF4-FFF2-40B4-BE49-F238E27FC236}">
                <a16:creationId xmlns:a16="http://schemas.microsoft.com/office/drawing/2014/main" id="{3252AAE9-3808-47C6-9B42-08367F3AA396}"/>
              </a:ext>
            </a:extLst>
          </p:cNvPr>
          <p:cNvSpPr txBox="1">
            <a:spLocks noChangeArrowheads="1"/>
          </p:cNvSpPr>
          <p:nvPr/>
        </p:nvSpPr>
        <p:spPr bwMode="auto">
          <a:xfrm>
            <a:off x="847725" y="1219200"/>
            <a:ext cx="10496550" cy="4419600"/>
          </a:xfrm>
          <a:prstGeom prst="rect">
            <a:avLst/>
          </a:prstGeom>
          <a:noFill/>
          <a:ln>
            <a:noFill/>
          </a:ln>
          <a:extLst/>
        </p:spPr>
        <p:txBody>
          <a:bodyPr/>
          <a:lstStyle>
            <a:lvl1pPr>
              <a:spcBef>
                <a:spcPct val="20000"/>
              </a:spcBef>
              <a:buClr>
                <a:srgbClr val="FF3300"/>
              </a:buClr>
              <a:buChar char="•"/>
              <a:defRPr sz="3200">
                <a:solidFill>
                  <a:schemeClr val="tx1"/>
                </a:solidFill>
                <a:latin typeface="Arial" pitchFamily="34" charset="0"/>
              </a:defRPr>
            </a:lvl1pPr>
            <a:lvl2pPr marL="742950" indent="-285750">
              <a:spcBef>
                <a:spcPct val="20000"/>
              </a:spcBef>
              <a:buClr>
                <a:srgbClr val="FF3300"/>
              </a:buClr>
              <a:buChar char="–"/>
              <a:defRPr sz="2800">
                <a:solidFill>
                  <a:schemeClr val="tx1"/>
                </a:solidFill>
                <a:latin typeface="Arial" pitchFamily="34" charset="0"/>
              </a:defRPr>
            </a:lvl2pPr>
            <a:lvl3pPr marL="1143000" indent="-228600">
              <a:spcBef>
                <a:spcPct val="20000"/>
              </a:spcBef>
              <a:buClr>
                <a:srgbClr val="FF3300"/>
              </a:buClr>
              <a:buChar char="•"/>
              <a:defRPr sz="2400">
                <a:solidFill>
                  <a:schemeClr val="tx1"/>
                </a:solidFill>
                <a:latin typeface="Arial" pitchFamily="34" charset="0"/>
              </a:defRPr>
            </a:lvl3pPr>
            <a:lvl4pPr marL="1600200" indent="-228600">
              <a:spcBef>
                <a:spcPct val="20000"/>
              </a:spcBef>
              <a:buClr>
                <a:srgbClr val="FF3300"/>
              </a:buClr>
              <a:buChar char="–"/>
              <a:defRPr sz="2000">
                <a:solidFill>
                  <a:schemeClr val="tx1"/>
                </a:solidFill>
                <a:latin typeface="Arial" pitchFamily="34" charset="0"/>
              </a:defRPr>
            </a:lvl4pPr>
            <a:lvl5pPr marL="2057400" indent="-228600">
              <a:spcBef>
                <a:spcPct val="20000"/>
              </a:spcBef>
              <a:buClr>
                <a:srgbClr val="FF3300"/>
              </a:buClr>
              <a:buChar char="»"/>
              <a:defRPr sz="2000">
                <a:solidFill>
                  <a:schemeClr val="tx1"/>
                </a:solidFill>
                <a:latin typeface="Arial"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itchFamily="34" charset="0"/>
              </a:defRPr>
            </a:lvl9p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ru-RU" altLang="ru-RU" sz="32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Цели:</a:t>
            </a:r>
          </a:p>
          <a:p>
            <a:pPr marL="457200" marR="0" lvl="0" indent="-457200" algn="l" defTabSz="914400" rtl="0" eaLnBrk="1" fontAlgn="auto" latinLnBrk="0" hangingPunct="1">
              <a:lnSpc>
                <a:spcPct val="100000"/>
              </a:lnSpc>
              <a:spcBef>
                <a:spcPct val="20000"/>
              </a:spcBef>
              <a:spcAft>
                <a:spcPts val="0"/>
              </a:spcAft>
              <a:buClrTx/>
              <a:buSzTx/>
              <a:buFontTx/>
              <a:buChar char="-"/>
              <a:tabLst/>
              <a:defRPr/>
            </a:pPr>
            <a:r>
              <a:rPr kumimoji="0" lang="ru-RU" altLang="ru-RU" sz="32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обеспечить точной и</a:t>
            </a:r>
            <a:r>
              <a:rPr kumimoji="0" lang="en-US" altLang="ru-RU" sz="32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ru-RU" altLang="ru-RU" sz="32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надежной информацией по достижению обучаемых результатов</a:t>
            </a:r>
          </a:p>
          <a:p>
            <a:pPr marL="457200" marR="0" lvl="0" indent="-457200" algn="l" defTabSz="914400" rtl="0" eaLnBrk="1" fontAlgn="auto" latinLnBrk="0" hangingPunct="1">
              <a:lnSpc>
                <a:spcPct val="100000"/>
              </a:lnSpc>
              <a:spcBef>
                <a:spcPct val="20000"/>
              </a:spcBef>
              <a:spcAft>
                <a:spcPts val="0"/>
              </a:spcAft>
              <a:buClrTx/>
              <a:buSzTx/>
              <a:buFontTx/>
              <a:buChar char="-"/>
              <a:tabLst/>
              <a:defRPr/>
            </a:pPr>
            <a:r>
              <a:rPr kumimoji="0" lang="ru-RU" altLang="ru-RU" sz="32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обеспечить единый подход в оценивании</a:t>
            </a:r>
          </a:p>
          <a:p>
            <a:pPr marL="457200" marR="0" lvl="0" indent="-457200" algn="l" defTabSz="914400" rtl="0" eaLnBrk="1" fontAlgn="auto" latinLnBrk="0" hangingPunct="1">
              <a:lnSpc>
                <a:spcPct val="100000"/>
              </a:lnSpc>
              <a:spcBef>
                <a:spcPct val="20000"/>
              </a:spcBef>
              <a:spcAft>
                <a:spcPts val="0"/>
              </a:spcAft>
              <a:buClrTx/>
              <a:buSzTx/>
              <a:buFontTx/>
              <a:buChar char="-"/>
              <a:tabLst/>
              <a:defRPr/>
            </a:pPr>
            <a:r>
              <a:rPr kumimoji="0" lang="ru-RU" altLang="ru-RU" sz="32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углубить понимание об ожиданиях и о том, как выглядит</a:t>
            </a:r>
            <a:r>
              <a:rPr kumimoji="0" lang="ru-RU" altLang="ru-RU" sz="3200" b="0" i="0" u="none" strike="noStrike" kern="120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ru-RU" altLang="ru-RU" sz="32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уровень учебных достижений</a:t>
            </a:r>
          </a:p>
          <a:p>
            <a:pPr marL="457200" marR="0" lvl="0" indent="-457200" algn="l" defTabSz="914400" rtl="0" eaLnBrk="1" fontAlgn="auto" latinLnBrk="0" hangingPunct="1">
              <a:lnSpc>
                <a:spcPct val="100000"/>
              </a:lnSpc>
              <a:spcBef>
                <a:spcPct val="20000"/>
              </a:spcBef>
              <a:spcAft>
                <a:spcPts val="0"/>
              </a:spcAft>
              <a:buClrTx/>
              <a:buSzTx/>
              <a:buFontTx/>
              <a:buChar char="-"/>
              <a:tabLst/>
              <a:defRPr/>
            </a:pPr>
            <a:r>
              <a:rPr kumimoji="0" lang="ru-RU" altLang="ru-RU" sz="32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повысить эффективность выставления баллов</a:t>
            </a:r>
            <a:endParaRPr kumimoji="0" lang="en-US" altLang="ru-RU" sz="3200" b="0" i="0" u="none" strike="sngStrike" kern="1200" cap="none" spc="0" normalizeH="0" baseline="0" noProof="0" dirty="0">
              <a:ln>
                <a:noFill/>
              </a:ln>
              <a:solidFill>
                <a:srgbClr val="FF0000"/>
              </a:solidFill>
              <a:effectLst/>
              <a:uLnTx/>
              <a:uFillTx/>
              <a:latin typeface="Times New Roman" pitchFamily="18" charset="0"/>
              <a:ea typeface="+mn-ea"/>
              <a:cs typeface="Times New Roman" pitchFamily="18" charset="0"/>
            </a:endParaRPr>
          </a:p>
          <a:p>
            <a:pPr marL="742950" marR="0" lvl="1" indent="-285750" algn="l" defTabSz="914400" rtl="0" eaLnBrk="1" fontAlgn="auto" latinLnBrk="0" hangingPunct="1">
              <a:lnSpc>
                <a:spcPct val="100000"/>
              </a:lnSpc>
              <a:spcBef>
                <a:spcPct val="20000"/>
              </a:spcBef>
              <a:spcAft>
                <a:spcPts val="0"/>
              </a:spcAft>
              <a:buClrTx/>
              <a:buSzTx/>
              <a:buFontTx/>
              <a:buChar char="–"/>
              <a:tabLst/>
              <a:defRPr/>
            </a:pPr>
            <a:endParaRPr kumimoji="0" lang="en-US" altLang="ru-RU"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sp>
        <p:nvSpPr>
          <p:cNvPr id="21507" name="Прямоугольник 3">
            <a:extLst>
              <a:ext uri="{FF2B5EF4-FFF2-40B4-BE49-F238E27FC236}">
                <a16:creationId xmlns:a16="http://schemas.microsoft.com/office/drawing/2014/main" id="{5E500FBF-4A34-452E-AFA0-72D173E127C0}"/>
              </a:ext>
            </a:extLst>
          </p:cNvPr>
          <p:cNvSpPr>
            <a:spLocks noChangeArrowheads="1"/>
          </p:cNvSpPr>
          <p:nvPr/>
        </p:nvSpPr>
        <p:spPr bwMode="auto">
          <a:xfrm>
            <a:off x="7945438" y="6424614"/>
            <a:ext cx="1905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lr>
                <a:srgbClr val="FF3300"/>
              </a:buClr>
              <a:buChar char="•"/>
              <a:defRPr sz="3200">
                <a:solidFill>
                  <a:schemeClr val="tx1"/>
                </a:solidFill>
                <a:latin typeface="Arial" panose="020B0604020202020204" pitchFamily="34" charset="0"/>
              </a:defRPr>
            </a:lvl1pPr>
            <a:lvl2pPr>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457200" marR="0" lvl="1" indent="0" algn="r" defTabSz="914400" rtl="0" eaLnBrk="1" fontAlgn="auto" latinLnBrk="0" hangingPunct="1">
              <a:lnSpc>
                <a:spcPct val="100000"/>
              </a:lnSpc>
              <a:spcBef>
                <a:spcPct val="0"/>
              </a:spcBef>
              <a:spcAft>
                <a:spcPts val="600"/>
              </a:spcAft>
              <a:buClrTx/>
              <a:buSzTx/>
              <a:buFontTx/>
              <a:buNone/>
              <a:tabLst/>
              <a:defRPr/>
            </a:pPr>
            <a:r>
              <a:rPr kumimoji="0" lang="en-US" altLang="ru-RU" sz="1600" b="0"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Good, R., 2017</a:t>
            </a:r>
          </a:p>
        </p:txBody>
      </p:sp>
      <p:sp>
        <p:nvSpPr>
          <p:cNvPr id="21508" name="Номер слайда 1">
            <a:extLst>
              <a:ext uri="{FF2B5EF4-FFF2-40B4-BE49-F238E27FC236}">
                <a16:creationId xmlns:a16="http://schemas.microsoft.com/office/drawing/2014/main" id="{F48DEC98-7F0A-4943-8445-D5B0701C9AE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9FB71CE7-9E21-42A2-9C7A-2D6BCADB6EC5}"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27</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
        <p:nvSpPr>
          <p:cNvPr id="7" name="Title 1">
            <a:extLst>
              <a:ext uri="{FF2B5EF4-FFF2-40B4-BE49-F238E27FC236}">
                <a16:creationId xmlns:a16="http://schemas.microsoft.com/office/drawing/2014/main" id="{E9437EC2-469C-4DF8-9DDE-466E4DB3043C}"/>
              </a:ext>
            </a:extLst>
          </p:cNvPr>
          <p:cNvSpPr txBox="1">
            <a:spLocks/>
          </p:cNvSpPr>
          <p:nvPr/>
        </p:nvSpPr>
        <p:spPr>
          <a:xfrm>
            <a:off x="2209801" y="152400"/>
            <a:ext cx="7796213" cy="1295400"/>
          </a:xfrm>
          <a:prstGeom prst="rect">
            <a:avLst/>
          </a:prstGeom>
        </p:spPr>
        <p:txBody>
          <a:bodyPr/>
          <a:lst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ru-RU" altLang="ru-RU" sz="3200" b="1" i="0" u="none" strike="noStrike" kern="0" cap="none" spc="0" normalizeH="0" baseline="0" noProof="0" dirty="0">
                <a:ln>
                  <a:noFill/>
                </a:ln>
                <a:solidFill>
                  <a:srgbClr val="0000FF"/>
                </a:solidFill>
                <a:effectLst/>
                <a:uLnTx/>
                <a:uFillTx/>
                <a:latin typeface="Times New Roman" pitchFamily="18" charset="0"/>
                <a:ea typeface="+mj-ea"/>
                <a:cs typeface="Times New Roman" pitchFamily="18" charset="0"/>
              </a:rPr>
              <a:t>Суммативное оценивание за четверть – это стандартизированный процесс </a:t>
            </a:r>
            <a:endParaRPr kumimoji="0" lang="en-US" altLang="ru-RU" sz="3200" b="1" i="0" u="none" strike="noStrike" kern="0" cap="none" spc="0" normalizeH="0" baseline="0" noProof="0" dirty="0">
              <a:ln>
                <a:noFill/>
              </a:ln>
              <a:solidFill>
                <a:srgbClr val="0000FF"/>
              </a:solidFill>
              <a:effectLst/>
              <a:uLnTx/>
              <a:uFillTx/>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908933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a:extLst>
              <a:ext uri="{FF2B5EF4-FFF2-40B4-BE49-F238E27FC236}">
                <a16:creationId xmlns:a16="http://schemas.microsoft.com/office/drawing/2014/main" id="{9EEFEF47-4658-41C4-AB2F-1B967D4080BD}"/>
              </a:ext>
            </a:extLst>
          </p:cNvPr>
          <p:cNvSpPr>
            <a:spLocks noGrp="1" noChangeArrowheads="1"/>
          </p:cNvSpPr>
          <p:nvPr>
            <p:ph type="title"/>
          </p:nvPr>
        </p:nvSpPr>
        <p:spPr>
          <a:xfrm>
            <a:off x="1631950" y="76200"/>
            <a:ext cx="8928100" cy="852488"/>
          </a:xfrm>
        </p:spPr>
        <p:txBody>
          <a:bodyPr/>
          <a:lstStyle/>
          <a:p>
            <a:r>
              <a:rPr lang="ru-RU" altLang="ru-RU" sz="3600">
                <a:solidFill>
                  <a:srgbClr val="0000FF"/>
                </a:solidFill>
                <a:latin typeface="Times New Roman" panose="02020603050405020304" pitchFamily="18" charset="0"/>
                <a:cs typeface="Times New Roman" panose="02020603050405020304" pitchFamily="18" charset="0"/>
              </a:rPr>
              <a:t>Алгоритм составления заданий СОЧ</a:t>
            </a:r>
          </a:p>
        </p:txBody>
      </p:sp>
      <p:graphicFrame>
        <p:nvGraphicFramePr>
          <p:cNvPr id="6" name="Объект 20">
            <a:extLst>
              <a:ext uri="{FF2B5EF4-FFF2-40B4-BE49-F238E27FC236}">
                <a16:creationId xmlns:a16="http://schemas.microsoft.com/office/drawing/2014/main" id="{09B92399-C012-42A5-A343-D88F4391ACE4}"/>
              </a:ext>
            </a:extLst>
          </p:cNvPr>
          <p:cNvGraphicFramePr>
            <a:graphicFrameLocks/>
          </p:cNvGraphicFramePr>
          <p:nvPr>
            <p:extLst/>
          </p:nvPr>
        </p:nvGraphicFramePr>
        <p:xfrm>
          <a:off x="2351586" y="887352"/>
          <a:ext cx="7556825" cy="49038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532" name="Номер слайда 2">
            <a:extLst>
              <a:ext uri="{FF2B5EF4-FFF2-40B4-BE49-F238E27FC236}">
                <a16:creationId xmlns:a16="http://schemas.microsoft.com/office/drawing/2014/main" id="{1D85B26E-A762-4A1F-8FF4-68FAE3C2FC13}"/>
              </a:ext>
            </a:extLst>
          </p:cNvPr>
          <p:cNvSpPr txBox="1">
            <a:spLocks/>
          </p:cNvSpPr>
          <p:nvPr/>
        </p:nvSpPr>
        <p:spPr bwMode="auto">
          <a:xfrm>
            <a:off x="9696451" y="6381751"/>
            <a:ext cx="72072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45" tIns="44122" rIns="88245" bIns="44122" anchor="ct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fld id="{FFDF535C-970B-44C9-BA2B-D17B55CFA5F7}" type="slidenum">
              <a:rPr kumimoji="0" lang="ru-RU" altLang="ru-RU"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pPr marL="0" marR="0" lvl="0" indent="0" algn="l" defTabSz="914400" rtl="0" eaLnBrk="1" fontAlgn="auto" latinLnBrk="0" hangingPunct="1">
                <a:lnSpc>
                  <a:spcPct val="100000"/>
                </a:lnSpc>
                <a:spcBef>
                  <a:spcPct val="0"/>
                </a:spcBef>
                <a:spcAft>
                  <a:spcPts val="0"/>
                </a:spcAft>
                <a:buClrTx/>
                <a:buSzTx/>
                <a:buFontTx/>
                <a:buNone/>
                <a:tabLst/>
                <a:defRPr/>
              </a:pPr>
              <a:t>28</a:t>
            </a:fld>
            <a:endParaRPr kumimoji="0" lang="ru-RU" altLang="ru-RU"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5815535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a:extLst>
              <a:ext uri="{FF2B5EF4-FFF2-40B4-BE49-F238E27FC236}">
                <a16:creationId xmlns:a16="http://schemas.microsoft.com/office/drawing/2014/main" id="{FD5FD7AE-87E6-4554-9CFA-BFDED0DD0968}"/>
              </a:ext>
            </a:extLst>
          </p:cNvPr>
          <p:cNvSpPr>
            <a:spLocks noGrp="1" noChangeArrowheads="1"/>
          </p:cNvSpPr>
          <p:nvPr>
            <p:ph type="title"/>
          </p:nvPr>
        </p:nvSpPr>
        <p:spPr>
          <a:xfrm>
            <a:off x="879230" y="-10318"/>
            <a:ext cx="10814538" cy="762000"/>
          </a:xfrm>
        </p:spPr>
        <p:txBody>
          <a:bodyPr/>
          <a:lstStyle/>
          <a:p>
            <a:r>
              <a:rPr lang="ru-RU" altLang="ru-RU" sz="2800" dirty="0" err="1">
                <a:solidFill>
                  <a:srgbClr val="0000FF"/>
                </a:solidFill>
                <a:latin typeface="Times New Roman" panose="02020603050405020304" pitchFamily="18" charset="0"/>
                <a:cs typeface="Times New Roman" panose="02020603050405020304" pitchFamily="18" charset="0"/>
              </a:rPr>
              <a:t>Суммативное</a:t>
            </a:r>
            <a:r>
              <a:rPr lang="ru-RU" altLang="ru-RU" sz="2800" dirty="0">
                <a:solidFill>
                  <a:srgbClr val="0000FF"/>
                </a:solidFill>
                <a:latin typeface="Times New Roman" panose="02020603050405020304" pitchFamily="18" charset="0"/>
                <a:cs typeface="Times New Roman" panose="02020603050405020304" pitchFamily="18" charset="0"/>
              </a:rPr>
              <a:t> оценивание за четверть: </a:t>
            </a:r>
            <a:r>
              <a:rPr lang="kk-KZ" altLang="ru-RU" sz="2800" dirty="0" err="1">
                <a:solidFill>
                  <a:srgbClr val="0000FF"/>
                </a:solidFill>
                <a:latin typeface="Times New Roman" panose="02020603050405020304" pitchFamily="18" charset="0"/>
                <a:cs typeface="Times New Roman" panose="02020603050405020304" pitchFamily="18" charset="0"/>
              </a:rPr>
              <a:t>Характеристика</a:t>
            </a:r>
            <a:r>
              <a:rPr lang="kk-KZ" altLang="ru-RU" sz="2800" dirty="0">
                <a:solidFill>
                  <a:srgbClr val="0000FF"/>
                </a:solidFill>
                <a:latin typeface="Times New Roman" panose="02020603050405020304" pitchFamily="18" charset="0"/>
                <a:cs typeface="Times New Roman" panose="02020603050405020304" pitchFamily="18" charset="0"/>
              </a:rPr>
              <a:t> </a:t>
            </a:r>
            <a:r>
              <a:rPr lang="kk-KZ" altLang="ru-RU" sz="2800" dirty="0" err="1">
                <a:solidFill>
                  <a:srgbClr val="0000FF"/>
                </a:solidFill>
                <a:latin typeface="Times New Roman" panose="02020603050405020304" pitchFamily="18" charset="0"/>
                <a:cs typeface="Times New Roman" panose="02020603050405020304" pitchFamily="18" charset="0"/>
              </a:rPr>
              <a:t>заданий</a:t>
            </a:r>
            <a:endParaRPr lang="ru-RU" altLang="ru-RU" sz="2800" dirty="0">
              <a:solidFill>
                <a:srgbClr val="0000FF"/>
              </a:solidFill>
              <a:latin typeface="Times New Roman" panose="02020603050405020304" pitchFamily="18" charset="0"/>
              <a:cs typeface="Times New Roman" panose="02020603050405020304" pitchFamily="18" charset="0"/>
            </a:endParaRPr>
          </a:p>
        </p:txBody>
      </p:sp>
      <p:sp>
        <p:nvSpPr>
          <p:cNvPr id="24579" name="Номер слайда 2">
            <a:extLst>
              <a:ext uri="{FF2B5EF4-FFF2-40B4-BE49-F238E27FC236}">
                <a16:creationId xmlns:a16="http://schemas.microsoft.com/office/drawing/2014/main" id="{DE39FC6A-B839-43C0-ACCB-7DB3FA40570D}"/>
              </a:ext>
            </a:extLst>
          </p:cNvPr>
          <p:cNvSpPr txBox="1">
            <a:spLocks/>
          </p:cNvSpPr>
          <p:nvPr/>
        </p:nvSpPr>
        <p:spPr bwMode="auto">
          <a:xfrm>
            <a:off x="9696451" y="6381751"/>
            <a:ext cx="720725" cy="32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245" tIns="44122" rIns="88245" bIns="44122" anchor="ct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fld id="{412DE50E-C005-4BA1-92D6-2F1007F185EB}" type="slidenum">
              <a:rPr kumimoji="0" lang="ru-RU" altLang="ru-RU"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pPr marL="0" marR="0" lvl="0" indent="0" algn="l" defTabSz="914400" rtl="0" eaLnBrk="1" fontAlgn="auto" latinLnBrk="0" hangingPunct="1">
                <a:lnSpc>
                  <a:spcPct val="100000"/>
                </a:lnSpc>
                <a:spcBef>
                  <a:spcPct val="0"/>
                </a:spcBef>
                <a:spcAft>
                  <a:spcPts val="0"/>
                </a:spcAft>
                <a:buClrTx/>
                <a:buSzTx/>
                <a:buFontTx/>
                <a:buNone/>
                <a:tabLst/>
                <a:defRPr/>
              </a:pPr>
              <a:t>29</a:t>
            </a:fld>
            <a:endParaRPr kumimoji="0" lang="ru-RU" altLang="ru-RU" sz="14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5" name="Таблица 4">
            <a:extLst>
              <a:ext uri="{FF2B5EF4-FFF2-40B4-BE49-F238E27FC236}">
                <a16:creationId xmlns:a16="http://schemas.microsoft.com/office/drawing/2014/main" id="{F03C2CD9-D006-4DB1-AA4A-18AF05A99670}"/>
              </a:ext>
            </a:extLst>
          </p:cNvPr>
          <p:cNvGraphicFramePr>
            <a:graphicFrameLocks noGrp="1"/>
          </p:cNvGraphicFramePr>
          <p:nvPr>
            <p:extLst/>
          </p:nvPr>
        </p:nvGraphicFramePr>
        <p:xfrm>
          <a:off x="1714500" y="812800"/>
          <a:ext cx="8762999" cy="5232400"/>
        </p:xfrm>
        <a:graphic>
          <a:graphicData uri="http://schemas.openxmlformats.org/drawingml/2006/table">
            <a:tbl>
              <a:tblPr firstRow="1" firstCol="1" bandRow="1">
                <a:tableStyleId>{5940675A-B579-460E-94D1-54222C63F5DA}</a:tableStyleId>
              </a:tblPr>
              <a:tblGrid>
                <a:gridCol w="530724">
                  <a:extLst>
                    <a:ext uri="{9D8B030D-6E8A-4147-A177-3AD203B41FA5}">
                      <a16:colId xmlns:a16="http://schemas.microsoft.com/office/drawing/2014/main" val="20000"/>
                    </a:ext>
                  </a:extLst>
                </a:gridCol>
                <a:gridCol w="497553">
                  <a:extLst>
                    <a:ext uri="{9D8B030D-6E8A-4147-A177-3AD203B41FA5}">
                      <a16:colId xmlns:a16="http://schemas.microsoft.com/office/drawing/2014/main" val="20001"/>
                    </a:ext>
                  </a:extLst>
                </a:gridCol>
                <a:gridCol w="1360846">
                  <a:extLst>
                    <a:ext uri="{9D8B030D-6E8A-4147-A177-3AD203B41FA5}">
                      <a16:colId xmlns:a16="http://schemas.microsoft.com/office/drawing/2014/main" val="20002"/>
                    </a:ext>
                  </a:extLst>
                </a:gridCol>
                <a:gridCol w="658877">
                  <a:extLst>
                    <a:ext uri="{9D8B030D-6E8A-4147-A177-3AD203B41FA5}">
                      <a16:colId xmlns:a16="http://schemas.microsoft.com/office/drawing/2014/main" val="20003"/>
                    </a:ext>
                  </a:extLst>
                </a:gridCol>
                <a:gridCol w="381000">
                  <a:extLst>
                    <a:ext uri="{9D8B030D-6E8A-4147-A177-3AD203B41FA5}">
                      <a16:colId xmlns:a16="http://schemas.microsoft.com/office/drawing/2014/main" val="20004"/>
                    </a:ext>
                  </a:extLst>
                </a:gridCol>
                <a:gridCol w="609600">
                  <a:extLst>
                    <a:ext uri="{9D8B030D-6E8A-4147-A177-3AD203B41FA5}">
                      <a16:colId xmlns:a16="http://schemas.microsoft.com/office/drawing/2014/main" val="20005"/>
                    </a:ext>
                  </a:extLst>
                </a:gridCol>
                <a:gridCol w="3573761">
                  <a:extLst>
                    <a:ext uri="{9D8B030D-6E8A-4147-A177-3AD203B41FA5}">
                      <a16:colId xmlns:a16="http://schemas.microsoft.com/office/drawing/2014/main" val="20006"/>
                    </a:ext>
                  </a:extLst>
                </a:gridCol>
                <a:gridCol w="758307">
                  <a:extLst>
                    <a:ext uri="{9D8B030D-6E8A-4147-A177-3AD203B41FA5}">
                      <a16:colId xmlns:a16="http://schemas.microsoft.com/office/drawing/2014/main" val="20007"/>
                    </a:ext>
                  </a:extLst>
                </a:gridCol>
                <a:gridCol w="392331">
                  <a:extLst>
                    <a:ext uri="{9D8B030D-6E8A-4147-A177-3AD203B41FA5}">
                      <a16:colId xmlns:a16="http://schemas.microsoft.com/office/drawing/2014/main" val="20008"/>
                    </a:ext>
                  </a:extLst>
                </a:gridCol>
              </a:tblGrid>
              <a:tr h="420656">
                <a:tc>
                  <a:txBody>
                    <a:bodyPr/>
                    <a:lstStyle/>
                    <a:p>
                      <a:pPr algn="ctr">
                        <a:lnSpc>
                          <a:spcPct val="115000"/>
                        </a:lnSpc>
                        <a:spcAft>
                          <a:spcPts val="0"/>
                        </a:spcAft>
                      </a:pPr>
                      <a:r>
                        <a:rPr lang="en-US" sz="800" b="1" dirty="0">
                          <a:effectLst/>
                          <a:latin typeface="Times New Roman" pitchFamily="18" charset="0"/>
                          <a:cs typeface="Times New Roman" pitchFamily="18" charset="0"/>
                        </a:rPr>
                        <a:t>Unit</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b="1" dirty="0">
                          <a:effectLst/>
                          <a:latin typeface="Times New Roman" pitchFamily="18" charset="0"/>
                          <a:cs typeface="Times New Roman" pitchFamily="18" charset="0"/>
                        </a:rPr>
                        <a:t>Strand</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nSpc>
                          <a:spcPct val="115000"/>
                        </a:lnSpc>
                        <a:spcAft>
                          <a:spcPts val="0"/>
                        </a:spcAft>
                      </a:pPr>
                      <a:r>
                        <a:rPr lang="en-US" sz="800" b="1" dirty="0">
                          <a:effectLst/>
                          <a:latin typeface="Times New Roman" pitchFamily="18" charset="0"/>
                          <a:cs typeface="Times New Roman" pitchFamily="18" charset="0"/>
                        </a:rPr>
                        <a:t>Learning objective</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b="1" dirty="0">
                          <a:effectLst/>
                          <a:latin typeface="Times New Roman" pitchFamily="18" charset="0"/>
                          <a:cs typeface="Times New Roman" pitchFamily="18" charset="0"/>
                        </a:rPr>
                        <a:t>*Total number of questions</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b="1" dirty="0">
                          <a:effectLst/>
                          <a:latin typeface="Times New Roman" pitchFamily="18" charset="0"/>
                          <a:cs typeface="Times New Roman" pitchFamily="18" charset="0"/>
                        </a:rPr>
                        <a:t>*Question №</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b="1" dirty="0">
                          <a:effectLst/>
                          <a:latin typeface="Times New Roman" pitchFamily="18" charset="0"/>
                          <a:cs typeface="Times New Roman" pitchFamily="18" charset="0"/>
                        </a:rPr>
                        <a:t>*Type of question</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b="1" dirty="0">
                          <a:effectLst/>
                          <a:latin typeface="Times New Roman" pitchFamily="18" charset="0"/>
                          <a:cs typeface="Times New Roman" pitchFamily="18" charset="0"/>
                        </a:rPr>
                        <a:t>*Task description</a:t>
                      </a:r>
                      <a:endParaRPr lang="ru-RU" sz="800" b="1" dirty="0">
                        <a:solidFill>
                          <a:schemeClr val="tx1"/>
                        </a:solidFill>
                        <a:effectLst/>
                        <a:latin typeface="Times New Roman" pitchFamily="18" charset="0"/>
                        <a:ea typeface="Calibri"/>
                        <a:cs typeface="Times New Roman" pitchFamily="18" charset="0"/>
                      </a:endParaRPr>
                    </a:p>
                  </a:txBody>
                  <a:tcPr marL="34484" marR="34484" marT="36130" marB="36130"/>
                </a:tc>
                <a:tc>
                  <a:txBody>
                    <a:bodyPr/>
                    <a:lstStyle/>
                    <a:p>
                      <a:pPr algn="ctr">
                        <a:lnSpc>
                          <a:spcPct val="115000"/>
                        </a:lnSpc>
                        <a:spcAft>
                          <a:spcPts val="0"/>
                        </a:spcAft>
                      </a:pPr>
                      <a:r>
                        <a:rPr lang="en-US" sz="800" b="1" dirty="0">
                          <a:effectLst/>
                          <a:latin typeface="Times New Roman" pitchFamily="18" charset="0"/>
                          <a:cs typeface="Times New Roman" pitchFamily="18" charset="0"/>
                        </a:rPr>
                        <a:t>Time</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b="1" dirty="0">
                          <a:effectLst/>
                          <a:latin typeface="Times New Roman" pitchFamily="18" charset="0"/>
                          <a:cs typeface="Times New Roman" pitchFamily="18" charset="0"/>
                        </a:rPr>
                        <a:t>Total marks</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extLst>
                  <a:ext uri="{0D108BD9-81ED-4DB2-BD59-A6C34878D82A}">
                    <a16:rowId xmlns:a16="http://schemas.microsoft.com/office/drawing/2014/main" val="10000"/>
                  </a:ext>
                </a:extLst>
              </a:tr>
              <a:tr h="913692">
                <a:tc rowSpan="3">
                  <a:txBody>
                    <a:bodyPr/>
                    <a:lstStyle/>
                    <a:p>
                      <a:pPr>
                        <a:lnSpc>
                          <a:spcPct val="115000"/>
                        </a:lnSpc>
                        <a:spcAft>
                          <a:spcPts val="0"/>
                        </a:spcAft>
                      </a:pPr>
                      <a:r>
                        <a:rPr lang="en-US" sz="800">
                          <a:effectLst/>
                          <a:latin typeface="Times New Roman" pitchFamily="18" charset="0"/>
                          <a:cs typeface="Times New Roman" pitchFamily="18" charset="0"/>
                        </a:rPr>
                        <a:t>Our World.</a:t>
                      </a:r>
                      <a:endParaRPr lang="ru-RU" sz="800">
                        <a:effectLst/>
                        <a:latin typeface="Times New Roman" pitchFamily="18" charset="0"/>
                        <a:cs typeface="Times New Roman" pitchFamily="18" charset="0"/>
                      </a:endParaRPr>
                    </a:p>
                    <a:p>
                      <a:pPr>
                        <a:lnSpc>
                          <a:spcPct val="115000"/>
                        </a:lnSpc>
                        <a:spcAft>
                          <a:spcPts val="0"/>
                        </a:spcAft>
                      </a:pPr>
                      <a:r>
                        <a:rPr lang="en-US" sz="800">
                          <a:effectLst/>
                          <a:latin typeface="Times New Roman" pitchFamily="18" charset="0"/>
                          <a:cs typeface="Times New Roman" pitchFamily="18" charset="0"/>
                        </a:rPr>
                        <a:t>Daily life and Shopping.</a:t>
                      </a:r>
                      <a:endParaRPr lang="ru-RU" sz="800">
                        <a:effectLst/>
                        <a:latin typeface="Times New Roman" pitchFamily="18" charset="0"/>
                        <a:cs typeface="Times New Roman" pitchFamily="18" charset="0"/>
                      </a:endParaRPr>
                    </a:p>
                    <a:p>
                      <a:pPr algn="ctr">
                        <a:lnSpc>
                          <a:spcPct val="115000"/>
                        </a:lnSpc>
                        <a:spcAft>
                          <a:spcPts val="0"/>
                        </a:spcAft>
                      </a:pPr>
                      <a:r>
                        <a:rPr lang="en-US" sz="800">
                          <a:effectLst/>
                          <a:latin typeface="Times New Roman" pitchFamily="18" charset="0"/>
                          <a:cs typeface="Times New Roman" pitchFamily="18" charset="0"/>
                        </a:rPr>
                        <a:t> </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a:effectLst/>
                          <a:latin typeface="Times New Roman" pitchFamily="18" charset="0"/>
                          <a:cs typeface="Times New Roman" pitchFamily="18" charset="0"/>
                        </a:rPr>
                        <a:t>Listening</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nSpc>
                          <a:spcPct val="115000"/>
                        </a:lnSpc>
                        <a:spcAft>
                          <a:spcPts val="0"/>
                        </a:spcAft>
                      </a:pPr>
                      <a:r>
                        <a:rPr lang="en-US" sz="800" dirty="0">
                          <a:effectLst/>
                          <a:latin typeface="Times New Roman" pitchFamily="18" charset="0"/>
                          <a:cs typeface="Times New Roman" pitchFamily="18" charset="0"/>
                        </a:rPr>
                        <a:t>8.2.3.1 (8.L3) Understand with little or no support most of the detail of an argument in extended talk on a wide range of general and curricular topics</a:t>
                      </a:r>
                      <a:endParaRPr lang="ru-RU" sz="800"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dirty="0">
                          <a:effectLst/>
                          <a:latin typeface="Times New Roman" pitchFamily="18" charset="0"/>
                          <a:cs typeface="Times New Roman" pitchFamily="18" charset="0"/>
                        </a:rPr>
                        <a:t>6</a:t>
                      </a:r>
                      <a:endParaRPr lang="ru-RU" sz="800"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dirty="0">
                          <a:effectLst/>
                          <a:latin typeface="Times New Roman" pitchFamily="18" charset="0"/>
                          <a:cs typeface="Times New Roman" pitchFamily="18" charset="0"/>
                        </a:rPr>
                        <a:t>1</a:t>
                      </a:r>
                      <a:endParaRPr lang="ru-RU" sz="800" dirty="0">
                        <a:effectLst/>
                        <a:latin typeface="Times New Roman" pitchFamily="18" charset="0"/>
                        <a:cs typeface="Times New Roman" pitchFamily="18" charset="0"/>
                      </a:endParaRPr>
                    </a:p>
                    <a:p>
                      <a:pPr algn="ctr">
                        <a:lnSpc>
                          <a:spcPct val="115000"/>
                        </a:lnSpc>
                        <a:spcAft>
                          <a:spcPts val="0"/>
                        </a:spcAft>
                      </a:pPr>
                      <a:r>
                        <a:rPr lang="en-US" sz="800" dirty="0">
                          <a:effectLst/>
                          <a:latin typeface="Times New Roman" pitchFamily="18" charset="0"/>
                          <a:cs typeface="Times New Roman" pitchFamily="18" charset="0"/>
                        </a:rPr>
                        <a:t>2</a:t>
                      </a:r>
                      <a:endParaRPr lang="ru-RU" sz="800" dirty="0">
                        <a:effectLst/>
                        <a:latin typeface="Times New Roman" pitchFamily="18" charset="0"/>
                        <a:cs typeface="Times New Roman" pitchFamily="18" charset="0"/>
                      </a:endParaRPr>
                    </a:p>
                    <a:p>
                      <a:pPr algn="ctr">
                        <a:lnSpc>
                          <a:spcPct val="115000"/>
                        </a:lnSpc>
                        <a:spcAft>
                          <a:spcPts val="0"/>
                        </a:spcAft>
                      </a:pPr>
                      <a:r>
                        <a:rPr lang="en-US" sz="800" dirty="0">
                          <a:effectLst/>
                          <a:latin typeface="Times New Roman" pitchFamily="18" charset="0"/>
                          <a:cs typeface="Times New Roman" pitchFamily="18" charset="0"/>
                        </a:rPr>
                        <a:t>3</a:t>
                      </a:r>
                      <a:endParaRPr lang="ru-RU" sz="800" dirty="0">
                        <a:effectLst/>
                        <a:latin typeface="Times New Roman" pitchFamily="18" charset="0"/>
                        <a:cs typeface="Times New Roman" pitchFamily="18" charset="0"/>
                      </a:endParaRPr>
                    </a:p>
                    <a:p>
                      <a:pPr algn="ctr">
                        <a:lnSpc>
                          <a:spcPct val="115000"/>
                        </a:lnSpc>
                        <a:spcAft>
                          <a:spcPts val="0"/>
                        </a:spcAft>
                      </a:pPr>
                      <a:r>
                        <a:rPr lang="en-US" sz="800" dirty="0">
                          <a:effectLst/>
                          <a:latin typeface="Times New Roman" pitchFamily="18" charset="0"/>
                          <a:cs typeface="Times New Roman" pitchFamily="18" charset="0"/>
                        </a:rPr>
                        <a:t>4</a:t>
                      </a:r>
                      <a:endParaRPr lang="ru-RU" sz="800" dirty="0">
                        <a:effectLst/>
                        <a:latin typeface="Times New Roman" pitchFamily="18" charset="0"/>
                        <a:cs typeface="Times New Roman" pitchFamily="18" charset="0"/>
                      </a:endParaRPr>
                    </a:p>
                    <a:p>
                      <a:pPr algn="ctr">
                        <a:lnSpc>
                          <a:spcPct val="115000"/>
                        </a:lnSpc>
                        <a:spcAft>
                          <a:spcPts val="0"/>
                        </a:spcAft>
                      </a:pPr>
                      <a:r>
                        <a:rPr lang="en-US" sz="800" dirty="0">
                          <a:effectLst/>
                          <a:latin typeface="Times New Roman" pitchFamily="18" charset="0"/>
                          <a:cs typeface="Times New Roman" pitchFamily="18" charset="0"/>
                        </a:rPr>
                        <a:t>5</a:t>
                      </a:r>
                      <a:endParaRPr lang="ru-RU" sz="800" dirty="0">
                        <a:effectLst/>
                        <a:latin typeface="Times New Roman" pitchFamily="18" charset="0"/>
                        <a:cs typeface="Times New Roman" pitchFamily="18" charset="0"/>
                      </a:endParaRPr>
                    </a:p>
                    <a:p>
                      <a:pPr algn="ctr">
                        <a:lnSpc>
                          <a:spcPct val="115000"/>
                        </a:lnSpc>
                        <a:spcAft>
                          <a:spcPts val="0"/>
                        </a:spcAft>
                      </a:pPr>
                      <a:r>
                        <a:rPr lang="en-US" sz="800" dirty="0">
                          <a:effectLst/>
                          <a:latin typeface="Times New Roman" pitchFamily="18" charset="0"/>
                          <a:cs typeface="Times New Roman" pitchFamily="18" charset="0"/>
                        </a:rPr>
                        <a:t>6</a:t>
                      </a:r>
                      <a:endParaRPr lang="ru-RU" sz="800"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nSpc>
                          <a:spcPct val="115000"/>
                        </a:lnSpc>
                        <a:spcAft>
                          <a:spcPts val="0"/>
                        </a:spcAft>
                      </a:pPr>
                      <a:r>
                        <a:rPr lang="en-US" sz="800">
                          <a:effectLst/>
                          <a:latin typeface="Times New Roman" pitchFamily="18" charset="0"/>
                          <a:cs typeface="Times New Roman" pitchFamily="18" charset="0"/>
                        </a:rPr>
                        <a:t>True </a:t>
                      </a:r>
                      <a:r>
                        <a:rPr lang="ru-RU" sz="800">
                          <a:effectLst/>
                          <a:latin typeface="Times New Roman" pitchFamily="18" charset="0"/>
                          <a:cs typeface="Times New Roman" pitchFamily="18" charset="0"/>
                        </a:rPr>
                        <a:t>/</a:t>
                      </a:r>
                      <a:r>
                        <a:rPr lang="en-US" sz="800">
                          <a:effectLst/>
                          <a:latin typeface="Times New Roman" pitchFamily="18" charset="0"/>
                          <a:cs typeface="Times New Roman" pitchFamily="18" charset="0"/>
                        </a:rPr>
                        <a:t> False</a:t>
                      </a:r>
                      <a:endParaRPr lang="ru-RU" sz="800">
                        <a:effectLst/>
                        <a:latin typeface="Times New Roman" pitchFamily="18" charset="0"/>
                        <a:cs typeface="Times New Roman" pitchFamily="18" charset="0"/>
                      </a:endParaRPr>
                    </a:p>
                    <a:p>
                      <a:pPr>
                        <a:lnSpc>
                          <a:spcPct val="115000"/>
                        </a:lnSpc>
                        <a:spcAft>
                          <a:spcPts val="0"/>
                        </a:spcAft>
                      </a:pPr>
                      <a:r>
                        <a:rPr lang="kk-KZ" sz="800">
                          <a:effectLst/>
                          <a:latin typeface="Times New Roman" pitchFamily="18" charset="0"/>
                          <a:cs typeface="Times New Roman" pitchFamily="18" charset="0"/>
                        </a:rPr>
                        <a:t> </a:t>
                      </a:r>
                      <a:endParaRPr lang="ru-RU" sz="800">
                        <a:effectLst/>
                        <a:latin typeface="Times New Roman" pitchFamily="18" charset="0"/>
                        <a:cs typeface="Times New Roman" pitchFamily="18" charset="0"/>
                      </a:endParaRPr>
                    </a:p>
                    <a:p>
                      <a:pPr>
                        <a:lnSpc>
                          <a:spcPct val="115000"/>
                        </a:lnSpc>
                        <a:spcAft>
                          <a:spcPts val="0"/>
                        </a:spcAft>
                      </a:pPr>
                      <a:r>
                        <a:rPr lang="kk-KZ" sz="800">
                          <a:effectLst/>
                          <a:latin typeface="Times New Roman" pitchFamily="18" charset="0"/>
                          <a:cs typeface="Times New Roman" pitchFamily="18" charset="0"/>
                        </a:rPr>
                        <a:t> </a:t>
                      </a:r>
                      <a:endParaRPr lang="ru-RU" sz="800">
                        <a:effectLst/>
                        <a:latin typeface="Times New Roman" pitchFamily="18" charset="0"/>
                        <a:cs typeface="Times New Roman" pitchFamily="18" charset="0"/>
                      </a:endParaRPr>
                    </a:p>
                    <a:p>
                      <a:pPr>
                        <a:lnSpc>
                          <a:spcPct val="115000"/>
                        </a:lnSpc>
                        <a:spcAft>
                          <a:spcPts val="0"/>
                        </a:spcAft>
                      </a:pPr>
                      <a:r>
                        <a:rPr lang="ru-RU" sz="800">
                          <a:effectLst/>
                          <a:latin typeface="Times New Roman" pitchFamily="18" charset="0"/>
                          <a:cs typeface="Times New Roman" pitchFamily="18" charset="0"/>
                        </a:rPr>
                        <a:t> </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just">
                        <a:lnSpc>
                          <a:spcPct val="115000"/>
                        </a:lnSpc>
                        <a:spcAft>
                          <a:spcPts val="0"/>
                        </a:spcAft>
                      </a:pPr>
                      <a:r>
                        <a:rPr lang="en-US" sz="800" dirty="0">
                          <a:effectLst/>
                          <a:latin typeface="Times New Roman" pitchFamily="18" charset="0"/>
                          <a:cs typeface="Times New Roman" pitchFamily="18" charset="0"/>
                        </a:rPr>
                        <a:t>Each learner works individually. </a:t>
                      </a:r>
                      <a:endParaRPr lang="ru-RU" sz="800" dirty="0">
                        <a:effectLst/>
                        <a:latin typeface="Times New Roman" pitchFamily="18" charset="0"/>
                        <a:cs typeface="Times New Roman" pitchFamily="18" charset="0"/>
                      </a:endParaRPr>
                    </a:p>
                    <a:p>
                      <a:pPr algn="just">
                        <a:lnSpc>
                          <a:spcPct val="115000"/>
                        </a:lnSpc>
                        <a:spcAft>
                          <a:spcPts val="0"/>
                        </a:spcAft>
                      </a:pPr>
                      <a:r>
                        <a:rPr lang="en-US" sz="800" dirty="0">
                          <a:effectLst/>
                          <a:latin typeface="Times New Roman" pitchFamily="18" charset="0"/>
                          <a:cs typeface="Times New Roman" pitchFamily="18" charset="0"/>
                        </a:rPr>
                        <a:t>Task enables learners to identify the detail of an argument in the monologue.  The task has 6 questions. The question itself comprises an argument which is true or false according to the recording. Learners should be given 1 minute to look through the questions before they listen. They should listen to the recording twice.</a:t>
                      </a:r>
                      <a:endParaRPr lang="ru-RU" sz="800" dirty="0">
                        <a:solidFill>
                          <a:schemeClr val="tx1"/>
                        </a:solidFill>
                        <a:effectLst/>
                        <a:latin typeface="Times New Roman" pitchFamily="18" charset="0"/>
                        <a:ea typeface="Calibri"/>
                        <a:cs typeface="Times New Roman" pitchFamily="18" charset="0"/>
                      </a:endParaRPr>
                    </a:p>
                  </a:txBody>
                  <a:tcPr marL="34484" marR="34484" marT="36130" marB="36130"/>
                </a:tc>
                <a:tc>
                  <a:txBody>
                    <a:bodyPr/>
                    <a:lstStyle/>
                    <a:p>
                      <a:pPr algn="ctr">
                        <a:lnSpc>
                          <a:spcPct val="115000"/>
                        </a:lnSpc>
                        <a:spcAft>
                          <a:spcPts val="0"/>
                        </a:spcAft>
                      </a:pPr>
                      <a:r>
                        <a:rPr lang="en-US" sz="800">
                          <a:effectLst/>
                          <a:latin typeface="Times New Roman" pitchFamily="18" charset="0"/>
                          <a:cs typeface="Times New Roman" pitchFamily="18" charset="0"/>
                        </a:rPr>
                        <a:t>10 minutes</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a:effectLst/>
                          <a:latin typeface="Times New Roman" pitchFamily="18" charset="0"/>
                          <a:cs typeface="Times New Roman" pitchFamily="18" charset="0"/>
                        </a:rPr>
                        <a:t>6</a:t>
                      </a:r>
                      <a:endParaRPr lang="ru-RU" sz="800">
                        <a:solidFill>
                          <a:schemeClr val="tx1"/>
                        </a:solidFill>
                        <a:effectLst/>
                        <a:latin typeface="Times New Roman" pitchFamily="18" charset="0"/>
                        <a:ea typeface="Calibri"/>
                        <a:cs typeface="Times New Roman" pitchFamily="18" charset="0"/>
                      </a:endParaRPr>
                    </a:p>
                  </a:txBody>
                  <a:tcPr marL="34484" marR="34484" marT="0" marB="0"/>
                </a:tc>
                <a:extLst>
                  <a:ext uri="{0D108BD9-81ED-4DB2-BD59-A6C34878D82A}">
                    <a16:rowId xmlns:a16="http://schemas.microsoft.com/office/drawing/2014/main" val="10001"/>
                  </a:ext>
                </a:extLst>
              </a:tr>
              <a:tr h="913692">
                <a:tc vMerge="1">
                  <a:txBody>
                    <a:bodyPr/>
                    <a:lstStyle/>
                    <a:p>
                      <a:endParaRPr lang="ru-RU"/>
                    </a:p>
                  </a:txBody>
                  <a:tcPr/>
                </a:tc>
                <a:tc>
                  <a:txBody>
                    <a:bodyPr/>
                    <a:lstStyle/>
                    <a:p>
                      <a:pPr algn="ctr">
                        <a:lnSpc>
                          <a:spcPct val="115000"/>
                        </a:lnSpc>
                        <a:spcAft>
                          <a:spcPts val="0"/>
                        </a:spcAft>
                      </a:pPr>
                      <a:r>
                        <a:rPr lang="en-US" sz="800">
                          <a:effectLst/>
                          <a:latin typeface="Times New Roman" pitchFamily="18" charset="0"/>
                          <a:cs typeface="Times New Roman" pitchFamily="18" charset="0"/>
                        </a:rPr>
                        <a:t>Reading</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nSpc>
                          <a:spcPct val="115000"/>
                        </a:lnSpc>
                        <a:spcAft>
                          <a:spcPts val="0"/>
                        </a:spcAft>
                      </a:pPr>
                      <a:r>
                        <a:rPr lang="en-US" sz="800" dirty="0">
                          <a:effectLst/>
                          <a:latin typeface="Times New Roman" pitchFamily="18" charset="0"/>
                          <a:cs typeface="Times New Roman" pitchFamily="18" charset="0"/>
                        </a:rPr>
                        <a:t>8.4.3.1 (8.R3) Understand the detail of an argument on a range of familiar general and curricular topics, including some extended texts</a:t>
                      </a:r>
                      <a:endParaRPr lang="ru-RU" sz="800"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dirty="0">
                          <a:effectLst/>
                          <a:latin typeface="Times New Roman" pitchFamily="18" charset="0"/>
                          <a:cs typeface="Times New Roman" pitchFamily="18" charset="0"/>
                        </a:rPr>
                        <a:t>6</a:t>
                      </a:r>
                      <a:endParaRPr lang="ru-RU" sz="800"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a:effectLst/>
                          <a:latin typeface="Times New Roman" pitchFamily="18" charset="0"/>
                          <a:cs typeface="Times New Roman" pitchFamily="18" charset="0"/>
                        </a:rPr>
                        <a:t>1</a:t>
                      </a:r>
                      <a:endParaRPr lang="ru-RU" sz="800">
                        <a:effectLst/>
                        <a:latin typeface="Times New Roman" pitchFamily="18" charset="0"/>
                        <a:cs typeface="Times New Roman" pitchFamily="18" charset="0"/>
                      </a:endParaRPr>
                    </a:p>
                    <a:p>
                      <a:pPr algn="ctr">
                        <a:lnSpc>
                          <a:spcPct val="115000"/>
                        </a:lnSpc>
                        <a:spcAft>
                          <a:spcPts val="0"/>
                        </a:spcAft>
                      </a:pPr>
                      <a:r>
                        <a:rPr lang="en-US" sz="800">
                          <a:effectLst/>
                          <a:latin typeface="Times New Roman" pitchFamily="18" charset="0"/>
                          <a:cs typeface="Times New Roman" pitchFamily="18" charset="0"/>
                        </a:rPr>
                        <a:t>2</a:t>
                      </a:r>
                      <a:endParaRPr lang="ru-RU" sz="800">
                        <a:effectLst/>
                        <a:latin typeface="Times New Roman" pitchFamily="18" charset="0"/>
                        <a:cs typeface="Times New Roman" pitchFamily="18" charset="0"/>
                      </a:endParaRPr>
                    </a:p>
                    <a:p>
                      <a:pPr algn="ctr">
                        <a:lnSpc>
                          <a:spcPct val="115000"/>
                        </a:lnSpc>
                        <a:spcAft>
                          <a:spcPts val="0"/>
                        </a:spcAft>
                      </a:pPr>
                      <a:r>
                        <a:rPr lang="en-US" sz="800">
                          <a:effectLst/>
                          <a:latin typeface="Times New Roman" pitchFamily="18" charset="0"/>
                          <a:cs typeface="Times New Roman" pitchFamily="18" charset="0"/>
                        </a:rPr>
                        <a:t>3</a:t>
                      </a:r>
                      <a:endParaRPr lang="ru-RU" sz="800">
                        <a:effectLst/>
                        <a:latin typeface="Times New Roman" pitchFamily="18" charset="0"/>
                        <a:cs typeface="Times New Roman" pitchFamily="18" charset="0"/>
                      </a:endParaRPr>
                    </a:p>
                    <a:p>
                      <a:pPr algn="ctr">
                        <a:lnSpc>
                          <a:spcPct val="115000"/>
                        </a:lnSpc>
                        <a:spcAft>
                          <a:spcPts val="0"/>
                        </a:spcAft>
                      </a:pPr>
                      <a:r>
                        <a:rPr lang="en-US" sz="800">
                          <a:effectLst/>
                          <a:latin typeface="Times New Roman" pitchFamily="18" charset="0"/>
                          <a:cs typeface="Times New Roman" pitchFamily="18" charset="0"/>
                        </a:rPr>
                        <a:t>4</a:t>
                      </a:r>
                      <a:endParaRPr lang="ru-RU" sz="800">
                        <a:effectLst/>
                        <a:latin typeface="Times New Roman" pitchFamily="18" charset="0"/>
                        <a:cs typeface="Times New Roman" pitchFamily="18" charset="0"/>
                      </a:endParaRPr>
                    </a:p>
                    <a:p>
                      <a:pPr algn="ctr">
                        <a:lnSpc>
                          <a:spcPct val="115000"/>
                        </a:lnSpc>
                        <a:spcAft>
                          <a:spcPts val="0"/>
                        </a:spcAft>
                      </a:pPr>
                      <a:r>
                        <a:rPr lang="en-US" sz="800">
                          <a:effectLst/>
                          <a:latin typeface="Times New Roman" pitchFamily="18" charset="0"/>
                          <a:cs typeface="Times New Roman" pitchFamily="18" charset="0"/>
                        </a:rPr>
                        <a:t>5</a:t>
                      </a:r>
                      <a:endParaRPr lang="ru-RU" sz="800">
                        <a:effectLst/>
                        <a:latin typeface="Times New Roman" pitchFamily="18" charset="0"/>
                        <a:cs typeface="Times New Roman" pitchFamily="18" charset="0"/>
                      </a:endParaRPr>
                    </a:p>
                    <a:p>
                      <a:pPr algn="ctr">
                        <a:lnSpc>
                          <a:spcPct val="115000"/>
                        </a:lnSpc>
                        <a:spcAft>
                          <a:spcPts val="0"/>
                        </a:spcAft>
                      </a:pPr>
                      <a:r>
                        <a:rPr lang="en-US" sz="800">
                          <a:effectLst/>
                          <a:latin typeface="Times New Roman" pitchFamily="18" charset="0"/>
                          <a:cs typeface="Times New Roman" pitchFamily="18" charset="0"/>
                        </a:rPr>
                        <a:t>6</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nSpc>
                          <a:spcPct val="115000"/>
                        </a:lnSpc>
                        <a:spcAft>
                          <a:spcPts val="0"/>
                        </a:spcAft>
                      </a:pPr>
                      <a:r>
                        <a:rPr lang="en-US" sz="800">
                          <a:effectLst/>
                          <a:latin typeface="Times New Roman" pitchFamily="18" charset="0"/>
                          <a:cs typeface="Times New Roman" pitchFamily="18" charset="0"/>
                        </a:rPr>
                        <a:t>Multiple choice</a:t>
                      </a:r>
                      <a:endParaRPr lang="ru-RU" sz="800">
                        <a:effectLst/>
                        <a:latin typeface="Times New Roman" pitchFamily="18" charset="0"/>
                        <a:cs typeface="Times New Roman" pitchFamily="18" charset="0"/>
                      </a:endParaRPr>
                    </a:p>
                    <a:p>
                      <a:pPr>
                        <a:lnSpc>
                          <a:spcPct val="115000"/>
                        </a:lnSpc>
                        <a:spcAft>
                          <a:spcPts val="0"/>
                        </a:spcAft>
                      </a:pPr>
                      <a:r>
                        <a:rPr lang="en-US" sz="800">
                          <a:effectLst/>
                          <a:latin typeface="Times New Roman" pitchFamily="18" charset="0"/>
                          <a:cs typeface="Times New Roman" pitchFamily="18" charset="0"/>
                        </a:rPr>
                        <a:t> </a:t>
                      </a:r>
                      <a:endParaRPr lang="ru-RU" sz="800">
                        <a:effectLst/>
                        <a:latin typeface="Times New Roman" pitchFamily="18" charset="0"/>
                        <a:cs typeface="Times New Roman" pitchFamily="18" charset="0"/>
                      </a:endParaRPr>
                    </a:p>
                    <a:p>
                      <a:pPr>
                        <a:lnSpc>
                          <a:spcPct val="115000"/>
                        </a:lnSpc>
                        <a:spcAft>
                          <a:spcPts val="0"/>
                        </a:spcAft>
                      </a:pPr>
                      <a:r>
                        <a:rPr lang="en-US" sz="800">
                          <a:effectLst/>
                          <a:latin typeface="Times New Roman" pitchFamily="18" charset="0"/>
                          <a:cs typeface="Times New Roman" pitchFamily="18" charset="0"/>
                        </a:rPr>
                        <a:t> </a:t>
                      </a:r>
                      <a:endParaRPr lang="ru-RU" sz="800">
                        <a:effectLst/>
                        <a:latin typeface="Times New Roman" pitchFamily="18" charset="0"/>
                        <a:cs typeface="Times New Roman" pitchFamily="18" charset="0"/>
                      </a:endParaRPr>
                    </a:p>
                    <a:p>
                      <a:pPr>
                        <a:lnSpc>
                          <a:spcPct val="115000"/>
                        </a:lnSpc>
                        <a:spcAft>
                          <a:spcPts val="0"/>
                        </a:spcAft>
                      </a:pPr>
                      <a:r>
                        <a:rPr lang="en-US" sz="800">
                          <a:effectLst/>
                          <a:latin typeface="Times New Roman" pitchFamily="18" charset="0"/>
                          <a:cs typeface="Times New Roman" pitchFamily="18" charset="0"/>
                        </a:rPr>
                        <a:t> </a:t>
                      </a:r>
                      <a:endParaRPr lang="ru-RU" sz="800">
                        <a:effectLst/>
                        <a:latin typeface="Times New Roman" pitchFamily="18" charset="0"/>
                        <a:cs typeface="Times New Roman" pitchFamily="18" charset="0"/>
                      </a:endParaRPr>
                    </a:p>
                    <a:p>
                      <a:pPr>
                        <a:lnSpc>
                          <a:spcPct val="115000"/>
                        </a:lnSpc>
                        <a:spcAft>
                          <a:spcPts val="0"/>
                        </a:spcAft>
                      </a:pPr>
                      <a:r>
                        <a:rPr lang="ru-RU" sz="800">
                          <a:effectLst/>
                          <a:latin typeface="Times New Roman" pitchFamily="18" charset="0"/>
                          <a:cs typeface="Times New Roman" pitchFamily="18" charset="0"/>
                        </a:rPr>
                        <a:t> </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just">
                        <a:lnSpc>
                          <a:spcPct val="115000"/>
                        </a:lnSpc>
                        <a:spcAft>
                          <a:spcPts val="0"/>
                        </a:spcAft>
                      </a:pPr>
                      <a:r>
                        <a:rPr lang="en-US" sz="800" dirty="0">
                          <a:effectLst/>
                          <a:latin typeface="Times New Roman" pitchFamily="18" charset="0"/>
                          <a:cs typeface="Times New Roman" pitchFamily="18" charset="0"/>
                        </a:rPr>
                        <a:t>Each learner works individually.</a:t>
                      </a:r>
                      <a:endParaRPr lang="ru-RU" sz="800" dirty="0">
                        <a:effectLst/>
                        <a:latin typeface="Times New Roman" pitchFamily="18" charset="0"/>
                        <a:cs typeface="Times New Roman" pitchFamily="18" charset="0"/>
                      </a:endParaRPr>
                    </a:p>
                    <a:p>
                      <a:pPr algn="just">
                        <a:lnSpc>
                          <a:spcPct val="115000"/>
                        </a:lnSpc>
                        <a:spcAft>
                          <a:spcPts val="0"/>
                        </a:spcAft>
                      </a:pPr>
                      <a:r>
                        <a:rPr lang="en-US" sz="800" dirty="0">
                          <a:effectLst/>
                          <a:latin typeface="Times New Roman" pitchFamily="18" charset="0"/>
                          <a:cs typeface="Times New Roman" pitchFamily="18" charset="0"/>
                        </a:rPr>
                        <a:t>Task comprises 4 </a:t>
                      </a:r>
                      <a:r>
                        <a:rPr lang="en-US" sz="800" dirty="0" err="1">
                          <a:effectLst/>
                          <a:latin typeface="Times New Roman" pitchFamily="18" charset="0"/>
                          <a:cs typeface="Times New Roman" pitchFamily="18" charset="0"/>
                        </a:rPr>
                        <a:t>wh</a:t>
                      </a:r>
                      <a:r>
                        <a:rPr lang="en-US" sz="800" dirty="0">
                          <a:effectLst/>
                          <a:latin typeface="Times New Roman" pitchFamily="18" charset="0"/>
                          <a:cs typeface="Times New Roman" pitchFamily="18" charset="0"/>
                        </a:rPr>
                        <a:t>-questions referring to the writer’s ideas. The questions refer to the details of an argument discussed by the writer. Learners circle one correct answer according to the text from four alternatives. In questions 5 and 6 learners should circle two correct answers.</a:t>
                      </a:r>
                      <a:endParaRPr lang="ru-RU" sz="800" dirty="0">
                        <a:solidFill>
                          <a:schemeClr val="tx1"/>
                        </a:solidFill>
                        <a:effectLst/>
                        <a:latin typeface="Times New Roman" pitchFamily="18" charset="0"/>
                        <a:ea typeface="Calibri"/>
                        <a:cs typeface="Times New Roman" pitchFamily="18" charset="0"/>
                      </a:endParaRPr>
                    </a:p>
                  </a:txBody>
                  <a:tcPr marL="34484" marR="34484" marT="36130" marB="36130"/>
                </a:tc>
                <a:tc>
                  <a:txBody>
                    <a:bodyPr/>
                    <a:lstStyle/>
                    <a:p>
                      <a:pPr algn="ctr">
                        <a:lnSpc>
                          <a:spcPct val="115000"/>
                        </a:lnSpc>
                        <a:spcAft>
                          <a:spcPts val="0"/>
                        </a:spcAft>
                      </a:pPr>
                      <a:r>
                        <a:rPr lang="en-US" sz="800">
                          <a:effectLst/>
                          <a:latin typeface="Times New Roman" pitchFamily="18" charset="0"/>
                          <a:cs typeface="Times New Roman" pitchFamily="18" charset="0"/>
                        </a:rPr>
                        <a:t>10 minutes</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a:effectLst/>
                          <a:latin typeface="Times New Roman" pitchFamily="18" charset="0"/>
                          <a:cs typeface="Times New Roman" pitchFamily="18" charset="0"/>
                        </a:rPr>
                        <a:t>6</a:t>
                      </a:r>
                      <a:endParaRPr lang="ru-RU" sz="800">
                        <a:solidFill>
                          <a:schemeClr val="tx1"/>
                        </a:solidFill>
                        <a:effectLst/>
                        <a:latin typeface="Times New Roman" pitchFamily="18" charset="0"/>
                        <a:ea typeface="Calibri"/>
                        <a:cs typeface="Times New Roman" pitchFamily="18" charset="0"/>
                      </a:endParaRPr>
                    </a:p>
                  </a:txBody>
                  <a:tcPr marL="34484" marR="34484" marT="0" marB="0"/>
                </a:tc>
                <a:extLst>
                  <a:ext uri="{0D108BD9-81ED-4DB2-BD59-A6C34878D82A}">
                    <a16:rowId xmlns:a16="http://schemas.microsoft.com/office/drawing/2014/main" val="10002"/>
                  </a:ext>
                </a:extLst>
              </a:tr>
              <a:tr h="1029784">
                <a:tc vMerge="1">
                  <a:txBody>
                    <a:bodyPr/>
                    <a:lstStyle/>
                    <a:p>
                      <a:endParaRPr lang="ru-RU"/>
                    </a:p>
                  </a:txBody>
                  <a:tcPr/>
                </a:tc>
                <a:tc>
                  <a:txBody>
                    <a:bodyPr/>
                    <a:lstStyle/>
                    <a:p>
                      <a:pPr algn="ctr">
                        <a:lnSpc>
                          <a:spcPct val="115000"/>
                        </a:lnSpc>
                        <a:spcAft>
                          <a:spcPts val="0"/>
                        </a:spcAft>
                      </a:pPr>
                      <a:r>
                        <a:rPr lang="en-US" sz="800">
                          <a:effectLst/>
                          <a:latin typeface="Times New Roman" pitchFamily="18" charset="0"/>
                          <a:cs typeface="Times New Roman" pitchFamily="18" charset="0"/>
                        </a:rPr>
                        <a:t>Writing</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just">
                        <a:lnSpc>
                          <a:spcPct val="115000"/>
                        </a:lnSpc>
                        <a:spcAft>
                          <a:spcPts val="0"/>
                        </a:spcAft>
                      </a:pPr>
                      <a:r>
                        <a:rPr lang="en-US" sz="800" dirty="0">
                          <a:effectLst/>
                          <a:latin typeface="Times New Roman" pitchFamily="18" charset="0"/>
                          <a:cs typeface="Times New Roman" pitchFamily="18" charset="0"/>
                        </a:rPr>
                        <a:t>8.5.3.1 (8.W3)  Write with moderate grammatical accuracy on a growing range of  familiar general and curricular topics.</a:t>
                      </a:r>
                      <a:endParaRPr lang="ru-RU" sz="800" dirty="0">
                        <a:effectLst/>
                        <a:latin typeface="Times New Roman" pitchFamily="18" charset="0"/>
                        <a:cs typeface="Times New Roman" pitchFamily="18" charset="0"/>
                      </a:endParaRPr>
                    </a:p>
                    <a:p>
                      <a:pPr algn="just">
                        <a:lnSpc>
                          <a:spcPct val="115000"/>
                        </a:lnSpc>
                        <a:spcAft>
                          <a:spcPts val="0"/>
                        </a:spcAft>
                      </a:pPr>
                      <a:r>
                        <a:rPr lang="en-US" sz="800" dirty="0">
                          <a:effectLst/>
                          <a:latin typeface="Times New Roman" pitchFamily="18" charset="0"/>
                          <a:cs typeface="Times New Roman" pitchFamily="18" charset="0"/>
                        </a:rPr>
                        <a:t> </a:t>
                      </a:r>
                      <a:endParaRPr lang="ru-RU" sz="800"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dirty="0">
                          <a:effectLst/>
                          <a:latin typeface="Times New Roman" pitchFamily="18" charset="0"/>
                          <a:cs typeface="Times New Roman" pitchFamily="18" charset="0"/>
                        </a:rPr>
                        <a:t>1</a:t>
                      </a:r>
                      <a:endParaRPr lang="ru-RU" sz="800"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dirty="0">
                          <a:effectLst/>
                          <a:latin typeface="Times New Roman" pitchFamily="18" charset="0"/>
                          <a:cs typeface="Times New Roman" pitchFamily="18" charset="0"/>
                        </a:rPr>
                        <a:t>1</a:t>
                      </a:r>
                      <a:endParaRPr lang="ru-RU" sz="800"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nSpc>
                          <a:spcPct val="115000"/>
                        </a:lnSpc>
                        <a:spcAft>
                          <a:spcPts val="0"/>
                        </a:spcAft>
                      </a:pPr>
                      <a:r>
                        <a:rPr lang="en-US" sz="800" dirty="0">
                          <a:effectLst/>
                          <a:latin typeface="Times New Roman" pitchFamily="18" charset="0"/>
                          <a:cs typeface="Times New Roman" pitchFamily="18" charset="0"/>
                        </a:rPr>
                        <a:t>Open ended</a:t>
                      </a:r>
                      <a:endParaRPr lang="ru-RU" sz="800"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just">
                        <a:lnSpc>
                          <a:spcPct val="115000"/>
                        </a:lnSpc>
                        <a:spcAft>
                          <a:spcPts val="0"/>
                        </a:spcAft>
                      </a:pPr>
                      <a:r>
                        <a:rPr lang="en-US" sz="800" dirty="0">
                          <a:effectLst/>
                          <a:latin typeface="Times New Roman" pitchFamily="18" charset="0"/>
                          <a:cs typeface="Times New Roman" pitchFamily="18" charset="0"/>
                        </a:rPr>
                        <a:t>Each learner works individually.</a:t>
                      </a:r>
                      <a:endParaRPr lang="ru-RU" sz="800" dirty="0">
                        <a:effectLst/>
                        <a:latin typeface="Times New Roman" pitchFamily="18" charset="0"/>
                        <a:cs typeface="Times New Roman" pitchFamily="18" charset="0"/>
                      </a:endParaRPr>
                    </a:p>
                    <a:p>
                      <a:pPr algn="just">
                        <a:lnSpc>
                          <a:spcPct val="115000"/>
                        </a:lnSpc>
                        <a:spcAft>
                          <a:spcPts val="0"/>
                        </a:spcAft>
                      </a:pPr>
                      <a:r>
                        <a:rPr lang="en-US" sz="800" dirty="0">
                          <a:effectLst/>
                          <a:latin typeface="Times New Roman" pitchFamily="18" charset="0"/>
                          <a:cs typeface="Times New Roman" pitchFamily="18" charset="0"/>
                        </a:rPr>
                        <a:t>The task has two options. Learners should choose one topic to write.  Topic 1. A learner should write an informal letter to a friend giving advice on family relations. Topic 2. A learner should write a letter reviewing a fashion show using the given plan. The task consists of short information taken from a friend’s letter and a plan for writing.</a:t>
                      </a:r>
                      <a:endParaRPr lang="ru-RU" sz="800" dirty="0">
                        <a:solidFill>
                          <a:schemeClr val="tx1"/>
                        </a:solidFill>
                        <a:effectLst/>
                        <a:latin typeface="Times New Roman" pitchFamily="18" charset="0"/>
                        <a:ea typeface="Calibri"/>
                        <a:cs typeface="Times New Roman" pitchFamily="18" charset="0"/>
                      </a:endParaRPr>
                    </a:p>
                  </a:txBody>
                  <a:tcPr marL="34484" marR="34484" marT="36130" marB="36130"/>
                </a:tc>
                <a:tc>
                  <a:txBody>
                    <a:bodyPr/>
                    <a:lstStyle/>
                    <a:p>
                      <a:pPr algn="ctr">
                        <a:lnSpc>
                          <a:spcPct val="115000"/>
                        </a:lnSpc>
                        <a:spcAft>
                          <a:spcPts val="0"/>
                        </a:spcAft>
                      </a:pPr>
                      <a:r>
                        <a:rPr lang="en-US" sz="800">
                          <a:effectLst/>
                          <a:latin typeface="Times New Roman" pitchFamily="18" charset="0"/>
                          <a:cs typeface="Times New Roman" pitchFamily="18" charset="0"/>
                        </a:rPr>
                        <a:t>20 minutes</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a:effectLst/>
                          <a:latin typeface="Times New Roman" pitchFamily="18" charset="0"/>
                          <a:cs typeface="Times New Roman" pitchFamily="18" charset="0"/>
                        </a:rPr>
                        <a:t>6</a:t>
                      </a:r>
                      <a:endParaRPr lang="ru-RU" sz="800">
                        <a:solidFill>
                          <a:schemeClr val="tx1"/>
                        </a:solidFill>
                        <a:effectLst/>
                        <a:latin typeface="Times New Roman" pitchFamily="18" charset="0"/>
                        <a:ea typeface="Calibri"/>
                        <a:cs typeface="Times New Roman" pitchFamily="18" charset="0"/>
                      </a:endParaRPr>
                    </a:p>
                  </a:txBody>
                  <a:tcPr marL="34484" marR="34484" marT="0" marB="0"/>
                </a:tc>
                <a:extLst>
                  <a:ext uri="{0D108BD9-81ED-4DB2-BD59-A6C34878D82A}">
                    <a16:rowId xmlns:a16="http://schemas.microsoft.com/office/drawing/2014/main" val="10003"/>
                  </a:ext>
                </a:extLst>
              </a:tr>
              <a:tr h="1194168">
                <a:tc>
                  <a:txBody>
                    <a:bodyPr/>
                    <a:lstStyle/>
                    <a:p>
                      <a:pPr algn="ctr">
                        <a:lnSpc>
                          <a:spcPct val="115000"/>
                        </a:lnSpc>
                        <a:spcAft>
                          <a:spcPts val="0"/>
                        </a:spcAft>
                      </a:pPr>
                      <a:r>
                        <a:rPr lang="en-US" sz="800">
                          <a:effectLst/>
                          <a:latin typeface="Times New Roman" pitchFamily="18" charset="0"/>
                          <a:cs typeface="Times New Roman" pitchFamily="18" charset="0"/>
                        </a:rPr>
                        <a:t> </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dirty="0">
                          <a:effectLst/>
                          <a:latin typeface="Times New Roman" pitchFamily="18" charset="0"/>
                          <a:cs typeface="Times New Roman" pitchFamily="18" charset="0"/>
                        </a:rPr>
                        <a:t>Speaking</a:t>
                      </a:r>
                      <a:endParaRPr lang="ru-RU" sz="800"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nSpc>
                          <a:spcPct val="115000"/>
                        </a:lnSpc>
                        <a:spcAft>
                          <a:spcPts val="0"/>
                        </a:spcAft>
                      </a:pPr>
                      <a:r>
                        <a:rPr lang="en-US" sz="800" dirty="0">
                          <a:effectLst/>
                          <a:latin typeface="Times New Roman" pitchFamily="18" charset="0"/>
                          <a:cs typeface="Times New Roman" pitchFamily="18" charset="0"/>
                        </a:rPr>
                        <a:t>8.3.3.1 (8</a:t>
                      </a:r>
                      <a:r>
                        <a:rPr lang="en-GB" sz="800" dirty="0">
                          <a:effectLst/>
                          <a:latin typeface="Times New Roman" pitchFamily="18" charset="0"/>
                          <a:cs typeface="Times New Roman" pitchFamily="18" charset="0"/>
                        </a:rPr>
                        <a:t>.S3)  Give an opinion at discourse level on a wide range of general and curricular topics.</a:t>
                      </a:r>
                      <a:endParaRPr lang="ru-RU" sz="800"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a:effectLst/>
                          <a:latin typeface="Times New Roman" pitchFamily="18" charset="0"/>
                          <a:cs typeface="Times New Roman" pitchFamily="18" charset="0"/>
                        </a:rPr>
                        <a:t>1</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a:effectLst/>
                          <a:latin typeface="Times New Roman" pitchFamily="18" charset="0"/>
                          <a:cs typeface="Times New Roman" pitchFamily="18" charset="0"/>
                        </a:rPr>
                        <a:t>1</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nSpc>
                          <a:spcPct val="115000"/>
                        </a:lnSpc>
                        <a:spcAft>
                          <a:spcPts val="0"/>
                        </a:spcAft>
                      </a:pPr>
                      <a:r>
                        <a:rPr lang="en-GB" sz="800">
                          <a:effectLst/>
                          <a:latin typeface="Times New Roman" pitchFamily="18" charset="0"/>
                          <a:cs typeface="Times New Roman" pitchFamily="18" charset="0"/>
                        </a:rPr>
                        <a:t>Open ended</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just">
                        <a:lnSpc>
                          <a:spcPct val="115000"/>
                        </a:lnSpc>
                        <a:spcAft>
                          <a:spcPts val="0"/>
                        </a:spcAft>
                      </a:pPr>
                      <a:r>
                        <a:rPr lang="en-GB" sz="800" dirty="0">
                          <a:effectLst/>
                          <a:latin typeface="Times New Roman" pitchFamily="18" charset="0"/>
                          <a:cs typeface="Times New Roman" pitchFamily="18" charset="0"/>
                        </a:rPr>
                        <a:t>The speaking task has 8 different cards with 4 open questions. The questions are on the topics “Our World” and “Daily life and Shopping”. This speaking task is for individual long turn. A learner should choose one card and spend 1 minute for preparation and 1-2 minutes for speaking. They should provide their own points of view on the topics, explaining and justifying their answers. Teacher can ask additional questions or cut the number of questions to support learners if necessary.</a:t>
                      </a:r>
                      <a:endParaRPr lang="ru-RU" sz="800" dirty="0">
                        <a:solidFill>
                          <a:schemeClr val="tx1"/>
                        </a:solidFill>
                        <a:effectLst/>
                        <a:latin typeface="Times New Roman" pitchFamily="18" charset="0"/>
                        <a:ea typeface="Calibri"/>
                        <a:cs typeface="Times New Roman" pitchFamily="18" charset="0"/>
                      </a:endParaRPr>
                    </a:p>
                  </a:txBody>
                  <a:tcPr marL="34484" marR="34484" marT="36130" marB="36130"/>
                </a:tc>
                <a:tc>
                  <a:txBody>
                    <a:bodyPr/>
                    <a:lstStyle/>
                    <a:p>
                      <a:pPr algn="ctr">
                        <a:lnSpc>
                          <a:spcPct val="115000"/>
                        </a:lnSpc>
                        <a:spcAft>
                          <a:spcPts val="0"/>
                        </a:spcAft>
                      </a:pPr>
                      <a:r>
                        <a:rPr lang="en-US" sz="800">
                          <a:effectLst/>
                          <a:latin typeface="Times New Roman" pitchFamily="18" charset="0"/>
                          <a:cs typeface="Times New Roman" pitchFamily="18" charset="0"/>
                        </a:rPr>
                        <a:t>2-3 minutes for an individual</a:t>
                      </a:r>
                      <a:endParaRPr lang="ru-RU" sz="80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a:effectLst/>
                          <a:latin typeface="Times New Roman" pitchFamily="18" charset="0"/>
                          <a:cs typeface="Times New Roman" pitchFamily="18" charset="0"/>
                        </a:rPr>
                        <a:t>6</a:t>
                      </a:r>
                      <a:endParaRPr lang="ru-RU" sz="800">
                        <a:solidFill>
                          <a:schemeClr val="tx1"/>
                        </a:solidFill>
                        <a:effectLst/>
                        <a:latin typeface="Times New Roman" pitchFamily="18" charset="0"/>
                        <a:ea typeface="Calibri"/>
                        <a:cs typeface="Times New Roman" pitchFamily="18" charset="0"/>
                      </a:endParaRPr>
                    </a:p>
                  </a:txBody>
                  <a:tcPr marL="34484" marR="34484" marT="0" marB="0"/>
                </a:tc>
                <a:extLst>
                  <a:ext uri="{0D108BD9-81ED-4DB2-BD59-A6C34878D82A}">
                    <a16:rowId xmlns:a16="http://schemas.microsoft.com/office/drawing/2014/main" val="10004"/>
                  </a:ext>
                </a:extLst>
              </a:tr>
              <a:tr h="519327">
                <a:tc>
                  <a:txBody>
                    <a:bodyPr/>
                    <a:lstStyle/>
                    <a:p>
                      <a:pPr algn="ctr">
                        <a:lnSpc>
                          <a:spcPct val="115000"/>
                        </a:lnSpc>
                        <a:spcAft>
                          <a:spcPts val="0"/>
                        </a:spcAft>
                      </a:pPr>
                      <a:r>
                        <a:rPr lang="en-US" sz="800" b="1" dirty="0">
                          <a:effectLst/>
                          <a:latin typeface="Times New Roman" pitchFamily="18" charset="0"/>
                          <a:cs typeface="Times New Roman" pitchFamily="18" charset="0"/>
                        </a:rPr>
                        <a:t>TOTAL:</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b="1" dirty="0">
                          <a:effectLst/>
                          <a:latin typeface="Times New Roman" pitchFamily="18" charset="0"/>
                          <a:cs typeface="Times New Roman" pitchFamily="18" charset="0"/>
                        </a:rPr>
                        <a:t> </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nSpc>
                          <a:spcPct val="115000"/>
                        </a:lnSpc>
                        <a:spcAft>
                          <a:spcPts val="0"/>
                        </a:spcAft>
                      </a:pPr>
                      <a:r>
                        <a:rPr lang="en-GB" sz="800" b="1">
                          <a:effectLst/>
                          <a:latin typeface="Times New Roman" pitchFamily="18" charset="0"/>
                          <a:cs typeface="Times New Roman" pitchFamily="18" charset="0"/>
                        </a:rPr>
                        <a:t> </a:t>
                      </a:r>
                      <a:endParaRPr lang="ru-RU" sz="800" b="1">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b="1">
                          <a:effectLst/>
                          <a:latin typeface="Times New Roman" pitchFamily="18" charset="0"/>
                          <a:cs typeface="Times New Roman" pitchFamily="18" charset="0"/>
                        </a:rPr>
                        <a:t> </a:t>
                      </a:r>
                      <a:endParaRPr lang="ru-RU" sz="800" b="1">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b="1">
                          <a:effectLst/>
                          <a:latin typeface="Times New Roman" pitchFamily="18" charset="0"/>
                          <a:cs typeface="Times New Roman" pitchFamily="18" charset="0"/>
                        </a:rPr>
                        <a:t> </a:t>
                      </a:r>
                      <a:endParaRPr lang="ru-RU" sz="800" b="1">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nSpc>
                          <a:spcPct val="115000"/>
                        </a:lnSpc>
                        <a:spcAft>
                          <a:spcPts val="0"/>
                        </a:spcAft>
                      </a:pPr>
                      <a:r>
                        <a:rPr lang="en-US" sz="800" b="1">
                          <a:effectLst/>
                          <a:latin typeface="Times New Roman" pitchFamily="18" charset="0"/>
                          <a:cs typeface="Times New Roman" pitchFamily="18" charset="0"/>
                        </a:rPr>
                        <a:t> </a:t>
                      </a:r>
                      <a:endParaRPr lang="ru-RU" sz="800" b="1">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nSpc>
                          <a:spcPct val="115000"/>
                        </a:lnSpc>
                        <a:spcAft>
                          <a:spcPts val="0"/>
                        </a:spcAft>
                      </a:pPr>
                      <a:r>
                        <a:rPr lang="en-US" sz="800" b="1" dirty="0">
                          <a:effectLst/>
                          <a:latin typeface="Times New Roman" pitchFamily="18" charset="0"/>
                          <a:cs typeface="Times New Roman" pitchFamily="18" charset="0"/>
                        </a:rPr>
                        <a:t> </a:t>
                      </a:r>
                      <a:endParaRPr lang="ru-RU" sz="800" b="1" dirty="0">
                        <a:solidFill>
                          <a:schemeClr val="tx1"/>
                        </a:solidFill>
                        <a:effectLst/>
                        <a:latin typeface="Times New Roman" pitchFamily="18" charset="0"/>
                        <a:ea typeface="Calibri"/>
                        <a:cs typeface="Times New Roman" pitchFamily="18" charset="0"/>
                      </a:endParaRPr>
                    </a:p>
                  </a:txBody>
                  <a:tcPr marL="34484" marR="34484" marT="36130" marB="36130"/>
                </a:tc>
                <a:tc>
                  <a:txBody>
                    <a:bodyPr/>
                    <a:lstStyle/>
                    <a:p>
                      <a:pPr algn="ctr">
                        <a:lnSpc>
                          <a:spcPct val="115000"/>
                        </a:lnSpc>
                        <a:spcAft>
                          <a:spcPts val="0"/>
                        </a:spcAft>
                      </a:pPr>
                      <a:r>
                        <a:rPr lang="en-US" sz="800" b="1" dirty="0">
                          <a:effectLst/>
                          <a:latin typeface="Times New Roman" pitchFamily="18" charset="0"/>
                          <a:cs typeface="Times New Roman" pitchFamily="18" charset="0"/>
                        </a:rPr>
                        <a:t>40 minutes (excluding Speaking)</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tc>
                  <a:txBody>
                    <a:bodyPr/>
                    <a:lstStyle/>
                    <a:p>
                      <a:pPr algn="ctr">
                        <a:lnSpc>
                          <a:spcPct val="115000"/>
                        </a:lnSpc>
                        <a:spcAft>
                          <a:spcPts val="0"/>
                        </a:spcAft>
                      </a:pPr>
                      <a:r>
                        <a:rPr lang="en-US" sz="800" b="1" dirty="0">
                          <a:effectLst/>
                          <a:latin typeface="Times New Roman" pitchFamily="18" charset="0"/>
                          <a:cs typeface="Times New Roman" pitchFamily="18" charset="0"/>
                        </a:rPr>
                        <a:t>24</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extLst>
                  <a:ext uri="{0D108BD9-81ED-4DB2-BD59-A6C34878D82A}">
                    <a16:rowId xmlns:a16="http://schemas.microsoft.com/office/drawing/2014/main" val="10005"/>
                  </a:ext>
                </a:extLst>
              </a:tr>
              <a:tr h="241081">
                <a:tc gridSpan="9">
                  <a:txBody>
                    <a:bodyPr/>
                    <a:lstStyle/>
                    <a:p>
                      <a:pPr>
                        <a:lnSpc>
                          <a:spcPct val="115000"/>
                        </a:lnSpc>
                        <a:spcAft>
                          <a:spcPts val="0"/>
                        </a:spcAft>
                      </a:pPr>
                      <a:r>
                        <a:rPr lang="en-US" sz="800" b="1" dirty="0">
                          <a:effectLst/>
                          <a:latin typeface="Times New Roman" pitchFamily="18" charset="0"/>
                          <a:cs typeface="Times New Roman" pitchFamily="18" charset="0"/>
                        </a:rPr>
                        <a:t>Note: * - sections that can be changed</a:t>
                      </a:r>
                      <a:endParaRPr lang="ru-RU" sz="800" b="1" dirty="0">
                        <a:solidFill>
                          <a:schemeClr val="tx1"/>
                        </a:solidFill>
                        <a:effectLst/>
                        <a:latin typeface="Times New Roman" pitchFamily="18" charset="0"/>
                        <a:ea typeface="Calibri"/>
                        <a:cs typeface="Times New Roman" pitchFamily="18" charset="0"/>
                      </a:endParaRPr>
                    </a:p>
                  </a:txBody>
                  <a:tcPr marL="34484" marR="34484" marT="0" marB="0"/>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0006"/>
                  </a:ext>
                </a:extLst>
              </a:tr>
            </a:tbl>
          </a:graphicData>
        </a:graphic>
      </p:graphicFrame>
      <p:sp>
        <p:nvSpPr>
          <p:cNvPr id="6" name="Прямоугольник 5">
            <a:extLst>
              <a:ext uri="{FF2B5EF4-FFF2-40B4-BE49-F238E27FC236}">
                <a16:creationId xmlns:a16="http://schemas.microsoft.com/office/drawing/2014/main" id="{2F6A516B-4EA7-4889-8E2B-3927B30D65CB}"/>
              </a:ext>
            </a:extLst>
          </p:cNvPr>
          <p:cNvSpPr/>
          <p:nvPr/>
        </p:nvSpPr>
        <p:spPr>
          <a:xfrm>
            <a:off x="1714500" y="690563"/>
            <a:ext cx="2514600" cy="5380037"/>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w="57150">
                <a:solidFill>
                  <a:srgbClr val="FF0000"/>
                </a:solidFill>
              </a:ln>
              <a:solidFill>
                <a:srgbClr val="000000"/>
              </a:solidFill>
              <a:effectLst/>
              <a:uLnTx/>
              <a:uFillTx/>
              <a:latin typeface="Arial"/>
              <a:ea typeface="+mn-ea"/>
              <a:cs typeface="+mn-cs"/>
            </a:endParaRPr>
          </a:p>
        </p:txBody>
      </p:sp>
      <p:sp>
        <p:nvSpPr>
          <p:cNvPr id="7" name="Прямоугольник 6">
            <a:extLst>
              <a:ext uri="{FF2B5EF4-FFF2-40B4-BE49-F238E27FC236}">
                <a16:creationId xmlns:a16="http://schemas.microsoft.com/office/drawing/2014/main" id="{767FB1EC-E335-4E94-960E-AD1DE03B2078}"/>
              </a:ext>
            </a:extLst>
          </p:cNvPr>
          <p:cNvSpPr/>
          <p:nvPr/>
        </p:nvSpPr>
        <p:spPr>
          <a:xfrm>
            <a:off x="9182100" y="736600"/>
            <a:ext cx="1371600" cy="5105400"/>
          </a:xfrm>
          <a:prstGeom prst="rect">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w="57150">
                <a:solidFill>
                  <a:srgbClr val="FF0000"/>
                </a:solid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7184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txBox="1">
            <a:spLocks noChangeArrowheads="1"/>
          </p:cNvSpPr>
          <p:nvPr/>
        </p:nvSpPr>
        <p:spPr bwMode="auto">
          <a:xfrm>
            <a:off x="1499491" y="1581876"/>
            <a:ext cx="9074824" cy="2605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1" tIns="47201" rIns="94401" bIns="47201"/>
          <a:lstStyle>
            <a:lvl1pPr marL="808038" indent="-80803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kk-KZ" altLang="en-US" sz="2857">
                <a:latin typeface="Times New Roman" panose="02020603050405020304" pitchFamily="18" charset="0"/>
                <a:cs typeface="Times New Roman" panose="02020603050405020304" pitchFamily="18" charset="0"/>
              </a:rPr>
              <a:t>       Нормативный, инструктивно-методический </a:t>
            </a:r>
            <a:r>
              <a:rPr lang="ru-RU" altLang="ru-RU" sz="2857">
                <a:latin typeface="Times New Roman" panose="02020603050405020304" pitchFamily="18" charset="0"/>
                <a:cs typeface="Times New Roman" panose="02020603050405020304" pitchFamily="18" charset="0"/>
              </a:rPr>
              <a:t>документ – это: </a:t>
            </a:r>
          </a:p>
          <a:p>
            <a:pPr algn="just" eaLnBrk="1" hangingPunct="1">
              <a:buFontTx/>
              <a:buChar char="•"/>
            </a:pPr>
            <a:r>
              <a:rPr lang="ru-RU" altLang="ru-RU" sz="2857">
                <a:latin typeface="Times New Roman" panose="02020603050405020304" pitchFamily="18" charset="0"/>
                <a:cs typeface="Times New Roman" panose="02020603050405020304" pitchFamily="18" charset="0"/>
              </a:rPr>
              <a:t>официальный документ, определяющий нормы, который дополняется и изменяется </a:t>
            </a:r>
          </a:p>
          <a:p>
            <a:pPr algn="just" eaLnBrk="1" hangingPunct="1">
              <a:buFontTx/>
              <a:buChar char="•"/>
            </a:pPr>
            <a:r>
              <a:rPr lang="ru-RU" altLang="ru-RU" sz="2857">
                <a:latin typeface="Times New Roman" panose="02020603050405020304" pitchFamily="18" charset="0"/>
                <a:cs typeface="Times New Roman" panose="02020603050405020304" pitchFamily="18" charset="0"/>
              </a:rPr>
              <a:t>акт, удостоверяющий все представленные нормы</a:t>
            </a:r>
            <a:endParaRPr lang="kk-KZ" altLang="ru-RU" sz="2857">
              <a:latin typeface="Times New Roman" panose="02020603050405020304" pitchFamily="18" charset="0"/>
              <a:cs typeface="Times New Roman" panose="02020603050405020304" pitchFamily="18" charset="0"/>
            </a:endParaRPr>
          </a:p>
          <a:p>
            <a:pPr algn="just" eaLnBrk="1" hangingPunct="1"/>
            <a:endParaRPr lang="ru-RU" altLang="ru-RU" sz="1125">
              <a:latin typeface="Times New Roman" panose="02020603050405020304" pitchFamily="18" charset="0"/>
              <a:cs typeface="Times New Roman" panose="02020603050405020304" pitchFamily="18" charset="0"/>
            </a:endParaRPr>
          </a:p>
        </p:txBody>
      </p:sp>
      <p:sp>
        <p:nvSpPr>
          <p:cNvPr id="5" name="Title 2"/>
          <p:cNvSpPr txBox="1">
            <a:spLocks/>
          </p:cNvSpPr>
          <p:nvPr/>
        </p:nvSpPr>
        <p:spPr bwMode="auto">
          <a:xfrm>
            <a:off x="1264478" y="380695"/>
            <a:ext cx="9663046" cy="610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1" tIns="47201" rIns="94401" bIns="47201"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sz="3290" b="1" kern="0" dirty="0">
                <a:solidFill>
                  <a:srgbClr val="3366FF"/>
                </a:solidFill>
                <a:latin typeface="Times New Roman" panose="02020603050405020304" pitchFamily="18" charset="0"/>
                <a:cs typeface="Times New Roman" panose="02020603050405020304" pitchFamily="18" charset="0"/>
              </a:rPr>
              <a:t>Нормативные, инструктивно-методические документы</a:t>
            </a:r>
            <a:endParaRPr lang="en-US" altLang="ru-RU" sz="3290" b="1" dirty="0">
              <a:solidFill>
                <a:srgbClr val="0000FF"/>
              </a:solidFill>
              <a:latin typeface="Times New Roman" pitchFamily="18" charset="0"/>
              <a:ea typeface="+mj-ea"/>
              <a:cs typeface="Times New Roman" pitchFamily="18" charset="0"/>
            </a:endParaRPr>
          </a:p>
        </p:txBody>
      </p:sp>
    </p:spTree>
    <p:extLst>
      <p:ext uri="{BB962C8B-B14F-4D97-AF65-F5344CB8AC3E}">
        <p14:creationId xmlns:p14="http://schemas.microsoft.com/office/powerpoint/2010/main" val="1802665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7A6AAFCB-D7A7-49A7-BB07-CAD0628CB124}"/>
              </a:ext>
            </a:extLst>
          </p:cNvPr>
          <p:cNvSpPr>
            <a:spLocks noGrp="1" noChangeArrowheads="1"/>
          </p:cNvSpPr>
          <p:nvPr>
            <p:ph type="title"/>
          </p:nvPr>
        </p:nvSpPr>
        <p:spPr>
          <a:xfrm>
            <a:off x="2362200" y="7938"/>
            <a:ext cx="7696200" cy="677862"/>
          </a:xfrm>
        </p:spPr>
        <p:txBody>
          <a:bodyPr/>
          <a:lstStyle/>
          <a:p>
            <a:r>
              <a:rPr lang="ru-RU" altLang="ru-RU" sz="3600">
                <a:solidFill>
                  <a:srgbClr val="0000FF"/>
                </a:solidFill>
                <a:latin typeface="Times New Roman" panose="02020603050405020304" pitchFamily="18" charset="0"/>
                <a:cs typeface="Times New Roman" panose="02020603050405020304" pitchFamily="18" charset="0"/>
              </a:rPr>
              <a:t>Схема выставления баллов</a:t>
            </a:r>
            <a:endParaRPr lang="en-US" altLang="ru-RU" sz="3600">
              <a:solidFill>
                <a:srgbClr val="0000FF"/>
              </a:solidFill>
              <a:latin typeface="Times New Roman" panose="02020603050405020304" pitchFamily="18" charset="0"/>
              <a:cs typeface="Times New Roman" panose="02020603050405020304" pitchFamily="18" charset="0"/>
            </a:endParaRPr>
          </a:p>
        </p:txBody>
      </p:sp>
      <p:sp>
        <p:nvSpPr>
          <p:cNvPr id="31747" name="AutoShape 2" descr="Картинки по запросу home work">
            <a:extLst>
              <a:ext uri="{FF2B5EF4-FFF2-40B4-BE49-F238E27FC236}">
                <a16:creationId xmlns:a16="http://schemas.microsoft.com/office/drawing/2014/main" id="{D8E8EF62-EC67-4B71-ABA7-B147D15721EB}"/>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1748" name="AutoShape 4" descr="Картинки по запросу home work">
            <a:extLst>
              <a:ext uri="{FF2B5EF4-FFF2-40B4-BE49-F238E27FC236}">
                <a16:creationId xmlns:a16="http://schemas.microsoft.com/office/drawing/2014/main" id="{81693364-01F2-43E7-A206-8C6391653523}"/>
              </a:ext>
            </a:extLst>
          </p:cNvPr>
          <p:cNvSpPr>
            <a:spLocks noChangeAspect="1" noChangeArrowheads="1"/>
          </p:cNvSpPr>
          <p:nvPr/>
        </p:nvSpPr>
        <p:spPr bwMode="auto">
          <a:xfrm>
            <a:off x="1831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1749" name="AutoShape 6" descr="Картинки по запросу home work">
            <a:extLst>
              <a:ext uri="{FF2B5EF4-FFF2-40B4-BE49-F238E27FC236}">
                <a16:creationId xmlns:a16="http://schemas.microsoft.com/office/drawing/2014/main" id="{E0496215-8B24-4E46-A042-4435FBF72F10}"/>
              </a:ext>
            </a:extLst>
          </p:cNvPr>
          <p:cNvSpPr>
            <a:spLocks noChangeAspect="1" noChangeArrowheads="1"/>
          </p:cNvSpPr>
          <p:nvPr/>
        </p:nvSpPr>
        <p:spPr bwMode="auto">
          <a:xfrm>
            <a:off x="1984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1750" name="Прямоугольник 1">
            <a:extLst>
              <a:ext uri="{FF2B5EF4-FFF2-40B4-BE49-F238E27FC236}">
                <a16:creationId xmlns:a16="http://schemas.microsoft.com/office/drawing/2014/main" id="{FB0270C1-EE15-4508-84FC-7A9D7E64B30F}"/>
              </a:ext>
            </a:extLst>
          </p:cNvPr>
          <p:cNvSpPr>
            <a:spLocks noChangeArrowheads="1"/>
          </p:cNvSpPr>
          <p:nvPr/>
        </p:nvSpPr>
        <p:spPr bwMode="auto">
          <a:xfrm>
            <a:off x="1679575" y="685800"/>
            <a:ext cx="79978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just" defTabSz="914400" rtl="0" eaLnBrk="1" fontAlgn="auto" latinLnBrk="0" hangingPunct="1">
              <a:lnSpc>
                <a:spcPct val="100000"/>
              </a:lnSpc>
              <a:spcBef>
                <a:spcPct val="0"/>
              </a:spcBef>
              <a:spcAft>
                <a:spcPts val="0"/>
              </a:spcAft>
              <a:buClrTx/>
              <a:buSzTx/>
              <a:buFontTx/>
              <a:buNone/>
              <a:tabLst/>
              <a:defRPr/>
            </a:pPr>
            <a:r>
              <a:rPr kumimoji="0" lang="ru-RU" altLang="ru-RU"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Какой должна быть схема выставления баллов?</a:t>
            </a:r>
          </a:p>
          <a:p>
            <a:pPr marL="0" marR="0" lvl="0" indent="0" algn="just" defTabSz="914400" rtl="0" eaLnBrk="1" fontAlgn="auto" latinLnBrk="0" hangingPunct="1">
              <a:lnSpc>
                <a:spcPct val="100000"/>
              </a:lnSpc>
              <a:spcBef>
                <a:spcPct val="0"/>
              </a:spcBef>
              <a:spcAft>
                <a:spcPts val="0"/>
              </a:spcAft>
              <a:buClrTx/>
              <a:buSzTx/>
              <a:buFontTx/>
              <a:buNone/>
              <a:tabLst/>
              <a:defRPr/>
            </a:pPr>
            <a:r>
              <a:rPr kumimoji="0" lang="ru-RU" altLang="ru-RU"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Какая информация должна быть включена в схему выставления баллов?</a:t>
            </a:r>
          </a:p>
        </p:txBody>
      </p:sp>
      <p:sp>
        <p:nvSpPr>
          <p:cNvPr id="31751" name="Номер слайда 1">
            <a:extLst>
              <a:ext uri="{FF2B5EF4-FFF2-40B4-BE49-F238E27FC236}">
                <a16:creationId xmlns:a16="http://schemas.microsoft.com/office/drawing/2014/main" id="{C030588F-EEEA-4316-A4C9-A0F294C0F7A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4575A044-3C16-4AC9-AD3A-6E95E4F9D189}"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30</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pic>
        <p:nvPicPr>
          <p:cNvPr id="9" name="Picture 9" descr="C:\Users\yessenaliyeva_s@cpi.nis.edu.kz\Desktop\марк схема.png">
            <a:extLst>
              <a:ext uri="{FF2B5EF4-FFF2-40B4-BE49-F238E27FC236}">
                <a16:creationId xmlns:a16="http://schemas.microsoft.com/office/drawing/2014/main" id="{C7AA5804-0721-4B1A-B4D9-9B7DD1C63A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85306" y="1885950"/>
            <a:ext cx="6021388" cy="375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39544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FE5451E1-FC5E-4812-9CA9-15B543AE5D47}"/>
              </a:ext>
            </a:extLst>
          </p:cNvPr>
          <p:cNvSpPr>
            <a:spLocks noGrp="1" noChangeArrowheads="1"/>
          </p:cNvSpPr>
          <p:nvPr>
            <p:ph type="title"/>
          </p:nvPr>
        </p:nvSpPr>
        <p:spPr>
          <a:xfrm>
            <a:off x="2362200" y="-76200"/>
            <a:ext cx="7696200" cy="715963"/>
          </a:xfrm>
        </p:spPr>
        <p:txBody>
          <a:bodyPr/>
          <a:lstStyle/>
          <a:p>
            <a:r>
              <a:rPr lang="ru-RU" altLang="ru-RU" sz="3200">
                <a:solidFill>
                  <a:srgbClr val="0000FF"/>
                </a:solidFill>
                <a:latin typeface="Times New Roman" panose="02020603050405020304" pitchFamily="18" charset="0"/>
                <a:cs typeface="Times New Roman" panose="02020603050405020304" pitchFamily="18" charset="0"/>
              </a:rPr>
              <a:t>Схема выставления баллов</a:t>
            </a:r>
            <a:endParaRPr lang="en-US" altLang="ru-RU" sz="3200">
              <a:solidFill>
                <a:srgbClr val="0000FF"/>
              </a:solidFill>
              <a:latin typeface="Times New Roman" panose="02020603050405020304" pitchFamily="18" charset="0"/>
              <a:cs typeface="Times New Roman" panose="02020603050405020304" pitchFamily="18" charset="0"/>
            </a:endParaRPr>
          </a:p>
        </p:txBody>
      </p:sp>
      <p:sp>
        <p:nvSpPr>
          <p:cNvPr id="32771" name="AutoShape 2" descr="Картинки по запросу home work">
            <a:extLst>
              <a:ext uri="{FF2B5EF4-FFF2-40B4-BE49-F238E27FC236}">
                <a16:creationId xmlns:a16="http://schemas.microsoft.com/office/drawing/2014/main" id="{AA6C2C54-6D73-4F4B-ABC9-918CA2DBD8C8}"/>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2772" name="AutoShape 4" descr="Картинки по запросу home work">
            <a:extLst>
              <a:ext uri="{FF2B5EF4-FFF2-40B4-BE49-F238E27FC236}">
                <a16:creationId xmlns:a16="http://schemas.microsoft.com/office/drawing/2014/main" id="{4B5A97A7-E488-4EC8-AD27-C7D45D1E5E43}"/>
              </a:ext>
            </a:extLst>
          </p:cNvPr>
          <p:cNvSpPr>
            <a:spLocks noChangeAspect="1" noChangeArrowheads="1"/>
          </p:cNvSpPr>
          <p:nvPr/>
        </p:nvSpPr>
        <p:spPr bwMode="auto">
          <a:xfrm>
            <a:off x="1831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2773" name="AutoShape 6" descr="Картинки по запросу home work">
            <a:extLst>
              <a:ext uri="{FF2B5EF4-FFF2-40B4-BE49-F238E27FC236}">
                <a16:creationId xmlns:a16="http://schemas.microsoft.com/office/drawing/2014/main" id="{32A848F6-B942-413C-B92A-2786502B833C}"/>
              </a:ext>
            </a:extLst>
          </p:cNvPr>
          <p:cNvSpPr>
            <a:spLocks noChangeAspect="1" noChangeArrowheads="1"/>
          </p:cNvSpPr>
          <p:nvPr/>
        </p:nvSpPr>
        <p:spPr bwMode="auto">
          <a:xfrm>
            <a:off x="1984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ru-RU" altLang="ru-RU"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2774" name="Прямоугольник 1">
            <a:extLst>
              <a:ext uri="{FF2B5EF4-FFF2-40B4-BE49-F238E27FC236}">
                <a16:creationId xmlns:a16="http://schemas.microsoft.com/office/drawing/2014/main" id="{44DF0182-289C-4D09-864E-8683427CDF21}"/>
              </a:ext>
            </a:extLst>
          </p:cNvPr>
          <p:cNvSpPr>
            <a:spLocks noChangeArrowheads="1"/>
          </p:cNvSpPr>
          <p:nvPr/>
        </p:nvSpPr>
        <p:spPr bwMode="auto">
          <a:xfrm>
            <a:off x="1804988" y="609601"/>
            <a:ext cx="886301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ru-RU" altLang="ru-RU" sz="18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Схема выставления баллов </a:t>
            </a:r>
            <a:r>
              <a:rPr kumimoji="0" lang="ru-RU" altLang="ru-RU"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схема, используемая учителями для установления единых норм по выставлению баллов к заданиям суммативного оценивания за четверть. </a:t>
            </a:r>
          </a:p>
        </p:txBody>
      </p:sp>
      <p:sp>
        <p:nvSpPr>
          <p:cNvPr id="32775" name="Прямоугольник 2">
            <a:extLst>
              <a:ext uri="{FF2B5EF4-FFF2-40B4-BE49-F238E27FC236}">
                <a16:creationId xmlns:a16="http://schemas.microsoft.com/office/drawing/2014/main" id="{1C9EC904-F99D-4CDD-85DC-E3EC687F4329}"/>
              </a:ext>
            </a:extLst>
          </p:cNvPr>
          <p:cNvSpPr>
            <a:spLocks noChangeArrowheads="1"/>
          </p:cNvSpPr>
          <p:nvPr/>
        </p:nvSpPr>
        <p:spPr bwMode="auto">
          <a:xfrm>
            <a:off x="1679576" y="1447801"/>
            <a:ext cx="8836025"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285750" marR="0" lvl="0" indent="-2857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Схема выставления баллов является инструментом, предоставляющим ясную и точную информацию об образцах ответов (предполагаемых)  и рекомендации, когда и как присуждаются баллы.</a:t>
            </a:r>
          </a:p>
          <a:p>
            <a:pPr marL="285750" marR="0" lvl="0" indent="-2857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Структура и содержание схемы выставления баллов могут различаться в зависимости от типа заданий и предметов.</a:t>
            </a:r>
          </a:p>
          <a:p>
            <a:pPr marL="285750" marR="0" lvl="0" indent="-2857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Структура схемы выставления баллов содержит следующую информацию: номер задания, ответ с указанием этапов выполнения задания, балл за каждый этап и дополнительную информацию. </a:t>
            </a:r>
          </a:p>
          <a:p>
            <a:pPr marL="285750" marR="0" lvl="0" indent="-2857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Все альтернативные ответы должны быть включены в схему выставления баллов, при этом они разделяются косой чертой «/» или союзом «или».</a:t>
            </a:r>
            <a:endParaRPr kumimoji="0" lang="ru-RU" altLang="ru-RU" sz="16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285750" marR="0" lvl="0" indent="-2857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В случае, когда для выставления балла за ответ необходимо указать ответ с двумя и/или более составляющими, между этими составляющими необходимо поставить «,» и/или союз «и».</a:t>
            </a:r>
          </a:p>
          <a:p>
            <a:pPr marL="285750" marR="0" lvl="0" indent="-285750" algn="l" defTabSz="914400" rtl="0" eaLnBrk="1" fontAlgn="auto" latinLnBrk="0" hangingPunct="1">
              <a:lnSpc>
                <a:spcPct val="100000"/>
              </a:lnSpc>
              <a:spcBef>
                <a:spcPct val="0"/>
              </a:spcBef>
              <a:spcAft>
                <a:spcPts val="0"/>
              </a:spcAft>
              <a:buClrTx/>
              <a:buSzTx/>
              <a:buFont typeface="Wingdings" panose="05000000000000000000" pitchFamily="2" charset="2"/>
              <a:buChar char="q"/>
              <a:tabLst/>
              <a:defRPr/>
            </a:pPr>
            <a:r>
              <a:rPr kumimoji="0" lang="ru-RU" altLang="ru-RU" sz="16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Не рекомендуется составлять ответы в схеме выставления баллов в виде дескрипторов.</a:t>
            </a:r>
          </a:p>
        </p:txBody>
      </p:sp>
      <p:sp>
        <p:nvSpPr>
          <p:cNvPr id="32776" name="Номер слайда 1">
            <a:extLst>
              <a:ext uri="{FF2B5EF4-FFF2-40B4-BE49-F238E27FC236}">
                <a16:creationId xmlns:a16="http://schemas.microsoft.com/office/drawing/2014/main" id="{CD433E54-4C2F-4360-A6D0-387416B315C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CE18006A-53BE-4D0B-B483-3B3D1D798770}" type="slidenum">
              <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31</a:t>
            </a:fld>
            <a:endParaRPr kumimoji="0" lang="en-US" altLang="en-US" sz="1000" b="0" i="0" u="none" strike="noStrike" kern="1200" cap="none" spc="0" normalizeH="0" baseline="0" noProof="0">
              <a:ln>
                <a:noFill/>
              </a:ln>
              <a:solidFill>
                <a:srgbClr val="FF3300"/>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1021551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Номер слайда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fontAlgn="base">
              <a:spcBef>
                <a:spcPct val="0"/>
              </a:spcBef>
              <a:spcAft>
                <a:spcPct val="0"/>
              </a:spcAft>
              <a:buClrTx/>
              <a:buNone/>
            </a:pPr>
            <a:fld id="{E607741C-7256-41C1-BA37-FC37D7C4F779}" type="slidenum">
              <a:rPr lang="en-US" altLang="en-US" sz="1000">
                <a:solidFill>
                  <a:srgbClr val="FF3300"/>
                </a:solidFill>
                <a:latin typeface="Verdana" panose="020B0604030504040204" pitchFamily="34" charset="0"/>
              </a:rPr>
              <a:pPr fontAlgn="base">
                <a:spcBef>
                  <a:spcPct val="0"/>
                </a:spcBef>
                <a:spcAft>
                  <a:spcPct val="0"/>
                </a:spcAft>
                <a:buClrTx/>
                <a:buNone/>
              </a:pPr>
              <a:t>32</a:t>
            </a:fld>
            <a:endParaRPr lang="en-US" altLang="en-US" sz="1000">
              <a:solidFill>
                <a:srgbClr val="FF3300"/>
              </a:solidFill>
              <a:latin typeface="Verdana" panose="020B0604030504040204" pitchFamily="34" charset="0"/>
            </a:endParaRPr>
          </a:p>
        </p:txBody>
      </p:sp>
      <p:sp>
        <p:nvSpPr>
          <p:cNvPr id="4" name="Прямоугольник 3">
            <a:extLst>
              <a:ext uri="{FF2B5EF4-FFF2-40B4-BE49-F238E27FC236}">
                <a16:creationId xmlns:a16="http://schemas.microsoft.com/office/drawing/2014/main" id="{C78DBF65-6700-497C-A43A-BEB74FACF64C}"/>
              </a:ext>
            </a:extLst>
          </p:cNvPr>
          <p:cNvSpPr/>
          <p:nvPr/>
        </p:nvSpPr>
        <p:spPr>
          <a:xfrm>
            <a:off x="2057400" y="1143000"/>
            <a:ext cx="5257800" cy="3416300"/>
          </a:xfrm>
          <a:prstGeom prst="rect">
            <a:avLst/>
          </a:prstGeom>
        </p:spPr>
        <p:txBody>
          <a:bodyPr>
            <a:spAutoFit/>
          </a:bodyPr>
          <a:lstStyle/>
          <a:p>
            <a:pPr eaLnBrk="0" fontAlgn="base" hangingPunct="0">
              <a:spcBef>
                <a:spcPct val="0"/>
              </a:spcBef>
              <a:spcAft>
                <a:spcPct val="0"/>
              </a:spcAft>
              <a:defRPr/>
            </a:pPr>
            <a:r>
              <a:rPr lang="ru-RU" dirty="0">
                <a:solidFill>
                  <a:srgbClr val="000000"/>
                </a:solidFill>
                <a:latin typeface="Times New Roman" panose="02020603050405020304" pitchFamily="18" charset="0"/>
                <a:cs typeface="Times New Roman" panose="02020603050405020304" pitchFamily="18" charset="0"/>
              </a:rPr>
              <a:t>Вопросы для анализа разработанных заданий: </a:t>
            </a:r>
          </a:p>
          <a:p>
            <a:pPr eaLnBrk="0" fontAlgn="base" hangingPunct="0">
              <a:spcBef>
                <a:spcPct val="0"/>
              </a:spcBef>
              <a:spcAft>
                <a:spcPct val="0"/>
              </a:spcAft>
              <a:defRPr/>
            </a:pPr>
            <a:endParaRPr lang="ru-RU" dirty="0">
              <a:solidFill>
                <a:srgbClr val="000000"/>
              </a:solidFill>
              <a:latin typeface="Times New Roman" panose="02020603050405020304" pitchFamily="18" charset="0"/>
              <a:cs typeface="Times New Roman" panose="02020603050405020304" pitchFamily="18" charset="0"/>
            </a:endParaRPr>
          </a:p>
          <a:p>
            <a:pPr marL="285750" indent="-285750" algn="just" eaLnBrk="0" fontAlgn="base" hangingPunct="0">
              <a:spcBef>
                <a:spcPct val="0"/>
              </a:spcBef>
              <a:spcAft>
                <a:spcPct val="0"/>
              </a:spcAft>
              <a:buFont typeface="Wingdings" panose="05000000000000000000" pitchFamily="2" charset="2"/>
              <a:buChar char="ü"/>
              <a:defRPr/>
            </a:pPr>
            <a:r>
              <a:rPr lang="ru-RU" dirty="0">
                <a:solidFill>
                  <a:srgbClr val="000000"/>
                </a:solidFill>
                <a:latin typeface="Times New Roman" panose="02020603050405020304" pitchFamily="18" charset="0"/>
                <a:cs typeface="Times New Roman" panose="02020603050405020304" pitchFamily="18" charset="0"/>
              </a:rPr>
              <a:t>Была ли достигнута цель обучения и как?</a:t>
            </a:r>
          </a:p>
          <a:p>
            <a:pPr marL="285750" indent="-285750" algn="just" eaLnBrk="0" fontAlgn="base" hangingPunct="0">
              <a:spcBef>
                <a:spcPct val="0"/>
              </a:spcBef>
              <a:spcAft>
                <a:spcPct val="0"/>
              </a:spcAft>
              <a:buFont typeface="Wingdings" panose="05000000000000000000" pitchFamily="2" charset="2"/>
              <a:buChar char="ü"/>
              <a:defRPr/>
            </a:pPr>
            <a:r>
              <a:rPr lang="ru-RU" dirty="0">
                <a:solidFill>
                  <a:srgbClr val="000000"/>
                </a:solidFill>
                <a:latin typeface="Times New Roman" panose="02020603050405020304" pitchFamily="18" charset="0"/>
                <a:cs typeface="Times New Roman" panose="02020603050405020304" pitchFamily="18" charset="0"/>
              </a:rPr>
              <a:t>Что было сделано? Чего не нужно было делать?</a:t>
            </a:r>
          </a:p>
          <a:p>
            <a:pPr marL="285750" indent="-285750" algn="just" eaLnBrk="0" fontAlgn="base" hangingPunct="0">
              <a:spcBef>
                <a:spcPct val="0"/>
              </a:spcBef>
              <a:spcAft>
                <a:spcPct val="0"/>
              </a:spcAft>
              <a:buFont typeface="Wingdings" panose="05000000000000000000" pitchFamily="2" charset="2"/>
              <a:buChar char="ü"/>
              <a:defRPr/>
            </a:pPr>
            <a:r>
              <a:rPr lang="ru-RU" dirty="0">
                <a:solidFill>
                  <a:srgbClr val="000000"/>
                </a:solidFill>
                <a:latin typeface="Times New Roman" panose="02020603050405020304" pitchFamily="18" charset="0"/>
                <a:cs typeface="Times New Roman" panose="02020603050405020304" pitchFamily="18" charset="0"/>
              </a:rPr>
              <a:t>Что не было выполнено?</a:t>
            </a:r>
          </a:p>
          <a:p>
            <a:pPr marL="285750" indent="-285750" algn="just" eaLnBrk="0" fontAlgn="base" hangingPunct="0">
              <a:spcBef>
                <a:spcPct val="0"/>
              </a:spcBef>
              <a:spcAft>
                <a:spcPct val="0"/>
              </a:spcAft>
              <a:buFont typeface="Wingdings" panose="05000000000000000000" pitchFamily="2" charset="2"/>
              <a:buChar char="ü"/>
              <a:defRPr/>
            </a:pPr>
            <a:r>
              <a:rPr lang="ru-RU" dirty="0">
                <a:solidFill>
                  <a:srgbClr val="000000"/>
                </a:solidFill>
                <a:latin typeface="Times New Roman" panose="02020603050405020304" pitchFamily="18" charset="0"/>
                <a:cs typeface="Times New Roman" panose="02020603050405020304" pitchFamily="18" charset="0"/>
              </a:rPr>
              <a:t>Что можно сделать по-другому в следующий раз?</a:t>
            </a:r>
          </a:p>
          <a:p>
            <a:pPr marL="285750" indent="-285750" algn="just" eaLnBrk="0" fontAlgn="base" hangingPunct="0">
              <a:spcBef>
                <a:spcPct val="0"/>
              </a:spcBef>
              <a:spcAft>
                <a:spcPct val="0"/>
              </a:spcAft>
              <a:buFont typeface="Wingdings" panose="05000000000000000000" pitchFamily="2" charset="2"/>
              <a:buChar char="ü"/>
              <a:defRPr/>
            </a:pPr>
            <a:r>
              <a:rPr lang="ru-RU" dirty="0">
                <a:solidFill>
                  <a:srgbClr val="000000"/>
                </a:solidFill>
                <a:latin typeface="Times New Roman" panose="02020603050405020304" pitchFamily="18" charset="0"/>
                <a:cs typeface="Times New Roman" panose="02020603050405020304" pitchFamily="18" charset="0"/>
              </a:rPr>
              <a:t>Что нужно повторить?</a:t>
            </a:r>
          </a:p>
          <a:p>
            <a:pPr marL="285750" indent="-285750" algn="just" eaLnBrk="0" fontAlgn="base" hangingPunct="0">
              <a:spcBef>
                <a:spcPct val="0"/>
              </a:spcBef>
              <a:spcAft>
                <a:spcPct val="0"/>
              </a:spcAft>
              <a:buFont typeface="Wingdings" panose="05000000000000000000" pitchFamily="2" charset="2"/>
              <a:buChar char="ü"/>
              <a:defRPr/>
            </a:pPr>
            <a:r>
              <a:rPr lang="ru-RU" dirty="0">
                <a:solidFill>
                  <a:srgbClr val="000000"/>
                </a:solidFill>
                <a:latin typeface="Times New Roman" panose="02020603050405020304" pitchFamily="18" charset="0"/>
                <a:cs typeface="Times New Roman" panose="02020603050405020304" pitchFamily="18" charset="0"/>
              </a:rPr>
              <a:t>Чему еще научились обучающиеся, помимо запланированного обучения?</a:t>
            </a:r>
          </a:p>
          <a:p>
            <a:pPr marL="285750" indent="-285750" algn="just" eaLnBrk="0" fontAlgn="base" hangingPunct="0">
              <a:spcBef>
                <a:spcPct val="0"/>
              </a:spcBef>
              <a:spcAft>
                <a:spcPct val="0"/>
              </a:spcAft>
              <a:buFont typeface="Wingdings" panose="05000000000000000000" pitchFamily="2" charset="2"/>
              <a:buChar char="ü"/>
              <a:defRPr/>
            </a:pPr>
            <a:r>
              <a:rPr lang="ru-RU" dirty="0">
                <a:solidFill>
                  <a:srgbClr val="000000"/>
                </a:solidFill>
                <a:latin typeface="Times New Roman" panose="02020603050405020304" pitchFamily="18" charset="0"/>
                <a:cs typeface="Times New Roman" panose="02020603050405020304" pitchFamily="18" charset="0"/>
              </a:rPr>
              <a:t>Все ли обучающиеся были вовлечены в процесс обучения и оценивания?</a:t>
            </a:r>
          </a:p>
        </p:txBody>
      </p:sp>
      <p:sp>
        <p:nvSpPr>
          <p:cNvPr id="14340" name="Title 1"/>
          <p:cNvSpPr txBox="1">
            <a:spLocks/>
          </p:cNvSpPr>
          <p:nvPr/>
        </p:nvSpPr>
        <p:spPr bwMode="auto">
          <a:xfrm>
            <a:off x="1676400" y="228600"/>
            <a:ext cx="88392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ru-RU" altLang="ru-RU" b="1">
                <a:solidFill>
                  <a:srgbClr val="0000FF"/>
                </a:solidFill>
                <a:latin typeface="Times New Roman" panose="02020603050405020304" pitchFamily="18" charset="0"/>
                <a:cs typeface="Times New Roman" panose="02020603050405020304" pitchFamily="18" charset="0"/>
              </a:rPr>
              <a:t>Анализ результатов: формативное оценивание </a:t>
            </a:r>
            <a:endParaRPr lang="en-US" altLang="ru-RU" b="1">
              <a:solidFill>
                <a:srgbClr val="0000FF"/>
              </a:solidFill>
              <a:latin typeface="Times New Roman" panose="02020603050405020304" pitchFamily="18" charset="0"/>
              <a:cs typeface="Times New Roman" panose="02020603050405020304" pitchFamily="18" charset="0"/>
            </a:endParaRPr>
          </a:p>
        </p:txBody>
      </p:sp>
      <p:sp>
        <p:nvSpPr>
          <p:cNvPr id="14341" name="TextBox 2"/>
          <p:cNvSpPr txBox="1">
            <a:spLocks noChangeArrowheads="1"/>
          </p:cNvSpPr>
          <p:nvPr/>
        </p:nvSpPr>
        <p:spPr bwMode="auto">
          <a:xfrm>
            <a:off x="2057400" y="4579938"/>
            <a:ext cx="40386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ru-RU" altLang="ru-RU" sz="2000" b="1">
                <a:solidFill>
                  <a:srgbClr val="0000FF"/>
                </a:solidFill>
                <a:latin typeface="Times New Roman" panose="02020603050405020304" pitchFamily="18" charset="0"/>
                <a:cs typeface="Times New Roman" panose="02020603050405020304" pitchFamily="18" charset="0"/>
              </a:rPr>
              <a:t>Ваши дополнения …</a:t>
            </a:r>
          </a:p>
        </p:txBody>
      </p:sp>
      <p:sp>
        <p:nvSpPr>
          <p:cNvPr id="5" name="Правая фигурная скобка 4">
            <a:extLst>
              <a:ext uri="{FF2B5EF4-FFF2-40B4-BE49-F238E27FC236}">
                <a16:creationId xmlns:a16="http://schemas.microsoft.com/office/drawing/2014/main" id="{A7B2BDED-008D-471B-83B9-A53586388F15}"/>
              </a:ext>
            </a:extLst>
          </p:cNvPr>
          <p:cNvSpPr/>
          <p:nvPr/>
        </p:nvSpPr>
        <p:spPr>
          <a:xfrm>
            <a:off x="7239000" y="1587500"/>
            <a:ext cx="609600" cy="2971800"/>
          </a:xfrm>
          <a:prstGeom prst="rightBrace">
            <a:avLst/>
          </a:prstGeom>
          <a:ln w="28575"/>
        </p:spPr>
        <p:style>
          <a:lnRef idx="1">
            <a:schemeClr val="accent1"/>
          </a:lnRef>
          <a:fillRef idx="0">
            <a:schemeClr val="accent1"/>
          </a:fillRef>
          <a:effectRef idx="0">
            <a:schemeClr val="accent1"/>
          </a:effectRef>
          <a:fontRef idx="minor">
            <a:schemeClr val="tx1"/>
          </a:fontRef>
        </p:style>
        <p:txBody>
          <a:bodyPr anchor="ctr"/>
          <a:lstStyle/>
          <a:p>
            <a:pPr algn="ctr" eaLnBrk="0" fontAlgn="base" hangingPunct="0">
              <a:spcBef>
                <a:spcPct val="0"/>
              </a:spcBef>
              <a:spcAft>
                <a:spcPct val="0"/>
              </a:spcAft>
              <a:defRPr/>
            </a:pPr>
            <a:endParaRPr lang="ru-RU">
              <a:solidFill>
                <a:srgbClr val="000000"/>
              </a:solidFill>
              <a:latin typeface="Arial"/>
            </a:endParaRPr>
          </a:p>
        </p:txBody>
      </p:sp>
      <p:sp>
        <p:nvSpPr>
          <p:cNvPr id="14343" name="TextBox 5"/>
          <p:cNvSpPr txBox="1">
            <a:spLocks noChangeArrowheads="1"/>
          </p:cNvSpPr>
          <p:nvPr/>
        </p:nvSpPr>
        <p:spPr bwMode="auto">
          <a:xfrm>
            <a:off x="7931150" y="2411414"/>
            <a:ext cx="25844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None/>
            </a:pPr>
            <a:r>
              <a:rPr lang="ru-RU" altLang="ru-RU" sz="2000" b="1" i="1">
                <a:solidFill>
                  <a:srgbClr val="000000"/>
                </a:solidFill>
                <a:latin typeface="Times New Roman" panose="02020603050405020304" pitchFamily="18" charset="0"/>
                <a:cs typeface="Times New Roman" panose="02020603050405020304" pitchFamily="18" charset="0"/>
              </a:rPr>
              <a:t>Могут ли одни и те же данные отвечать на все эти вопросы? </a:t>
            </a:r>
          </a:p>
        </p:txBody>
      </p:sp>
    </p:spTree>
    <p:extLst>
      <p:ext uri="{BB962C8B-B14F-4D97-AF65-F5344CB8AC3E}">
        <p14:creationId xmlns:p14="http://schemas.microsoft.com/office/powerpoint/2010/main" val="83882483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Номер слайда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fontAlgn="base">
              <a:spcBef>
                <a:spcPct val="0"/>
              </a:spcBef>
              <a:spcAft>
                <a:spcPct val="0"/>
              </a:spcAft>
              <a:buClrTx/>
              <a:buNone/>
            </a:pPr>
            <a:fld id="{068362DC-A7EE-4A74-9061-D5F94B23F218}" type="slidenum">
              <a:rPr lang="en-US" altLang="en-US" sz="1000">
                <a:solidFill>
                  <a:srgbClr val="FF3300"/>
                </a:solidFill>
                <a:latin typeface="Verdana" panose="020B0604030504040204" pitchFamily="34" charset="0"/>
              </a:rPr>
              <a:pPr fontAlgn="base">
                <a:spcBef>
                  <a:spcPct val="0"/>
                </a:spcBef>
                <a:spcAft>
                  <a:spcPct val="0"/>
                </a:spcAft>
                <a:buClrTx/>
                <a:buNone/>
              </a:pPr>
              <a:t>33</a:t>
            </a:fld>
            <a:endParaRPr lang="en-US" altLang="en-US" sz="1000">
              <a:solidFill>
                <a:srgbClr val="FF3300"/>
              </a:solidFill>
              <a:latin typeface="Verdana" panose="020B0604030504040204" pitchFamily="34" charset="0"/>
            </a:endParaRPr>
          </a:p>
        </p:txBody>
      </p:sp>
      <p:sp>
        <p:nvSpPr>
          <p:cNvPr id="4" name="Title 2">
            <a:extLst>
              <a:ext uri="{FF2B5EF4-FFF2-40B4-BE49-F238E27FC236}">
                <a16:creationId xmlns:a16="http://schemas.microsoft.com/office/drawing/2014/main" id="{0DA44C3D-EC2C-42AE-8C99-5F2CF739B509}"/>
              </a:ext>
            </a:extLst>
          </p:cNvPr>
          <p:cNvSpPr txBox="1">
            <a:spLocks/>
          </p:cNvSpPr>
          <p:nvPr/>
        </p:nvSpPr>
        <p:spPr bwMode="auto">
          <a:xfrm>
            <a:off x="1752600" y="76200"/>
            <a:ext cx="8763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r>
              <a:rPr lang="ru-RU" altLang="ru-RU" sz="4000" b="1" dirty="0">
                <a:solidFill>
                  <a:srgbClr val="0000FF"/>
                </a:solidFill>
                <a:latin typeface="Times New Roman" pitchFamily="18" charset="0"/>
                <a:cs typeface="Times New Roman" pitchFamily="18" charset="0"/>
              </a:rPr>
              <a:t>Надежность результатов </a:t>
            </a:r>
            <a:endParaRPr lang="en-US" altLang="ru-RU" sz="4000" b="1" dirty="0">
              <a:solidFill>
                <a:srgbClr val="0000FF"/>
              </a:solidFill>
              <a:latin typeface="Times New Roman" pitchFamily="18" charset="0"/>
              <a:cs typeface="Times New Roman" pitchFamily="18" charset="0"/>
            </a:endParaRPr>
          </a:p>
        </p:txBody>
      </p:sp>
      <p:sp>
        <p:nvSpPr>
          <p:cNvPr id="46085" name="Rectangle 5">
            <a:extLst>
              <a:ext uri="{FF2B5EF4-FFF2-40B4-BE49-F238E27FC236}">
                <a16:creationId xmlns:a16="http://schemas.microsoft.com/office/drawing/2014/main" id="{1CCA08FB-3B52-4CC8-9A6F-72503F1A35CB}"/>
              </a:ext>
            </a:extLst>
          </p:cNvPr>
          <p:cNvSpPr>
            <a:spLocks noChangeArrowheads="1"/>
          </p:cNvSpPr>
          <p:nvPr/>
        </p:nvSpPr>
        <p:spPr bwMode="auto">
          <a:xfrm>
            <a:off x="1905000" y="990601"/>
            <a:ext cx="8305800" cy="4200525"/>
          </a:xfrm>
          <a:prstGeom prst="rect">
            <a:avLst/>
          </a:prstGeom>
          <a:ln w="19050">
            <a:solidFill>
              <a:schemeClr val="bg2">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bIns="0" anchor="ct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285750" indent="-285750" algn="just" eaLnBrk="0" fontAlgn="base" hangingPunct="0">
              <a:spcBef>
                <a:spcPct val="0"/>
              </a:spcBef>
              <a:spcAft>
                <a:spcPct val="0"/>
              </a:spcAft>
              <a:buFont typeface="Wingdings" panose="05000000000000000000" pitchFamily="2" charset="2"/>
              <a:buChar char="q"/>
              <a:defRPr/>
            </a:pPr>
            <a:r>
              <a:rPr lang="ru-RU" altLang="ru-RU" dirty="0">
                <a:solidFill>
                  <a:srgbClr val="212121"/>
                </a:solidFill>
                <a:latin typeface="Times New Roman" pitchFamily="18" charset="0"/>
                <a:cs typeface="Times New Roman" pitchFamily="18" charset="0"/>
              </a:rPr>
              <a:t>Достаточное количество задач  (как правило, чем больше задач, тем выше надежность). </a:t>
            </a:r>
          </a:p>
          <a:p>
            <a:pPr marL="285750" indent="-285750" algn="just" eaLnBrk="0" fontAlgn="base" hangingPunct="0">
              <a:spcBef>
                <a:spcPct val="0"/>
              </a:spcBef>
              <a:spcAft>
                <a:spcPct val="0"/>
              </a:spcAft>
              <a:buFont typeface="Wingdings" panose="05000000000000000000" pitchFamily="2" charset="2"/>
              <a:buChar char="q"/>
              <a:defRPr/>
            </a:pPr>
            <a:r>
              <a:rPr lang="ru-RU" altLang="ru-RU" dirty="0">
                <a:solidFill>
                  <a:srgbClr val="212121"/>
                </a:solidFill>
                <a:latin typeface="Times New Roman" pitchFamily="18" charset="0"/>
                <a:cs typeface="Times New Roman" pitchFamily="18" charset="0"/>
              </a:rPr>
              <a:t>Наличие </a:t>
            </a:r>
            <a:r>
              <a:rPr lang="ru-RU" altLang="ru-RU" dirty="0" err="1">
                <a:solidFill>
                  <a:srgbClr val="212121"/>
                </a:solidFill>
                <a:latin typeface="Times New Roman" pitchFamily="18" charset="0"/>
                <a:cs typeface="Times New Roman" pitchFamily="18" charset="0"/>
              </a:rPr>
              <a:t>разноуровневых</a:t>
            </a:r>
            <a:r>
              <a:rPr lang="ru-RU" altLang="ru-RU" dirty="0">
                <a:solidFill>
                  <a:srgbClr val="212121"/>
                </a:solidFill>
                <a:latin typeface="Times New Roman" pitchFamily="18" charset="0"/>
                <a:cs typeface="Times New Roman" pitchFamily="18" charset="0"/>
              </a:rPr>
              <a:t> заданий (как правило, слишком сложные или слишком легкие задания не повышают надежность).</a:t>
            </a:r>
          </a:p>
          <a:p>
            <a:pPr marL="285750" indent="-285750" algn="just" eaLnBrk="0" fontAlgn="base" hangingPunct="0">
              <a:spcBef>
                <a:spcPct val="0"/>
              </a:spcBef>
              <a:spcAft>
                <a:spcPct val="0"/>
              </a:spcAft>
              <a:buFont typeface="Wingdings" panose="05000000000000000000" pitchFamily="2" charset="2"/>
              <a:buChar char="q"/>
              <a:defRPr/>
            </a:pPr>
            <a:r>
              <a:rPr lang="ru-RU" altLang="ru-RU" dirty="0" err="1">
                <a:solidFill>
                  <a:srgbClr val="212121"/>
                </a:solidFill>
                <a:latin typeface="Times New Roman" pitchFamily="18" charset="0"/>
                <a:cs typeface="Times New Roman" pitchFamily="18" charset="0"/>
              </a:rPr>
              <a:t>Дифференцированность</a:t>
            </a:r>
            <a:r>
              <a:rPr lang="ru-RU" altLang="ru-RU" dirty="0">
                <a:solidFill>
                  <a:srgbClr val="212121"/>
                </a:solidFill>
                <a:latin typeface="Times New Roman" pitchFamily="18" charset="0"/>
                <a:cs typeface="Times New Roman" pitchFamily="18" charset="0"/>
              </a:rPr>
              <a:t> оценок (как правило, чем больше распределение результатов, тем выше надежность).</a:t>
            </a:r>
          </a:p>
          <a:p>
            <a:pPr marL="285750" indent="-285750" algn="just" eaLnBrk="0" fontAlgn="base" hangingPunct="0">
              <a:spcBef>
                <a:spcPct val="0"/>
              </a:spcBef>
              <a:spcAft>
                <a:spcPct val="0"/>
              </a:spcAft>
              <a:buFont typeface="Wingdings" panose="05000000000000000000" pitchFamily="2" charset="2"/>
              <a:buChar char="q"/>
              <a:defRPr/>
            </a:pPr>
            <a:r>
              <a:rPr lang="ru-RU" altLang="ru-RU" dirty="0">
                <a:solidFill>
                  <a:srgbClr val="212121"/>
                </a:solidFill>
                <a:latin typeface="Times New Roman" pitchFamily="18" charset="0"/>
                <a:cs typeface="Times New Roman" pitchFamily="18" charset="0"/>
              </a:rPr>
              <a:t>Компетентность оценивающих.  </a:t>
            </a:r>
          </a:p>
          <a:p>
            <a:pPr marL="285750" indent="-285750" algn="just" eaLnBrk="0" fontAlgn="base" hangingPunct="0">
              <a:spcBef>
                <a:spcPct val="0"/>
              </a:spcBef>
              <a:spcAft>
                <a:spcPct val="0"/>
              </a:spcAft>
              <a:buFont typeface="Wingdings" panose="05000000000000000000" pitchFamily="2" charset="2"/>
              <a:buChar char="q"/>
              <a:defRPr/>
            </a:pPr>
            <a:r>
              <a:rPr lang="ru-RU" altLang="ru-RU" dirty="0">
                <a:solidFill>
                  <a:srgbClr val="212121"/>
                </a:solidFill>
                <a:latin typeface="Times New Roman" pitchFamily="18" charset="0"/>
                <a:cs typeface="Times New Roman" pitchFamily="18" charset="0"/>
              </a:rPr>
              <a:t>Четкость дескрипторов и схем выставления баллов, а также процедур проверки работ (как правило, тщательно сформулированные инструменты и процедуры облегчают принятие решений в оценивании).</a:t>
            </a:r>
          </a:p>
          <a:p>
            <a:pPr marL="285750" indent="-285750" algn="just" eaLnBrk="0" fontAlgn="base" hangingPunct="0">
              <a:spcBef>
                <a:spcPct val="0"/>
              </a:spcBef>
              <a:spcAft>
                <a:spcPct val="0"/>
              </a:spcAft>
              <a:buFont typeface="Wingdings" panose="05000000000000000000" pitchFamily="2" charset="2"/>
              <a:buChar char="q"/>
              <a:defRPr/>
            </a:pPr>
            <a:r>
              <a:rPr lang="ru-RU" altLang="ru-RU" dirty="0">
                <a:solidFill>
                  <a:srgbClr val="212121"/>
                </a:solidFill>
                <a:latin typeface="Times New Roman" pitchFamily="18" charset="0"/>
                <a:cs typeface="Times New Roman" pitchFamily="18" charset="0"/>
              </a:rPr>
              <a:t>Соблюдение стандартизированных процедур и условий оценивания.</a:t>
            </a:r>
          </a:p>
          <a:p>
            <a:pPr marL="285750" indent="-285750" algn="just" eaLnBrk="0" fontAlgn="base" hangingPunct="0">
              <a:spcBef>
                <a:spcPct val="0"/>
              </a:spcBef>
              <a:spcAft>
                <a:spcPct val="0"/>
              </a:spcAft>
              <a:buFont typeface="Wingdings" panose="05000000000000000000" pitchFamily="2" charset="2"/>
              <a:buChar char="q"/>
              <a:defRPr/>
            </a:pPr>
            <a:r>
              <a:rPr lang="ru-RU" altLang="ru-RU" dirty="0">
                <a:solidFill>
                  <a:srgbClr val="212121"/>
                </a:solidFill>
                <a:latin typeface="Times New Roman" pitchFamily="18" charset="0"/>
                <a:cs typeface="Times New Roman" pitchFamily="18" charset="0"/>
              </a:rPr>
              <a:t>Ясная формулировка заданий.</a:t>
            </a:r>
          </a:p>
          <a:p>
            <a:pPr marL="285750" indent="-285750" algn="just" eaLnBrk="0" fontAlgn="base" hangingPunct="0">
              <a:spcBef>
                <a:spcPct val="0"/>
              </a:spcBef>
              <a:spcAft>
                <a:spcPct val="0"/>
              </a:spcAft>
              <a:buFont typeface="Wingdings" panose="05000000000000000000" pitchFamily="2" charset="2"/>
              <a:buChar char="q"/>
              <a:defRPr/>
            </a:pPr>
            <a:r>
              <a:rPr lang="ru-RU" altLang="ru-RU" dirty="0">
                <a:solidFill>
                  <a:srgbClr val="212121"/>
                </a:solidFill>
                <a:latin typeface="Times New Roman" pitchFamily="18" charset="0"/>
                <a:cs typeface="Times New Roman" pitchFamily="18" charset="0"/>
              </a:rPr>
              <a:t>Готовность учащихся к оцениванию (например, оценивание учеников, когда они устали или после захватывающего события, снижает надежность результатов).</a:t>
            </a:r>
            <a:r>
              <a:rPr lang="ru-RU" altLang="ru-RU" dirty="0">
                <a:solidFill>
                  <a:srgbClr val="000000"/>
                </a:solidFill>
                <a:latin typeface="Times New Roman" pitchFamily="18" charset="0"/>
                <a:cs typeface="Times New Roman" pitchFamily="18" charset="0"/>
              </a:rPr>
              <a:t> </a:t>
            </a:r>
          </a:p>
        </p:txBody>
      </p:sp>
    </p:spTree>
    <p:extLst>
      <p:ext uri="{BB962C8B-B14F-4D97-AF65-F5344CB8AC3E}">
        <p14:creationId xmlns:p14="http://schemas.microsoft.com/office/powerpoint/2010/main" val="1314739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Номер слайда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fontAlgn="base">
              <a:spcBef>
                <a:spcPct val="0"/>
              </a:spcBef>
              <a:spcAft>
                <a:spcPct val="0"/>
              </a:spcAft>
              <a:buClrTx/>
              <a:buNone/>
            </a:pPr>
            <a:fld id="{896660A5-087C-4FFF-A5BA-A81EA47CA94B}" type="slidenum">
              <a:rPr lang="en-US" altLang="en-US" sz="1000">
                <a:solidFill>
                  <a:srgbClr val="FF3300"/>
                </a:solidFill>
                <a:latin typeface="Verdana" panose="020B0604030504040204" pitchFamily="34" charset="0"/>
              </a:rPr>
              <a:pPr fontAlgn="base">
                <a:spcBef>
                  <a:spcPct val="0"/>
                </a:spcBef>
                <a:spcAft>
                  <a:spcPct val="0"/>
                </a:spcAft>
                <a:buClrTx/>
                <a:buNone/>
              </a:pPr>
              <a:t>34</a:t>
            </a:fld>
            <a:endParaRPr lang="en-US" altLang="en-US" sz="1000">
              <a:solidFill>
                <a:srgbClr val="FF3300"/>
              </a:solidFill>
              <a:latin typeface="Verdana" panose="020B0604030504040204" pitchFamily="34" charset="0"/>
            </a:endParaRPr>
          </a:p>
        </p:txBody>
      </p:sp>
      <p:graphicFrame>
        <p:nvGraphicFramePr>
          <p:cNvPr id="4" name="Таблица 3">
            <a:extLst>
              <a:ext uri="{FF2B5EF4-FFF2-40B4-BE49-F238E27FC236}">
                <a16:creationId xmlns:a16="http://schemas.microsoft.com/office/drawing/2014/main" id="{95859062-BEE7-410A-AD21-13D111167B24}"/>
              </a:ext>
            </a:extLst>
          </p:cNvPr>
          <p:cNvGraphicFramePr>
            <a:graphicFrameLocks noGrp="1"/>
          </p:cNvGraphicFramePr>
          <p:nvPr/>
        </p:nvGraphicFramePr>
        <p:xfrm>
          <a:off x="1866900" y="990601"/>
          <a:ext cx="8534400" cy="4101084"/>
        </p:xfrm>
        <a:graphic>
          <a:graphicData uri="http://schemas.openxmlformats.org/drawingml/2006/table">
            <a:tbl>
              <a:tblPr firstRow="1" firstCol="1" bandRow="1">
                <a:tableStyleId>{5C22544A-7EE6-4342-B048-85BDC9FD1C3A}</a:tableStyleId>
              </a:tblPr>
              <a:tblGrid>
                <a:gridCol w="8534400">
                  <a:extLst>
                    <a:ext uri="{9D8B030D-6E8A-4147-A177-3AD203B41FA5}">
                      <a16:colId xmlns:a16="http://schemas.microsoft.com/office/drawing/2014/main" val="20000"/>
                    </a:ext>
                  </a:extLst>
                </a:gridCol>
              </a:tblGrid>
              <a:tr h="4100513">
                <a:tc>
                  <a:txBody>
                    <a:bodyPr/>
                    <a:lstStyle/>
                    <a:p>
                      <a:pPr marL="285750" indent="-285750" algn="just">
                        <a:lnSpc>
                          <a:spcPct val="115000"/>
                        </a:lnSpc>
                        <a:spcAft>
                          <a:spcPts val="0"/>
                        </a:spcAft>
                        <a:buFont typeface="Wingdings" panose="05000000000000000000" pitchFamily="2" charset="2"/>
                        <a:buChar char="q"/>
                      </a:pPr>
                      <a:r>
                        <a:rPr lang="ru-RU" sz="1800" b="0" dirty="0">
                          <a:solidFill>
                            <a:schemeClr val="tx1"/>
                          </a:solidFill>
                          <a:effectLst/>
                          <a:latin typeface="Times New Roman" panose="02020603050405020304" pitchFamily="18" charset="0"/>
                          <a:cs typeface="Times New Roman" panose="02020603050405020304" pitchFamily="18" charset="0"/>
                        </a:rPr>
                        <a:t>Соответствуют ли задания целям обучения?</a:t>
                      </a:r>
                    </a:p>
                    <a:p>
                      <a:pPr marL="285750" indent="-285750" algn="just">
                        <a:lnSpc>
                          <a:spcPct val="115000"/>
                        </a:lnSpc>
                        <a:spcAft>
                          <a:spcPts val="0"/>
                        </a:spcAft>
                        <a:buFont typeface="Wingdings" panose="05000000000000000000" pitchFamily="2" charset="2"/>
                        <a:buChar char="q"/>
                      </a:pPr>
                      <a:r>
                        <a:rPr lang="ru-RU" sz="1800" b="0" dirty="0">
                          <a:solidFill>
                            <a:schemeClr val="tx1"/>
                          </a:solidFill>
                          <a:effectLst/>
                          <a:latin typeface="Times New Roman" panose="02020603050405020304" pitchFamily="18" charset="0"/>
                          <a:cs typeface="Times New Roman" panose="02020603050405020304" pitchFamily="18" charset="0"/>
                        </a:rPr>
                        <a:t>Охватывают ли задания достаточный</a:t>
                      </a:r>
                      <a:r>
                        <a:rPr lang="ru-RU" sz="1800" b="0" baseline="0" dirty="0">
                          <a:solidFill>
                            <a:schemeClr val="tx1"/>
                          </a:solidFill>
                          <a:effectLst/>
                          <a:latin typeface="Times New Roman" panose="02020603050405020304" pitchFamily="18" charset="0"/>
                          <a:cs typeface="Times New Roman" panose="02020603050405020304" pitchFamily="18" charset="0"/>
                        </a:rPr>
                        <a:t> объем </a:t>
                      </a:r>
                      <a:r>
                        <a:rPr lang="ru-RU" sz="1800" b="0" dirty="0">
                          <a:solidFill>
                            <a:schemeClr val="tx1"/>
                          </a:solidFill>
                          <a:effectLst/>
                          <a:latin typeface="Times New Roman" panose="02020603050405020304" pitchFamily="18" charset="0"/>
                          <a:cs typeface="Times New Roman" panose="02020603050405020304" pitchFamily="18" charset="0"/>
                        </a:rPr>
                        <a:t>содержания?</a:t>
                      </a:r>
                    </a:p>
                    <a:p>
                      <a:pPr marL="285750" indent="-285750" algn="just">
                        <a:lnSpc>
                          <a:spcPct val="115000"/>
                        </a:lnSpc>
                        <a:spcAft>
                          <a:spcPts val="0"/>
                        </a:spcAft>
                        <a:buFont typeface="Wingdings" panose="05000000000000000000" pitchFamily="2" charset="2"/>
                        <a:buChar char="q"/>
                      </a:pPr>
                      <a:r>
                        <a:rPr lang="ru-RU" sz="1800" b="0" dirty="0">
                          <a:solidFill>
                            <a:schemeClr val="tx1"/>
                          </a:solidFill>
                          <a:effectLst/>
                          <a:latin typeface="Times New Roman" panose="02020603050405020304" pitchFamily="18" charset="0"/>
                          <a:cs typeface="Times New Roman" panose="02020603050405020304" pitchFamily="18" charset="0"/>
                        </a:rPr>
                        <a:t>Достаточное ли количество заданий для оцениваемого объема</a:t>
                      </a:r>
                      <a:r>
                        <a:rPr lang="ru-RU" sz="1800" b="0" baseline="0" dirty="0">
                          <a:solidFill>
                            <a:schemeClr val="tx1"/>
                          </a:solidFill>
                          <a:effectLst/>
                          <a:latin typeface="Times New Roman" panose="02020603050405020304" pitchFamily="18" charset="0"/>
                          <a:cs typeface="Times New Roman" panose="02020603050405020304" pitchFamily="18" charset="0"/>
                        </a:rPr>
                        <a:t> материала</a:t>
                      </a:r>
                      <a:r>
                        <a:rPr lang="ru-RU" sz="1800" b="0" dirty="0">
                          <a:solidFill>
                            <a:schemeClr val="tx1"/>
                          </a:solidFill>
                          <a:effectLst/>
                          <a:latin typeface="Times New Roman" panose="02020603050405020304" pitchFamily="18" charset="0"/>
                          <a:cs typeface="Times New Roman" panose="02020603050405020304" pitchFamily="18" charset="0"/>
                        </a:rPr>
                        <a:t>?</a:t>
                      </a:r>
                    </a:p>
                    <a:p>
                      <a:pPr marL="285750" indent="-285750" algn="just">
                        <a:lnSpc>
                          <a:spcPct val="115000"/>
                        </a:lnSpc>
                        <a:spcAft>
                          <a:spcPts val="0"/>
                        </a:spcAft>
                        <a:buFont typeface="Wingdings" panose="05000000000000000000" pitchFamily="2" charset="2"/>
                        <a:buChar char="q"/>
                      </a:pPr>
                      <a:r>
                        <a:rPr lang="ru-RU" sz="1800" b="0" dirty="0">
                          <a:solidFill>
                            <a:schemeClr val="tx1"/>
                          </a:solidFill>
                          <a:effectLst/>
                          <a:latin typeface="Times New Roman" panose="02020603050405020304" pitchFamily="18" charset="0"/>
                          <a:cs typeface="Times New Roman" panose="02020603050405020304" pitchFamily="18" charset="0"/>
                        </a:rPr>
                        <a:t>Требуют ли задания использования оцениваемых навыков и умений?</a:t>
                      </a:r>
                    </a:p>
                    <a:p>
                      <a:pPr marL="285750" indent="-285750" algn="just">
                        <a:lnSpc>
                          <a:spcPct val="115000"/>
                        </a:lnSpc>
                        <a:spcAft>
                          <a:spcPts val="0"/>
                        </a:spcAft>
                        <a:buFont typeface="Wingdings" panose="05000000000000000000" pitchFamily="2" charset="2"/>
                        <a:buChar char="q"/>
                      </a:pPr>
                      <a:r>
                        <a:rPr lang="ru-RU" sz="1800" b="0" dirty="0">
                          <a:solidFill>
                            <a:schemeClr val="tx1"/>
                          </a:solidFill>
                          <a:effectLst/>
                          <a:latin typeface="Times New Roman" panose="02020603050405020304" pitchFamily="18" charset="0"/>
                          <a:cs typeface="Times New Roman" panose="02020603050405020304" pitchFamily="18" charset="0"/>
                        </a:rPr>
                        <a:t>Есть ли ориентированность на глубокие, а не на поверхностные знания?</a:t>
                      </a:r>
                    </a:p>
                    <a:p>
                      <a:pPr marL="285750" indent="-285750" algn="just">
                        <a:lnSpc>
                          <a:spcPct val="115000"/>
                        </a:lnSpc>
                        <a:spcAft>
                          <a:spcPts val="0"/>
                        </a:spcAft>
                        <a:buFont typeface="Wingdings" panose="05000000000000000000" pitchFamily="2" charset="2"/>
                        <a:buChar char="q"/>
                      </a:pPr>
                      <a:r>
                        <a:rPr lang="ru-RU" sz="1800" b="0" dirty="0">
                          <a:solidFill>
                            <a:schemeClr val="tx1"/>
                          </a:solidFill>
                          <a:effectLst/>
                          <a:latin typeface="Times New Roman" panose="02020603050405020304" pitchFamily="18" charset="0"/>
                          <a:cs typeface="Times New Roman" panose="02020603050405020304" pitchFamily="18" charset="0"/>
                        </a:rPr>
                        <a:t>Понятны ли инструкции для выполнения задания?</a:t>
                      </a:r>
                    </a:p>
                    <a:p>
                      <a:pPr marL="285750" indent="-285750" algn="just">
                        <a:lnSpc>
                          <a:spcPct val="115000"/>
                        </a:lnSpc>
                        <a:spcAft>
                          <a:spcPts val="0"/>
                        </a:spcAft>
                        <a:buFont typeface="Wingdings" panose="05000000000000000000" pitchFamily="2" charset="2"/>
                        <a:buChar char="q"/>
                      </a:pPr>
                      <a:r>
                        <a:rPr lang="ru-RU" sz="1800" b="0" dirty="0">
                          <a:solidFill>
                            <a:schemeClr val="tx1"/>
                          </a:solidFill>
                          <a:effectLst/>
                          <a:latin typeface="Times New Roman" panose="02020603050405020304" pitchFamily="18" charset="0"/>
                          <a:cs typeface="Times New Roman" panose="02020603050405020304" pitchFamily="18" charset="0"/>
                        </a:rPr>
                        <a:t>Являются ли вопросы неоднозначными?</a:t>
                      </a:r>
                    </a:p>
                    <a:p>
                      <a:pPr marL="285750" indent="-285750" algn="just">
                        <a:lnSpc>
                          <a:spcPct val="115000"/>
                        </a:lnSpc>
                        <a:spcAft>
                          <a:spcPts val="0"/>
                        </a:spcAft>
                        <a:buFont typeface="Wingdings" panose="05000000000000000000" pitchFamily="2" charset="2"/>
                        <a:buChar char="q"/>
                      </a:pPr>
                      <a:r>
                        <a:rPr lang="ru-RU" sz="1800" b="0" dirty="0">
                          <a:solidFill>
                            <a:schemeClr val="tx1"/>
                          </a:solidFill>
                          <a:effectLst/>
                          <a:latin typeface="Times New Roman" panose="02020603050405020304" pitchFamily="18" charset="0"/>
                          <a:cs typeface="Times New Roman" panose="02020603050405020304" pitchFamily="18" charset="0"/>
                        </a:rPr>
                        <a:t>Достаточно</a:t>
                      </a:r>
                      <a:r>
                        <a:rPr lang="ru-RU" sz="1800" b="0" baseline="0" dirty="0">
                          <a:solidFill>
                            <a:schemeClr val="tx1"/>
                          </a:solidFill>
                          <a:effectLst/>
                          <a:latin typeface="Times New Roman" panose="02020603050405020304" pitchFamily="18" charset="0"/>
                          <a:cs typeface="Times New Roman" panose="02020603050405020304" pitchFamily="18" charset="0"/>
                        </a:rPr>
                        <a:t> ли времени для выполнения заданий</a:t>
                      </a:r>
                      <a:r>
                        <a:rPr lang="ru-RU" sz="1800" b="0" dirty="0">
                          <a:solidFill>
                            <a:schemeClr val="tx1"/>
                          </a:solidFill>
                          <a:effectLst/>
                          <a:latin typeface="Times New Roman" panose="02020603050405020304" pitchFamily="18" charset="0"/>
                          <a:cs typeface="Times New Roman" panose="02020603050405020304" pitchFamily="18" charset="0"/>
                        </a:rPr>
                        <a:t>?</a:t>
                      </a:r>
                    </a:p>
                    <a:p>
                      <a:pPr marL="285750" indent="-285750" algn="just">
                        <a:lnSpc>
                          <a:spcPct val="115000"/>
                        </a:lnSpc>
                        <a:spcAft>
                          <a:spcPts val="0"/>
                        </a:spcAft>
                        <a:buFont typeface="Wingdings" panose="05000000000000000000" pitchFamily="2" charset="2"/>
                        <a:buChar char="q"/>
                      </a:pPr>
                      <a:r>
                        <a:rPr lang="ru-RU" sz="1800" b="0" dirty="0">
                          <a:solidFill>
                            <a:schemeClr val="tx1"/>
                          </a:solidFill>
                          <a:effectLst/>
                          <a:latin typeface="Times New Roman" panose="02020603050405020304" pitchFamily="18" charset="0"/>
                          <a:cs typeface="Times New Roman" panose="02020603050405020304" pitchFamily="18" charset="0"/>
                        </a:rPr>
                        <a:t>Исключены ли в заданиях факторы влияния принадлежности к определенной группе (мальчики или девочки,</a:t>
                      </a:r>
                      <a:r>
                        <a:rPr lang="ru-RU" sz="1800" b="0" baseline="0" dirty="0">
                          <a:solidFill>
                            <a:schemeClr val="tx1"/>
                          </a:solidFill>
                          <a:effectLst/>
                          <a:latin typeface="Times New Roman" panose="02020603050405020304" pitchFamily="18" charset="0"/>
                          <a:cs typeface="Times New Roman" panose="02020603050405020304" pitchFamily="18" charset="0"/>
                        </a:rPr>
                        <a:t> городские или сельские, место проживания, национальность и др.)?</a:t>
                      </a:r>
                      <a:endParaRPr lang="ru-RU" sz="1800" b="0" dirty="0">
                        <a:solidFill>
                          <a:schemeClr val="tx1"/>
                        </a:solidFill>
                        <a:effectLst/>
                        <a:latin typeface="Times New Roman" panose="02020603050405020304" pitchFamily="18" charset="0"/>
                        <a:cs typeface="Times New Roman" panose="02020603050405020304" pitchFamily="18" charset="0"/>
                      </a:endParaRPr>
                    </a:p>
                    <a:p>
                      <a:pPr marL="285750" indent="-285750" algn="just">
                        <a:lnSpc>
                          <a:spcPct val="115000"/>
                        </a:lnSpc>
                        <a:spcAft>
                          <a:spcPts val="0"/>
                        </a:spcAft>
                        <a:buFont typeface="Wingdings" panose="05000000000000000000" pitchFamily="2" charset="2"/>
                        <a:buChar char="q"/>
                      </a:pPr>
                      <a:r>
                        <a:rPr lang="ru-RU" sz="1800" b="0" dirty="0">
                          <a:solidFill>
                            <a:schemeClr val="tx1"/>
                          </a:solidFill>
                          <a:effectLst/>
                          <a:latin typeface="Times New Roman" panose="02020603050405020304" pitchFamily="18" charset="0"/>
                          <a:cs typeface="Times New Roman" panose="02020603050405020304" pitchFamily="18" charset="0"/>
                        </a:rPr>
                        <a:t>Используется ли соответствующий язык?</a:t>
                      </a:r>
                    </a:p>
                    <a:p>
                      <a:pPr marL="285750" indent="-285750" algn="just">
                        <a:lnSpc>
                          <a:spcPct val="115000"/>
                        </a:lnSpc>
                        <a:spcAft>
                          <a:spcPts val="0"/>
                        </a:spcAft>
                        <a:buFont typeface="Wingdings" panose="05000000000000000000" pitchFamily="2" charset="2"/>
                        <a:buChar char="q"/>
                      </a:pPr>
                      <a:r>
                        <a:rPr lang="ru-RU" sz="1800" b="0" dirty="0">
                          <a:solidFill>
                            <a:schemeClr val="tx1"/>
                          </a:solidFill>
                          <a:effectLst/>
                          <a:latin typeface="Times New Roman" panose="02020603050405020304" pitchFamily="18" charset="0"/>
                          <a:cs typeface="Times New Roman" panose="02020603050405020304" pitchFamily="18" charset="0"/>
                        </a:rPr>
                        <a:t>Соответствуют ли требования</a:t>
                      </a:r>
                      <a:r>
                        <a:rPr lang="ru-RU" sz="1800" b="0" baseline="0" dirty="0">
                          <a:solidFill>
                            <a:schemeClr val="tx1"/>
                          </a:solidFill>
                          <a:effectLst/>
                          <a:latin typeface="Times New Roman" panose="02020603050405020304" pitchFamily="18" charset="0"/>
                          <a:cs typeface="Times New Roman" panose="02020603050405020304" pitchFamily="18" charset="0"/>
                        </a:rPr>
                        <a:t> к прочтению заданий возможностям учащихся? </a:t>
                      </a:r>
                      <a:endParaRPr lang="ru-RU" sz="1800" b="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6" name="Title 2">
            <a:extLst>
              <a:ext uri="{FF2B5EF4-FFF2-40B4-BE49-F238E27FC236}">
                <a16:creationId xmlns:a16="http://schemas.microsoft.com/office/drawing/2014/main" id="{A112015C-5138-4CDC-A92B-93829D130B94}"/>
              </a:ext>
            </a:extLst>
          </p:cNvPr>
          <p:cNvSpPr txBox="1">
            <a:spLocks/>
          </p:cNvSpPr>
          <p:nvPr/>
        </p:nvSpPr>
        <p:spPr bwMode="auto">
          <a:xfrm>
            <a:off x="1752600" y="152400"/>
            <a:ext cx="87630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fontAlgn="base">
              <a:spcBef>
                <a:spcPct val="0"/>
              </a:spcBef>
              <a:spcAft>
                <a:spcPct val="0"/>
              </a:spcAft>
              <a:defRPr/>
            </a:pPr>
            <a:r>
              <a:rPr lang="ru-RU" altLang="ru-RU" sz="4000" b="1" dirty="0" err="1">
                <a:solidFill>
                  <a:srgbClr val="0000FF"/>
                </a:solidFill>
                <a:latin typeface="Times New Roman" pitchFamily="18" charset="0"/>
                <a:cs typeface="Times New Roman" pitchFamily="18" charset="0"/>
              </a:rPr>
              <a:t>Валидность</a:t>
            </a:r>
            <a:r>
              <a:rPr lang="ru-RU" altLang="ru-RU" sz="4000" b="1" dirty="0">
                <a:solidFill>
                  <a:srgbClr val="0000FF"/>
                </a:solidFill>
                <a:latin typeface="Times New Roman" pitchFamily="18" charset="0"/>
                <a:cs typeface="Times New Roman" pitchFamily="18" charset="0"/>
              </a:rPr>
              <a:t> результатов </a:t>
            </a:r>
            <a:endParaRPr lang="en-US" altLang="ru-RU" sz="4000"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24025909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2"/>
          <p:cNvSpPr txBox="1">
            <a:spLocks/>
          </p:cNvSpPr>
          <p:nvPr/>
        </p:nvSpPr>
        <p:spPr bwMode="auto">
          <a:xfrm>
            <a:off x="1600200" y="152400"/>
            <a:ext cx="8915400" cy="101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lgn="ctr" fontAlgn="base">
              <a:spcBef>
                <a:spcPct val="0"/>
              </a:spcBef>
              <a:spcAft>
                <a:spcPct val="0"/>
              </a:spcAft>
              <a:buClrTx/>
              <a:buNone/>
            </a:pPr>
            <a:r>
              <a:rPr lang="ru-RU" altLang="ru-RU" b="1">
                <a:solidFill>
                  <a:srgbClr val="0000FF"/>
                </a:solidFill>
                <a:latin typeface="Times New Roman" panose="02020603050405020304" pitchFamily="18" charset="0"/>
                <a:cs typeface="Times New Roman" panose="02020603050405020304" pitchFamily="18" charset="0"/>
              </a:rPr>
              <a:t>Факторы, поддерживающие оценивание</a:t>
            </a:r>
            <a:endParaRPr lang="en-US" altLang="ru-RU" b="1">
              <a:solidFill>
                <a:srgbClr val="0000FF"/>
              </a:solidFill>
              <a:latin typeface="Times New Roman" panose="02020603050405020304" pitchFamily="18" charset="0"/>
              <a:cs typeface="Times New Roman" panose="02020603050405020304" pitchFamily="18" charset="0"/>
            </a:endParaRPr>
          </a:p>
        </p:txBody>
      </p:sp>
      <p:graphicFrame>
        <p:nvGraphicFramePr>
          <p:cNvPr id="4" name="Схема 3">
            <a:extLst>
              <a:ext uri="{FF2B5EF4-FFF2-40B4-BE49-F238E27FC236}">
                <a16:creationId xmlns:a16="http://schemas.microsoft.com/office/drawing/2014/main" id="{76981765-6B33-4E4C-95B9-2ACBE5088E24}"/>
              </a:ext>
            </a:extLst>
          </p:cNvPr>
          <p:cNvGraphicFramePr/>
          <p:nvPr/>
        </p:nvGraphicFramePr>
        <p:xfrm>
          <a:off x="2125662" y="1163639"/>
          <a:ext cx="7962900" cy="4275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2772" name="Прямоугольник 5"/>
          <p:cNvSpPr>
            <a:spLocks noChangeArrowheads="1"/>
          </p:cNvSpPr>
          <p:nvPr/>
        </p:nvSpPr>
        <p:spPr bwMode="auto">
          <a:xfrm>
            <a:off x="5665789" y="6457950"/>
            <a:ext cx="44227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lr>
                <a:srgbClr val="FF3300"/>
              </a:buClr>
              <a:buChar char="•"/>
              <a:defRPr sz="3200">
                <a:solidFill>
                  <a:schemeClr val="tx1"/>
                </a:solidFill>
                <a:latin typeface="Arial" panose="020B0604020202020204" pitchFamily="34" charset="0"/>
              </a:defRPr>
            </a:lvl1pPr>
            <a:lvl2pPr>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lvl="1" algn="r" eaLnBrk="0" fontAlgn="base" hangingPunct="0">
              <a:spcBef>
                <a:spcPct val="0"/>
              </a:spcBef>
              <a:spcAft>
                <a:spcPts val="600"/>
              </a:spcAft>
              <a:buClrTx/>
              <a:buNone/>
            </a:pPr>
            <a:r>
              <a:rPr lang="en-US" altLang="ru-RU" sz="2000">
                <a:solidFill>
                  <a:srgbClr val="FFFFFF"/>
                </a:solidFill>
                <a:latin typeface="Times New Roman" panose="02020603050405020304" pitchFamily="18" charset="0"/>
                <a:cs typeface="Times New Roman" panose="02020603050405020304" pitchFamily="18" charset="0"/>
              </a:rPr>
              <a:t>(</a:t>
            </a:r>
            <a:r>
              <a:rPr lang="ru-RU" altLang="ru-RU" sz="2000">
                <a:solidFill>
                  <a:srgbClr val="FFFFFF"/>
                </a:solidFill>
                <a:latin typeface="Times New Roman" panose="02020603050405020304" pitchFamily="18" charset="0"/>
                <a:cs typeface="Times New Roman" panose="02020603050405020304" pitchFamily="18" charset="0"/>
              </a:rPr>
              <a:t>Адаптировано </a:t>
            </a:r>
            <a:r>
              <a:rPr lang="en-US" altLang="ru-RU" sz="2000">
                <a:solidFill>
                  <a:srgbClr val="FFFFFF"/>
                </a:solidFill>
                <a:latin typeface="Times New Roman" panose="02020603050405020304" pitchFamily="18" charset="0"/>
                <a:cs typeface="Times New Roman" panose="02020603050405020304" pitchFamily="18" charset="0"/>
              </a:rPr>
              <a:t>Robert Good, 2017)</a:t>
            </a:r>
          </a:p>
        </p:txBody>
      </p:sp>
    </p:spTree>
    <p:extLst>
      <p:ext uri="{BB962C8B-B14F-4D97-AF65-F5344CB8AC3E}">
        <p14:creationId xmlns:p14="http://schemas.microsoft.com/office/powerpoint/2010/main" val="4845193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C02B4-20FA-414C-9EA2-2643615A2A8B}"/>
              </a:ext>
            </a:extLst>
          </p:cNvPr>
          <p:cNvSpPr>
            <a:spLocks noGrp="1"/>
          </p:cNvSpPr>
          <p:nvPr>
            <p:ph type="title"/>
          </p:nvPr>
        </p:nvSpPr>
        <p:spPr>
          <a:xfrm>
            <a:off x="1981200" y="152400"/>
            <a:ext cx="8458200" cy="914400"/>
          </a:xfrm>
        </p:spPr>
        <p:txBody>
          <a:bodyPr>
            <a:normAutofit fontScale="90000"/>
          </a:bodyPr>
          <a:lstStyle/>
          <a:p>
            <a:pPr>
              <a:defRPr/>
            </a:pPr>
            <a:r>
              <a:rPr lang="ru-RU" altLang="ru-RU" sz="3200" kern="1200" dirty="0">
                <a:solidFill>
                  <a:srgbClr val="0000FF"/>
                </a:solidFill>
                <a:latin typeface="Times New Roman" pitchFamily="18" charset="0"/>
                <a:cs typeface="Times New Roman" pitchFamily="18" charset="0"/>
              </a:rPr>
              <a:t>Факторы в отношении учащихся: в</a:t>
            </a:r>
            <a:r>
              <a:rPr lang="ru-RU" sz="3200" kern="1200" dirty="0">
                <a:solidFill>
                  <a:srgbClr val="0000FF"/>
                </a:solidFill>
                <a:latin typeface="Times New Roman" pitchFamily="18" charset="0"/>
                <a:cs typeface="Times New Roman" pitchFamily="18" charset="0"/>
              </a:rPr>
              <a:t>овлеченность</a:t>
            </a:r>
            <a:endParaRPr lang="en-US" sz="3200" kern="1200" dirty="0">
              <a:solidFill>
                <a:srgbClr val="0000FF"/>
              </a:solidFill>
              <a:latin typeface="Times New Roman" pitchFamily="18" charset="0"/>
              <a:cs typeface="Times New Roman" pitchFamily="18" charset="0"/>
            </a:endParaRPr>
          </a:p>
        </p:txBody>
      </p:sp>
      <p:sp>
        <p:nvSpPr>
          <p:cNvPr id="34819" name="TextBox 2"/>
          <p:cNvSpPr txBox="1">
            <a:spLocks noChangeArrowheads="1"/>
          </p:cNvSpPr>
          <p:nvPr/>
        </p:nvSpPr>
        <p:spPr bwMode="auto">
          <a:xfrm>
            <a:off x="2057400" y="1295401"/>
            <a:ext cx="7924800" cy="350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rgbClr val="FF3300"/>
              </a:buClr>
              <a:buChar char="•"/>
              <a:defRPr sz="3200">
                <a:solidFill>
                  <a:schemeClr val="tx1"/>
                </a:solidFill>
                <a:latin typeface="Arial" panose="020B0604020202020204" pitchFamily="34" charset="0"/>
              </a:defRPr>
            </a:lvl1pPr>
            <a:lvl2pPr marL="914400" indent="-45720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lvl="1" algn="just" eaLnBrk="0" fontAlgn="base" hangingPunct="0">
              <a:spcBef>
                <a:spcPct val="0"/>
              </a:spcBef>
              <a:spcAft>
                <a:spcPts val="1200"/>
              </a:spcAft>
              <a:buClrTx/>
              <a:buFont typeface="Arial" panose="020B0604020202020204" pitchFamily="34" charset="0"/>
              <a:buChar char="•"/>
            </a:pPr>
            <a:r>
              <a:rPr lang="ru-RU" altLang="ru-RU" sz="2400">
                <a:solidFill>
                  <a:srgbClr val="000000"/>
                </a:solidFill>
                <a:latin typeface="Times New Roman" panose="02020603050405020304" pitchFamily="18" charset="0"/>
                <a:cs typeface="Times New Roman" panose="02020603050405020304" pitchFamily="18" charset="0"/>
              </a:rPr>
              <a:t>Понимание целей обучения и критериев  оценивания</a:t>
            </a:r>
            <a:endParaRPr lang="en-US" altLang="ru-RU" sz="2400">
              <a:solidFill>
                <a:srgbClr val="000000"/>
              </a:solidFill>
              <a:latin typeface="Times New Roman" panose="02020603050405020304" pitchFamily="18" charset="0"/>
              <a:cs typeface="Times New Roman" panose="02020603050405020304" pitchFamily="18" charset="0"/>
            </a:endParaRPr>
          </a:p>
          <a:p>
            <a:pPr lvl="1" algn="just" eaLnBrk="0" fontAlgn="base" hangingPunct="0">
              <a:spcBef>
                <a:spcPct val="0"/>
              </a:spcBef>
              <a:spcAft>
                <a:spcPts val="1200"/>
              </a:spcAft>
              <a:buClrTx/>
              <a:buFont typeface="Arial" panose="020B0604020202020204" pitchFamily="34" charset="0"/>
              <a:buChar char="•"/>
            </a:pPr>
            <a:r>
              <a:rPr lang="ru-RU" altLang="ru-RU" sz="2400">
                <a:solidFill>
                  <a:srgbClr val="000000"/>
                </a:solidFill>
                <a:latin typeface="Times New Roman" panose="02020603050405020304" pitchFamily="18" charset="0"/>
                <a:cs typeface="Times New Roman" panose="02020603050405020304" pitchFamily="18" charset="0"/>
              </a:rPr>
              <a:t>Активное участие в обсуждениях </a:t>
            </a:r>
            <a:endParaRPr lang="en-US" altLang="ru-RU" sz="2400">
              <a:solidFill>
                <a:srgbClr val="000000"/>
              </a:solidFill>
              <a:latin typeface="Times New Roman" panose="02020603050405020304" pitchFamily="18" charset="0"/>
              <a:cs typeface="Times New Roman" panose="02020603050405020304" pitchFamily="18" charset="0"/>
            </a:endParaRPr>
          </a:p>
          <a:p>
            <a:pPr lvl="1" algn="just" eaLnBrk="0" fontAlgn="base" hangingPunct="0">
              <a:spcBef>
                <a:spcPct val="0"/>
              </a:spcBef>
              <a:spcAft>
                <a:spcPts val="1200"/>
              </a:spcAft>
              <a:buClrTx/>
              <a:buFont typeface="Arial" panose="020B0604020202020204" pitchFamily="34" charset="0"/>
              <a:buChar char="•"/>
            </a:pPr>
            <a:r>
              <a:rPr lang="ru-RU" altLang="ru-RU" sz="2400">
                <a:solidFill>
                  <a:srgbClr val="000000"/>
                </a:solidFill>
                <a:latin typeface="Times New Roman" panose="02020603050405020304" pitchFamily="18" charset="0"/>
                <a:cs typeface="Times New Roman" panose="02020603050405020304" pitchFamily="18" charset="0"/>
              </a:rPr>
              <a:t>Важность и вклад в самооценивание и взаимооценивание</a:t>
            </a:r>
            <a:endParaRPr lang="en-US" altLang="ru-RU" sz="2400">
              <a:solidFill>
                <a:srgbClr val="000000"/>
              </a:solidFill>
              <a:latin typeface="Times New Roman" panose="02020603050405020304" pitchFamily="18" charset="0"/>
              <a:cs typeface="Times New Roman" panose="02020603050405020304" pitchFamily="18" charset="0"/>
            </a:endParaRPr>
          </a:p>
          <a:p>
            <a:pPr lvl="1" algn="just" eaLnBrk="0" fontAlgn="base" hangingPunct="0">
              <a:spcBef>
                <a:spcPct val="0"/>
              </a:spcBef>
              <a:spcAft>
                <a:spcPct val="0"/>
              </a:spcAft>
              <a:buClrTx/>
              <a:buFont typeface="Arial" panose="020B0604020202020204" pitchFamily="34" charset="0"/>
              <a:buChar char="•"/>
            </a:pPr>
            <a:r>
              <a:rPr lang="ru-RU" altLang="ru-RU" sz="2400">
                <a:solidFill>
                  <a:srgbClr val="000000"/>
                </a:solidFill>
                <a:latin typeface="Times New Roman" panose="02020603050405020304" pitchFamily="18" charset="0"/>
                <a:cs typeface="Times New Roman" panose="02020603050405020304" pitchFamily="18" charset="0"/>
              </a:rPr>
              <a:t>Понимание того, что учащиеся могут улучшить свои результаты, а также могут сталкиваться с трудностями в обучении </a:t>
            </a:r>
            <a:endParaRPr lang="en-US" altLang="ru-RU" sz="2400">
              <a:solidFill>
                <a:srgbClr val="C00000"/>
              </a:solidFill>
              <a:latin typeface="Times New Roman" panose="02020603050405020304" pitchFamily="18" charset="0"/>
              <a:cs typeface="Times New Roman" panose="02020603050405020304" pitchFamily="18" charset="0"/>
            </a:endParaRPr>
          </a:p>
        </p:txBody>
      </p:sp>
      <p:sp>
        <p:nvSpPr>
          <p:cNvPr id="34820" name="Прямоугольник 5"/>
          <p:cNvSpPr>
            <a:spLocks noChangeArrowheads="1"/>
          </p:cNvSpPr>
          <p:nvPr/>
        </p:nvSpPr>
        <p:spPr bwMode="auto">
          <a:xfrm>
            <a:off x="7299325" y="6400800"/>
            <a:ext cx="2789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lr>
                <a:srgbClr val="FF3300"/>
              </a:buClr>
              <a:buChar char="•"/>
              <a:defRPr sz="3200">
                <a:solidFill>
                  <a:schemeClr val="tx1"/>
                </a:solidFill>
                <a:latin typeface="Arial" panose="020B0604020202020204" pitchFamily="34" charset="0"/>
              </a:defRPr>
            </a:lvl1pPr>
            <a:lvl2pPr>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lvl="1" algn="r" eaLnBrk="0" fontAlgn="base" hangingPunct="0">
              <a:spcBef>
                <a:spcPct val="0"/>
              </a:spcBef>
              <a:spcAft>
                <a:spcPts val="600"/>
              </a:spcAft>
              <a:buClrTx/>
              <a:buNone/>
            </a:pPr>
            <a:r>
              <a:rPr lang="en-US" altLang="ru-RU" sz="2000">
                <a:solidFill>
                  <a:srgbClr val="FFFFFF"/>
                </a:solidFill>
                <a:latin typeface="Times New Roman" panose="02020603050405020304" pitchFamily="18" charset="0"/>
                <a:cs typeface="Times New Roman" panose="02020603050405020304" pitchFamily="18" charset="0"/>
              </a:rPr>
              <a:t>(Robert Good, 2017)</a:t>
            </a:r>
          </a:p>
        </p:txBody>
      </p:sp>
    </p:spTree>
    <p:extLst>
      <p:ext uri="{BB962C8B-B14F-4D97-AF65-F5344CB8AC3E}">
        <p14:creationId xmlns:p14="http://schemas.microsoft.com/office/powerpoint/2010/main" val="154400018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E691B-DA06-4D60-81A8-0F5E877058CA}"/>
              </a:ext>
            </a:extLst>
          </p:cNvPr>
          <p:cNvSpPr>
            <a:spLocks noGrp="1"/>
          </p:cNvSpPr>
          <p:nvPr>
            <p:ph type="title"/>
          </p:nvPr>
        </p:nvSpPr>
        <p:spPr>
          <a:xfrm>
            <a:off x="1828800" y="152400"/>
            <a:ext cx="8610600" cy="685800"/>
          </a:xfrm>
        </p:spPr>
        <p:txBody>
          <a:bodyPr>
            <a:noAutofit/>
          </a:bodyPr>
          <a:lstStyle/>
          <a:p>
            <a:pPr>
              <a:defRPr/>
            </a:pPr>
            <a:r>
              <a:rPr lang="ru-RU" altLang="ru-RU" sz="3200" kern="1200" dirty="0">
                <a:solidFill>
                  <a:srgbClr val="0000FF"/>
                </a:solidFill>
                <a:latin typeface="Times New Roman" pitchFamily="18" charset="0"/>
                <a:cs typeface="Times New Roman" pitchFamily="18" charset="0"/>
              </a:rPr>
              <a:t>Факторы в отношении учащихся: д</a:t>
            </a:r>
            <a:r>
              <a:rPr lang="ru-RU" sz="3200" kern="1200" dirty="0">
                <a:solidFill>
                  <a:srgbClr val="0000FF"/>
                </a:solidFill>
                <a:latin typeface="Times New Roman" pitchFamily="18" charset="0"/>
                <a:cs typeface="Times New Roman" pitchFamily="18" charset="0"/>
              </a:rPr>
              <a:t>оверие и прозрачность </a:t>
            </a:r>
            <a:endParaRPr lang="en-US" sz="3200" kern="1200" dirty="0">
              <a:solidFill>
                <a:srgbClr val="0000FF"/>
              </a:solidFill>
              <a:latin typeface="Times New Roman" pitchFamily="18" charset="0"/>
              <a:cs typeface="Times New Roman" pitchFamily="18" charset="0"/>
            </a:endParaRPr>
          </a:p>
        </p:txBody>
      </p:sp>
      <p:sp>
        <p:nvSpPr>
          <p:cNvPr id="36867" name="TextBox 2"/>
          <p:cNvSpPr txBox="1">
            <a:spLocks noChangeArrowheads="1"/>
          </p:cNvSpPr>
          <p:nvPr/>
        </p:nvSpPr>
        <p:spPr bwMode="auto">
          <a:xfrm>
            <a:off x="1828800" y="933450"/>
            <a:ext cx="86106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3300"/>
              </a:buClr>
              <a:buChar char="•"/>
              <a:defRPr sz="3200">
                <a:solidFill>
                  <a:schemeClr val="tx1"/>
                </a:solidFill>
                <a:latin typeface="Arial" panose="020B0604020202020204" pitchFamily="34" charset="0"/>
              </a:defRPr>
            </a:lvl1pPr>
            <a:lvl2pPr marL="914400" indent="-45720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algn="just" eaLnBrk="0" fontAlgn="base" hangingPunct="0">
              <a:spcBef>
                <a:spcPct val="0"/>
              </a:spcBef>
              <a:spcAft>
                <a:spcPts val="600"/>
              </a:spcAft>
              <a:buClrTx/>
              <a:buNone/>
            </a:pPr>
            <a:r>
              <a:rPr lang="ru-RU" altLang="ru-RU" sz="2200">
                <a:solidFill>
                  <a:srgbClr val="000000"/>
                </a:solidFill>
                <a:latin typeface="Times New Roman" panose="02020603050405020304" pitchFamily="18" charset="0"/>
                <a:cs typeface="Times New Roman" panose="02020603050405020304" pitchFamily="18" charset="0"/>
              </a:rPr>
              <a:t>Доверие</a:t>
            </a:r>
            <a:endParaRPr lang="en-US" altLang="ru-RU" sz="2200">
              <a:solidFill>
                <a:srgbClr val="000000"/>
              </a:solidFill>
              <a:latin typeface="Times New Roman" panose="02020603050405020304" pitchFamily="18" charset="0"/>
              <a:cs typeface="Times New Roman" panose="02020603050405020304" pitchFamily="18" charset="0"/>
            </a:endParaRPr>
          </a:p>
          <a:p>
            <a:pPr lvl="1" algn="just" eaLnBrk="0" fontAlgn="base" hangingPunct="0">
              <a:spcBef>
                <a:spcPct val="0"/>
              </a:spcBef>
              <a:spcAft>
                <a:spcPts val="1800"/>
              </a:spcAft>
              <a:buClrTx/>
              <a:buFont typeface="Arial" panose="020B0604020202020204" pitchFamily="34" charset="0"/>
              <a:buChar char="•"/>
            </a:pPr>
            <a:r>
              <a:rPr lang="ru-RU" altLang="ru-RU" sz="2200">
                <a:solidFill>
                  <a:srgbClr val="000000"/>
                </a:solidFill>
                <a:latin typeface="Times New Roman" panose="02020603050405020304" pitchFamily="18" charset="0"/>
                <a:cs typeface="Times New Roman" panose="02020603050405020304" pitchFamily="18" charset="0"/>
              </a:rPr>
              <a:t>Учащимся необходимо верить, что учителя имеют благие намерения. </a:t>
            </a:r>
            <a:endParaRPr lang="en-US" altLang="ru-RU" sz="2200">
              <a:solidFill>
                <a:srgbClr val="000000"/>
              </a:solidFill>
              <a:latin typeface="Times New Roman" panose="02020603050405020304" pitchFamily="18" charset="0"/>
              <a:cs typeface="Times New Roman" panose="02020603050405020304" pitchFamily="18" charset="0"/>
            </a:endParaRPr>
          </a:p>
          <a:p>
            <a:pPr lvl="1" algn="just" eaLnBrk="0" fontAlgn="base" hangingPunct="0">
              <a:spcBef>
                <a:spcPct val="0"/>
              </a:spcBef>
              <a:spcAft>
                <a:spcPts val="1800"/>
              </a:spcAft>
              <a:buClrTx/>
              <a:buFont typeface="Arial" panose="020B0604020202020204" pitchFamily="34" charset="0"/>
              <a:buChar char="•"/>
            </a:pPr>
            <a:r>
              <a:rPr lang="ru-RU" altLang="ru-RU" sz="2200">
                <a:solidFill>
                  <a:srgbClr val="000000"/>
                </a:solidFill>
                <a:latin typeface="Times New Roman" panose="02020603050405020304" pitchFamily="18" charset="0"/>
                <a:cs typeface="Times New Roman" panose="02020603050405020304" pitchFamily="18" charset="0"/>
              </a:rPr>
              <a:t>Учащимся необходимо верить, что учителя объективны при оценивании</a:t>
            </a:r>
            <a:r>
              <a:rPr lang="en-US" altLang="ru-RU" sz="2200">
                <a:solidFill>
                  <a:srgbClr val="000000"/>
                </a:solidFill>
                <a:latin typeface="Times New Roman" panose="02020603050405020304" pitchFamily="18" charset="0"/>
                <a:cs typeface="Times New Roman" panose="02020603050405020304" pitchFamily="18" charset="0"/>
              </a:rPr>
              <a:t>.</a:t>
            </a:r>
            <a:endParaRPr lang="ru-RU" altLang="ru-RU" sz="2200">
              <a:solidFill>
                <a:srgbClr val="000000"/>
              </a:solidFill>
              <a:latin typeface="Times New Roman" panose="02020603050405020304" pitchFamily="18" charset="0"/>
              <a:cs typeface="Times New Roman" panose="02020603050405020304" pitchFamily="18" charset="0"/>
            </a:endParaRPr>
          </a:p>
          <a:p>
            <a:pPr algn="just" eaLnBrk="0" fontAlgn="base" hangingPunct="0">
              <a:spcBef>
                <a:spcPct val="0"/>
              </a:spcBef>
              <a:spcAft>
                <a:spcPts val="600"/>
              </a:spcAft>
              <a:buClrTx/>
              <a:buNone/>
            </a:pPr>
            <a:r>
              <a:rPr lang="ru-RU" altLang="ru-RU" sz="2200">
                <a:solidFill>
                  <a:srgbClr val="000000"/>
                </a:solidFill>
                <a:latin typeface="Times New Roman" panose="02020603050405020304" pitchFamily="18" charset="0"/>
                <a:cs typeface="Times New Roman" panose="02020603050405020304" pitchFamily="18" charset="0"/>
              </a:rPr>
              <a:t>Прозрачность</a:t>
            </a:r>
            <a:endParaRPr lang="en-US" altLang="ru-RU" sz="2200">
              <a:solidFill>
                <a:srgbClr val="000000"/>
              </a:solidFill>
              <a:latin typeface="Times New Roman" panose="02020603050405020304" pitchFamily="18" charset="0"/>
              <a:cs typeface="Times New Roman" panose="02020603050405020304" pitchFamily="18" charset="0"/>
            </a:endParaRPr>
          </a:p>
          <a:p>
            <a:pPr lvl="1" algn="just" eaLnBrk="0" fontAlgn="base" hangingPunct="0">
              <a:spcBef>
                <a:spcPct val="0"/>
              </a:spcBef>
              <a:spcAft>
                <a:spcPts val="1800"/>
              </a:spcAft>
              <a:buClrTx/>
              <a:buFont typeface="Arial" panose="020B0604020202020204" pitchFamily="34" charset="0"/>
              <a:buChar char="•"/>
            </a:pPr>
            <a:r>
              <a:rPr lang="ru-RU" altLang="ru-RU" sz="2200">
                <a:solidFill>
                  <a:srgbClr val="000000"/>
                </a:solidFill>
                <a:latin typeface="Times New Roman" panose="02020603050405020304" pitchFamily="18" charset="0"/>
                <a:cs typeface="Times New Roman" panose="02020603050405020304" pitchFamily="18" charset="0"/>
              </a:rPr>
              <a:t>Учителя делятся и обсуждают критерии оценивания, а также процедуру выставления оценок с учащимися.</a:t>
            </a:r>
            <a:endParaRPr lang="en-US" altLang="ru-RU" sz="2200">
              <a:solidFill>
                <a:srgbClr val="000000"/>
              </a:solidFill>
              <a:latin typeface="Times New Roman" panose="02020603050405020304" pitchFamily="18" charset="0"/>
              <a:cs typeface="Times New Roman" panose="02020603050405020304" pitchFamily="18" charset="0"/>
            </a:endParaRPr>
          </a:p>
          <a:p>
            <a:pPr lvl="1" algn="just" eaLnBrk="0" fontAlgn="base" hangingPunct="0">
              <a:spcBef>
                <a:spcPct val="0"/>
              </a:spcBef>
              <a:spcAft>
                <a:spcPts val="1800"/>
              </a:spcAft>
              <a:buClrTx/>
              <a:buFont typeface="Arial" panose="020B0604020202020204" pitchFamily="34" charset="0"/>
              <a:buChar char="•"/>
            </a:pPr>
            <a:r>
              <a:rPr lang="ru-RU" altLang="ru-RU" sz="2200">
                <a:solidFill>
                  <a:srgbClr val="000000"/>
                </a:solidFill>
                <a:latin typeface="Times New Roman" panose="02020603050405020304" pitchFamily="18" charset="0"/>
                <a:cs typeface="Times New Roman" panose="02020603050405020304" pitchFamily="18" charset="0"/>
              </a:rPr>
              <a:t>Учащиеся знают, что если что-то важно и имеет отношение к делу, то это будет оцениваться.</a:t>
            </a:r>
            <a:endParaRPr lang="en-US" altLang="ru-RU" sz="2200">
              <a:solidFill>
                <a:srgbClr val="000000"/>
              </a:solidFill>
              <a:latin typeface="Times New Roman" panose="02020603050405020304" pitchFamily="18" charset="0"/>
              <a:cs typeface="Times New Roman" panose="02020603050405020304" pitchFamily="18" charset="0"/>
            </a:endParaRPr>
          </a:p>
        </p:txBody>
      </p:sp>
      <p:sp>
        <p:nvSpPr>
          <p:cNvPr id="36868" name="Прямоугольник 5"/>
          <p:cNvSpPr>
            <a:spLocks noChangeArrowheads="1"/>
          </p:cNvSpPr>
          <p:nvPr/>
        </p:nvSpPr>
        <p:spPr bwMode="auto">
          <a:xfrm>
            <a:off x="7299325" y="6457950"/>
            <a:ext cx="2789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lr>
                <a:srgbClr val="FF3300"/>
              </a:buClr>
              <a:buChar char="•"/>
              <a:defRPr sz="3200">
                <a:solidFill>
                  <a:schemeClr val="tx1"/>
                </a:solidFill>
                <a:latin typeface="Arial" panose="020B0604020202020204" pitchFamily="34" charset="0"/>
              </a:defRPr>
            </a:lvl1pPr>
            <a:lvl2pPr>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lvl="1" algn="r" eaLnBrk="0" fontAlgn="base" hangingPunct="0">
              <a:spcBef>
                <a:spcPct val="0"/>
              </a:spcBef>
              <a:spcAft>
                <a:spcPts val="600"/>
              </a:spcAft>
              <a:buClrTx/>
              <a:buNone/>
            </a:pPr>
            <a:r>
              <a:rPr lang="en-US" altLang="ru-RU" sz="2000">
                <a:solidFill>
                  <a:srgbClr val="FFFFFF"/>
                </a:solidFill>
                <a:latin typeface="Times New Roman" panose="02020603050405020304" pitchFamily="18" charset="0"/>
                <a:cs typeface="Times New Roman" panose="02020603050405020304" pitchFamily="18" charset="0"/>
              </a:rPr>
              <a:t>(Robert Good, 2017)</a:t>
            </a:r>
          </a:p>
        </p:txBody>
      </p:sp>
    </p:spTree>
    <p:extLst>
      <p:ext uri="{BB962C8B-B14F-4D97-AF65-F5344CB8AC3E}">
        <p14:creationId xmlns:p14="http://schemas.microsoft.com/office/powerpoint/2010/main" val="37752990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F4900-61AA-475B-9DEB-E4064E33FA18}"/>
              </a:ext>
            </a:extLst>
          </p:cNvPr>
          <p:cNvSpPr>
            <a:spLocks noGrp="1"/>
          </p:cNvSpPr>
          <p:nvPr>
            <p:ph type="title"/>
          </p:nvPr>
        </p:nvSpPr>
        <p:spPr>
          <a:xfrm>
            <a:off x="1752600" y="304800"/>
            <a:ext cx="8686800" cy="838200"/>
          </a:xfrm>
        </p:spPr>
        <p:txBody>
          <a:bodyPr>
            <a:noAutofit/>
          </a:bodyPr>
          <a:lstStyle/>
          <a:p>
            <a:pPr>
              <a:defRPr/>
            </a:pPr>
            <a:r>
              <a:rPr lang="ru-RU" sz="3200" kern="1200" dirty="0">
                <a:solidFill>
                  <a:srgbClr val="0000FF"/>
                </a:solidFill>
                <a:latin typeface="Times New Roman" pitchFamily="18" charset="0"/>
                <a:cs typeface="Times New Roman" pitchFamily="18" charset="0"/>
              </a:rPr>
              <a:t>Факторы в отношении учителя</a:t>
            </a:r>
            <a:r>
              <a:rPr lang="en-US" sz="3200" kern="1200" dirty="0">
                <a:solidFill>
                  <a:srgbClr val="0000FF"/>
                </a:solidFill>
                <a:latin typeface="Times New Roman" pitchFamily="18" charset="0"/>
                <a:cs typeface="Times New Roman" pitchFamily="18" charset="0"/>
              </a:rPr>
              <a:t>:</a:t>
            </a:r>
            <a:br>
              <a:rPr lang="en-US" sz="3200" kern="1200" dirty="0">
                <a:solidFill>
                  <a:srgbClr val="0000FF"/>
                </a:solidFill>
                <a:latin typeface="Times New Roman" pitchFamily="18" charset="0"/>
                <a:cs typeface="Times New Roman" pitchFamily="18" charset="0"/>
              </a:rPr>
            </a:br>
            <a:r>
              <a:rPr lang="ru-RU" sz="3200" kern="1200" dirty="0">
                <a:solidFill>
                  <a:srgbClr val="0000FF"/>
                </a:solidFill>
                <a:latin typeface="Times New Roman" pitchFamily="18" charset="0"/>
                <a:cs typeface="Times New Roman" pitchFamily="18" charset="0"/>
              </a:rPr>
              <a:t>используемые задания</a:t>
            </a:r>
            <a:endParaRPr lang="en-US" sz="3200" kern="1200" dirty="0">
              <a:solidFill>
                <a:srgbClr val="0000FF"/>
              </a:solidFill>
              <a:latin typeface="Times New Roman" pitchFamily="18" charset="0"/>
              <a:cs typeface="Times New Roman" pitchFamily="18" charset="0"/>
            </a:endParaRPr>
          </a:p>
        </p:txBody>
      </p:sp>
      <p:sp>
        <p:nvSpPr>
          <p:cNvPr id="40963" name="TextBox 4"/>
          <p:cNvSpPr txBox="1">
            <a:spLocks noChangeArrowheads="1"/>
          </p:cNvSpPr>
          <p:nvPr/>
        </p:nvSpPr>
        <p:spPr bwMode="auto">
          <a:xfrm>
            <a:off x="2057400" y="1752601"/>
            <a:ext cx="8229600"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rgbClr val="FF3300"/>
              </a:buClr>
              <a:buChar char="•"/>
              <a:defRPr sz="3200">
                <a:solidFill>
                  <a:schemeClr val="tx1"/>
                </a:solidFill>
                <a:latin typeface="Arial" panose="020B0604020202020204" pitchFamily="34" charset="0"/>
              </a:defRPr>
            </a:lvl1pPr>
            <a:lvl2pPr marL="742950" indent="-28575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lvl="1" eaLnBrk="0" fontAlgn="base" hangingPunct="0">
              <a:spcBef>
                <a:spcPct val="0"/>
              </a:spcBef>
              <a:spcAft>
                <a:spcPts val="1800"/>
              </a:spcAft>
              <a:buClrTx/>
              <a:buFont typeface="Arial" panose="020B0604020202020204" pitchFamily="34" charset="0"/>
              <a:buChar char="•"/>
            </a:pPr>
            <a:r>
              <a:rPr lang="ru-RU" altLang="ru-RU" sz="2400">
                <a:solidFill>
                  <a:srgbClr val="000000"/>
                </a:solidFill>
                <a:latin typeface="Times New Roman" panose="02020603050405020304" pitchFamily="18" charset="0"/>
                <a:cs typeface="Times New Roman" panose="02020603050405020304" pitchFamily="18" charset="0"/>
              </a:rPr>
              <a:t>Качество разработки заданий</a:t>
            </a:r>
          </a:p>
          <a:p>
            <a:pPr lvl="1" eaLnBrk="0" fontAlgn="base" hangingPunct="0">
              <a:spcBef>
                <a:spcPct val="0"/>
              </a:spcBef>
              <a:spcAft>
                <a:spcPts val="1800"/>
              </a:spcAft>
              <a:buClrTx/>
              <a:buFont typeface="Arial" panose="020B0604020202020204" pitchFamily="34" charset="0"/>
              <a:buChar char="•"/>
            </a:pPr>
            <a:r>
              <a:rPr lang="ru-RU" altLang="ru-RU" sz="2400">
                <a:solidFill>
                  <a:srgbClr val="000000"/>
                </a:solidFill>
                <a:latin typeface="Times New Roman" panose="02020603050405020304" pitchFamily="18" charset="0"/>
                <a:cs typeface="Times New Roman" panose="02020603050405020304" pitchFamily="18" charset="0"/>
              </a:rPr>
              <a:t>Соответствие пройденному материалу</a:t>
            </a:r>
          </a:p>
          <a:p>
            <a:pPr lvl="1" eaLnBrk="0" fontAlgn="base" hangingPunct="0">
              <a:spcBef>
                <a:spcPct val="0"/>
              </a:spcBef>
              <a:spcAft>
                <a:spcPts val="1800"/>
              </a:spcAft>
              <a:buClrTx/>
              <a:buFont typeface="Arial" panose="020B0604020202020204" pitchFamily="34" charset="0"/>
              <a:buChar char="•"/>
            </a:pPr>
            <a:r>
              <a:rPr lang="ru-RU" altLang="ru-RU" sz="2400">
                <a:solidFill>
                  <a:srgbClr val="000000"/>
                </a:solidFill>
                <a:latin typeface="Times New Roman" panose="02020603050405020304" pitchFamily="18" charset="0"/>
                <a:cs typeface="Times New Roman" panose="02020603050405020304" pitchFamily="18" charset="0"/>
              </a:rPr>
              <a:t>Уровень сложности</a:t>
            </a:r>
          </a:p>
          <a:p>
            <a:pPr lvl="1" eaLnBrk="0" fontAlgn="base" hangingPunct="0">
              <a:spcBef>
                <a:spcPct val="0"/>
              </a:spcBef>
              <a:spcAft>
                <a:spcPts val="1800"/>
              </a:spcAft>
              <a:buClrTx/>
              <a:buFont typeface="Arial" panose="020B0604020202020204" pitchFamily="34" charset="0"/>
              <a:buChar char="•"/>
            </a:pPr>
            <a:r>
              <a:rPr lang="ru-RU" altLang="ru-RU" sz="2400">
                <a:solidFill>
                  <a:srgbClr val="000000"/>
                </a:solidFill>
                <a:latin typeface="Times New Roman" panose="02020603050405020304" pitchFamily="18" charset="0"/>
                <a:cs typeface="Times New Roman" panose="02020603050405020304" pitchFamily="18" charset="0"/>
              </a:rPr>
              <a:t>Распределение баллов</a:t>
            </a:r>
          </a:p>
          <a:p>
            <a:pPr lvl="1" eaLnBrk="0" fontAlgn="base" hangingPunct="0">
              <a:spcBef>
                <a:spcPct val="0"/>
              </a:spcBef>
              <a:spcAft>
                <a:spcPts val="1800"/>
              </a:spcAft>
              <a:buClrTx/>
              <a:buFont typeface="Arial" panose="020B0604020202020204" pitchFamily="34" charset="0"/>
              <a:buChar char="•"/>
            </a:pPr>
            <a:r>
              <a:rPr lang="ru-RU" altLang="ru-RU" sz="2400">
                <a:solidFill>
                  <a:srgbClr val="000000"/>
                </a:solidFill>
                <a:latin typeface="Times New Roman" panose="02020603050405020304" pitchFamily="18" charset="0"/>
                <a:cs typeface="Times New Roman" panose="02020603050405020304" pitchFamily="18" charset="0"/>
              </a:rPr>
              <a:t>Время на выполнение заданий </a:t>
            </a:r>
          </a:p>
          <a:p>
            <a:pPr lvl="1" eaLnBrk="0" fontAlgn="base" hangingPunct="0">
              <a:spcBef>
                <a:spcPct val="0"/>
              </a:spcBef>
              <a:spcAft>
                <a:spcPts val="1800"/>
              </a:spcAft>
              <a:buClrTx/>
              <a:buFont typeface="Arial" panose="020B0604020202020204" pitchFamily="34" charset="0"/>
              <a:buChar char="•"/>
            </a:pPr>
            <a:r>
              <a:rPr lang="ru-RU" altLang="ru-RU" sz="2400">
                <a:solidFill>
                  <a:srgbClr val="000000"/>
                </a:solidFill>
                <a:latin typeface="Times New Roman" panose="02020603050405020304" pitchFamily="18" charset="0"/>
                <a:cs typeface="Times New Roman" panose="02020603050405020304" pitchFamily="18" charset="0"/>
              </a:rPr>
              <a:t>Возрастные особенности учащихся </a:t>
            </a:r>
          </a:p>
          <a:p>
            <a:pPr lvl="1" eaLnBrk="0" fontAlgn="base" hangingPunct="0">
              <a:spcBef>
                <a:spcPct val="0"/>
              </a:spcBef>
              <a:spcAft>
                <a:spcPts val="1800"/>
              </a:spcAft>
              <a:buClrTx/>
              <a:buFont typeface="Arial" panose="020B0604020202020204" pitchFamily="34" charset="0"/>
              <a:buChar char="•"/>
            </a:pPr>
            <a:endParaRPr lang="ru-RU" altLang="ru-RU" sz="2400">
              <a:solidFill>
                <a:srgbClr val="000000"/>
              </a:solidFill>
              <a:latin typeface="Times New Roman" panose="02020603050405020304" pitchFamily="18" charset="0"/>
              <a:cs typeface="Times New Roman" panose="02020603050405020304" pitchFamily="18" charset="0"/>
            </a:endParaRPr>
          </a:p>
        </p:txBody>
      </p:sp>
      <p:sp>
        <p:nvSpPr>
          <p:cNvPr id="40964" name="Прямоугольник 5"/>
          <p:cNvSpPr>
            <a:spLocks noChangeArrowheads="1"/>
          </p:cNvSpPr>
          <p:nvPr/>
        </p:nvSpPr>
        <p:spPr bwMode="auto">
          <a:xfrm>
            <a:off x="7299325" y="6457950"/>
            <a:ext cx="2789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lr>
                <a:srgbClr val="FF3300"/>
              </a:buClr>
              <a:buChar char="•"/>
              <a:defRPr sz="3200">
                <a:solidFill>
                  <a:schemeClr val="tx1"/>
                </a:solidFill>
                <a:latin typeface="Arial" panose="020B0604020202020204" pitchFamily="34" charset="0"/>
              </a:defRPr>
            </a:lvl1pPr>
            <a:lvl2pPr>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lvl="1" algn="r" eaLnBrk="0" fontAlgn="base" hangingPunct="0">
              <a:spcBef>
                <a:spcPct val="0"/>
              </a:spcBef>
              <a:spcAft>
                <a:spcPts val="600"/>
              </a:spcAft>
              <a:buClrTx/>
              <a:buNone/>
            </a:pPr>
            <a:r>
              <a:rPr lang="en-US" altLang="ru-RU" sz="2000">
                <a:solidFill>
                  <a:srgbClr val="FFFFFF"/>
                </a:solidFill>
                <a:latin typeface="Times New Roman" panose="02020603050405020304" pitchFamily="18" charset="0"/>
                <a:cs typeface="Times New Roman" panose="02020603050405020304" pitchFamily="18" charset="0"/>
              </a:rPr>
              <a:t>(Robert Good, 2017)</a:t>
            </a:r>
          </a:p>
        </p:txBody>
      </p:sp>
    </p:spTree>
    <p:extLst>
      <p:ext uri="{BB962C8B-B14F-4D97-AF65-F5344CB8AC3E}">
        <p14:creationId xmlns:p14="http://schemas.microsoft.com/office/powerpoint/2010/main" val="198486672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E41C7-80B3-4041-9730-C9DC70221B27}"/>
              </a:ext>
            </a:extLst>
          </p:cNvPr>
          <p:cNvSpPr>
            <a:spLocks noGrp="1"/>
          </p:cNvSpPr>
          <p:nvPr>
            <p:ph type="title"/>
          </p:nvPr>
        </p:nvSpPr>
        <p:spPr>
          <a:xfrm>
            <a:off x="2971800" y="304800"/>
            <a:ext cx="6457950" cy="533400"/>
          </a:xfrm>
        </p:spPr>
        <p:txBody>
          <a:bodyPr>
            <a:noAutofit/>
          </a:bodyPr>
          <a:lstStyle/>
          <a:p>
            <a:pPr>
              <a:defRPr/>
            </a:pPr>
            <a:r>
              <a:rPr lang="ru-RU" sz="3200" kern="1200" dirty="0">
                <a:solidFill>
                  <a:srgbClr val="0000FF"/>
                </a:solidFill>
                <a:latin typeface="Times New Roman" pitchFamily="18" charset="0"/>
                <a:cs typeface="Times New Roman" pitchFamily="18" charset="0"/>
              </a:rPr>
              <a:t>Внешние факторы</a:t>
            </a:r>
            <a:endParaRPr lang="en-US" sz="3200" kern="1200" dirty="0">
              <a:solidFill>
                <a:srgbClr val="0000FF"/>
              </a:solidFill>
              <a:latin typeface="Times New Roman" pitchFamily="18" charset="0"/>
              <a:cs typeface="Times New Roman" pitchFamily="18" charset="0"/>
            </a:endParaRPr>
          </a:p>
        </p:txBody>
      </p:sp>
      <p:sp>
        <p:nvSpPr>
          <p:cNvPr id="43011" name="TextBox 2"/>
          <p:cNvSpPr txBox="1">
            <a:spLocks noChangeArrowheads="1"/>
          </p:cNvSpPr>
          <p:nvPr/>
        </p:nvSpPr>
        <p:spPr bwMode="auto">
          <a:xfrm>
            <a:off x="1752600" y="3581401"/>
            <a:ext cx="8305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rgbClr val="FF3300"/>
              </a:buClr>
              <a:buChar char="•"/>
              <a:defRPr sz="3200">
                <a:solidFill>
                  <a:schemeClr val="tx1"/>
                </a:solidFill>
                <a:latin typeface="Arial" panose="020B0604020202020204" pitchFamily="34" charset="0"/>
              </a:defRPr>
            </a:lvl1pPr>
            <a:lvl2pPr marL="914400" indent="-457200">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lvl="1" eaLnBrk="0" fontAlgn="base" hangingPunct="0">
              <a:spcBef>
                <a:spcPct val="0"/>
              </a:spcBef>
              <a:spcAft>
                <a:spcPts val="600"/>
              </a:spcAft>
              <a:buClrTx/>
              <a:buFont typeface="Wingdings" panose="05000000000000000000" pitchFamily="2" charset="2"/>
              <a:buChar char="v"/>
            </a:pPr>
            <a:endParaRPr lang="en-US" altLang="ru-RU" sz="2400">
              <a:solidFill>
                <a:srgbClr val="000000"/>
              </a:solidFill>
              <a:latin typeface="Times New Roman" panose="02020603050405020304" pitchFamily="18" charset="0"/>
              <a:cs typeface="Times New Roman" panose="02020603050405020304" pitchFamily="18" charset="0"/>
            </a:endParaRPr>
          </a:p>
        </p:txBody>
      </p:sp>
      <p:sp>
        <p:nvSpPr>
          <p:cNvPr id="18437" name="Прямоугольник 2">
            <a:extLst>
              <a:ext uri="{FF2B5EF4-FFF2-40B4-BE49-F238E27FC236}">
                <a16:creationId xmlns:a16="http://schemas.microsoft.com/office/drawing/2014/main" id="{8C0E944F-B741-4C2D-AF78-2A15AC6B74F7}"/>
              </a:ext>
            </a:extLst>
          </p:cNvPr>
          <p:cNvSpPr>
            <a:spLocks noChangeArrowheads="1"/>
          </p:cNvSpPr>
          <p:nvPr/>
        </p:nvSpPr>
        <p:spPr bwMode="auto">
          <a:xfrm>
            <a:off x="2209800" y="1055688"/>
            <a:ext cx="7924800" cy="370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fontAlgn="base" hangingPunct="0">
              <a:spcBef>
                <a:spcPct val="0"/>
              </a:spcBef>
              <a:spcAft>
                <a:spcPct val="0"/>
              </a:spcAft>
              <a:defRPr/>
            </a:pPr>
            <a:r>
              <a:rPr lang="ru-RU" sz="2000" dirty="0">
                <a:solidFill>
                  <a:srgbClr val="000000"/>
                </a:solidFill>
                <a:latin typeface="Times New Roman" pitchFamily="18" charset="0"/>
                <a:cs typeface="Times New Roman" pitchFamily="18" charset="0"/>
              </a:rPr>
              <a:t>Процедуры оценивания </a:t>
            </a:r>
          </a:p>
          <a:p>
            <a:pPr marL="804863" indent="-342900" eaLnBrk="0" fontAlgn="base" hangingPunct="0">
              <a:spcBef>
                <a:spcPct val="0"/>
              </a:spcBef>
              <a:spcAft>
                <a:spcPct val="0"/>
              </a:spcAft>
              <a:buFont typeface="Arial" pitchFamily="34" charset="0"/>
              <a:buChar char="•"/>
              <a:defRPr/>
            </a:pPr>
            <a:r>
              <a:rPr lang="ru-RU" sz="2000" dirty="0">
                <a:solidFill>
                  <a:srgbClr val="000000"/>
                </a:solidFill>
                <a:latin typeface="Times New Roman" pitchFamily="18" charset="0"/>
                <a:cs typeface="Times New Roman" pitchFamily="18" charset="0"/>
              </a:rPr>
              <a:t>Компьютерный/Бумажный формат</a:t>
            </a:r>
          </a:p>
          <a:p>
            <a:pPr marL="804863" indent="-342900" eaLnBrk="0" fontAlgn="base" hangingPunct="0">
              <a:spcBef>
                <a:spcPct val="0"/>
              </a:spcBef>
              <a:spcAft>
                <a:spcPct val="0"/>
              </a:spcAft>
              <a:buFont typeface="Arial" pitchFamily="34" charset="0"/>
              <a:buChar char="•"/>
              <a:defRPr/>
            </a:pPr>
            <a:r>
              <a:rPr lang="ru-RU" sz="2000" dirty="0">
                <a:solidFill>
                  <a:srgbClr val="000000"/>
                </a:solidFill>
                <a:latin typeface="Times New Roman" pitchFamily="18" charset="0"/>
                <a:cs typeface="Times New Roman" pitchFamily="18" charset="0"/>
              </a:rPr>
              <a:t>Правила, инструкции</a:t>
            </a:r>
          </a:p>
          <a:p>
            <a:pPr marL="804863" indent="-342900" eaLnBrk="0" fontAlgn="base" hangingPunct="0">
              <a:spcBef>
                <a:spcPct val="0"/>
              </a:spcBef>
              <a:spcAft>
                <a:spcPct val="0"/>
              </a:spcAft>
              <a:buFont typeface="Arial" pitchFamily="34" charset="0"/>
              <a:buChar char="•"/>
              <a:defRPr/>
            </a:pPr>
            <a:r>
              <a:rPr lang="ru-RU" sz="2000" dirty="0">
                <a:solidFill>
                  <a:srgbClr val="000000"/>
                </a:solidFill>
                <a:latin typeface="Times New Roman" pitchFamily="18" charset="0"/>
                <a:cs typeface="Times New Roman" pitchFamily="18" charset="0"/>
              </a:rPr>
              <a:t>Компетентность вовлеченных участников</a:t>
            </a:r>
          </a:p>
          <a:p>
            <a:pPr marL="804863" indent="-342900" eaLnBrk="0" fontAlgn="base" hangingPunct="0">
              <a:spcBef>
                <a:spcPct val="0"/>
              </a:spcBef>
              <a:spcAft>
                <a:spcPct val="0"/>
              </a:spcAft>
              <a:buFont typeface="Arial" pitchFamily="34" charset="0"/>
              <a:buChar char="•"/>
              <a:defRPr/>
            </a:pPr>
            <a:r>
              <a:rPr lang="ru-RU" sz="2000" dirty="0">
                <a:solidFill>
                  <a:srgbClr val="000000"/>
                </a:solidFill>
                <a:latin typeface="Times New Roman" pitchFamily="18" charset="0"/>
                <a:cs typeface="Times New Roman" pitchFamily="18" charset="0"/>
              </a:rPr>
              <a:t>Место/условия проведения</a:t>
            </a:r>
          </a:p>
          <a:p>
            <a:pPr marL="804863" indent="-342900" eaLnBrk="0" fontAlgn="base" hangingPunct="0">
              <a:spcBef>
                <a:spcPct val="0"/>
              </a:spcBef>
              <a:spcAft>
                <a:spcPct val="0"/>
              </a:spcAft>
              <a:buFont typeface="Arial" pitchFamily="34" charset="0"/>
              <a:buChar char="•"/>
              <a:defRPr/>
            </a:pPr>
            <a:endParaRPr lang="ru-RU" sz="2000" dirty="0">
              <a:solidFill>
                <a:srgbClr val="000000"/>
              </a:solidFill>
              <a:latin typeface="Times New Roman" pitchFamily="18" charset="0"/>
              <a:cs typeface="Times New Roman" pitchFamily="18" charset="0"/>
            </a:endParaRPr>
          </a:p>
          <a:p>
            <a:pPr eaLnBrk="0" fontAlgn="base" hangingPunct="0">
              <a:spcBef>
                <a:spcPct val="0"/>
              </a:spcBef>
              <a:spcAft>
                <a:spcPct val="0"/>
              </a:spcAft>
              <a:defRPr/>
            </a:pPr>
            <a:r>
              <a:rPr lang="ru-RU" sz="2000" dirty="0">
                <a:solidFill>
                  <a:srgbClr val="000000"/>
                </a:solidFill>
                <a:latin typeface="Times New Roman" pitchFamily="18" charset="0"/>
                <a:cs typeface="Times New Roman" pitchFamily="18" charset="0"/>
              </a:rPr>
              <a:t>Ожидания </a:t>
            </a:r>
          </a:p>
          <a:p>
            <a:pPr marL="800100" lvl="1" indent="-342900" eaLnBrk="0" fontAlgn="base" hangingPunct="0">
              <a:spcBef>
                <a:spcPct val="0"/>
              </a:spcBef>
              <a:spcAft>
                <a:spcPts val="600"/>
              </a:spcAft>
              <a:buFont typeface="Arial" charset="0"/>
              <a:buChar char="•"/>
              <a:defRPr/>
            </a:pPr>
            <a:r>
              <a:rPr lang="ru-RU" altLang="ru-RU" sz="2000" dirty="0">
                <a:solidFill>
                  <a:srgbClr val="000000"/>
                </a:solidFill>
                <a:latin typeface="Times New Roman" pitchFamily="18" charset="0"/>
                <a:cs typeface="Times New Roman" pitchFamily="18" charset="0"/>
              </a:rPr>
              <a:t>Цели и ожидания</a:t>
            </a:r>
          </a:p>
          <a:p>
            <a:pPr marL="800100" lvl="1" indent="-342900" eaLnBrk="0" fontAlgn="base" hangingPunct="0">
              <a:spcBef>
                <a:spcPct val="0"/>
              </a:spcBef>
              <a:spcAft>
                <a:spcPts val="600"/>
              </a:spcAft>
              <a:buFont typeface="Arial" charset="0"/>
              <a:buChar char="•"/>
              <a:defRPr/>
            </a:pPr>
            <a:r>
              <a:rPr lang="ru-RU" altLang="ru-RU" sz="2000" dirty="0">
                <a:solidFill>
                  <a:srgbClr val="000000"/>
                </a:solidFill>
                <a:latin typeface="Times New Roman" pitchFamily="18" charset="0"/>
                <a:cs typeface="Times New Roman" pitchFamily="18" charset="0"/>
              </a:rPr>
              <a:t>Анализ результатов</a:t>
            </a:r>
          </a:p>
          <a:p>
            <a:pPr marL="800100" lvl="1" indent="-342900" eaLnBrk="0" fontAlgn="base" hangingPunct="0">
              <a:spcBef>
                <a:spcPct val="0"/>
              </a:spcBef>
              <a:spcAft>
                <a:spcPts val="600"/>
              </a:spcAft>
              <a:buFont typeface="Arial" charset="0"/>
              <a:buChar char="•"/>
              <a:defRPr/>
            </a:pPr>
            <a:r>
              <a:rPr lang="ru-RU" altLang="ru-RU" sz="2000" dirty="0">
                <a:solidFill>
                  <a:srgbClr val="000000"/>
                </a:solidFill>
                <a:latin typeface="Times New Roman" pitchFamily="18" charset="0"/>
                <a:cs typeface="Times New Roman" pitchFamily="18" charset="0"/>
              </a:rPr>
              <a:t>Документирование</a:t>
            </a:r>
            <a:endParaRPr lang="en-US" altLang="ru-RU" sz="2000" dirty="0">
              <a:solidFill>
                <a:srgbClr val="000000"/>
              </a:solidFill>
              <a:latin typeface="Times New Roman" pitchFamily="18" charset="0"/>
              <a:cs typeface="Times New Roman" pitchFamily="18" charset="0"/>
            </a:endParaRPr>
          </a:p>
          <a:p>
            <a:pPr marL="800100" lvl="1" indent="-342900" eaLnBrk="0" fontAlgn="base" hangingPunct="0">
              <a:spcBef>
                <a:spcPct val="0"/>
              </a:spcBef>
              <a:spcAft>
                <a:spcPts val="600"/>
              </a:spcAft>
              <a:buFont typeface="Arial" charset="0"/>
              <a:buChar char="•"/>
              <a:defRPr/>
            </a:pPr>
            <a:r>
              <a:rPr lang="ru-RU" altLang="ru-RU" sz="2000" dirty="0">
                <a:solidFill>
                  <a:srgbClr val="000000"/>
                </a:solidFill>
                <a:latin typeface="Times New Roman" pitchFamily="18" charset="0"/>
                <a:cs typeface="Times New Roman" pitchFamily="18" charset="0"/>
              </a:rPr>
              <a:t>Взаимная </a:t>
            </a:r>
            <a:r>
              <a:rPr lang="en-US" altLang="ru-RU" sz="2000" dirty="0">
                <a:solidFill>
                  <a:srgbClr val="000000"/>
                </a:solidFill>
                <a:latin typeface="Times New Roman" pitchFamily="18" charset="0"/>
                <a:cs typeface="Times New Roman" pitchFamily="18" charset="0"/>
              </a:rPr>
              <a:t>(</a:t>
            </a:r>
            <a:r>
              <a:rPr lang="ru-RU" altLang="ru-RU" sz="2000" dirty="0">
                <a:solidFill>
                  <a:srgbClr val="000000"/>
                </a:solidFill>
                <a:latin typeface="Times New Roman" pitchFamily="18" charset="0"/>
                <a:cs typeface="Times New Roman" pitchFamily="18" charset="0"/>
              </a:rPr>
              <a:t>учащийся и учитель</a:t>
            </a:r>
            <a:r>
              <a:rPr lang="en-US" altLang="ru-RU" sz="2000" dirty="0">
                <a:solidFill>
                  <a:srgbClr val="000000"/>
                </a:solidFill>
                <a:latin typeface="Times New Roman" pitchFamily="18" charset="0"/>
                <a:cs typeface="Times New Roman" pitchFamily="18" charset="0"/>
              </a:rPr>
              <a:t>) </a:t>
            </a:r>
            <a:r>
              <a:rPr lang="ru-RU" altLang="ru-RU" sz="2000" dirty="0">
                <a:solidFill>
                  <a:srgbClr val="000000"/>
                </a:solidFill>
                <a:latin typeface="Times New Roman" pitchFamily="18" charset="0"/>
                <a:cs typeface="Times New Roman" pitchFamily="18" charset="0"/>
              </a:rPr>
              <a:t>ответственность за обучение </a:t>
            </a:r>
            <a:endParaRPr lang="en-US" altLang="ru-RU" sz="2000" dirty="0">
              <a:solidFill>
                <a:srgbClr val="000000"/>
              </a:solidFill>
              <a:latin typeface="Times New Roman" pitchFamily="18" charset="0"/>
              <a:cs typeface="Times New Roman" pitchFamily="18" charset="0"/>
            </a:endParaRPr>
          </a:p>
        </p:txBody>
      </p:sp>
      <p:sp>
        <p:nvSpPr>
          <p:cNvPr id="43013" name="Прямоугольник 5"/>
          <p:cNvSpPr>
            <a:spLocks noChangeArrowheads="1"/>
          </p:cNvSpPr>
          <p:nvPr/>
        </p:nvSpPr>
        <p:spPr bwMode="auto">
          <a:xfrm>
            <a:off x="7299325" y="6457950"/>
            <a:ext cx="27892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spcBef>
                <a:spcPct val="20000"/>
              </a:spcBef>
              <a:buClr>
                <a:srgbClr val="FF3300"/>
              </a:buClr>
              <a:buChar char="•"/>
              <a:defRPr sz="3200">
                <a:solidFill>
                  <a:schemeClr val="tx1"/>
                </a:solidFill>
                <a:latin typeface="Arial" panose="020B0604020202020204" pitchFamily="34" charset="0"/>
              </a:defRPr>
            </a:lvl1pPr>
            <a:lvl2pPr>
              <a:spcBef>
                <a:spcPct val="20000"/>
              </a:spcBef>
              <a:buClr>
                <a:srgbClr val="FF3300"/>
              </a:buClr>
              <a:buChar char="–"/>
              <a:defRPr sz="2800">
                <a:solidFill>
                  <a:schemeClr val="tx1"/>
                </a:solidFill>
                <a:latin typeface="Arial" panose="020B0604020202020204" pitchFamily="34" charset="0"/>
              </a:defRPr>
            </a:lvl2pPr>
            <a:lvl3pPr marL="1143000" indent="-228600">
              <a:spcBef>
                <a:spcPct val="20000"/>
              </a:spcBef>
              <a:buClr>
                <a:srgbClr val="FF3300"/>
              </a:buClr>
              <a:buChar char="•"/>
              <a:defRPr sz="2400">
                <a:solidFill>
                  <a:schemeClr val="tx1"/>
                </a:solidFill>
                <a:latin typeface="Arial" panose="020B0604020202020204" pitchFamily="34" charset="0"/>
              </a:defRPr>
            </a:lvl3pPr>
            <a:lvl4pPr marL="1600200" indent="-228600">
              <a:spcBef>
                <a:spcPct val="20000"/>
              </a:spcBef>
              <a:buClr>
                <a:srgbClr val="FF3300"/>
              </a:buClr>
              <a:buChar char="–"/>
              <a:defRPr sz="2000">
                <a:solidFill>
                  <a:schemeClr val="tx1"/>
                </a:solidFill>
                <a:latin typeface="Arial" panose="020B0604020202020204" pitchFamily="34" charset="0"/>
              </a:defRPr>
            </a:lvl4pPr>
            <a:lvl5pPr marL="2057400" indent="-228600">
              <a:spcBef>
                <a:spcPct val="20000"/>
              </a:spcBef>
              <a:buClr>
                <a:srgbClr val="FF3300"/>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rgbClr val="FF3300"/>
              </a:buClr>
              <a:buChar char="»"/>
              <a:defRPr sz="2000">
                <a:solidFill>
                  <a:schemeClr val="tx1"/>
                </a:solidFill>
                <a:latin typeface="Arial" panose="020B0604020202020204" pitchFamily="34" charset="0"/>
              </a:defRPr>
            </a:lvl9pPr>
          </a:lstStyle>
          <a:p>
            <a:pPr lvl="1" algn="r" eaLnBrk="0" fontAlgn="base" hangingPunct="0">
              <a:spcBef>
                <a:spcPct val="0"/>
              </a:spcBef>
              <a:spcAft>
                <a:spcPts val="600"/>
              </a:spcAft>
              <a:buClrTx/>
              <a:buNone/>
            </a:pPr>
            <a:r>
              <a:rPr lang="en-US" altLang="ru-RU" sz="2000">
                <a:solidFill>
                  <a:srgbClr val="FFFFFF"/>
                </a:solidFill>
                <a:latin typeface="Times New Roman" panose="02020603050405020304" pitchFamily="18" charset="0"/>
                <a:cs typeface="Times New Roman" panose="02020603050405020304" pitchFamily="18" charset="0"/>
              </a:rPr>
              <a:t>(Robert Good, 2017)</a:t>
            </a:r>
          </a:p>
        </p:txBody>
      </p:sp>
    </p:spTree>
    <p:extLst>
      <p:ext uri="{BB962C8B-B14F-4D97-AF65-F5344CB8AC3E}">
        <p14:creationId xmlns:p14="http://schemas.microsoft.com/office/powerpoint/2010/main" val="42042704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Номер слайда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43172" indent="-247374">
              <a:defRPr>
                <a:solidFill>
                  <a:schemeClr val="tx1"/>
                </a:solidFill>
                <a:latin typeface="Arial" panose="020B0604020202020204" pitchFamily="34" charset="0"/>
              </a:defRPr>
            </a:lvl2pPr>
            <a:lvl3pPr marL="989495" indent="-197899">
              <a:defRPr>
                <a:solidFill>
                  <a:schemeClr val="tx1"/>
                </a:solidFill>
                <a:latin typeface="Arial" panose="020B0604020202020204" pitchFamily="34" charset="0"/>
              </a:defRPr>
            </a:lvl3pPr>
            <a:lvl4pPr marL="1385293" indent="-197899">
              <a:defRPr>
                <a:solidFill>
                  <a:schemeClr val="tx1"/>
                </a:solidFill>
                <a:latin typeface="Arial" panose="020B0604020202020204" pitchFamily="34" charset="0"/>
              </a:defRPr>
            </a:lvl4pPr>
            <a:lvl5pPr marL="1781091" indent="-197899">
              <a:defRPr>
                <a:solidFill>
                  <a:schemeClr val="tx1"/>
                </a:solidFill>
                <a:latin typeface="Arial" panose="020B0604020202020204" pitchFamily="34" charset="0"/>
              </a:defRPr>
            </a:lvl5pPr>
            <a:lvl6pPr marL="2176889" indent="-197899" eaLnBrk="0" fontAlgn="base" hangingPunct="0">
              <a:spcBef>
                <a:spcPct val="0"/>
              </a:spcBef>
              <a:spcAft>
                <a:spcPct val="0"/>
              </a:spcAft>
              <a:defRPr>
                <a:solidFill>
                  <a:schemeClr val="tx1"/>
                </a:solidFill>
                <a:latin typeface="Arial" panose="020B0604020202020204" pitchFamily="34" charset="0"/>
              </a:defRPr>
            </a:lvl6pPr>
            <a:lvl7pPr marL="2572687" indent="-197899" eaLnBrk="0" fontAlgn="base" hangingPunct="0">
              <a:spcBef>
                <a:spcPct val="0"/>
              </a:spcBef>
              <a:spcAft>
                <a:spcPct val="0"/>
              </a:spcAft>
              <a:defRPr>
                <a:solidFill>
                  <a:schemeClr val="tx1"/>
                </a:solidFill>
                <a:latin typeface="Arial" panose="020B0604020202020204" pitchFamily="34" charset="0"/>
              </a:defRPr>
            </a:lvl7pPr>
            <a:lvl8pPr marL="2968485" indent="-197899" eaLnBrk="0" fontAlgn="base" hangingPunct="0">
              <a:spcBef>
                <a:spcPct val="0"/>
              </a:spcBef>
              <a:spcAft>
                <a:spcPct val="0"/>
              </a:spcAft>
              <a:defRPr>
                <a:solidFill>
                  <a:schemeClr val="tx1"/>
                </a:solidFill>
                <a:latin typeface="Arial" panose="020B0604020202020204" pitchFamily="34" charset="0"/>
              </a:defRPr>
            </a:lvl8pPr>
            <a:lvl9pPr marL="3364283" indent="-197899" eaLnBrk="0" fontAlgn="base" hangingPunct="0">
              <a:spcBef>
                <a:spcPct val="0"/>
              </a:spcBef>
              <a:spcAft>
                <a:spcPct val="0"/>
              </a:spcAft>
              <a:defRPr>
                <a:solidFill>
                  <a:schemeClr val="tx1"/>
                </a:solidFill>
                <a:latin typeface="Arial" panose="020B0604020202020204" pitchFamily="34" charset="0"/>
              </a:defRPr>
            </a:lvl9pPr>
          </a:lstStyle>
          <a:p>
            <a:fld id="{401F98B3-7148-4061-9491-9AB700A9F059}" type="slidenum">
              <a:rPr lang="ru-RU" altLang="ru-RU">
                <a:solidFill>
                  <a:srgbClr val="FF3300"/>
                </a:solidFill>
                <a:latin typeface="Verdana" panose="020B0604030504040204" pitchFamily="34" charset="0"/>
              </a:rPr>
              <a:pPr/>
              <a:t>4</a:t>
            </a:fld>
            <a:endParaRPr lang="ru-RU" altLang="ru-RU">
              <a:solidFill>
                <a:srgbClr val="FF3300"/>
              </a:solidFill>
              <a:latin typeface="Verdana" panose="020B0604030504040204" pitchFamily="34" charset="0"/>
            </a:endParaRPr>
          </a:p>
        </p:txBody>
      </p:sp>
      <p:sp>
        <p:nvSpPr>
          <p:cNvPr id="10243" name="Объект 5"/>
          <p:cNvSpPr>
            <a:spLocks noGrp="1"/>
          </p:cNvSpPr>
          <p:nvPr>
            <p:ph idx="1"/>
          </p:nvPr>
        </p:nvSpPr>
        <p:spPr>
          <a:xfrm>
            <a:off x="1425277" y="574478"/>
            <a:ext cx="9341448" cy="5219564"/>
          </a:xfrm>
        </p:spPr>
        <p:txBody>
          <a:bodyPr vert="horz" wrap="square" lIns="104704" tIns="52353" rIns="104704" bIns="52353" numCol="1" anchor="t" anchorCtr="0" compatLnSpc="1">
            <a:prstTxWarp prst="textNoShape">
              <a:avLst/>
            </a:prstTxWarp>
            <a:spAutoFit/>
          </a:bodyPr>
          <a:lstStyle/>
          <a:p>
            <a:pPr algn="just"/>
            <a:r>
              <a:rPr lang="kk-KZ" altLang="ru-RU" sz="1645">
                <a:latin typeface="Times New Roman" panose="02020603050405020304" pitchFamily="18" charset="0"/>
                <a:cs typeface="Times New Roman" panose="02020603050405020304" pitchFamily="18" charset="0"/>
              </a:rPr>
              <a:t>Стандарт </a:t>
            </a:r>
          </a:p>
          <a:p>
            <a:pPr algn="just"/>
            <a:r>
              <a:rPr lang="kk-KZ" altLang="ru-RU" sz="1645">
                <a:latin typeface="Times New Roman" panose="02020603050405020304" pitchFamily="18" charset="0"/>
                <a:cs typeface="Times New Roman" panose="02020603050405020304" pitchFamily="18" charset="0"/>
              </a:rPr>
              <a:t>Учебная программа </a:t>
            </a:r>
            <a:endParaRPr lang="ru-RU" altLang="ru-RU" sz="1645">
              <a:latin typeface="Times New Roman" panose="02020603050405020304" pitchFamily="18" charset="0"/>
              <a:cs typeface="Times New Roman" panose="02020603050405020304" pitchFamily="18" charset="0"/>
            </a:endParaRPr>
          </a:p>
          <a:p>
            <a:pPr algn="just"/>
            <a:r>
              <a:rPr lang="kk-KZ" altLang="ru-RU" sz="1645">
                <a:latin typeface="Times New Roman" panose="02020603050405020304" pitchFamily="18" charset="0"/>
                <a:cs typeface="Times New Roman" panose="02020603050405020304" pitchFamily="18" charset="0"/>
              </a:rPr>
              <a:t>Долгосрочный план</a:t>
            </a:r>
          </a:p>
          <a:p>
            <a:pPr algn="just"/>
            <a:r>
              <a:rPr lang="kk-KZ" altLang="ru-RU" sz="1645">
                <a:latin typeface="Times New Roman" panose="02020603050405020304" pitchFamily="18" charset="0"/>
                <a:cs typeface="Times New Roman" panose="02020603050405020304" pitchFamily="18" charset="0"/>
              </a:rPr>
              <a:t>Среднесрочный план</a:t>
            </a:r>
          </a:p>
          <a:p>
            <a:pPr algn="just"/>
            <a:r>
              <a:rPr lang="kk-KZ" altLang="ru-RU" sz="1645">
                <a:latin typeface="Times New Roman" panose="02020603050405020304" pitchFamily="18" charset="0"/>
                <a:cs typeface="Times New Roman" panose="02020603050405020304" pitchFamily="18" charset="0"/>
              </a:rPr>
              <a:t>Краткосрочный план</a:t>
            </a:r>
          </a:p>
          <a:p>
            <a:pPr algn="just"/>
            <a:r>
              <a:rPr lang="ru-RU" altLang="ru-RU" sz="1645">
                <a:latin typeface="Times New Roman" panose="02020603050405020304" pitchFamily="18" charset="0"/>
                <a:cs typeface="Times New Roman" panose="02020603050405020304" pitchFamily="18" charset="0"/>
              </a:rPr>
              <a:t>Инструктивно-методическое письмо «Об особенностях организации образовательного процесса в общеобразовательных школах Республики Казахстан в 2018-2019 учебном году».</a:t>
            </a:r>
          </a:p>
          <a:p>
            <a:pPr algn="just"/>
            <a:r>
              <a:rPr lang="ru-RU" altLang="ru-RU" sz="1645">
                <a:latin typeface="Times New Roman" panose="02020603050405020304" pitchFamily="18" charset="0"/>
                <a:cs typeface="Times New Roman" panose="02020603050405020304" pitchFamily="18" charset="0"/>
              </a:rPr>
              <a:t>Приказ Министра образования и науки Республики Казахстан от 18 марта 2008 года № 125 «Об утверждении Типовых правил проведения текущего контроля успеваемости, промежуточной и итоговой аттестации обучающихся» (</a:t>
            </a:r>
            <a:r>
              <a:rPr lang="ru-RU" altLang="ru-RU" sz="1645">
                <a:solidFill>
                  <a:srgbClr val="FF0000"/>
                </a:solidFill>
                <a:latin typeface="Times New Roman" panose="02020603050405020304" pitchFamily="18" charset="0"/>
                <a:cs typeface="Times New Roman" panose="02020603050405020304" pitchFamily="18" charset="0"/>
              </a:rPr>
              <a:t>с изменениями №272 </a:t>
            </a:r>
            <a:r>
              <a:rPr lang="ru-RU" altLang="ru-RU" sz="1645">
                <a:latin typeface="Times New Roman" panose="02020603050405020304" pitchFamily="18" charset="0"/>
                <a:cs typeface="Times New Roman" panose="02020603050405020304" pitchFamily="18" charset="0"/>
              </a:rPr>
              <a:t>от </a:t>
            </a:r>
            <a:r>
              <a:rPr lang="ru-RU" altLang="ru-RU" sz="1645">
                <a:solidFill>
                  <a:srgbClr val="FF0000"/>
                </a:solidFill>
                <a:latin typeface="Times New Roman" panose="02020603050405020304" pitchFamily="18" charset="0"/>
                <a:cs typeface="Times New Roman" panose="02020603050405020304" pitchFamily="18" charset="0"/>
              </a:rPr>
              <a:t>14 июня 2018 года</a:t>
            </a:r>
            <a:r>
              <a:rPr lang="ru-RU" altLang="ru-RU" sz="1645">
                <a:latin typeface="Times New Roman" panose="02020603050405020304" pitchFamily="18" charset="0"/>
                <a:cs typeface="Times New Roman" panose="02020603050405020304" pitchFamily="18" charset="0"/>
              </a:rPr>
              <a:t>)</a:t>
            </a:r>
          </a:p>
          <a:p>
            <a:r>
              <a:rPr lang="ru-RU" altLang="ru-RU" sz="1645">
                <a:latin typeface="Times New Roman" panose="02020603050405020304" pitchFamily="18" charset="0"/>
                <a:cs typeface="Times New Roman" panose="02020603050405020304" pitchFamily="18" charset="0"/>
              </a:rPr>
              <a:t>Приказ № 32  от 26 января 2018 года «Об определении перечня документов, рекомендуемых для ведения отдельными категориями педагогических работников организаций среднего образования» </a:t>
            </a:r>
          </a:p>
          <a:p>
            <a:r>
              <a:rPr lang="kk-KZ" altLang="ru-RU" sz="1645">
                <a:latin typeface="Times New Roman" panose="02020603050405020304" pitchFamily="18" charset="0"/>
                <a:cs typeface="Times New Roman" panose="02020603050405020304" pitchFamily="18" charset="0"/>
              </a:rPr>
              <a:t>Руководство по критериальному оцениванию для учителей средних и общеобразовательных школ</a:t>
            </a:r>
          </a:p>
          <a:p>
            <a:r>
              <a:rPr lang="kk-KZ" altLang="ru-RU" sz="1645">
                <a:latin typeface="Times New Roman" panose="02020603050405020304" pitchFamily="18" charset="0"/>
                <a:cs typeface="Times New Roman" panose="02020603050405020304" pitchFamily="18" charset="0"/>
              </a:rPr>
              <a:t>Спецификация суммативного оценивания за четверть</a:t>
            </a:r>
          </a:p>
          <a:p>
            <a:r>
              <a:rPr lang="kk-KZ" altLang="ru-RU" sz="1645">
                <a:latin typeface="Times New Roman" panose="02020603050405020304" pitchFamily="18" charset="0"/>
                <a:cs typeface="Times New Roman" panose="02020603050405020304" pitchFamily="18" charset="0"/>
              </a:rPr>
              <a:t>Методические рекомендации по суммативному оцениванию</a:t>
            </a:r>
          </a:p>
          <a:p>
            <a:r>
              <a:rPr lang="kk-KZ" altLang="ru-RU" sz="1645">
                <a:latin typeface="Times New Roman" panose="02020603050405020304" pitchFamily="18" charset="0"/>
                <a:cs typeface="Times New Roman" panose="02020603050405020304" pitchFamily="18" charset="0"/>
              </a:rPr>
              <a:t>Сборник заданий формативного оценивания</a:t>
            </a:r>
            <a:endParaRPr lang="ru-RU" altLang="ru-RU" sz="1645">
              <a:latin typeface="Times New Roman" panose="02020603050405020304" pitchFamily="18" charset="0"/>
              <a:cs typeface="Times New Roman" panose="02020603050405020304" pitchFamily="18" charset="0"/>
            </a:endParaRPr>
          </a:p>
        </p:txBody>
      </p:sp>
      <p:sp>
        <p:nvSpPr>
          <p:cNvPr id="6" name="Title 2"/>
          <p:cNvSpPr txBox="1">
            <a:spLocks/>
          </p:cNvSpPr>
          <p:nvPr/>
        </p:nvSpPr>
        <p:spPr bwMode="auto">
          <a:xfrm>
            <a:off x="1264478" y="1"/>
            <a:ext cx="9663046" cy="761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401" tIns="47201" rIns="94401" bIns="47201"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ru-RU" altLang="ru-RU" sz="2857" b="1" kern="0" dirty="0">
                <a:solidFill>
                  <a:srgbClr val="3366FF"/>
                </a:solidFill>
                <a:latin typeface="Times New Roman" panose="02020603050405020304" pitchFamily="18" charset="0"/>
                <a:cs typeface="Times New Roman" panose="02020603050405020304" pitchFamily="18" charset="0"/>
              </a:rPr>
              <a:t>Нормативные, инструктивно-методические документы</a:t>
            </a:r>
            <a:endParaRPr lang="en-US" altLang="ru-RU" sz="2857" b="1"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3470248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4" name="Рисунок 3"/>
          <p:cNvPicPr>
            <a:picLocks noChangeAspect="1"/>
          </p:cNvPicPr>
          <p:nvPr/>
        </p:nvPicPr>
        <p:blipFill>
          <a:blip r:embed="rId2"/>
          <a:stretch>
            <a:fillRect/>
          </a:stretch>
        </p:blipFill>
        <p:spPr>
          <a:xfrm>
            <a:off x="978946" y="550658"/>
            <a:ext cx="9864761" cy="5548928"/>
          </a:xfrm>
          <a:prstGeom prst="rect">
            <a:avLst/>
          </a:prstGeom>
        </p:spPr>
      </p:pic>
    </p:spTree>
    <p:extLst>
      <p:ext uri="{BB962C8B-B14F-4D97-AF65-F5344CB8AC3E}">
        <p14:creationId xmlns:p14="http://schemas.microsoft.com/office/powerpoint/2010/main" val="13508853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a:xfrm>
            <a:off x="645459" y="1825624"/>
            <a:ext cx="10708341" cy="4822601"/>
          </a:xfrm>
        </p:spPr>
        <p:txBody>
          <a:bodyPr/>
          <a:lstStyle/>
          <a:p>
            <a:endParaRPr lang="ru-RU" dirty="0"/>
          </a:p>
        </p:txBody>
      </p:sp>
      <p:pic>
        <p:nvPicPr>
          <p:cNvPr id="4" name="Рисунок 3"/>
          <p:cNvPicPr>
            <a:picLocks noChangeAspect="1"/>
          </p:cNvPicPr>
          <p:nvPr/>
        </p:nvPicPr>
        <p:blipFill>
          <a:blip r:embed="rId2"/>
          <a:stretch>
            <a:fillRect/>
          </a:stretch>
        </p:blipFill>
        <p:spPr>
          <a:xfrm>
            <a:off x="769773" y="484095"/>
            <a:ext cx="10805456" cy="6078070"/>
          </a:xfrm>
          <a:prstGeom prst="rect">
            <a:avLst/>
          </a:prstGeom>
        </p:spPr>
      </p:pic>
    </p:spTree>
    <p:extLst>
      <p:ext uri="{BB962C8B-B14F-4D97-AF65-F5344CB8AC3E}">
        <p14:creationId xmlns:p14="http://schemas.microsoft.com/office/powerpoint/2010/main" val="3104651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3BBA59E5-890E-4AF4-B87C-8B591D4E796A}"/>
              </a:ext>
            </a:extLst>
          </p:cNvPr>
          <p:cNvSpPr>
            <a:spLocks noGrp="1" noChangeArrowheads="1"/>
          </p:cNvSpPr>
          <p:nvPr>
            <p:ph type="title"/>
          </p:nvPr>
        </p:nvSpPr>
        <p:spPr>
          <a:xfrm>
            <a:off x="361950" y="305106"/>
            <a:ext cx="11296650" cy="685800"/>
          </a:xfrm>
        </p:spPr>
        <p:txBody>
          <a:bodyPr anchor="t"/>
          <a:lstStyle/>
          <a:p>
            <a:r>
              <a:rPr lang="ru-RU" altLang="ru-RU" sz="3809" dirty="0">
                <a:solidFill>
                  <a:srgbClr val="0000FF"/>
                </a:solidFill>
                <a:latin typeface="Times New Roman" panose="02020603050405020304" pitchFamily="18" charset="0"/>
                <a:cs typeface="Times New Roman" panose="02020603050405020304" pitchFamily="18" charset="0"/>
              </a:rPr>
              <a:t>Для чего необходимо обоснованное оценивание?</a:t>
            </a:r>
            <a:endParaRPr lang="en-US" altLang="ru-RU" sz="3809" dirty="0">
              <a:solidFill>
                <a:srgbClr val="0000FF"/>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88CB1F73-ACFF-44B6-8D85-BC2983457A95}"/>
              </a:ext>
            </a:extLst>
          </p:cNvPr>
          <p:cNvSpPr txBox="1"/>
          <p:nvPr/>
        </p:nvSpPr>
        <p:spPr>
          <a:xfrm>
            <a:off x="682670" y="990906"/>
            <a:ext cx="11147380" cy="4143736"/>
          </a:xfrm>
          <a:prstGeom prst="rect">
            <a:avLst/>
          </a:prstGeom>
          <a:noFill/>
        </p:spPr>
        <p:txBody>
          <a:bodyPr wrap="square" lIns="92620" tIns="46310" rIns="92620" bIns="46310">
            <a:spAutoFit/>
          </a:bodyPr>
          <a:lstStyle/>
          <a:p>
            <a:pPr marL="463084" marR="0" lvl="0" indent="-463084"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3463"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ru-RU" sz="3463"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Почему мы оцениваем</a:t>
            </a:r>
            <a:r>
              <a:rPr kumimoji="0" lang="en-US" sz="3463"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853440" marR="0" lvl="1" indent="-3903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rPr>
              <a:t>Улучшить обучение</a:t>
            </a:r>
            <a:endParaRPr kumimoji="0" lang="en-US"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endParaRPr>
          </a:p>
          <a:p>
            <a:pPr marL="853440" marR="0" lvl="1" indent="-3903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rPr>
              <a:t>Измерить обучение</a:t>
            </a:r>
            <a:endParaRPr kumimoji="0" lang="en-US"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endParaRPr>
          </a:p>
          <a:p>
            <a:pPr marL="853440" marR="0" lvl="1" indent="-3903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rPr>
              <a:t>Улучшить преподавание</a:t>
            </a:r>
            <a:endParaRPr kumimoji="0" lang="en-US"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endParaRPr>
          </a:p>
          <a:p>
            <a:pPr marL="853440" marR="0" lvl="1" indent="-390301"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rPr>
              <a:t>Мониторинг процесса обучения и преподавания</a:t>
            </a:r>
            <a:endParaRPr kumimoji="0" lang="en-US"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24"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463084" marR="0" lvl="0" indent="-463084"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3463"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ru-RU" sz="3463"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Какую информацию мы хотим получить</a:t>
            </a:r>
            <a:r>
              <a:rPr kumimoji="0" lang="en-US" sz="3463"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p>
          <a:p>
            <a:pPr marL="810396" marR="0" lvl="1" indent="-34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rPr>
              <a:t>Результат по отношению к цели во время обучения</a:t>
            </a:r>
            <a:endParaRPr kumimoji="0" lang="en-US"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endParaRPr>
          </a:p>
          <a:p>
            <a:pPr marL="810396" marR="0" lvl="1" indent="-34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rPr>
              <a:t>Результат по отношению к цели после обучения</a:t>
            </a:r>
            <a:endParaRPr kumimoji="0" lang="en-US"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endParaRPr>
          </a:p>
          <a:p>
            <a:pPr marL="810396" marR="0" lvl="1" indent="-347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ru-RU"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rPr>
              <a:t>Рост результатов на протяжении времени</a:t>
            </a:r>
            <a:endParaRPr kumimoji="0" lang="en-US" sz="2424" b="0" i="0" u="none" strike="noStrike" kern="1200" cap="none" spc="0" normalizeH="0" baseline="0" noProof="0" dirty="0">
              <a:ln>
                <a:noFill/>
              </a:ln>
              <a:solidFill>
                <a:srgbClr val="000000">
                  <a:lumMod val="85000"/>
                  <a:lumOff val="15000"/>
                </a:srgbClr>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8737043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a:extLst>
              <a:ext uri="{FF2B5EF4-FFF2-40B4-BE49-F238E27FC236}">
                <a16:creationId xmlns:a16="http://schemas.microsoft.com/office/drawing/2014/main" id="{BD23F46A-BA3E-4831-8D70-30A94828681A}"/>
              </a:ext>
            </a:extLst>
          </p:cNvPr>
          <p:cNvSpPr>
            <a:spLocks noGrp="1" noChangeArrowheads="1"/>
          </p:cNvSpPr>
          <p:nvPr>
            <p:ph type="title"/>
          </p:nvPr>
        </p:nvSpPr>
        <p:spPr>
          <a:xfrm>
            <a:off x="1746875" y="130565"/>
            <a:ext cx="8698252" cy="716035"/>
          </a:xfrm>
        </p:spPr>
        <p:txBody>
          <a:bodyPr/>
          <a:lstStyle/>
          <a:p>
            <a:r>
              <a:rPr lang="ru-RU" altLang="ru-RU" sz="3982" dirty="0">
                <a:solidFill>
                  <a:srgbClr val="0000FF"/>
                </a:solidFill>
                <a:latin typeface="Times New Roman" panose="02020603050405020304" pitchFamily="18" charset="0"/>
                <a:cs typeface="Times New Roman" panose="02020603050405020304" pitchFamily="18" charset="0"/>
              </a:rPr>
              <a:t>Критерий</a:t>
            </a:r>
            <a:r>
              <a:rPr lang="ru-RU" altLang="ru-RU" dirty="0">
                <a:latin typeface="Times New Roman" panose="02020603050405020304" pitchFamily="18" charset="0"/>
                <a:cs typeface="Times New Roman" panose="02020603050405020304" pitchFamily="18" charset="0"/>
              </a:rPr>
              <a:t> </a:t>
            </a:r>
            <a:r>
              <a:rPr lang="ru-RU" altLang="ru-RU" sz="3982" dirty="0">
                <a:solidFill>
                  <a:srgbClr val="0000FF"/>
                </a:solidFill>
                <a:latin typeface="Times New Roman" panose="02020603050405020304" pitchFamily="18" charset="0"/>
                <a:cs typeface="Times New Roman" panose="02020603050405020304" pitchFamily="18" charset="0"/>
              </a:rPr>
              <a:t>оценивания</a:t>
            </a:r>
          </a:p>
        </p:txBody>
      </p:sp>
      <p:sp>
        <p:nvSpPr>
          <p:cNvPr id="19459" name="Номер слайда 3">
            <a:extLst>
              <a:ext uri="{FF2B5EF4-FFF2-40B4-BE49-F238E27FC236}">
                <a16:creationId xmlns:a16="http://schemas.microsoft.com/office/drawing/2014/main" id="{4B462766-C83D-4D4E-BF6C-61FB6FA17C5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643172" indent="-247374">
              <a:defRPr>
                <a:solidFill>
                  <a:schemeClr val="tx1"/>
                </a:solidFill>
                <a:latin typeface="Arial" panose="020B0604020202020204" pitchFamily="34" charset="0"/>
              </a:defRPr>
            </a:lvl2pPr>
            <a:lvl3pPr marL="989495" indent="-197899">
              <a:defRPr>
                <a:solidFill>
                  <a:schemeClr val="tx1"/>
                </a:solidFill>
                <a:latin typeface="Arial" panose="020B0604020202020204" pitchFamily="34" charset="0"/>
              </a:defRPr>
            </a:lvl3pPr>
            <a:lvl4pPr marL="1385293" indent="-197899">
              <a:defRPr>
                <a:solidFill>
                  <a:schemeClr val="tx1"/>
                </a:solidFill>
                <a:latin typeface="Arial" panose="020B0604020202020204" pitchFamily="34" charset="0"/>
              </a:defRPr>
            </a:lvl4pPr>
            <a:lvl5pPr marL="1781091" indent="-197899">
              <a:defRPr>
                <a:solidFill>
                  <a:schemeClr val="tx1"/>
                </a:solidFill>
                <a:latin typeface="Arial" panose="020B0604020202020204" pitchFamily="34" charset="0"/>
              </a:defRPr>
            </a:lvl5pPr>
            <a:lvl6pPr marL="2176889" indent="-197899" eaLnBrk="0" fontAlgn="base" hangingPunct="0">
              <a:spcBef>
                <a:spcPct val="0"/>
              </a:spcBef>
              <a:spcAft>
                <a:spcPct val="0"/>
              </a:spcAft>
              <a:defRPr>
                <a:solidFill>
                  <a:schemeClr val="tx1"/>
                </a:solidFill>
                <a:latin typeface="Arial" panose="020B0604020202020204" pitchFamily="34" charset="0"/>
              </a:defRPr>
            </a:lvl6pPr>
            <a:lvl7pPr marL="2572687" indent="-197899" eaLnBrk="0" fontAlgn="base" hangingPunct="0">
              <a:spcBef>
                <a:spcPct val="0"/>
              </a:spcBef>
              <a:spcAft>
                <a:spcPct val="0"/>
              </a:spcAft>
              <a:defRPr>
                <a:solidFill>
                  <a:schemeClr val="tx1"/>
                </a:solidFill>
                <a:latin typeface="Arial" panose="020B0604020202020204" pitchFamily="34" charset="0"/>
              </a:defRPr>
            </a:lvl7pPr>
            <a:lvl8pPr marL="2968485" indent="-197899" eaLnBrk="0" fontAlgn="base" hangingPunct="0">
              <a:spcBef>
                <a:spcPct val="0"/>
              </a:spcBef>
              <a:spcAft>
                <a:spcPct val="0"/>
              </a:spcAft>
              <a:defRPr>
                <a:solidFill>
                  <a:schemeClr val="tx1"/>
                </a:solidFill>
                <a:latin typeface="Arial" panose="020B0604020202020204" pitchFamily="34" charset="0"/>
              </a:defRPr>
            </a:lvl8pPr>
            <a:lvl9pPr marL="3364283" indent="-197899" eaLnBrk="0" fontAlgn="base" hangingPunct="0">
              <a:spcBef>
                <a:spcPct val="0"/>
              </a:spcBef>
              <a:spcAft>
                <a:spcPct val="0"/>
              </a:spcAft>
              <a:defRPr>
                <a:solidFill>
                  <a:schemeClr val="tx1"/>
                </a:solidFill>
                <a:latin typeface="Arial" panose="020B0604020202020204" pitchFamily="34" charset="0"/>
              </a:defRPr>
            </a:lvl9pPr>
          </a:lstStyle>
          <a:p>
            <a:fld id="{2E9DDC68-69DE-4244-9374-F6CB9AEB5FB2}" type="slidenum">
              <a:rPr lang="en-US" altLang="en-US">
                <a:solidFill>
                  <a:srgbClr val="FF3300"/>
                </a:solidFill>
                <a:latin typeface="Verdana" panose="020B0604030504040204" pitchFamily="34" charset="0"/>
              </a:rPr>
              <a:pPr/>
              <a:t>8</a:t>
            </a:fld>
            <a:endParaRPr lang="en-US" altLang="en-US">
              <a:solidFill>
                <a:srgbClr val="FF3300"/>
              </a:solidFill>
              <a:latin typeface="Verdana" panose="020B0604030504040204" pitchFamily="34" charset="0"/>
            </a:endParaRPr>
          </a:p>
        </p:txBody>
      </p:sp>
      <p:pic>
        <p:nvPicPr>
          <p:cNvPr id="19460" name="Picture 3" descr="D:\mustafina_a\Desktop\assessment-icon.png">
            <a:extLst>
              <a:ext uri="{FF2B5EF4-FFF2-40B4-BE49-F238E27FC236}">
                <a16:creationId xmlns:a16="http://schemas.microsoft.com/office/drawing/2014/main" id="{BA535A58-3FE4-4920-831D-949BB1D1A9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52270">
            <a:off x="1659977" y="3474815"/>
            <a:ext cx="1434144" cy="1355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Rectangle 7">
            <a:extLst>
              <a:ext uri="{FF2B5EF4-FFF2-40B4-BE49-F238E27FC236}">
                <a16:creationId xmlns:a16="http://schemas.microsoft.com/office/drawing/2014/main" id="{BCCCE141-77B1-4E28-A5ED-39BC63F81ABC}"/>
              </a:ext>
            </a:extLst>
          </p:cNvPr>
          <p:cNvSpPr>
            <a:spLocks noChangeArrowheads="1"/>
          </p:cNvSpPr>
          <p:nvPr/>
        </p:nvSpPr>
        <p:spPr bwMode="auto">
          <a:xfrm>
            <a:off x="1264478" y="41506"/>
            <a:ext cx="187099" cy="373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613" tIns="46306" rIns="92613" bIns="46306"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sz="1818"/>
          </a:p>
        </p:txBody>
      </p:sp>
      <p:cxnSp>
        <p:nvCxnSpPr>
          <p:cNvPr id="8" name="Прямая соединительная линия 7">
            <a:extLst>
              <a:ext uri="{FF2B5EF4-FFF2-40B4-BE49-F238E27FC236}">
                <a16:creationId xmlns:a16="http://schemas.microsoft.com/office/drawing/2014/main" id="{5EEE4614-A2BB-481D-990E-412F11198C22}"/>
              </a:ext>
            </a:extLst>
          </p:cNvPr>
          <p:cNvCxnSpPr/>
          <p:nvPr/>
        </p:nvCxnSpPr>
        <p:spPr>
          <a:xfrm>
            <a:off x="2576981" y="7414612"/>
            <a:ext cx="0" cy="320223"/>
          </a:xfrm>
          <a:prstGeom prst="line">
            <a:avLst/>
          </a:prstGeom>
          <a:ln w="57150" cmpd="dbl"/>
        </p:spPr>
        <p:style>
          <a:lnRef idx="1">
            <a:schemeClr val="accent1"/>
          </a:lnRef>
          <a:fillRef idx="0">
            <a:schemeClr val="accent1"/>
          </a:fillRef>
          <a:effectRef idx="0">
            <a:schemeClr val="accent1"/>
          </a:effectRef>
          <a:fontRef idx="minor">
            <a:schemeClr val="tx1"/>
          </a:fontRef>
        </p:style>
      </p:cxnSp>
      <p:sp>
        <p:nvSpPr>
          <p:cNvPr id="19463" name="Rectangle 8">
            <a:extLst>
              <a:ext uri="{FF2B5EF4-FFF2-40B4-BE49-F238E27FC236}">
                <a16:creationId xmlns:a16="http://schemas.microsoft.com/office/drawing/2014/main" id="{A749D6B1-6B81-4530-A294-9D43A17340A4}"/>
              </a:ext>
            </a:extLst>
          </p:cNvPr>
          <p:cNvSpPr>
            <a:spLocks noChangeArrowheads="1"/>
          </p:cNvSpPr>
          <p:nvPr/>
        </p:nvSpPr>
        <p:spPr bwMode="auto">
          <a:xfrm>
            <a:off x="434971" y="1320205"/>
            <a:ext cx="3851280" cy="1585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613" tIns="46306" rIns="92613" bIns="46306" anchor="ctr">
            <a:spAutoFit/>
          </a:bodyPr>
          <a:lstStyle>
            <a:lvl1pPr marL="514350" indent="-5143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buFontTx/>
              <a:buAutoNum type="arabicPeriod"/>
            </a:pPr>
            <a:r>
              <a:rPr lang="ru-RU" altLang="ru-RU" sz="2424" i="1" dirty="0">
                <a:solidFill>
                  <a:srgbClr val="000000"/>
                </a:solidFill>
                <a:latin typeface="Times New Roman" panose="02020603050405020304" pitchFamily="18" charset="0"/>
                <a:cs typeface="Times New Roman" panose="02020603050405020304" pitchFamily="18" charset="0"/>
              </a:rPr>
              <a:t>Критерий оценивания – что это?</a:t>
            </a:r>
          </a:p>
          <a:p>
            <a:pPr algn="just">
              <a:buFontTx/>
              <a:buAutoNum type="arabicPeriod"/>
            </a:pPr>
            <a:r>
              <a:rPr lang="ru-RU" altLang="ru-RU" sz="2424" i="1" dirty="0">
                <a:solidFill>
                  <a:srgbClr val="000000"/>
                </a:solidFill>
                <a:latin typeface="Times New Roman" panose="02020603050405020304" pitchFamily="18" charset="0"/>
                <a:cs typeface="Times New Roman" panose="02020603050405020304" pitchFamily="18" charset="0"/>
              </a:rPr>
              <a:t>Каким должен быть критерий оценивания?</a:t>
            </a:r>
            <a:endParaRPr lang="en-US" altLang="ru-RU" sz="2424" i="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285210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5D6EB065-A212-4DAB-993E-A92FE5FF5685}"/>
              </a:ext>
            </a:extLst>
          </p:cNvPr>
          <p:cNvSpPr>
            <a:spLocks noChangeArrowheads="1"/>
          </p:cNvSpPr>
          <p:nvPr/>
        </p:nvSpPr>
        <p:spPr bwMode="auto">
          <a:xfrm>
            <a:off x="1264478" y="41506"/>
            <a:ext cx="187099" cy="373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613" tIns="46306" rIns="92613" bIns="46306"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ru-RU" altLang="ru-RU" sz="1818"/>
          </a:p>
        </p:txBody>
      </p:sp>
      <p:cxnSp>
        <p:nvCxnSpPr>
          <p:cNvPr id="8" name="Прямая соединительная линия 7">
            <a:extLst>
              <a:ext uri="{FF2B5EF4-FFF2-40B4-BE49-F238E27FC236}">
                <a16:creationId xmlns:a16="http://schemas.microsoft.com/office/drawing/2014/main" id="{243B547C-BD3A-41A9-9BB1-4EAAB10E66D1}"/>
              </a:ext>
            </a:extLst>
          </p:cNvPr>
          <p:cNvCxnSpPr/>
          <p:nvPr/>
        </p:nvCxnSpPr>
        <p:spPr>
          <a:xfrm>
            <a:off x="2576981" y="7414612"/>
            <a:ext cx="0" cy="320223"/>
          </a:xfrm>
          <a:prstGeom prst="line">
            <a:avLst/>
          </a:prstGeom>
          <a:ln w="57150" cmpd="dbl"/>
        </p:spPr>
        <p:style>
          <a:lnRef idx="1">
            <a:schemeClr val="accent1"/>
          </a:lnRef>
          <a:fillRef idx="0">
            <a:schemeClr val="accent1"/>
          </a:fillRef>
          <a:effectRef idx="0">
            <a:schemeClr val="accent1"/>
          </a:effectRef>
          <a:fontRef idx="minor">
            <a:schemeClr val="tx1"/>
          </a:fontRef>
        </p:style>
      </p:cxnSp>
      <p:sp>
        <p:nvSpPr>
          <p:cNvPr id="15" name="Заголовок 1">
            <a:extLst>
              <a:ext uri="{FF2B5EF4-FFF2-40B4-BE49-F238E27FC236}">
                <a16:creationId xmlns:a16="http://schemas.microsoft.com/office/drawing/2014/main" id="{A40EC119-8EF0-41F0-B030-0FB8B297D2EF}"/>
              </a:ext>
            </a:extLst>
          </p:cNvPr>
          <p:cNvSpPr txBox="1">
            <a:spLocks/>
          </p:cNvSpPr>
          <p:nvPr/>
        </p:nvSpPr>
        <p:spPr bwMode="auto">
          <a:xfrm>
            <a:off x="720503" y="228142"/>
            <a:ext cx="10408092" cy="716035"/>
          </a:xfrm>
          <a:prstGeom prst="rect">
            <a:avLst/>
          </a:prstGeom>
          <a:noFill/>
          <a:ln>
            <a:noFill/>
          </a:ln>
          <a:extLst/>
        </p:spPr>
        <p:txBody>
          <a:bodyPr lIns="92613" tIns="46306" rIns="92613" bIns="46306" anchor="ctr"/>
          <a:lstStyle>
            <a:lvl1pPr algn="ctr" rtl="0" eaLnBrk="0" fontAlgn="base" hangingPunct="0">
              <a:spcBef>
                <a:spcPct val="0"/>
              </a:spcBef>
              <a:spcAft>
                <a:spcPct val="0"/>
              </a:spcAft>
              <a:defRPr sz="4400" b="1">
                <a:solidFill>
                  <a:srgbClr val="FF3300"/>
                </a:solidFill>
                <a:latin typeface="+mj-lt"/>
                <a:ea typeface="+mj-ea"/>
                <a:cs typeface="+mj-cs"/>
              </a:defRPr>
            </a:lvl1pPr>
            <a:lvl2pPr algn="ctr" rtl="0" eaLnBrk="0" fontAlgn="base" hangingPunct="0">
              <a:spcBef>
                <a:spcPct val="0"/>
              </a:spcBef>
              <a:spcAft>
                <a:spcPct val="0"/>
              </a:spcAft>
              <a:defRPr sz="4400" b="1">
                <a:solidFill>
                  <a:srgbClr val="FF3300"/>
                </a:solidFill>
                <a:latin typeface="Arial" charset="0"/>
              </a:defRPr>
            </a:lvl2pPr>
            <a:lvl3pPr algn="ctr" rtl="0" eaLnBrk="0" fontAlgn="base" hangingPunct="0">
              <a:spcBef>
                <a:spcPct val="0"/>
              </a:spcBef>
              <a:spcAft>
                <a:spcPct val="0"/>
              </a:spcAft>
              <a:defRPr sz="4400" b="1">
                <a:solidFill>
                  <a:srgbClr val="FF3300"/>
                </a:solidFill>
                <a:latin typeface="Arial" charset="0"/>
              </a:defRPr>
            </a:lvl3pPr>
            <a:lvl4pPr algn="ctr" rtl="0" eaLnBrk="0" fontAlgn="base" hangingPunct="0">
              <a:spcBef>
                <a:spcPct val="0"/>
              </a:spcBef>
              <a:spcAft>
                <a:spcPct val="0"/>
              </a:spcAft>
              <a:defRPr sz="4400" b="1">
                <a:solidFill>
                  <a:srgbClr val="FF3300"/>
                </a:solidFill>
                <a:latin typeface="Arial" charset="0"/>
              </a:defRPr>
            </a:lvl4pPr>
            <a:lvl5pPr algn="ctr" rtl="0" eaLnBrk="0" fontAlgn="base" hangingPunct="0">
              <a:spcBef>
                <a:spcPct val="0"/>
              </a:spcBef>
              <a:spcAft>
                <a:spcPct val="0"/>
              </a:spcAft>
              <a:defRPr sz="4400" b="1">
                <a:solidFill>
                  <a:srgbClr val="FF3300"/>
                </a:solidFill>
                <a:latin typeface="Arial" charset="0"/>
              </a:defRPr>
            </a:lvl5pPr>
            <a:lvl6pPr marL="457200" algn="ctr" rtl="0" fontAlgn="base">
              <a:spcBef>
                <a:spcPct val="0"/>
              </a:spcBef>
              <a:spcAft>
                <a:spcPct val="0"/>
              </a:spcAft>
              <a:defRPr sz="4400" b="1">
                <a:solidFill>
                  <a:srgbClr val="FF3300"/>
                </a:solidFill>
                <a:latin typeface="Arial" charset="0"/>
              </a:defRPr>
            </a:lvl6pPr>
            <a:lvl7pPr marL="914400" algn="ctr" rtl="0" fontAlgn="base">
              <a:spcBef>
                <a:spcPct val="0"/>
              </a:spcBef>
              <a:spcAft>
                <a:spcPct val="0"/>
              </a:spcAft>
              <a:defRPr sz="4400" b="1">
                <a:solidFill>
                  <a:srgbClr val="FF3300"/>
                </a:solidFill>
                <a:latin typeface="Arial" charset="0"/>
              </a:defRPr>
            </a:lvl7pPr>
            <a:lvl8pPr marL="1371600" algn="ctr" rtl="0" fontAlgn="base">
              <a:spcBef>
                <a:spcPct val="0"/>
              </a:spcBef>
              <a:spcAft>
                <a:spcPct val="0"/>
              </a:spcAft>
              <a:defRPr sz="4400" b="1">
                <a:solidFill>
                  <a:srgbClr val="FF3300"/>
                </a:solidFill>
                <a:latin typeface="Arial" charset="0"/>
              </a:defRPr>
            </a:lvl8pPr>
            <a:lvl9pPr marL="1828800" algn="ctr" rtl="0" fontAlgn="base">
              <a:spcBef>
                <a:spcPct val="0"/>
              </a:spcBef>
              <a:spcAft>
                <a:spcPct val="0"/>
              </a:spcAft>
              <a:defRPr sz="4400" b="1">
                <a:solidFill>
                  <a:srgbClr val="FF3300"/>
                </a:solidFill>
                <a:latin typeface="Arial" charset="0"/>
              </a:defRPr>
            </a:lvl9pPr>
          </a:lstStyle>
          <a:p>
            <a:pPr lvl="0" algn="just" eaLnBrk="1" fontAlgn="auto" hangingPunct="1">
              <a:spcBef>
                <a:spcPts val="0"/>
              </a:spcBef>
              <a:spcAft>
                <a:spcPts val="0"/>
              </a:spcAft>
            </a:pPr>
            <a:r>
              <a:rPr lang="ru-RU" altLang="ru-RU" sz="2800" dirty="0">
                <a:solidFill>
                  <a:srgbClr val="000000"/>
                </a:solidFill>
                <a:latin typeface="Times New Roman" panose="02020603050405020304" pitchFamily="18" charset="0"/>
                <a:ea typeface="+mn-ea"/>
                <a:cs typeface="Times New Roman" panose="02020603050405020304" pitchFamily="18" charset="0"/>
              </a:rPr>
              <a:t>Задание:</a:t>
            </a:r>
            <a:r>
              <a:rPr lang="ru-RU" altLang="ru-RU" sz="2800" b="0" dirty="0">
                <a:solidFill>
                  <a:srgbClr val="000000"/>
                </a:solidFill>
                <a:latin typeface="Times New Roman" panose="02020603050405020304" pitchFamily="18" charset="0"/>
                <a:ea typeface="+mn-ea"/>
                <a:cs typeface="Times New Roman" panose="02020603050405020304" pitchFamily="18" charset="0"/>
              </a:rPr>
              <a:t> выделите ключевые моменты определения и выстройте логическую цепочку данного понятия (</a:t>
            </a:r>
            <a:r>
              <a:rPr lang="ru-RU" altLang="ru-RU" sz="2800" b="0" dirty="0" err="1">
                <a:solidFill>
                  <a:srgbClr val="000000"/>
                </a:solidFill>
                <a:latin typeface="Times New Roman" panose="02020603050405020304" pitchFamily="18" charset="0"/>
                <a:ea typeface="+mn-ea"/>
                <a:cs typeface="Times New Roman" panose="02020603050405020304" pitchFamily="18" charset="0"/>
              </a:rPr>
              <a:t>флипчарт</a:t>
            </a:r>
            <a:r>
              <a:rPr lang="ru-RU" altLang="ru-RU" sz="2800" b="0" dirty="0">
                <a:solidFill>
                  <a:srgbClr val="000000"/>
                </a:solidFill>
                <a:latin typeface="Times New Roman" panose="02020603050405020304" pitchFamily="18" charset="0"/>
                <a:ea typeface="+mn-ea"/>
                <a:cs typeface="Times New Roman" panose="02020603050405020304" pitchFamily="18" charset="0"/>
              </a:rPr>
              <a:t>, маркеры)</a:t>
            </a:r>
          </a:p>
        </p:txBody>
      </p:sp>
      <p:sp>
        <p:nvSpPr>
          <p:cNvPr id="19" name="TextBox 1">
            <a:extLst>
              <a:ext uri="{FF2B5EF4-FFF2-40B4-BE49-F238E27FC236}">
                <a16:creationId xmlns:a16="http://schemas.microsoft.com/office/drawing/2014/main" id="{47A28575-4A86-4912-978C-17ADF48BCB48}"/>
              </a:ext>
            </a:extLst>
          </p:cNvPr>
          <p:cNvSpPr txBox="1">
            <a:spLocks noChangeArrowheads="1"/>
          </p:cNvSpPr>
          <p:nvPr/>
        </p:nvSpPr>
        <p:spPr bwMode="auto">
          <a:xfrm>
            <a:off x="6756375" y="6353615"/>
            <a:ext cx="4154657" cy="305468"/>
          </a:xfrm>
          <a:prstGeom prst="rect">
            <a:avLst/>
          </a:prstGeom>
          <a:noFill/>
          <a:ln>
            <a:noFill/>
          </a:ln>
          <a:extLst/>
        </p:spPr>
        <p:txBody>
          <a:bodyPr>
            <a:spAutoFit/>
          </a:bodyPr>
          <a:lstStyle/>
          <a:p>
            <a:pPr>
              <a:defRPr/>
            </a:pPr>
            <a:r>
              <a:rPr lang="en-US" altLang="ru-RU" sz="1385" dirty="0">
                <a:solidFill>
                  <a:schemeClr val="accent3">
                    <a:lumMod val="65000"/>
                  </a:schemeClr>
                </a:solidFill>
                <a:latin typeface="Times New Roman" panose="02020603050405020304" pitchFamily="18" charset="0"/>
                <a:cs typeface="Times New Roman" panose="02020603050405020304" pitchFamily="18" charset="0"/>
              </a:rPr>
              <a:t>http://jfmueller.faculty.noctrl.edu/toolbox/howstep3.htm</a:t>
            </a:r>
            <a:endParaRPr lang="ru-RU" altLang="ru-RU" sz="1385" dirty="0">
              <a:solidFill>
                <a:schemeClr val="accent3">
                  <a:lumMod val="65000"/>
                </a:schemeClr>
              </a:solidFill>
              <a:latin typeface="Times New Roman" panose="02020603050405020304" pitchFamily="18" charset="0"/>
              <a:cs typeface="Times New Roman" panose="02020603050405020304" pitchFamily="18" charset="0"/>
            </a:endParaRPr>
          </a:p>
        </p:txBody>
      </p:sp>
      <p:sp>
        <p:nvSpPr>
          <p:cNvPr id="12" name="Прямоугольник 10">
            <a:extLst>
              <a:ext uri="{FF2B5EF4-FFF2-40B4-BE49-F238E27FC236}">
                <a16:creationId xmlns:a16="http://schemas.microsoft.com/office/drawing/2014/main" id="{0344D0BB-57EF-4883-BFDF-9105C28C8850}"/>
              </a:ext>
            </a:extLst>
          </p:cNvPr>
          <p:cNvSpPr>
            <a:spLocks noChangeArrowheads="1"/>
          </p:cNvSpPr>
          <p:nvPr/>
        </p:nvSpPr>
        <p:spPr bwMode="auto">
          <a:xfrm>
            <a:off x="533404" y="1130813"/>
            <a:ext cx="10782289" cy="440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613" tIns="46306" rIns="92613" bIns="46306">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r>
              <a:rPr lang="ru-RU" altLang="ru-RU" sz="2800" i="1" dirty="0">
                <a:latin typeface="Times New Roman" panose="02020603050405020304" pitchFamily="18" charset="0"/>
                <a:cs typeface="Times New Roman" panose="02020603050405020304" pitchFamily="18" charset="0"/>
              </a:rPr>
              <a:t>Критерий оценивания (КО) отражает, как будет проверяться достижение цели обучения (ЦО), т.е. описывает, что должен выполнять учащийся для демонстрации достижения ЦО. Поэтому КО должен быть измеримым, чтобы определить степень достижения ЦО, достижимым, т.е. соответствовать ЦО и не быть шире ЦО. В то же время КО должен быть конкретным, ясным и понятным для учителя и учащихся. Все должны понимать через какие конкретные действия (называть, определять, указывать, решать и др.) ученик должен продемонстрировать достижение цели обучения.</a:t>
            </a:r>
          </a:p>
        </p:txBody>
      </p:sp>
    </p:spTree>
    <p:extLst>
      <p:ext uri="{BB962C8B-B14F-4D97-AF65-F5344CB8AC3E}">
        <p14:creationId xmlns:p14="http://schemas.microsoft.com/office/powerpoint/2010/main" val="103092339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8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9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0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1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2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3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4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5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6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17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8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19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20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3.xml><?xml version="1.0" encoding="utf-8"?>
<a:theme xmlns:a="http://schemas.openxmlformats.org/drawingml/2006/main" name="21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4.xml><?xml version="1.0" encoding="utf-8"?>
<a:theme xmlns:a="http://schemas.openxmlformats.org/drawingml/2006/main" name="22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5.xml><?xml version="1.0" encoding="utf-8"?>
<a:theme xmlns:a="http://schemas.openxmlformats.org/drawingml/2006/main" name="23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6.xml><?xml version="1.0" encoding="utf-8"?>
<a:theme xmlns:a="http://schemas.openxmlformats.org/drawingml/2006/main" name="24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7.xml><?xml version="1.0" encoding="utf-8"?>
<a:theme xmlns:a="http://schemas.openxmlformats.org/drawingml/2006/main" name="25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8.xml><?xml version="1.0" encoding="utf-8"?>
<a:theme xmlns:a="http://schemas.openxmlformats.org/drawingml/2006/main" name="26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9.xml><?xml version="1.0" encoding="utf-8"?>
<a:theme xmlns:a="http://schemas.openxmlformats.org/drawingml/2006/main" name="27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0.xml><?xml version="1.0" encoding="utf-8"?>
<a:theme xmlns:a="http://schemas.openxmlformats.org/drawingml/2006/main" name="28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1.xml><?xml version="1.0" encoding="utf-8"?>
<a:theme xmlns:a="http://schemas.openxmlformats.org/drawingml/2006/main" name="29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2.xml><?xml version="1.0" encoding="utf-8"?>
<a:theme xmlns:a="http://schemas.openxmlformats.org/drawingml/2006/main" name="30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3.xml><?xml version="1.0" encoding="utf-8"?>
<a:theme xmlns:a="http://schemas.openxmlformats.org/drawingml/2006/main" name="31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4.xml><?xml version="1.0" encoding="utf-8"?>
<a:theme xmlns:a="http://schemas.openxmlformats.org/drawingml/2006/main" name="32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5.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Design3">
  <a:themeElements>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3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3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3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3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3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3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3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3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3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3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3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3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121</TotalTime>
  <Words>3143</Words>
  <Application>Microsoft Office PowerPoint</Application>
  <PresentationFormat>Широкоэкранный</PresentationFormat>
  <Paragraphs>470</Paragraphs>
  <Slides>39</Slides>
  <Notes>28</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34</vt:i4>
      </vt:variant>
      <vt:variant>
        <vt:lpstr>Заголовки слайдов</vt:lpstr>
      </vt:variant>
      <vt:variant>
        <vt:i4>39</vt:i4>
      </vt:variant>
    </vt:vector>
  </HeadingPairs>
  <TitlesOfParts>
    <vt:vector size="83" baseType="lpstr">
      <vt:lpstr>Microsoft YaHei</vt:lpstr>
      <vt:lpstr>Arial</vt:lpstr>
      <vt:lpstr>Arial Narrow</vt:lpstr>
      <vt:lpstr>Calibri</vt:lpstr>
      <vt:lpstr>Calibri Light</vt:lpstr>
      <vt:lpstr>Gill Sans MT</vt:lpstr>
      <vt:lpstr>Segoe UI</vt:lpstr>
      <vt:lpstr>Times New Roman</vt:lpstr>
      <vt:lpstr>Verdana</vt:lpstr>
      <vt:lpstr>Wingdings</vt:lpstr>
      <vt:lpstr>Тема Office</vt:lpstr>
      <vt:lpstr>Design3</vt:lpstr>
      <vt:lpstr>1_Design3</vt:lpstr>
      <vt:lpstr>2_Design3</vt:lpstr>
      <vt:lpstr>3_Design3</vt:lpstr>
      <vt:lpstr>4_Design3</vt:lpstr>
      <vt:lpstr>5_Design3</vt:lpstr>
      <vt:lpstr>6_Design3</vt:lpstr>
      <vt:lpstr>7_Design3</vt:lpstr>
      <vt:lpstr>8_Design3</vt:lpstr>
      <vt:lpstr>9_Design3</vt:lpstr>
      <vt:lpstr>10_Design3</vt:lpstr>
      <vt:lpstr>11_Design3</vt:lpstr>
      <vt:lpstr>12_Design3</vt:lpstr>
      <vt:lpstr>13_Design3</vt:lpstr>
      <vt:lpstr>14_Design3</vt:lpstr>
      <vt:lpstr>15_Design3</vt:lpstr>
      <vt:lpstr>16_Design3</vt:lpstr>
      <vt:lpstr>17_Design3</vt:lpstr>
      <vt:lpstr>18_Design3</vt:lpstr>
      <vt:lpstr>19_Design3</vt:lpstr>
      <vt:lpstr>20_Design3</vt:lpstr>
      <vt:lpstr>21_Design3</vt:lpstr>
      <vt:lpstr>22_Design3</vt:lpstr>
      <vt:lpstr>23_Design3</vt:lpstr>
      <vt:lpstr>24_Design3</vt:lpstr>
      <vt:lpstr>25_Design3</vt:lpstr>
      <vt:lpstr>26_Design3</vt:lpstr>
      <vt:lpstr>27_Design3</vt:lpstr>
      <vt:lpstr>28_Design3</vt:lpstr>
      <vt:lpstr>29_Design3</vt:lpstr>
      <vt:lpstr>30_Design3</vt:lpstr>
      <vt:lpstr>31_Design3</vt:lpstr>
      <vt:lpstr>32_Design3</vt:lpstr>
      <vt:lpstr>Презентация PowerPoint</vt:lpstr>
      <vt:lpstr>Обсудите следующие вопросы:</vt:lpstr>
      <vt:lpstr>Презентация PowerPoint</vt:lpstr>
      <vt:lpstr>Презентация PowerPoint</vt:lpstr>
      <vt:lpstr>Презентация PowerPoint</vt:lpstr>
      <vt:lpstr>Презентация PowerPoint</vt:lpstr>
      <vt:lpstr>Для чего необходимо обоснованное оценивание?</vt:lpstr>
      <vt:lpstr>Критерий оценивания</vt:lpstr>
      <vt:lpstr>Презентация PowerPoint</vt:lpstr>
      <vt:lpstr>Презентация PowerPoint</vt:lpstr>
      <vt:lpstr>Критерии оценивания</vt:lpstr>
      <vt:lpstr>Критерии оценивания</vt:lpstr>
      <vt:lpstr>Презентация PowerPoint</vt:lpstr>
      <vt:lpstr>Алгоритм разработки задания Цель обучения: развитие навыков по разработке заданий для оценивания - Что необходимо учитывать при составлении заданий для оценивания? - Какого типа задания разрабатываются для ФО? - Каким образом разрабатываются задания для суммативного оценивания? </vt:lpstr>
      <vt:lpstr>Определение контента для разработки заданий:  ФО и/или СО? </vt:lpstr>
      <vt:lpstr>Презентация PowerPoint</vt:lpstr>
      <vt:lpstr>Презентация PowerPoint</vt:lpstr>
      <vt:lpstr>Презентация PowerPoint</vt:lpstr>
      <vt:lpstr>Презентация PowerPoint</vt:lpstr>
      <vt:lpstr>Презентация PowerPoint</vt:lpstr>
      <vt:lpstr> О чем думает учитель при разработке заданий?</vt:lpstr>
      <vt:lpstr>Презентация PowerPoint</vt:lpstr>
      <vt:lpstr>Презентация PowerPoint</vt:lpstr>
      <vt:lpstr>Презентация PowerPoint</vt:lpstr>
      <vt:lpstr>Спецификация тестовых заданий</vt:lpstr>
      <vt:lpstr>Суммативное оценивание за четверть:  Спецификация</vt:lpstr>
      <vt:lpstr>Презентация PowerPoint</vt:lpstr>
      <vt:lpstr>Алгоритм составления заданий СОЧ</vt:lpstr>
      <vt:lpstr>Суммативное оценивание за четверть: Характеристика заданий</vt:lpstr>
      <vt:lpstr>Схема выставления баллов</vt:lpstr>
      <vt:lpstr>Схема выставления баллов</vt:lpstr>
      <vt:lpstr>Презентация PowerPoint</vt:lpstr>
      <vt:lpstr>Презентация PowerPoint</vt:lpstr>
      <vt:lpstr>Презентация PowerPoint</vt:lpstr>
      <vt:lpstr>Презентация PowerPoint</vt:lpstr>
      <vt:lpstr>Факторы в отношении учащихся: вовлеченность</vt:lpstr>
      <vt:lpstr>Факторы в отношении учащихся: доверие и прозрачность </vt:lpstr>
      <vt:lpstr>Факторы в отношении учителя: используемые задания</vt:lpstr>
      <vt:lpstr>Внешние факторы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HP Inc.</cp:lastModifiedBy>
  <cp:revision>14</cp:revision>
  <dcterms:created xsi:type="dcterms:W3CDTF">2019-10-16T15:46:00Z</dcterms:created>
  <dcterms:modified xsi:type="dcterms:W3CDTF">2020-01-20T08:55:35Z</dcterms:modified>
</cp:coreProperties>
</file>