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7.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8.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9.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1.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13.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14.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15.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16.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17.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18.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19.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20.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21.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theme/theme22.xml" ContentType="application/vnd.openxmlformats-officedocument.theme+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theme/theme23.xml" ContentType="application/vnd.openxmlformats-officedocument.theme+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24.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25.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theme/theme26.xml" ContentType="application/vnd.openxmlformats-officedocument.theme+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27.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theme/theme28.xml" ContentType="application/vnd.openxmlformats-officedocument.theme+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theme/theme29.xml" ContentType="application/vnd.openxmlformats-officedocument.theme+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theme/theme30.xml" ContentType="application/vnd.openxmlformats-officedocument.theme+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theme/theme31.xml" ContentType="application/vnd.openxmlformats-officedocument.theme+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theme/theme32.xml" ContentType="application/vnd.openxmlformats-officedocument.theme+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theme/theme33.xml" ContentType="application/vnd.openxmlformats-officedocument.theme+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 id="2147483704" r:id="rId4"/>
    <p:sldMasterId id="2147483726" r:id="rId5"/>
    <p:sldMasterId id="2147483748" r:id="rId6"/>
    <p:sldMasterId id="2147483770" r:id="rId7"/>
    <p:sldMasterId id="2147483792" r:id="rId8"/>
    <p:sldMasterId id="2147483814" r:id="rId9"/>
    <p:sldMasterId id="2147483836" r:id="rId10"/>
    <p:sldMasterId id="2147483858" r:id="rId11"/>
    <p:sldMasterId id="2147483880" r:id="rId12"/>
    <p:sldMasterId id="2147483902" r:id="rId13"/>
    <p:sldMasterId id="2147483924" r:id="rId14"/>
    <p:sldMasterId id="2147483946" r:id="rId15"/>
    <p:sldMasterId id="2147483968" r:id="rId16"/>
    <p:sldMasterId id="2147483990" r:id="rId17"/>
    <p:sldMasterId id="2147484012" r:id="rId18"/>
    <p:sldMasterId id="2147484035" r:id="rId19"/>
    <p:sldMasterId id="2147484058" r:id="rId20"/>
    <p:sldMasterId id="2147484081" r:id="rId21"/>
    <p:sldMasterId id="2147484104" r:id="rId22"/>
    <p:sldMasterId id="2147484127" r:id="rId23"/>
    <p:sldMasterId id="2147484150" r:id="rId24"/>
    <p:sldMasterId id="2147484173" r:id="rId25"/>
    <p:sldMasterId id="2147484196" r:id="rId26"/>
    <p:sldMasterId id="2147484219" r:id="rId27"/>
    <p:sldMasterId id="2147484242" r:id="rId28"/>
    <p:sldMasterId id="2147484265" r:id="rId29"/>
    <p:sldMasterId id="2147484288" r:id="rId30"/>
    <p:sldMasterId id="2147484311" r:id="rId31"/>
    <p:sldMasterId id="2147484334" r:id="rId32"/>
    <p:sldMasterId id="2147484357" r:id="rId33"/>
    <p:sldMasterId id="2147484380" r:id="rId34"/>
  </p:sldMasterIdLst>
  <p:notesMasterIdLst>
    <p:notesMasterId r:id="rId74"/>
  </p:notesMasterIdLst>
  <p:sldIdLst>
    <p:sldId id="259" r:id="rId35"/>
    <p:sldId id="295" r:id="rId36"/>
    <p:sldId id="296" r:id="rId37"/>
    <p:sldId id="297" r:id="rId38"/>
    <p:sldId id="256" r:id="rId39"/>
    <p:sldId id="258" r:id="rId40"/>
    <p:sldId id="260" r:id="rId41"/>
    <p:sldId id="261" r:id="rId42"/>
    <p:sldId id="262" r:id="rId43"/>
    <p:sldId id="263" r:id="rId44"/>
    <p:sldId id="264" r:id="rId45"/>
    <p:sldId id="265" r:id="rId46"/>
    <p:sldId id="266" r:id="rId47"/>
    <p:sldId id="267" r:id="rId48"/>
    <p:sldId id="269" r:id="rId49"/>
    <p:sldId id="270" r:id="rId50"/>
    <p:sldId id="268" r:id="rId51"/>
    <p:sldId id="271" r:id="rId52"/>
    <p:sldId id="273" r:id="rId53"/>
    <p:sldId id="274" r:id="rId54"/>
    <p:sldId id="272" r:id="rId55"/>
    <p:sldId id="276" r:id="rId56"/>
    <p:sldId id="275" r:id="rId57"/>
    <p:sldId id="292" r:id="rId58"/>
    <p:sldId id="277" r:id="rId59"/>
    <p:sldId id="278" r:id="rId60"/>
    <p:sldId id="283" r:id="rId61"/>
    <p:sldId id="279" r:id="rId62"/>
    <p:sldId id="280" r:id="rId63"/>
    <p:sldId id="281" r:id="rId64"/>
    <p:sldId id="282" r:id="rId65"/>
    <p:sldId id="284" r:id="rId66"/>
    <p:sldId id="285" r:id="rId67"/>
    <p:sldId id="286" r:id="rId68"/>
    <p:sldId id="287" r:id="rId69"/>
    <p:sldId id="288" r:id="rId70"/>
    <p:sldId id="289" r:id="rId71"/>
    <p:sldId id="290" r:id="rId72"/>
    <p:sldId id="291" r:id="rId7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5" d="100"/>
          <a:sy n="115" d="100"/>
        </p:scale>
        <p:origin x="31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2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7.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AF6AB-F824-4938-BFFC-7D1013813DCF}" type="doc">
      <dgm:prSet loTypeId="urn:microsoft.com/office/officeart/2005/8/layout/hProcess9" loCatId="process" qsTypeId="urn:microsoft.com/office/officeart/2005/8/quickstyle/simple3" qsCatId="simple" csTypeId="urn:microsoft.com/office/officeart/2005/8/colors/accent2_5" csCatId="accent2" phldr="1"/>
      <dgm:spPr/>
    </dgm:pt>
    <dgm:pt modelId="{7CAF2465-48A7-4A8B-99BC-94C1617005C8}">
      <dgm:prSet phldrT="[Текст]"/>
      <dgm:spPr/>
      <dgm:t>
        <a:bodyPr/>
        <a:lstStyle/>
        <a:p>
          <a:r>
            <a:rPr lang="kk-KZ" b="1" dirty="0"/>
            <a:t>Обзор учебной программы – отбор целей обучения для оценивания</a:t>
          </a:r>
          <a:endParaRPr lang="ru-RU" b="1" dirty="0"/>
        </a:p>
      </dgm:t>
    </dgm:pt>
    <dgm:pt modelId="{79AABA31-B227-47C7-868C-A750480DDFBF}" type="parTrans" cxnId="{9FBCF150-A1A8-4935-A4ED-6DDC9699A5FC}">
      <dgm:prSet/>
      <dgm:spPr/>
      <dgm:t>
        <a:bodyPr/>
        <a:lstStyle/>
        <a:p>
          <a:endParaRPr lang="ru-RU"/>
        </a:p>
      </dgm:t>
    </dgm:pt>
    <dgm:pt modelId="{CB073A8C-23F4-4E9A-B0B5-AA3107A27414}" type="sibTrans" cxnId="{9FBCF150-A1A8-4935-A4ED-6DDC9699A5FC}">
      <dgm:prSet/>
      <dgm:spPr/>
      <dgm:t>
        <a:bodyPr/>
        <a:lstStyle/>
        <a:p>
          <a:endParaRPr lang="ru-RU"/>
        </a:p>
      </dgm:t>
    </dgm:pt>
    <dgm:pt modelId="{174DC3C2-CDBA-417B-8845-E4354E271A02}">
      <dgm:prSet phldrT="[Текст]"/>
      <dgm:spPr/>
      <dgm:t>
        <a:bodyPr/>
        <a:lstStyle/>
        <a:p>
          <a:r>
            <a:rPr lang="ru-RU" b="1" dirty="0"/>
            <a:t>Критерии оценивания - </a:t>
          </a:r>
        </a:p>
      </dgm:t>
    </dgm:pt>
    <dgm:pt modelId="{C0913544-8F51-450A-B519-B267451301BE}" type="parTrans" cxnId="{5D849380-F20F-4CA6-BC57-8C85DEA49DFB}">
      <dgm:prSet/>
      <dgm:spPr/>
      <dgm:t>
        <a:bodyPr/>
        <a:lstStyle/>
        <a:p>
          <a:endParaRPr lang="ru-RU"/>
        </a:p>
      </dgm:t>
    </dgm:pt>
    <dgm:pt modelId="{5C126B0D-4678-44CB-9008-E4D648BA4220}" type="sibTrans" cxnId="{5D849380-F20F-4CA6-BC57-8C85DEA49DFB}">
      <dgm:prSet/>
      <dgm:spPr/>
      <dgm:t>
        <a:bodyPr/>
        <a:lstStyle/>
        <a:p>
          <a:endParaRPr lang="ru-RU"/>
        </a:p>
      </dgm:t>
    </dgm:pt>
    <dgm:pt modelId="{E8079FE2-D0BF-4E60-959A-BA475E5E523D}">
      <dgm:prSet phldrT="[Текст]"/>
      <dgm:spPr/>
      <dgm:t>
        <a:bodyPr/>
        <a:lstStyle/>
        <a:p>
          <a:r>
            <a:rPr lang="ru-RU" b="1" dirty="0"/>
            <a:t>Уровни мыслительных навыков</a:t>
          </a:r>
        </a:p>
      </dgm:t>
    </dgm:pt>
    <dgm:pt modelId="{0F916AF4-52B7-4AA4-ACE0-C59C87835EEF}" type="parTrans" cxnId="{8EB0698B-7428-45DB-9B3F-8543EABEF80B}">
      <dgm:prSet/>
      <dgm:spPr/>
      <dgm:t>
        <a:bodyPr/>
        <a:lstStyle/>
        <a:p>
          <a:endParaRPr lang="ru-RU"/>
        </a:p>
      </dgm:t>
    </dgm:pt>
    <dgm:pt modelId="{2446ED03-82AD-4D61-9A0E-1DBFAACF56FF}" type="sibTrans" cxnId="{8EB0698B-7428-45DB-9B3F-8543EABEF80B}">
      <dgm:prSet/>
      <dgm:spPr/>
      <dgm:t>
        <a:bodyPr/>
        <a:lstStyle/>
        <a:p>
          <a:endParaRPr lang="ru-RU"/>
        </a:p>
      </dgm:t>
    </dgm:pt>
    <dgm:pt modelId="{93BE52B5-0F63-4104-90B8-2F45260648C1}">
      <dgm:prSet phldrT="[Текст]"/>
      <dgm:spPr/>
      <dgm:t>
        <a:bodyPr/>
        <a:lstStyle/>
        <a:p>
          <a:r>
            <a:rPr lang="ru-RU" b="1"/>
            <a:t>Уровни учебных достижений</a:t>
          </a:r>
          <a:endParaRPr lang="ru-RU" b="1" dirty="0"/>
        </a:p>
      </dgm:t>
    </dgm:pt>
    <dgm:pt modelId="{9178E0A9-D0AA-4878-B277-32C031361199}" type="parTrans" cxnId="{BB72E022-ACA9-4285-A923-3385287A7C73}">
      <dgm:prSet/>
      <dgm:spPr/>
      <dgm:t>
        <a:bodyPr/>
        <a:lstStyle/>
        <a:p>
          <a:endParaRPr lang="ru-RU"/>
        </a:p>
      </dgm:t>
    </dgm:pt>
    <dgm:pt modelId="{BBDE4DFE-949D-4135-B1EE-0FEDBA744F7D}" type="sibTrans" cxnId="{BB72E022-ACA9-4285-A923-3385287A7C73}">
      <dgm:prSet/>
      <dgm:spPr/>
      <dgm:t>
        <a:bodyPr/>
        <a:lstStyle/>
        <a:p>
          <a:endParaRPr lang="ru-RU"/>
        </a:p>
      </dgm:t>
    </dgm:pt>
    <dgm:pt modelId="{D16DA12E-4762-4950-9868-292174C0DFED}">
      <dgm:prSet phldrT="[Текст]"/>
      <dgm:spPr/>
      <dgm:t>
        <a:bodyPr/>
        <a:lstStyle/>
        <a:p>
          <a:r>
            <a:rPr lang="ru-RU" b="1" dirty="0"/>
            <a:t>Задания- разноуровневые</a:t>
          </a:r>
        </a:p>
      </dgm:t>
    </dgm:pt>
    <dgm:pt modelId="{5030DC60-A3CE-4BDB-B9B8-24E2B96A18F1}" type="parTrans" cxnId="{1BF74994-9290-4F5C-B3CB-B09DC2B0FA39}">
      <dgm:prSet/>
      <dgm:spPr/>
      <dgm:t>
        <a:bodyPr/>
        <a:lstStyle/>
        <a:p>
          <a:endParaRPr lang="ru-RU"/>
        </a:p>
      </dgm:t>
    </dgm:pt>
    <dgm:pt modelId="{F83FB613-22B8-4800-9867-9BE8FBA0C5CE}" type="sibTrans" cxnId="{1BF74994-9290-4F5C-B3CB-B09DC2B0FA39}">
      <dgm:prSet/>
      <dgm:spPr/>
      <dgm:t>
        <a:bodyPr/>
        <a:lstStyle/>
        <a:p>
          <a:endParaRPr lang="ru-RU"/>
        </a:p>
      </dgm:t>
    </dgm:pt>
    <dgm:pt modelId="{4166079E-B757-4CAB-93B8-6EE755A1410D}">
      <dgm:prSet phldrT="[Текст]"/>
      <dgm:spPr/>
      <dgm:t>
        <a:bodyPr/>
        <a:lstStyle/>
        <a:p>
          <a:r>
            <a:rPr lang="ru-RU" b="1"/>
            <a:t>Дескрипторы и баллы</a:t>
          </a:r>
          <a:endParaRPr lang="ru-RU" b="1" dirty="0"/>
        </a:p>
      </dgm:t>
    </dgm:pt>
    <dgm:pt modelId="{73CF2320-30A4-483B-86CF-3BD5E51361E2}" type="parTrans" cxnId="{07E1F6FD-614E-42CB-9C5B-F2566866F27A}">
      <dgm:prSet/>
      <dgm:spPr/>
      <dgm:t>
        <a:bodyPr/>
        <a:lstStyle/>
        <a:p>
          <a:endParaRPr lang="ru-RU"/>
        </a:p>
      </dgm:t>
    </dgm:pt>
    <dgm:pt modelId="{C8642286-F5F6-4725-BE86-A984D224A893}" type="sibTrans" cxnId="{07E1F6FD-614E-42CB-9C5B-F2566866F27A}">
      <dgm:prSet/>
      <dgm:spPr/>
      <dgm:t>
        <a:bodyPr/>
        <a:lstStyle/>
        <a:p>
          <a:endParaRPr lang="ru-RU"/>
        </a:p>
      </dgm:t>
    </dgm:pt>
    <dgm:pt modelId="{F6FCC99A-FDA1-4A68-8538-B499C7142D1A}" type="pres">
      <dgm:prSet presAssocID="{0C2AF6AB-F824-4938-BFFC-7D1013813DCF}" presName="CompostProcess" presStyleCnt="0">
        <dgm:presLayoutVars>
          <dgm:dir/>
          <dgm:resizeHandles val="exact"/>
        </dgm:presLayoutVars>
      </dgm:prSet>
      <dgm:spPr/>
    </dgm:pt>
    <dgm:pt modelId="{AA2C45A1-C51C-440D-8977-EFA053732E81}" type="pres">
      <dgm:prSet presAssocID="{0C2AF6AB-F824-4938-BFFC-7D1013813DCF}" presName="arrow" presStyleLbl="bgShp" presStyleIdx="0" presStyleCnt="1" custScaleX="116404" custLinFactNeighborY="-2078"/>
      <dgm:spPr/>
    </dgm:pt>
    <dgm:pt modelId="{DEDDE8F8-2A58-4447-BFCC-445831EF8064}" type="pres">
      <dgm:prSet presAssocID="{0C2AF6AB-F824-4938-BFFC-7D1013813DCF}" presName="linearProcess" presStyleCnt="0"/>
      <dgm:spPr/>
    </dgm:pt>
    <dgm:pt modelId="{1681CACA-FB88-4691-8083-3CB4F5342C41}" type="pres">
      <dgm:prSet presAssocID="{7CAF2465-48A7-4A8B-99BC-94C1617005C8}" presName="textNode" presStyleLbl="node1" presStyleIdx="0" presStyleCnt="6">
        <dgm:presLayoutVars>
          <dgm:bulletEnabled val="1"/>
        </dgm:presLayoutVars>
      </dgm:prSet>
      <dgm:spPr/>
      <dgm:t>
        <a:bodyPr/>
        <a:lstStyle/>
        <a:p>
          <a:endParaRPr lang="ru-RU"/>
        </a:p>
      </dgm:t>
    </dgm:pt>
    <dgm:pt modelId="{668A4DE7-BD8E-4D21-91AC-FD19CF0AC513}" type="pres">
      <dgm:prSet presAssocID="{CB073A8C-23F4-4E9A-B0B5-AA3107A27414}" presName="sibTrans" presStyleCnt="0"/>
      <dgm:spPr/>
    </dgm:pt>
    <dgm:pt modelId="{FB4620F6-3CF2-464A-991A-5D6BD67DDF5E}" type="pres">
      <dgm:prSet presAssocID="{174DC3C2-CDBA-417B-8845-E4354E271A02}" presName="textNode" presStyleLbl="node1" presStyleIdx="1" presStyleCnt="6">
        <dgm:presLayoutVars>
          <dgm:bulletEnabled val="1"/>
        </dgm:presLayoutVars>
      </dgm:prSet>
      <dgm:spPr/>
      <dgm:t>
        <a:bodyPr/>
        <a:lstStyle/>
        <a:p>
          <a:endParaRPr lang="ru-RU"/>
        </a:p>
      </dgm:t>
    </dgm:pt>
    <dgm:pt modelId="{5CF88537-86D7-470D-91F4-7B86BDA5DCB3}" type="pres">
      <dgm:prSet presAssocID="{5C126B0D-4678-44CB-9008-E4D648BA4220}" presName="sibTrans" presStyleCnt="0"/>
      <dgm:spPr/>
    </dgm:pt>
    <dgm:pt modelId="{2C5DBC98-B7CC-419C-AF55-DC626EE8342F}" type="pres">
      <dgm:prSet presAssocID="{E8079FE2-D0BF-4E60-959A-BA475E5E523D}" presName="textNode" presStyleLbl="node1" presStyleIdx="2" presStyleCnt="6">
        <dgm:presLayoutVars>
          <dgm:bulletEnabled val="1"/>
        </dgm:presLayoutVars>
      </dgm:prSet>
      <dgm:spPr/>
      <dgm:t>
        <a:bodyPr/>
        <a:lstStyle/>
        <a:p>
          <a:endParaRPr lang="ru-RU"/>
        </a:p>
      </dgm:t>
    </dgm:pt>
    <dgm:pt modelId="{EAD9CA74-0554-4638-B128-52323DCCCD51}" type="pres">
      <dgm:prSet presAssocID="{2446ED03-82AD-4D61-9A0E-1DBFAACF56FF}" presName="sibTrans" presStyleCnt="0"/>
      <dgm:spPr/>
    </dgm:pt>
    <dgm:pt modelId="{DB713585-C4EC-4090-8293-5F8945C63AE0}" type="pres">
      <dgm:prSet presAssocID="{D16DA12E-4762-4950-9868-292174C0DFED}" presName="textNode" presStyleLbl="node1" presStyleIdx="3" presStyleCnt="6">
        <dgm:presLayoutVars>
          <dgm:bulletEnabled val="1"/>
        </dgm:presLayoutVars>
      </dgm:prSet>
      <dgm:spPr/>
      <dgm:t>
        <a:bodyPr/>
        <a:lstStyle/>
        <a:p>
          <a:endParaRPr lang="ru-RU"/>
        </a:p>
      </dgm:t>
    </dgm:pt>
    <dgm:pt modelId="{B5D774D4-5C6D-47EB-ADF6-FC2FA12A4466}" type="pres">
      <dgm:prSet presAssocID="{F83FB613-22B8-4800-9867-9BE8FBA0C5CE}" presName="sibTrans" presStyleCnt="0"/>
      <dgm:spPr/>
    </dgm:pt>
    <dgm:pt modelId="{6FA2FEA8-89B6-4E12-A9C1-73123E76DBD3}" type="pres">
      <dgm:prSet presAssocID="{4166079E-B757-4CAB-93B8-6EE755A1410D}" presName="textNode" presStyleLbl="node1" presStyleIdx="4" presStyleCnt="6">
        <dgm:presLayoutVars>
          <dgm:bulletEnabled val="1"/>
        </dgm:presLayoutVars>
      </dgm:prSet>
      <dgm:spPr/>
      <dgm:t>
        <a:bodyPr/>
        <a:lstStyle/>
        <a:p>
          <a:endParaRPr lang="ru-RU"/>
        </a:p>
      </dgm:t>
    </dgm:pt>
    <dgm:pt modelId="{9E22BBDC-FDE5-43B9-A5E5-1EB3D7C63899}" type="pres">
      <dgm:prSet presAssocID="{C8642286-F5F6-4725-BE86-A984D224A893}" presName="sibTrans" presStyleCnt="0"/>
      <dgm:spPr/>
    </dgm:pt>
    <dgm:pt modelId="{D886FBAC-4F0B-466C-A320-52C7A5D698FC}" type="pres">
      <dgm:prSet presAssocID="{93BE52B5-0F63-4104-90B8-2F45260648C1}" presName="textNode" presStyleLbl="node1" presStyleIdx="5" presStyleCnt="6">
        <dgm:presLayoutVars>
          <dgm:bulletEnabled val="1"/>
        </dgm:presLayoutVars>
      </dgm:prSet>
      <dgm:spPr/>
      <dgm:t>
        <a:bodyPr/>
        <a:lstStyle/>
        <a:p>
          <a:endParaRPr lang="ru-RU"/>
        </a:p>
      </dgm:t>
    </dgm:pt>
  </dgm:ptLst>
  <dgm:cxnLst>
    <dgm:cxn modelId="{1BF74994-9290-4F5C-B3CB-B09DC2B0FA39}" srcId="{0C2AF6AB-F824-4938-BFFC-7D1013813DCF}" destId="{D16DA12E-4762-4950-9868-292174C0DFED}" srcOrd="3" destOrd="0" parTransId="{5030DC60-A3CE-4BDB-B9B8-24E2B96A18F1}" sibTransId="{F83FB613-22B8-4800-9867-9BE8FBA0C5CE}"/>
    <dgm:cxn modelId="{07E1F6FD-614E-42CB-9C5B-F2566866F27A}" srcId="{0C2AF6AB-F824-4938-BFFC-7D1013813DCF}" destId="{4166079E-B757-4CAB-93B8-6EE755A1410D}" srcOrd="4" destOrd="0" parTransId="{73CF2320-30A4-483B-86CF-3BD5E51361E2}" sibTransId="{C8642286-F5F6-4725-BE86-A984D224A893}"/>
    <dgm:cxn modelId="{5D849380-F20F-4CA6-BC57-8C85DEA49DFB}" srcId="{0C2AF6AB-F824-4938-BFFC-7D1013813DCF}" destId="{174DC3C2-CDBA-417B-8845-E4354E271A02}" srcOrd="1" destOrd="0" parTransId="{C0913544-8F51-450A-B519-B267451301BE}" sibTransId="{5C126B0D-4678-44CB-9008-E4D648BA4220}"/>
    <dgm:cxn modelId="{CA46A1A0-AB06-4379-9C81-3AB496F35D7A}" type="presOf" srcId="{4166079E-B757-4CAB-93B8-6EE755A1410D}" destId="{6FA2FEA8-89B6-4E12-A9C1-73123E76DBD3}" srcOrd="0" destOrd="0" presId="urn:microsoft.com/office/officeart/2005/8/layout/hProcess9"/>
    <dgm:cxn modelId="{BB72E022-ACA9-4285-A923-3385287A7C73}" srcId="{0C2AF6AB-F824-4938-BFFC-7D1013813DCF}" destId="{93BE52B5-0F63-4104-90B8-2F45260648C1}" srcOrd="5" destOrd="0" parTransId="{9178E0A9-D0AA-4878-B277-32C031361199}" sibTransId="{BBDE4DFE-949D-4135-B1EE-0FEDBA744F7D}"/>
    <dgm:cxn modelId="{490D08AC-1CC6-4183-AE5B-CA7280AA6613}" type="presOf" srcId="{D16DA12E-4762-4950-9868-292174C0DFED}" destId="{DB713585-C4EC-4090-8293-5F8945C63AE0}" srcOrd="0" destOrd="0" presId="urn:microsoft.com/office/officeart/2005/8/layout/hProcess9"/>
    <dgm:cxn modelId="{8EB0698B-7428-45DB-9B3F-8543EABEF80B}" srcId="{0C2AF6AB-F824-4938-BFFC-7D1013813DCF}" destId="{E8079FE2-D0BF-4E60-959A-BA475E5E523D}" srcOrd="2" destOrd="0" parTransId="{0F916AF4-52B7-4AA4-ACE0-C59C87835EEF}" sibTransId="{2446ED03-82AD-4D61-9A0E-1DBFAACF56FF}"/>
    <dgm:cxn modelId="{526EA607-31F6-4458-98E2-ABB0DC5F5B4C}" type="presOf" srcId="{174DC3C2-CDBA-417B-8845-E4354E271A02}" destId="{FB4620F6-3CF2-464A-991A-5D6BD67DDF5E}" srcOrd="0" destOrd="0" presId="urn:microsoft.com/office/officeart/2005/8/layout/hProcess9"/>
    <dgm:cxn modelId="{9FBCF150-A1A8-4935-A4ED-6DDC9699A5FC}" srcId="{0C2AF6AB-F824-4938-BFFC-7D1013813DCF}" destId="{7CAF2465-48A7-4A8B-99BC-94C1617005C8}" srcOrd="0" destOrd="0" parTransId="{79AABA31-B227-47C7-868C-A750480DDFBF}" sibTransId="{CB073A8C-23F4-4E9A-B0B5-AA3107A27414}"/>
    <dgm:cxn modelId="{BE2D4DE7-9F6B-49E2-9C98-78A5A57FD919}" type="presOf" srcId="{7CAF2465-48A7-4A8B-99BC-94C1617005C8}" destId="{1681CACA-FB88-4691-8083-3CB4F5342C41}" srcOrd="0" destOrd="0" presId="urn:microsoft.com/office/officeart/2005/8/layout/hProcess9"/>
    <dgm:cxn modelId="{E6EEB2F8-D184-4A50-8C41-32CD5F9C8FB2}" type="presOf" srcId="{93BE52B5-0F63-4104-90B8-2F45260648C1}" destId="{D886FBAC-4F0B-466C-A320-52C7A5D698FC}" srcOrd="0" destOrd="0" presId="urn:microsoft.com/office/officeart/2005/8/layout/hProcess9"/>
    <dgm:cxn modelId="{66239F57-EDB0-4008-B592-21C72DED9DFD}" type="presOf" srcId="{0C2AF6AB-F824-4938-BFFC-7D1013813DCF}" destId="{F6FCC99A-FDA1-4A68-8538-B499C7142D1A}" srcOrd="0" destOrd="0" presId="urn:microsoft.com/office/officeart/2005/8/layout/hProcess9"/>
    <dgm:cxn modelId="{0077A315-EFA1-4DBE-8EE1-20C42D17B1D4}" type="presOf" srcId="{E8079FE2-D0BF-4E60-959A-BA475E5E523D}" destId="{2C5DBC98-B7CC-419C-AF55-DC626EE8342F}" srcOrd="0" destOrd="0" presId="urn:microsoft.com/office/officeart/2005/8/layout/hProcess9"/>
    <dgm:cxn modelId="{CDDE0D5B-3681-41FB-9DE6-E4587B54D080}" type="presParOf" srcId="{F6FCC99A-FDA1-4A68-8538-B499C7142D1A}" destId="{AA2C45A1-C51C-440D-8977-EFA053732E81}" srcOrd="0" destOrd="0" presId="urn:microsoft.com/office/officeart/2005/8/layout/hProcess9"/>
    <dgm:cxn modelId="{365F536F-D6F1-46E7-8663-BDC1BE6DFBF3}" type="presParOf" srcId="{F6FCC99A-FDA1-4A68-8538-B499C7142D1A}" destId="{DEDDE8F8-2A58-4447-BFCC-445831EF8064}" srcOrd="1" destOrd="0" presId="urn:microsoft.com/office/officeart/2005/8/layout/hProcess9"/>
    <dgm:cxn modelId="{542CE2EE-9F8B-4EC4-BD6E-48C3532AE497}" type="presParOf" srcId="{DEDDE8F8-2A58-4447-BFCC-445831EF8064}" destId="{1681CACA-FB88-4691-8083-3CB4F5342C41}" srcOrd="0" destOrd="0" presId="urn:microsoft.com/office/officeart/2005/8/layout/hProcess9"/>
    <dgm:cxn modelId="{D69831A0-3752-4EF8-8FA4-87A47939EC63}" type="presParOf" srcId="{DEDDE8F8-2A58-4447-BFCC-445831EF8064}" destId="{668A4DE7-BD8E-4D21-91AC-FD19CF0AC513}" srcOrd="1" destOrd="0" presId="urn:microsoft.com/office/officeart/2005/8/layout/hProcess9"/>
    <dgm:cxn modelId="{A43E36F4-50EC-40A6-8342-6BF5A54D9F57}" type="presParOf" srcId="{DEDDE8F8-2A58-4447-BFCC-445831EF8064}" destId="{FB4620F6-3CF2-464A-991A-5D6BD67DDF5E}" srcOrd="2" destOrd="0" presId="urn:microsoft.com/office/officeart/2005/8/layout/hProcess9"/>
    <dgm:cxn modelId="{53DDFE08-41F1-440B-9E47-2AAC8C3BF740}" type="presParOf" srcId="{DEDDE8F8-2A58-4447-BFCC-445831EF8064}" destId="{5CF88537-86D7-470D-91F4-7B86BDA5DCB3}" srcOrd="3" destOrd="0" presId="urn:microsoft.com/office/officeart/2005/8/layout/hProcess9"/>
    <dgm:cxn modelId="{A2FBDF94-42A4-42F4-9774-122BBDE85BD3}" type="presParOf" srcId="{DEDDE8F8-2A58-4447-BFCC-445831EF8064}" destId="{2C5DBC98-B7CC-419C-AF55-DC626EE8342F}" srcOrd="4" destOrd="0" presId="urn:microsoft.com/office/officeart/2005/8/layout/hProcess9"/>
    <dgm:cxn modelId="{64A36CF9-8D07-4F1A-B062-E9220CF92A9D}" type="presParOf" srcId="{DEDDE8F8-2A58-4447-BFCC-445831EF8064}" destId="{EAD9CA74-0554-4638-B128-52323DCCCD51}" srcOrd="5" destOrd="0" presId="urn:microsoft.com/office/officeart/2005/8/layout/hProcess9"/>
    <dgm:cxn modelId="{42B28BBE-2971-41EE-B900-9561FB2FEB23}" type="presParOf" srcId="{DEDDE8F8-2A58-4447-BFCC-445831EF8064}" destId="{DB713585-C4EC-4090-8293-5F8945C63AE0}" srcOrd="6" destOrd="0" presId="urn:microsoft.com/office/officeart/2005/8/layout/hProcess9"/>
    <dgm:cxn modelId="{35A4259D-C12B-40A9-8BDD-8C9D4ACDD0E7}" type="presParOf" srcId="{DEDDE8F8-2A58-4447-BFCC-445831EF8064}" destId="{B5D774D4-5C6D-47EB-ADF6-FC2FA12A4466}" srcOrd="7" destOrd="0" presId="urn:microsoft.com/office/officeart/2005/8/layout/hProcess9"/>
    <dgm:cxn modelId="{B1AD100A-C273-44C0-89BC-3BACD173A2A0}" type="presParOf" srcId="{DEDDE8F8-2A58-4447-BFCC-445831EF8064}" destId="{6FA2FEA8-89B6-4E12-A9C1-73123E76DBD3}" srcOrd="8" destOrd="0" presId="urn:microsoft.com/office/officeart/2005/8/layout/hProcess9"/>
    <dgm:cxn modelId="{D54BD11F-762B-4961-AC47-366513F87253}" type="presParOf" srcId="{DEDDE8F8-2A58-4447-BFCC-445831EF8064}" destId="{9E22BBDC-FDE5-43B9-A5E5-1EB3D7C63899}" srcOrd="9" destOrd="0" presId="urn:microsoft.com/office/officeart/2005/8/layout/hProcess9"/>
    <dgm:cxn modelId="{EE1B59F1-1D59-4B00-B610-7B046C7D47F2}" type="presParOf" srcId="{DEDDE8F8-2A58-4447-BFCC-445831EF8064}" destId="{D886FBAC-4F0B-466C-A320-52C7A5D698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ED3DA-5FC6-4A7E-9AB6-512030A71688}" type="doc">
      <dgm:prSet loTypeId="urn:microsoft.com/office/officeart/2005/8/layout/process2" loCatId="process" qsTypeId="urn:microsoft.com/office/officeart/2005/8/quickstyle/simple1" qsCatId="simple" csTypeId="urn:microsoft.com/office/officeart/2005/8/colors/accent1_1" csCatId="accent1" phldr="1"/>
      <dgm:spPr/>
    </dgm:pt>
    <dgm:pt modelId="{30AC78FD-5495-42F0-B5C2-061C703E0B5B}">
      <dgm:prSet phldrT="[Текст]" custT="1"/>
      <dgm:spPr/>
      <dgm:t>
        <a:bodyPr/>
        <a:lstStyle/>
        <a:p>
          <a:r>
            <a:rPr lang="ru-RU" sz="2000" b="0" u="none">
              <a:latin typeface="Times New Roman" panose="02020603050405020304" pitchFamily="18" charset="0"/>
              <a:cs typeface="Times New Roman" panose="02020603050405020304" pitchFamily="18" charset="0"/>
            </a:rPr>
            <a:t>Обзор долгосрочного плана учебной программы</a:t>
          </a:r>
          <a:endParaRPr lang="ru-RU" sz="2000" b="0" u="none" dirty="0">
            <a:latin typeface="Times New Roman" panose="02020603050405020304" pitchFamily="18" charset="0"/>
            <a:cs typeface="Times New Roman" panose="02020603050405020304" pitchFamily="18" charset="0"/>
          </a:endParaRPr>
        </a:p>
      </dgm:t>
    </dgm:pt>
    <dgm:pt modelId="{F297E2DF-463B-4BD4-89CA-0076079B0988}" type="parTrans" cxnId="{DE27E42C-27E4-4689-8251-9EEA374234B1}">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59CDC86A-7412-4192-B2CC-170EF085DE96}" type="sibTrans" cxnId="{DE27E42C-27E4-4689-8251-9EEA374234B1}">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CD497103-D735-488A-90CD-04AD7BA8F01A}">
      <dgm:prSet phldrT="[Текст]" custT="1"/>
      <dgm:spPr/>
      <dgm:t>
        <a:bodyPr/>
        <a:lstStyle/>
        <a:p>
          <a:r>
            <a:rPr lang="ru-RU" sz="2000" b="0" dirty="0">
              <a:latin typeface="Times New Roman" panose="02020603050405020304" pitchFamily="18" charset="0"/>
              <a:cs typeface="Times New Roman" panose="02020603050405020304" pitchFamily="18" charset="0"/>
            </a:rPr>
            <a:t>Обзор характеристики заданий суммативного оценивания за текущую четверть  </a:t>
          </a:r>
        </a:p>
      </dgm:t>
    </dgm:pt>
    <dgm:pt modelId="{1474283B-DD66-46E0-8303-52D6DBCB3508}" type="parTrans" cxnId="{24BD2629-6960-40F7-8E44-3705DBFC0BE1}">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7112A0F9-68CC-4A54-BB29-7FD3BCD3A325}" type="sibTrans" cxnId="{24BD2629-6960-40F7-8E44-3705DBFC0BE1}">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E590BC7F-9772-458A-9ED3-5011EFB39CE6}">
      <dgm:prSet phldrT="[Текст]" custT="1"/>
      <dgm:spPr/>
      <dgm:t>
        <a:bodyPr/>
        <a:lstStyle/>
        <a:p>
          <a:r>
            <a:rPr lang="ru-RU" sz="2000" b="0" dirty="0">
              <a:latin typeface="Times New Roman" panose="02020603050405020304" pitchFamily="18" charset="0"/>
              <a:cs typeface="Times New Roman" panose="02020603050405020304" pitchFamily="18" charset="0"/>
            </a:rPr>
            <a:t>Составление (вариантов) </a:t>
          </a:r>
          <a:r>
            <a:rPr lang="ru-RU" sz="2000" b="0" dirty="0" err="1">
              <a:latin typeface="Times New Roman" panose="02020603050405020304" pitchFamily="18" charset="0"/>
              <a:cs typeface="Times New Roman" panose="02020603050405020304" pitchFamily="18" charset="0"/>
            </a:rPr>
            <a:t>суммативных</a:t>
          </a:r>
          <a:r>
            <a:rPr lang="ru-RU" sz="2000" b="0" dirty="0">
              <a:latin typeface="Times New Roman" panose="02020603050405020304" pitchFamily="18" charset="0"/>
              <a:cs typeface="Times New Roman" panose="02020603050405020304" pitchFamily="18" charset="0"/>
            </a:rPr>
            <a:t> заданий за четверть </a:t>
          </a:r>
        </a:p>
      </dgm:t>
    </dgm:pt>
    <dgm:pt modelId="{0879BE88-27E2-49B2-8298-E9C18F4AC3D7}" type="parTrans" cxnId="{FFFAE938-1EBD-4B89-931E-1B7CBED6A535}">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34C827AB-0CF2-4C10-83D8-5FA4825CA111}" type="sibTrans" cxnId="{FFFAE938-1EBD-4B89-931E-1B7CBED6A535}">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43DD3D3A-8711-4F14-8F88-FD8D905268C1}">
      <dgm:prSet phldrT="[Текст]" custT="1"/>
      <dgm:spPr/>
      <dgm:t>
        <a:bodyPr/>
        <a:lstStyle/>
        <a:p>
          <a:r>
            <a:rPr lang="ru-RU" sz="2000" b="0" dirty="0">
              <a:latin typeface="Times New Roman" panose="02020603050405020304" pitchFamily="18" charset="0"/>
              <a:cs typeface="Times New Roman" panose="02020603050405020304" pitchFamily="18" charset="0"/>
            </a:rPr>
            <a:t>Составление схемы выставления баллов к заданиям </a:t>
          </a:r>
        </a:p>
      </dgm:t>
    </dgm:pt>
    <dgm:pt modelId="{67D6C28C-BD1E-43B0-895D-96BAF7E36979}" type="parTrans" cxnId="{3F8381DD-D0D8-4A14-988B-C1CBC8AC2DF4}">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328FAF70-D00C-45DD-8C0C-C712A8690CE9}" type="sibTrans" cxnId="{3F8381DD-D0D8-4A14-988B-C1CBC8AC2DF4}">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CA7CB344-B4AC-4A26-AE49-FB1D2D49C1DE}">
      <dgm:prSet phldrT="[Текст]" custT="1"/>
      <dgm:spPr/>
      <dgm:t>
        <a:bodyPr/>
        <a:lstStyle/>
        <a:p>
          <a:r>
            <a:rPr lang="ru-RU" sz="2000" b="0" dirty="0">
              <a:latin typeface="Times New Roman" panose="02020603050405020304" pitchFamily="18" charset="0"/>
              <a:cs typeface="Times New Roman" panose="02020603050405020304" pitchFamily="18" charset="0"/>
            </a:rPr>
            <a:t>Обзор спецификации СОЧ </a:t>
          </a:r>
        </a:p>
      </dgm:t>
    </dgm:pt>
    <dgm:pt modelId="{E9C9DEA3-7606-48BA-BD02-D7B446376F54}" type="parTrans" cxnId="{AF3F6464-829B-47FD-9AD7-91B2451B809D}">
      <dgm:prSet/>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971AC3B2-58BC-4EF3-AA84-6BEF91F610CD}" type="sibTrans" cxnId="{AF3F6464-829B-47FD-9AD7-91B2451B809D}">
      <dgm:prSet custT="1"/>
      <dgm:spPr/>
      <dgm:t>
        <a:bodyPr/>
        <a:lstStyle/>
        <a:p>
          <a:endParaRPr lang="ru-RU" sz="2000" b="0">
            <a:solidFill>
              <a:schemeClr val="tx1"/>
            </a:solidFill>
            <a:latin typeface="Times New Roman" panose="02020603050405020304" pitchFamily="18" charset="0"/>
            <a:cs typeface="Times New Roman" panose="02020603050405020304" pitchFamily="18" charset="0"/>
          </a:endParaRPr>
        </a:p>
      </dgm:t>
    </dgm:pt>
    <dgm:pt modelId="{90515773-C5B6-4CBD-BDAA-362D9570A6FA}" type="pres">
      <dgm:prSet presAssocID="{31EED3DA-5FC6-4A7E-9AB6-512030A71688}" presName="linearFlow" presStyleCnt="0">
        <dgm:presLayoutVars>
          <dgm:resizeHandles val="exact"/>
        </dgm:presLayoutVars>
      </dgm:prSet>
      <dgm:spPr/>
    </dgm:pt>
    <dgm:pt modelId="{C05539C6-33A4-446F-B064-13D1C895BF14}" type="pres">
      <dgm:prSet presAssocID="{30AC78FD-5495-42F0-B5C2-061C703E0B5B}" presName="node" presStyleLbl="node1" presStyleIdx="0" presStyleCnt="5" custScaleX="509107" custLinFactNeighborY="-908">
        <dgm:presLayoutVars>
          <dgm:bulletEnabled val="1"/>
        </dgm:presLayoutVars>
      </dgm:prSet>
      <dgm:spPr/>
      <dgm:t>
        <a:bodyPr/>
        <a:lstStyle/>
        <a:p>
          <a:endParaRPr lang="ru-RU"/>
        </a:p>
      </dgm:t>
    </dgm:pt>
    <dgm:pt modelId="{1353CDCA-2D16-48F7-9EC5-9AB01B3F4421}" type="pres">
      <dgm:prSet presAssocID="{59CDC86A-7412-4192-B2CC-170EF085DE96}" presName="sibTrans" presStyleLbl="sibTrans2D1" presStyleIdx="0" presStyleCnt="4"/>
      <dgm:spPr/>
      <dgm:t>
        <a:bodyPr/>
        <a:lstStyle/>
        <a:p>
          <a:endParaRPr lang="ru-RU"/>
        </a:p>
      </dgm:t>
    </dgm:pt>
    <dgm:pt modelId="{7621FA6C-F5E2-4D81-92BB-E650B347D425}" type="pres">
      <dgm:prSet presAssocID="{59CDC86A-7412-4192-B2CC-170EF085DE96}" presName="connectorText" presStyleLbl="sibTrans2D1" presStyleIdx="0" presStyleCnt="4"/>
      <dgm:spPr/>
      <dgm:t>
        <a:bodyPr/>
        <a:lstStyle/>
        <a:p>
          <a:endParaRPr lang="ru-RU"/>
        </a:p>
      </dgm:t>
    </dgm:pt>
    <dgm:pt modelId="{E7947B87-D245-4764-8D6A-B5FC4D3867CA}" type="pres">
      <dgm:prSet presAssocID="{CA7CB344-B4AC-4A26-AE49-FB1D2D49C1DE}" presName="node" presStyleLbl="node1" presStyleIdx="1" presStyleCnt="5" custScaleX="509107">
        <dgm:presLayoutVars>
          <dgm:bulletEnabled val="1"/>
        </dgm:presLayoutVars>
      </dgm:prSet>
      <dgm:spPr/>
      <dgm:t>
        <a:bodyPr/>
        <a:lstStyle/>
        <a:p>
          <a:endParaRPr lang="ru-RU"/>
        </a:p>
      </dgm:t>
    </dgm:pt>
    <dgm:pt modelId="{04BEDB73-F9D5-4B20-8750-C4C3D2B2C878}" type="pres">
      <dgm:prSet presAssocID="{971AC3B2-58BC-4EF3-AA84-6BEF91F610CD}" presName="sibTrans" presStyleLbl="sibTrans2D1" presStyleIdx="1" presStyleCnt="4"/>
      <dgm:spPr/>
      <dgm:t>
        <a:bodyPr/>
        <a:lstStyle/>
        <a:p>
          <a:endParaRPr lang="ru-RU"/>
        </a:p>
      </dgm:t>
    </dgm:pt>
    <dgm:pt modelId="{225F5F99-CCF7-463F-A949-EF4ABBC7A2B0}" type="pres">
      <dgm:prSet presAssocID="{971AC3B2-58BC-4EF3-AA84-6BEF91F610CD}" presName="connectorText" presStyleLbl="sibTrans2D1" presStyleIdx="1" presStyleCnt="4"/>
      <dgm:spPr/>
      <dgm:t>
        <a:bodyPr/>
        <a:lstStyle/>
        <a:p>
          <a:endParaRPr lang="ru-RU"/>
        </a:p>
      </dgm:t>
    </dgm:pt>
    <dgm:pt modelId="{7D664A6F-28D3-4CC3-9DF2-1A7BCF9636E9}" type="pres">
      <dgm:prSet presAssocID="{CD497103-D735-488A-90CD-04AD7BA8F01A}" presName="node" presStyleLbl="node1" presStyleIdx="2" presStyleCnt="5" custScaleX="509107">
        <dgm:presLayoutVars>
          <dgm:bulletEnabled val="1"/>
        </dgm:presLayoutVars>
      </dgm:prSet>
      <dgm:spPr/>
      <dgm:t>
        <a:bodyPr/>
        <a:lstStyle/>
        <a:p>
          <a:endParaRPr lang="ru-RU"/>
        </a:p>
      </dgm:t>
    </dgm:pt>
    <dgm:pt modelId="{34374FF9-BD66-4C15-BCDC-430234F4F56E}" type="pres">
      <dgm:prSet presAssocID="{7112A0F9-68CC-4A54-BB29-7FD3BCD3A325}" presName="sibTrans" presStyleLbl="sibTrans2D1" presStyleIdx="2" presStyleCnt="4"/>
      <dgm:spPr/>
      <dgm:t>
        <a:bodyPr/>
        <a:lstStyle/>
        <a:p>
          <a:endParaRPr lang="ru-RU"/>
        </a:p>
      </dgm:t>
    </dgm:pt>
    <dgm:pt modelId="{604A8EA5-8121-41E3-8CFE-C91B9DB6EA88}" type="pres">
      <dgm:prSet presAssocID="{7112A0F9-68CC-4A54-BB29-7FD3BCD3A325}" presName="connectorText" presStyleLbl="sibTrans2D1" presStyleIdx="2" presStyleCnt="4"/>
      <dgm:spPr/>
      <dgm:t>
        <a:bodyPr/>
        <a:lstStyle/>
        <a:p>
          <a:endParaRPr lang="ru-RU"/>
        </a:p>
      </dgm:t>
    </dgm:pt>
    <dgm:pt modelId="{F435F818-0D1A-4818-B461-B195DC90E02F}" type="pres">
      <dgm:prSet presAssocID="{E590BC7F-9772-458A-9ED3-5011EFB39CE6}" presName="node" presStyleLbl="node1" presStyleIdx="3" presStyleCnt="5" custScaleX="509107">
        <dgm:presLayoutVars>
          <dgm:bulletEnabled val="1"/>
        </dgm:presLayoutVars>
      </dgm:prSet>
      <dgm:spPr/>
      <dgm:t>
        <a:bodyPr/>
        <a:lstStyle/>
        <a:p>
          <a:endParaRPr lang="ru-RU"/>
        </a:p>
      </dgm:t>
    </dgm:pt>
    <dgm:pt modelId="{E30228C4-A191-4342-A3F5-E002162CC278}" type="pres">
      <dgm:prSet presAssocID="{34C827AB-0CF2-4C10-83D8-5FA4825CA111}" presName="sibTrans" presStyleLbl="sibTrans2D1" presStyleIdx="3" presStyleCnt="4"/>
      <dgm:spPr/>
      <dgm:t>
        <a:bodyPr/>
        <a:lstStyle/>
        <a:p>
          <a:endParaRPr lang="ru-RU"/>
        </a:p>
      </dgm:t>
    </dgm:pt>
    <dgm:pt modelId="{74989F4F-1BFD-4D83-8CFD-02689877EE4E}" type="pres">
      <dgm:prSet presAssocID="{34C827AB-0CF2-4C10-83D8-5FA4825CA111}" presName="connectorText" presStyleLbl="sibTrans2D1" presStyleIdx="3" presStyleCnt="4"/>
      <dgm:spPr/>
      <dgm:t>
        <a:bodyPr/>
        <a:lstStyle/>
        <a:p>
          <a:endParaRPr lang="ru-RU"/>
        </a:p>
      </dgm:t>
    </dgm:pt>
    <dgm:pt modelId="{DA822D5C-92C8-4BB1-9CA8-530FBD3A87A3}" type="pres">
      <dgm:prSet presAssocID="{43DD3D3A-8711-4F14-8F88-FD8D905268C1}" presName="node" presStyleLbl="node1" presStyleIdx="4" presStyleCnt="5" custScaleX="509107">
        <dgm:presLayoutVars>
          <dgm:bulletEnabled val="1"/>
        </dgm:presLayoutVars>
      </dgm:prSet>
      <dgm:spPr/>
      <dgm:t>
        <a:bodyPr/>
        <a:lstStyle/>
        <a:p>
          <a:endParaRPr lang="ru-RU"/>
        </a:p>
      </dgm:t>
    </dgm:pt>
  </dgm:ptLst>
  <dgm:cxnLst>
    <dgm:cxn modelId="{84F107C1-458D-4552-BAD5-24BE6ECA1FCC}" type="presOf" srcId="{E590BC7F-9772-458A-9ED3-5011EFB39CE6}" destId="{F435F818-0D1A-4818-B461-B195DC90E02F}" srcOrd="0" destOrd="0" presId="urn:microsoft.com/office/officeart/2005/8/layout/process2"/>
    <dgm:cxn modelId="{24BD2629-6960-40F7-8E44-3705DBFC0BE1}" srcId="{31EED3DA-5FC6-4A7E-9AB6-512030A71688}" destId="{CD497103-D735-488A-90CD-04AD7BA8F01A}" srcOrd="2" destOrd="0" parTransId="{1474283B-DD66-46E0-8303-52D6DBCB3508}" sibTransId="{7112A0F9-68CC-4A54-BB29-7FD3BCD3A325}"/>
    <dgm:cxn modelId="{D7F582BC-AC3C-42C6-B7F4-64939EFCF916}" type="presOf" srcId="{CA7CB344-B4AC-4A26-AE49-FB1D2D49C1DE}" destId="{E7947B87-D245-4764-8D6A-B5FC4D3867CA}" srcOrd="0" destOrd="0" presId="urn:microsoft.com/office/officeart/2005/8/layout/process2"/>
    <dgm:cxn modelId="{F44D6AE7-DD80-4126-8FE8-68FFD61FE437}" type="presOf" srcId="{59CDC86A-7412-4192-B2CC-170EF085DE96}" destId="{7621FA6C-F5E2-4D81-92BB-E650B347D425}" srcOrd="1" destOrd="0" presId="urn:microsoft.com/office/officeart/2005/8/layout/process2"/>
    <dgm:cxn modelId="{FFFAE938-1EBD-4B89-931E-1B7CBED6A535}" srcId="{31EED3DA-5FC6-4A7E-9AB6-512030A71688}" destId="{E590BC7F-9772-458A-9ED3-5011EFB39CE6}" srcOrd="3" destOrd="0" parTransId="{0879BE88-27E2-49B2-8298-E9C18F4AC3D7}" sibTransId="{34C827AB-0CF2-4C10-83D8-5FA4825CA111}"/>
    <dgm:cxn modelId="{82AE5433-BB20-43C4-AEE0-665EE5EF8665}" type="presOf" srcId="{CD497103-D735-488A-90CD-04AD7BA8F01A}" destId="{7D664A6F-28D3-4CC3-9DF2-1A7BCF9636E9}" srcOrd="0" destOrd="0" presId="urn:microsoft.com/office/officeart/2005/8/layout/process2"/>
    <dgm:cxn modelId="{0C382329-8EE9-49B0-99F3-77FA11343481}" type="presOf" srcId="{43DD3D3A-8711-4F14-8F88-FD8D905268C1}" destId="{DA822D5C-92C8-4BB1-9CA8-530FBD3A87A3}" srcOrd="0" destOrd="0" presId="urn:microsoft.com/office/officeart/2005/8/layout/process2"/>
    <dgm:cxn modelId="{B2472AA4-B67B-4933-A7A4-E12CD6A5A1D1}" type="presOf" srcId="{7112A0F9-68CC-4A54-BB29-7FD3BCD3A325}" destId="{604A8EA5-8121-41E3-8CFE-C91B9DB6EA88}" srcOrd="1" destOrd="0" presId="urn:microsoft.com/office/officeart/2005/8/layout/process2"/>
    <dgm:cxn modelId="{4D6A111B-48F9-42E2-82E0-00D82AEEFA49}" type="presOf" srcId="{34C827AB-0CF2-4C10-83D8-5FA4825CA111}" destId="{E30228C4-A191-4342-A3F5-E002162CC278}" srcOrd="0" destOrd="0" presId="urn:microsoft.com/office/officeart/2005/8/layout/process2"/>
    <dgm:cxn modelId="{A776B149-22E7-4B59-9764-9653577710A4}" type="presOf" srcId="{7112A0F9-68CC-4A54-BB29-7FD3BCD3A325}" destId="{34374FF9-BD66-4C15-BCDC-430234F4F56E}" srcOrd="0" destOrd="0" presId="urn:microsoft.com/office/officeart/2005/8/layout/process2"/>
    <dgm:cxn modelId="{732858DE-66A6-4431-8357-B96DAC288CD2}" type="presOf" srcId="{971AC3B2-58BC-4EF3-AA84-6BEF91F610CD}" destId="{04BEDB73-F9D5-4B20-8750-C4C3D2B2C878}" srcOrd="0" destOrd="0" presId="urn:microsoft.com/office/officeart/2005/8/layout/process2"/>
    <dgm:cxn modelId="{AF4A5200-44B6-4EBF-A4D9-D859C0892CD9}" type="presOf" srcId="{971AC3B2-58BC-4EF3-AA84-6BEF91F610CD}" destId="{225F5F99-CCF7-463F-A949-EF4ABBC7A2B0}" srcOrd="1" destOrd="0" presId="urn:microsoft.com/office/officeart/2005/8/layout/process2"/>
    <dgm:cxn modelId="{71E72D89-DEC2-41DB-A884-28E025DAD131}" type="presOf" srcId="{31EED3DA-5FC6-4A7E-9AB6-512030A71688}" destId="{90515773-C5B6-4CBD-BDAA-362D9570A6FA}" srcOrd="0" destOrd="0" presId="urn:microsoft.com/office/officeart/2005/8/layout/process2"/>
    <dgm:cxn modelId="{3F8381DD-D0D8-4A14-988B-C1CBC8AC2DF4}" srcId="{31EED3DA-5FC6-4A7E-9AB6-512030A71688}" destId="{43DD3D3A-8711-4F14-8F88-FD8D905268C1}" srcOrd="4" destOrd="0" parTransId="{67D6C28C-BD1E-43B0-895D-96BAF7E36979}" sibTransId="{328FAF70-D00C-45DD-8C0C-C712A8690CE9}"/>
    <dgm:cxn modelId="{887292DE-7B68-4FFC-8E77-14A25F5B9455}" type="presOf" srcId="{30AC78FD-5495-42F0-B5C2-061C703E0B5B}" destId="{C05539C6-33A4-446F-B064-13D1C895BF14}" srcOrd="0" destOrd="0" presId="urn:microsoft.com/office/officeart/2005/8/layout/process2"/>
    <dgm:cxn modelId="{DE27E42C-27E4-4689-8251-9EEA374234B1}" srcId="{31EED3DA-5FC6-4A7E-9AB6-512030A71688}" destId="{30AC78FD-5495-42F0-B5C2-061C703E0B5B}" srcOrd="0" destOrd="0" parTransId="{F297E2DF-463B-4BD4-89CA-0076079B0988}" sibTransId="{59CDC86A-7412-4192-B2CC-170EF085DE96}"/>
    <dgm:cxn modelId="{50EFDEA2-8020-4C67-938C-29B7FC8CAE12}" type="presOf" srcId="{59CDC86A-7412-4192-B2CC-170EF085DE96}" destId="{1353CDCA-2D16-48F7-9EC5-9AB01B3F4421}" srcOrd="0" destOrd="0" presId="urn:microsoft.com/office/officeart/2005/8/layout/process2"/>
    <dgm:cxn modelId="{93937CBC-A2E8-4B39-9165-4B16A9822979}" type="presOf" srcId="{34C827AB-0CF2-4C10-83D8-5FA4825CA111}" destId="{74989F4F-1BFD-4D83-8CFD-02689877EE4E}" srcOrd="1" destOrd="0" presId="urn:microsoft.com/office/officeart/2005/8/layout/process2"/>
    <dgm:cxn modelId="{AF3F6464-829B-47FD-9AD7-91B2451B809D}" srcId="{31EED3DA-5FC6-4A7E-9AB6-512030A71688}" destId="{CA7CB344-B4AC-4A26-AE49-FB1D2D49C1DE}" srcOrd="1" destOrd="0" parTransId="{E9C9DEA3-7606-48BA-BD02-D7B446376F54}" sibTransId="{971AC3B2-58BC-4EF3-AA84-6BEF91F610CD}"/>
    <dgm:cxn modelId="{633970ED-47CA-4FC3-8B50-D58573091E5D}" type="presParOf" srcId="{90515773-C5B6-4CBD-BDAA-362D9570A6FA}" destId="{C05539C6-33A4-446F-B064-13D1C895BF14}" srcOrd="0" destOrd="0" presId="urn:microsoft.com/office/officeart/2005/8/layout/process2"/>
    <dgm:cxn modelId="{39CAB7AB-56EC-4319-8F66-63F855F89395}" type="presParOf" srcId="{90515773-C5B6-4CBD-BDAA-362D9570A6FA}" destId="{1353CDCA-2D16-48F7-9EC5-9AB01B3F4421}" srcOrd="1" destOrd="0" presId="urn:microsoft.com/office/officeart/2005/8/layout/process2"/>
    <dgm:cxn modelId="{5A0E7A8F-204D-4E4F-83B2-302CFC06EDDF}" type="presParOf" srcId="{1353CDCA-2D16-48F7-9EC5-9AB01B3F4421}" destId="{7621FA6C-F5E2-4D81-92BB-E650B347D425}" srcOrd="0" destOrd="0" presId="urn:microsoft.com/office/officeart/2005/8/layout/process2"/>
    <dgm:cxn modelId="{607E0E57-63CE-4E36-9BC2-A9381F9D97F4}" type="presParOf" srcId="{90515773-C5B6-4CBD-BDAA-362D9570A6FA}" destId="{E7947B87-D245-4764-8D6A-B5FC4D3867CA}" srcOrd="2" destOrd="0" presId="urn:microsoft.com/office/officeart/2005/8/layout/process2"/>
    <dgm:cxn modelId="{E7D4E68C-8C93-4FFD-B4CE-4A6C0F1F7B80}" type="presParOf" srcId="{90515773-C5B6-4CBD-BDAA-362D9570A6FA}" destId="{04BEDB73-F9D5-4B20-8750-C4C3D2B2C878}" srcOrd="3" destOrd="0" presId="urn:microsoft.com/office/officeart/2005/8/layout/process2"/>
    <dgm:cxn modelId="{49D31A46-8C73-4E59-88C3-E9AB1AB319AB}" type="presParOf" srcId="{04BEDB73-F9D5-4B20-8750-C4C3D2B2C878}" destId="{225F5F99-CCF7-463F-A949-EF4ABBC7A2B0}" srcOrd="0" destOrd="0" presId="urn:microsoft.com/office/officeart/2005/8/layout/process2"/>
    <dgm:cxn modelId="{5F4686D2-AD9B-4C98-882B-09461650A4EA}" type="presParOf" srcId="{90515773-C5B6-4CBD-BDAA-362D9570A6FA}" destId="{7D664A6F-28D3-4CC3-9DF2-1A7BCF9636E9}" srcOrd="4" destOrd="0" presId="urn:microsoft.com/office/officeart/2005/8/layout/process2"/>
    <dgm:cxn modelId="{7FD55417-804E-4F84-AF71-BD7345DD2112}" type="presParOf" srcId="{90515773-C5B6-4CBD-BDAA-362D9570A6FA}" destId="{34374FF9-BD66-4C15-BCDC-430234F4F56E}" srcOrd="5" destOrd="0" presId="urn:microsoft.com/office/officeart/2005/8/layout/process2"/>
    <dgm:cxn modelId="{B0D99486-25E9-41B0-9C3C-6F130F9FD4AA}" type="presParOf" srcId="{34374FF9-BD66-4C15-BCDC-430234F4F56E}" destId="{604A8EA5-8121-41E3-8CFE-C91B9DB6EA88}" srcOrd="0" destOrd="0" presId="urn:microsoft.com/office/officeart/2005/8/layout/process2"/>
    <dgm:cxn modelId="{30A2BEAC-73DE-405F-9CCF-A5BCE6B8CD84}" type="presParOf" srcId="{90515773-C5B6-4CBD-BDAA-362D9570A6FA}" destId="{F435F818-0D1A-4818-B461-B195DC90E02F}" srcOrd="6" destOrd="0" presId="urn:microsoft.com/office/officeart/2005/8/layout/process2"/>
    <dgm:cxn modelId="{E443C63B-C0FF-4D4F-9DC2-A14D65BCD4FC}" type="presParOf" srcId="{90515773-C5B6-4CBD-BDAA-362D9570A6FA}" destId="{E30228C4-A191-4342-A3F5-E002162CC278}" srcOrd="7" destOrd="0" presId="urn:microsoft.com/office/officeart/2005/8/layout/process2"/>
    <dgm:cxn modelId="{350794BC-4753-4820-9953-C3118D9CB67B}" type="presParOf" srcId="{E30228C4-A191-4342-A3F5-E002162CC278}" destId="{74989F4F-1BFD-4D83-8CFD-02689877EE4E}" srcOrd="0" destOrd="0" presId="urn:microsoft.com/office/officeart/2005/8/layout/process2"/>
    <dgm:cxn modelId="{8A6D31F6-22C4-4468-8B0F-29D6ADE8F3DE}" type="presParOf" srcId="{90515773-C5B6-4CBD-BDAA-362D9570A6FA}" destId="{DA822D5C-92C8-4BB1-9CA8-530FBD3A87A3}"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5DAB5C-C1F6-4FFD-8E0C-35B6BED0FDB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E312F775-2CCC-43D6-8126-C7E47E79188F}">
      <dgm:prSet phldrT="[Текст]" custT="1"/>
      <dgm:spPr/>
      <dgm:t>
        <a:bodyPr/>
        <a:lstStyle/>
        <a:p>
          <a:r>
            <a:rPr lang="ru-RU" sz="2800" dirty="0">
              <a:solidFill>
                <a:schemeClr val="tx1"/>
              </a:solidFill>
              <a:latin typeface="Times New Roman" panose="02020603050405020304" pitchFamily="18" charset="0"/>
              <a:cs typeface="Times New Roman" panose="02020603050405020304" pitchFamily="18" charset="0"/>
            </a:rPr>
            <a:t>Факторы в отношении учащихся</a:t>
          </a:r>
        </a:p>
      </dgm:t>
    </dgm:pt>
    <dgm:pt modelId="{69FB4994-8474-4589-BDE8-C5B6CC9B112A}" type="parTrans" cxnId="{18B49A4F-D25E-4AF6-968C-CE9B0CB65D52}">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F071589D-C426-404C-8323-06C07AE12339}" type="sibTrans" cxnId="{18B49A4F-D25E-4AF6-968C-CE9B0CB65D52}">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5CFC9C0F-4CF7-4EC7-90FE-980B0BC8368C}">
      <dgm:prSet phldrT="[Текст]" custT="1"/>
      <dgm:spPr/>
      <dgm:t>
        <a:bodyPr/>
        <a:lstStyle/>
        <a:p>
          <a:r>
            <a:rPr lang="ru-RU" sz="2400" dirty="0">
              <a:solidFill>
                <a:schemeClr val="tx1"/>
              </a:solidFill>
              <a:latin typeface="Times New Roman" panose="02020603050405020304" pitchFamily="18" charset="0"/>
              <a:cs typeface="Times New Roman" panose="02020603050405020304" pitchFamily="18" charset="0"/>
            </a:rPr>
            <a:t>Вовлеченность </a:t>
          </a:r>
        </a:p>
      </dgm:t>
    </dgm:pt>
    <dgm:pt modelId="{7010F267-49D3-4178-9FDC-8E9040258B76}" type="parTrans" cxnId="{4E61176C-BD60-4308-85CC-22928A32CAB8}">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BF715B5B-4B14-4B5B-B4E6-87D0B91BE803}" type="sibTrans" cxnId="{4E61176C-BD60-4308-85CC-22928A32CAB8}">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D598C1C7-93B8-414A-8D29-3BCB913D8741}">
      <dgm:prSet phldrT="[Текст]" custT="1"/>
      <dgm:spPr/>
      <dgm:t>
        <a:bodyPr/>
        <a:lstStyle/>
        <a:p>
          <a:r>
            <a:rPr lang="ru-RU" sz="2800" dirty="0">
              <a:solidFill>
                <a:schemeClr val="tx1"/>
              </a:solidFill>
              <a:latin typeface="Times New Roman" panose="02020603050405020304" pitchFamily="18" charset="0"/>
              <a:cs typeface="Times New Roman" panose="02020603050405020304" pitchFamily="18" charset="0"/>
            </a:rPr>
            <a:t>Факторы в отношении учителей</a:t>
          </a:r>
        </a:p>
      </dgm:t>
    </dgm:pt>
    <dgm:pt modelId="{77974E70-3D10-418C-BDB9-6C7CDCEE0C43}" type="parTrans" cxnId="{F6F6B9EC-9262-4FDB-A260-64FC2095BD74}">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0E813170-491D-4B80-BE6F-BD995A7B814C}" type="sibTrans" cxnId="{F6F6B9EC-9262-4FDB-A260-64FC2095BD74}">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944623C8-44A9-4F52-A6A4-56F27C8F781E}">
      <dgm:prSet phldrT="[Текст]" custT="1"/>
      <dgm:spPr/>
      <dgm:t>
        <a:bodyPr/>
        <a:lstStyle/>
        <a:p>
          <a:r>
            <a:rPr lang="ru-RU" sz="2400" dirty="0">
              <a:solidFill>
                <a:schemeClr val="tx1"/>
              </a:solidFill>
              <a:latin typeface="Times New Roman" panose="02020603050405020304" pitchFamily="18" charset="0"/>
              <a:cs typeface="Times New Roman" panose="02020603050405020304" pitchFamily="18" charset="0"/>
            </a:rPr>
            <a:t>Эффективная обратная связь</a:t>
          </a:r>
        </a:p>
      </dgm:t>
    </dgm:pt>
    <dgm:pt modelId="{6E2597FF-BE6D-43F7-BB79-31891E9AC90E}" type="parTrans" cxnId="{43027B5F-8F9A-4DB7-85D5-147CF6F6352A}">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44DBE51E-BA60-4774-A8F2-77679278D633}" type="sibTrans" cxnId="{43027B5F-8F9A-4DB7-85D5-147CF6F6352A}">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5A07E0A4-CBB0-4C3E-BD78-A66A36AF59C3}">
      <dgm:prSet phldrT="[Текст]" custT="1"/>
      <dgm:spPr/>
      <dgm:t>
        <a:bodyPr/>
        <a:lstStyle/>
        <a:p>
          <a:r>
            <a:rPr lang="ru-RU" sz="2800" dirty="0">
              <a:solidFill>
                <a:schemeClr val="tx1"/>
              </a:solidFill>
              <a:latin typeface="Times New Roman" panose="02020603050405020304" pitchFamily="18" charset="0"/>
              <a:cs typeface="Times New Roman" panose="02020603050405020304" pitchFamily="18" charset="0"/>
            </a:rPr>
            <a:t>Внешние факторы</a:t>
          </a:r>
        </a:p>
      </dgm:t>
    </dgm:pt>
    <dgm:pt modelId="{E66CB31B-1A4D-416D-885E-2F86210EEB10}" type="parTrans" cxnId="{827CDDC2-CCCE-466B-9452-6449B470C2AD}">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DB47713D-DC42-41FA-900A-3329005AE240}" type="sibTrans" cxnId="{827CDDC2-CCCE-466B-9452-6449B470C2AD}">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9B869083-F52E-482C-AE34-8465AD1757C6}">
      <dgm:prSet phldrT="[Текст]" custT="1"/>
      <dgm:spPr/>
      <dgm:t>
        <a:bodyPr/>
        <a:lstStyle/>
        <a:p>
          <a:r>
            <a:rPr lang="ru-RU" sz="2400" dirty="0">
              <a:solidFill>
                <a:schemeClr val="tx1"/>
              </a:solidFill>
              <a:latin typeface="Times New Roman" panose="02020603050405020304" pitchFamily="18" charset="0"/>
              <a:cs typeface="Times New Roman" panose="02020603050405020304" pitchFamily="18" charset="0"/>
            </a:rPr>
            <a:t>Процедуры и ожидания</a:t>
          </a:r>
        </a:p>
      </dgm:t>
    </dgm:pt>
    <dgm:pt modelId="{8AF2D355-A63F-4357-A585-776DF77CE071}" type="parTrans" cxnId="{65CDBE84-2AA9-4B3F-A9AD-F84D6667401B}">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DD8DE632-8C4C-400A-9A35-119EA72616AC}" type="sibTrans" cxnId="{65CDBE84-2AA9-4B3F-A9AD-F84D6667401B}">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7118FCFF-3D7E-48F6-AE5B-EBECA2FE86B0}">
      <dgm:prSet custT="1"/>
      <dgm:spPr/>
      <dgm:t>
        <a:bodyPr/>
        <a:lstStyle/>
        <a:p>
          <a:r>
            <a:rPr lang="ru-RU" sz="2400" dirty="0">
              <a:solidFill>
                <a:schemeClr val="tx1"/>
              </a:solidFill>
              <a:latin typeface="Times New Roman" panose="02020603050405020304" pitchFamily="18" charset="0"/>
              <a:cs typeface="Times New Roman" panose="02020603050405020304" pitchFamily="18" charset="0"/>
            </a:rPr>
            <a:t>Доверие и прозрачность</a:t>
          </a:r>
          <a:endParaRPr lang="en-US" sz="2400" dirty="0">
            <a:solidFill>
              <a:schemeClr val="tx1"/>
            </a:solidFill>
            <a:latin typeface="Times New Roman" panose="02020603050405020304" pitchFamily="18" charset="0"/>
            <a:cs typeface="Times New Roman" panose="02020603050405020304" pitchFamily="18" charset="0"/>
          </a:endParaRPr>
        </a:p>
      </dgm:t>
    </dgm:pt>
    <dgm:pt modelId="{B484BC79-C8D3-4AB7-8A09-48939C81A114}" type="parTrans" cxnId="{A698FBFC-9263-468E-9C83-1C473504C581}">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A29DE160-38C7-4BD5-B44A-4D73788F8D02}" type="sibTrans" cxnId="{A698FBFC-9263-468E-9C83-1C473504C581}">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D0C255D5-1359-4881-9183-5D68C2764114}">
      <dgm:prSet custT="1"/>
      <dgm:spPr/>
      <dgm:t>
        <a:bodyPr/>
        <a:lstStyle/>
        <a:p>
          <a:r>
            <a:rPr lang="ru-RU" sz="2400" dirty="0">
              <a:solidFill>
                <a:schemeClr val="tx1"/>
              </a:solidFill>
              <a:latin typeface="Times New Roman" panose="02020603050405020304" pitchFamily="18" charset="0"/>
              <a:cs typeface="Times New Roman" panose="02020603050405020304" pitchFamily="18" charset="0"/>
            </a:rPr>
            <a:t>Используемые задания</a:t>
          </a:r>
          <a:endParaRPr lang="en-US" sz="2400" dirty="0">
            <a:solidFill>
              <a:schemeClr val="tx1"/>
            </a:solidFill>
            <a:latin typeface="Times New Roman" panose="02020603050405020304" pitchFamily="18" charset="0"/>
            <a:cs typeface="Times New Roman" panose="02020603050405020304" pitchFamily="18" charset="0"/>
          </a:endParaRPr>
        </a:p>
      </dgm:t>
    </dgm:pt>
    <dgm:pt modelId="{BC3637CE-0859-4E1D-94B6-47FE1F75A09A}" type="parTrans" cxnId="{31AD81C0-A7C1-4908-B859-604E97C9A8E5}">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C93A2CD9-464B-494B-B41A-AF872B46E768}" type="sibTrans" cxnId="{31AD81C0-A7C1-4908-B859-604E97C9A8E5}">
      <dgm:prSet/>
      <dgm:spPr/>
      <dgm:t>
        <a:bodyPr/>
        <a:lstStyle/>
        <a:p>
          <a:endParaRPr lang="ru-RU" sz="1200">
            <a:solidFill>
              <a:schemeClr val="tx1"/>
            </a:solidFill>
            <a:latin typeface="Times New Roman" panose="02020603050405020304" pitchFamily="18" charset="0"/>
            <a:cs typeface="Times New Roman" panose="02020603050405020304" pitchFamily="18" charset="0"/>
          </a:endParaRPr>
        </a:p>
      </dgm:t>
    </dgm:pt>
    <dgm:pt modelId="{A466B123-6848-4324-A4FF-4D33085A9440}" type="pres">
      <dgm:prSet presAssocID="{9A5DAB5C-C1F6-4FFD-8E0C-35B6BED0FDBF}" presName="Name0" presStyleCnt="0">
        <dgm:presLayoutVars>
          <dgm:dir/>
          <dgm:animLvl val="lvl"/>
          <dgm:resizeHandles val="exact"/>
        </dgm:presLayoutVars>
      </dgm:prSet>
      <dgm:spPr/>
      <dgm:t>
        <a:bodyPr/>
        <a:lstStyle/>
        <a:p>
          <a:endParaRPr lang="ru-RU"/>
        </a:p>
      </dgm:t>
    </dgm:pt>
    <dgm:pt modelId="{123B96A5-EBB0-4F49-8EDE-84C96982AC0B}" type="pres">
      <dgm:prSet presAssocID="{E312F775-2CCC-43D6-8126-C7E47E79188F}" presName="linNode" presStyleCnt="0"/>
      <dgm:spPr/>
    </dgm:pt>
    <dgm:pt modelId="{6621B242-733E-4209-8DDD-7E3AA3B2B1E0}" type="pres">
      <dgm:prSet presAssocID="{E312F775-2CCC-43D6-8126-C7E47E79188F}" presName="parentText" presStyleLbl="node1" presStyleIdx="0" presStyleCnt="3" custLinFactNeighborX="156" custLinFactNeighborY="-151">
        <dgm:presLayoutVars>
          <dgm:chMax val="1"/>
          <dgm:bulletEnabled val="1"/>
        </dgm:presLayoutVars>
      </dgm:prSet>
      <dgm:spPr/>
      <dgm:t>
        <a:bodyPr/>
        <a:lstStyle/>
        <a:p>
          <a:endParaRPr lang="ru-RU"/>
        </a:p>
      </dgm:t>
    </dgm:pt>
    <dgm:pt modelId="{C2AE6859-4127-4D54-87AB-1BA103E023AD}" type="pres">
      <dgm:prSet presAssocID="{E312F775-2CCC-43D6-8126-C7E47E79188F}" presName="descendantText" presStyleLbl="alignAccFollowNode1" presStyleIdx="0" presStyleCnt="3">
        <dgm:presLayoutVars>
          <dgm:bulletEnabled val="1"/>
        </dgm:presLayoutVars>
      </dgm:prSet>
      <dgm:spPr/>
      <dgm:t>
        <a:bodyPr/>
        <a:lstStyle/>
        <a:p>
          <a:endParaRPr lang="ru-RU"/>
        </a:p>
      </dgm:t>
    </dgm:pt>
    <dgm:pt modelId="{9BEEA1D7-13A4-426B-81F1-20F3CDFF6968}" type="pres">
      <dgm:prSet presAssocID="{F071589D-C426-404C-8323-06C07AE12339}" presName="sp" presStyleCnt="0"/>
      <dgm:spPr/>
    </dgm:pt>
    <dgm:pt modelId="{F83D6021-3DE0-4B75-ACA8-BEC53D70869D}" type="pres">
      <dgm:prSet presAssocID="{D598C1C7-93B8-414A-8D29-3BCB913D8741}" presName="linNode" presStyleCnt="0"/>
      <dgm:spPr/>
    </dgm:pt>
    <dgm:pt modelId="{FEB3C065-15DF-4CF9-9310-ABEDB2413944}" type="pres">
      <dgm:prSet presAssocID="{D598C1C7-93B8-414A-8D29-3BCB913D8741}" presName="parentText" presStyleLbl="node1" presStyleIdx="1" presStyleCnt="3">
        <dgm:presLayoutVars>
          <dgm:chMax val="1"/>
          <dgm:bulletEnabled val="1"/>
        </dgm:presLayoutVars>
      </dgm:prSet>
      <dgm:spPr/>
      <dgm:t>
        <a:bodyPr/>
        <a:lstStyle/>
        <a:p>
          <a:endParaRPr lang="ru-RU"/>
        </a:p>
      </dgm:t>
    </dgm:pt>
    <dgm:pt modelId="{8EA23172-83FD-4207-B330-76BD98C5A4BA}" type="pres">
      <dgm:prSet presAssocID="{D598C1C7-93B8-414A-8D29-3BCB913D8741}" presName="descendantText" presStyleLbl="alignAccFollowNode1" presStyleIdx="1" presStyleCnt="3">
        <dgm:presLayoutVars>
          <dgm:bulletEnabled val="1"/>
        </dgm:presLayoutVars>
      </dgm:prSet>
      <dgm:spPr/>
      <dgm:t>
        <a:bodyPr/>
        <a:lstStyle/>
        <a:p>
          <a:endParaRPr lang="ru-RU"/>
        </a:p>
      </dgm:t>
    </dgm:pt>
    <dgm:pt modelId="{8B830980-2611-4A5D-82F4-8252C5A52C66}" type="pres">
      <dgm:prSet presAssocID="{0E813170-491D-4B80-BE6F-BD995A7B814C}" presName="sp" presStyleCnt="0"/>
      <dgm:spPr/>
    </dgm:pt>
    <dgm:pt modelId="{80D6949D-0A49-4126-8FC8-080FCCD587EA}" type="pres">
      <dgm:prSet presAssocID="{5A07E0A4-CBB0-4C3E-BD78-A66A36AF59C3}" presName="linNode" presStyleCnt="0"/>
      <dgm:spPr/>
    </dgm:pt>
    <dgm:pt modelId="{02AF0793-099B-459E-ABBA-C111D1030241}" type="pres">
      <dgm:prSet presAssocID="{5A07E0A4-CBB0-4C3E-BD78-A66A36AF59C3}" presName="parentText" presStyleLbl="node1" presStyleIdx="2" presStyleCnt="3">
        <dgm:presLayoutVars>
          <dgm:chMax val="1"/>
          <dgm:bulletEnabled val="1"/>
        </dgm:presLayoutVars>
      </dgm:prSet>
      <dgm:spPr/>
      <dgm:t>
        <a:bodyPr/>
        <a:lstStyle/>
        <a:p>
          <a:endParaRPr lang="ru-RU"/>
        </a:p>
      </dgm:t>
    </dgm:pt>
    <dgm:pt modelId="{035348C0-FA41-453E-806D-D92E608C0FC6}" type="pres">
      <dgm:prSet presAssocID="{5A07E0A4-CBB0-4C3E-BD78-A66A36AF59C3}" presName="descendantText" presStyleLbl="alignAccFollowNode1" presStyleIdx="2" presStyleCnt="3" custLinFactNeighborX="0" custLinFactNeighborY="-554">
        <dgm:presLayoutVars>
          <dgm:bulletEnabled val="1"/>
        </dgm:presLayoutVars>
      </dgm:prSet>
      <dgm:spPr/>
      <dgm:t>
        <a:bodyPr/>
        <a:lstStyle/>
        <a:p>
          <a:endParaRPr lang="ru-RU"/>
        </a:p>
      </dgm:t>
    </dgm:pt>
  </dgm:ptLst>
  <dgm:cxnLst>
    <dgm:cxn modelId="{F6F6B9EC-9262-4FDB-A260-64FC2095BD74}" srcId="{9A5DAB5C-C1F6-4FFD-8E0C-35B6BED0FDBF}" destId="{D598C1C7-93B8-414A-8D29-3BCB913D8741}" srcOrd="1" destOrd="0" parTransId="{77974E70-3D10-418C-BDB9-6C7CDCEE0C43}" sibTransId="{0E813170-491D-4B80-BE6F-BD995A7B814C}"/>
    <dgm:cxn modelId="{43027B5F-8F9A-4DB7-85D5-147CF6F6352A}" srcId="{D598C1C7-93B8-414A-8D29-3BCB913D8741}" destId="{944623C8-44A9-4F52-A6A4-56F27C8F781E}" srcOrd="0" destOrd="0" parTransId="{6E2597FF-BE6D-43F7-BB79-31891E9AC90E}" sibTransId="{44DBE51E-BA60-4774-A8F2-77679278D633}"/>
    <dgm:cxn modelId="{9659865B-EC70-40B1-BE89-3D095722934B}" type="presOf" srcId="{9B869083-F52E-482C-AE34-8465AD1757C6}" destId="{035348C0-FA41-453E-806D-D92E608C0FC6}" srcOrd="0" destOrd="0" presId="urn:microsoft.com/office/officeart/2005/8/layout/vList5"/>
    <dgm:cxn modelId="{525E0887-940B-4539-B704-979596B4E18A}" type="presOf" srcId="{9A5DAB5C-C1F6-4FFD-8E0C-35B6BED0FDBF}" destId="{A466B123-6848-4324-A4FF-4D33085A9440}" srcOrd="0" destOrd="0" presId="urn:microsoft.com/office/officeart/2005/8/layout/vList5"/>
    <dgm:cxn modelId="{24FAD7F6-BA4D-4BF3-A5E8-DAA02659E7B1}" type="presOf" srcId="{7118FCFF-3D7E-48F6-AE5B-EBECA2FE86B0}" destId="{C2AE6859-4127-4D54-87AB-1BA103E023AD}" srcOrd="0" destOrd="1" presId="urn:microsoft.com/office/officeart/2005/8/layout/vList5"/>
    <dgm:cxn modelId="{130CB8E8-CFBD-4F0F-A3F9-2BAF61CEA65A}" type="presOf" srcId="{5A07E0A4-CBB0-4C3E-BD78-A66A36AF59C3}" destId="{02AF0793-099B-459E-ABBA-C111D1030241}" srcOrd="0" destOrd="0" presId="urn:microsoft.com/office/officeart/2005/8/layout/vList5"/>
    <dgm:cxn modelId="{31AD81C0-A7C1-4908-B859-604E97C9A8E5}" srcId="{D598C1C7-93B8-414A-8D29-3BCB913D8741}" destId="{D0C255D5-1359-4881-9183-5D68C2764114}" srcOrd="1" destOrd="0" parTransId="{BC3637CE-0859-4E1D-94B6-47FE1F75A09A}" sibTransId="{C93A2CD9-464B-494B-B41A-AF872B46E768}"/>
    <dgm:cxn modelId="{A698FBFC-9263-468E-9C83-1C473504C581}" srcId="{E312F775-2CCC-43D6-8126-C7E47E79188F}" destId="{7118FCFF-3D7E-48F6-AE5B-EBECA2FE86B0}" srcOrd="1" destOrd="0" parTransId="{B484BC79-C8D3-4AB7-8A09-48939C81A114}" sibTransId="{A29DE160-38C7-4BD5-B44A-4D73788F8D02}"/>
    <dgm:cxn modelId="{92BA7CDC-FC65-4468-9A47-7282DFCD639D}" type="presOf" srcId="{D0C255D5-1359-4881-9183-5D68C2764114}" destId="{8EA23172-83FD-4207-B330-76BD98C5A4BA}" srcOrd="0" destOrd="1" presId="urn:microsoft.com/office/officeart/2005/8/layout/vList5"/>
    <dgm:cxn modelId="{65CDBE84-2AA9-4B3F-A9AD-F84D6667401B}" srcId="{5A07E0A4-CBB0-4C3E-BD78-A66A36AF59C3}" destId="{9B869083-F52E-482C-AE34-8465AD1757C6}" srcOrd="0" destOrd="0" parTransId="{8AF2D355-A63F-4357-A585-776DF77CE071}" sibTransId="{DD8DE632-8C4C-400A-9A35-119EA72616AC}"/>
    <dgm:cxn modelId="{827CDDC2-CCCE-466B-9452-6449B470C2AD}" srcId="{9A5DAB5C-C1F6-4FFD-8E0C-35B6BED0FDBF}" destId="{5A07E0A4-CBB0-4C3E-BD78-A66A36AF59C3}" srcOrd="2" destOrd="0" parTransId="{E66CB31B-1A4D-416D-885E-2F86210EEB10}" sibTransId="{DB47713D-DC42-41FA-900A-3329005AE240}"/>
    <dgm:cxn modelId="{7B01E75C-0DB3-4F3C-B384-9F14F4C2E283}" type="presOf" srcId="{E312F775-2CCC-43D6-8126-C7E47E79188F}" destId="{6621B242-733E-4209-8DDD-7E3AA3B2B1E0}" srcOrd="0" destOrd="0" presId="urn:microsoft.com/office/officeart/2005/8/layout/vList5"/>
    <dgm:cxn modelId="{A1E93164-0166-445B-BA15-14AA9C69E308}" type="presOf" srcId="{D598C1C7-93B8-414A-8D29-3BCB913D8741}" destId="{FEB3C065-15DF-4CF9-9310-ABEDB2413944}" srcOrd="0" destOrd="0" presId="urn:microsoft.com/office/officeart/2005/8/layout/vList5"/>
    <dgm:cxn modelId="{B9A2ABB2-7840-4155-B1EC-E9CA517DF052}" type="presOf" srcId="{944623C8-44A9-4F52-A6A4-56F27C8F781E}" destId="{8EA23172-83FD-4207-B330-76BD98C5A4BA}" srcOrd="0" destOrd="0" presId="urn:microsoft.com/office/officeart/2005/8/layout/vList5"/>
    <dgm:cxn modelId="{4E61176C-BD60-4308-85CC-22928A32CAB8}" srcId="{E312F775-2CCC-43D6-8126-C7E47E79188F}" destId="{5CFC9C0F-4CF7-4EC7-90FE-980B0BC8368C}" srcOrd="0" destOrd="0" parTransId="{7010F267-49D3-4178-9FDC-8E9040258B76}" sibTransId="{BF715B5B-4B14-4B5B-B4E6-87D0B91BE803}"/>
    <dgm:cxn modelId="{18B49A4F-D25E-4AF6-968C-CE9B0CB65D52}" srcId="{9A5DAB5C-C1F6-4FFD-8E0C-35B6BED0FDBF}" destId="{E312F775-2CCC-43D6-8126-C7E47E79188F}" srcOrd="0" destOrd="0" parTransId="{69FB4994-8474-4589-BDE8-C5B6CC9B112A}" sibTransId="{F071589D-C426-404C-8323-06C07AE12339}"/>
    <dgm:cxn modelId="{FAA4FDD6-E8E4-4F84-9BB6-08A649DC2017}" type="presOf" srcId="{5CFC9C0F-4CF7-4EC7-90FE-980B0BC8368C}" destId="{C2AE6859-4127-4D54-87AB-1BA103E023AD}" srcOrd="0" destOrd="0" presId="urn:microsoft.com/office/officeart/2005/8/layout/vList5"/>
    <dgm:cxn modelId="{88317274-DA64-43D8-BB60-6A9CA55FDCCF}" type="presParOf" srcId="{A466B123-6848-4324-A4FF-4D33085A9440}" destId="{123B96A5-EBB0-4F49-8EDE-84C96982AC0B}" srcOrd="0" destOrd="0" presId="urn:microsoft.com/office/officeart/2005/8/layout/vList5"/>
    <dgm:cxn modelId="{C4C4A144-F20F-4AF4-B77D-7DB8E9DDB39F}" type="presParOf" srcId="{123B96A5-EBB0-4F49-8EDE-84C96982AC0B}" destId="{6621B242-733E-4209-8DDD-7E3AA3B2B1E0}" srcOrd="0" destOrd="0" presId="urn:microsoft.com/office/officeart/2005/8/layout/vList5"/>
    <dgm:cxn modelId="{7C4300B3-3163-4AD9-8A06-6FE7511CB425}" type="presParOf" srcId="{123B96A5-EBB0-4F49-8EDE-84C96982AC0B}" destId="{C2AE6859-4127-4D54-87AB-1BA103E023AD}" srcOrd="1" destOrd="0" presId="urn:microsoft.com/office/officeart/2005/8/layout/vList5"/>
    <dgm:cxn modelId="{55C1BAFB-0959-43D1-99E8-12AEF6901A04}" type="presParOf" srcId="{A466B123-6848-4324-A4FF-4D33085A9440}" destId="{9BEEA1D7-13A4-426B-81F1-20F3CDFF6968}" srcOrd="1" destOrd="0" presId="urn:microsoft.com/office/officeart/2005/8/layout/vList5"/>
    <dgm:cxn modelId="{B319FE22-BE0E-403F-8BA7-F79322372F88}" type="presParOf" srcId="{A466B123-6848-4324-A4FF-4D33085A9440}" destId="{F83D6021-3DE0-4B75-ACA8-BEC53D70869D}" srcOrd="2" destOrd="0" presId="urn:microsoft.com/office/officeart/2005/8/layout/vList5"/>
    <dgm:cxn modelId="{947740A3-223C-47C1-A9F8-8AE4846E8573}" type="presParOf" srcId="{F83D6021-3DE0-4B75-ACA8-BEC53D70869D}" destId="{FEB3C065-15DF-4CF9-9310-ABEDB2413944}" srcOrd="0" destOrd="0" presId="urn:microsoft.com/office/officeart/2005/8/layout/vList5"/>
    <dgm:cxn modelId="{0E2BFE18-6AD2-4A5D-8B98-6E18D8D66047}" type="presParOf" srcId="{F83D6021-3DE0-4B75-ACA8-BEC53D70869D}" destId="{8EA23172-83FD-4207-B330-76BD98C5A4BA}" srcOrd="1" destOrd="0" presId="urn:microsoft.com/office/officeart/2005/8/layout/vList5"/>
    <dgm:cxn modelId="{AAC9DB07-AC16-455C-9073-CD55D452E0DD}" type="presParOf" srcId="{A466B123-6848-4324-A4FF-4D33085A9440}" destId="{8B830980-2611-4A5D-82F4-8252C5A52C66}" srcOrd="3" destOrd="0" presId="urn:microsoft.com/office/officeart/2005/8/layout/vList5"/>
    <dgm:cxn modelId="{8BA97FAC-26DB-4A3F-9558-0BB335AF558D}" type="presParOf" srcId="{A466B123-6848-4324-A4FF-4D33085A9440}" destId="{80D6949D-0A49-4126-8FC8-080FCCD587EA}" srcOrd="4" destOrd="0" presId="urn:microsoft.com/office/officeart/2005/8/layout/vList5"/>
    <dgm:cxn modelId="{EC0E701E-982D-4629-A4F5-9E9D8ED0C9BF}" type="presParOf" srcId="{80D6949D-0A49-4126-8FC8-080FCCD587EA}" destId="{02AF0793-099B-459E-ABBA-C111D1030241}" srcOrd="0" destOrd="0" presId="urn:microsoft.com/office/officeart/2005/8/layout/vList5"/>
    <dgm:cxn modelId="{9A8AE4CD-4381-45D3-BAA6-5607EF1E3A7B}" type="presParOf" srcId="{80D6949D-0A49-4126-8FC8-080FCCD587EA}" destId="{035348C0-FA41-453E-806D-D92E608C0F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C45A1-C51C-440D-8977-EFA053732E81}">
      <dsp:nvSpPr>
        <dsp:cNvPr id="0" name=""/>
        <dsp:cNvSpPr/>
      </dsp:nvSpPr>
      <dsp:spPr>
        <a:xfrm>
          <a:off x="57787" y="0"/>
          <a:ext cx="10822874" cy="4064000"/>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681CACA-FB88-4691-8083-3CB4F5342C41}">
      <dsp:nvSpPr>
        <dsp:cNvPr id="0" name=""/>
        <dsp:cNvSpPr/>
      </dsp:nvSpPr>
      <dsp:spPr>
        <a:xfrm>
          <a:off x="3004" y="1219199"/>
          <a:ext cx="1749190" cy="1625600"/>
        </a:xfrm>
        <a:prstGeom prst="round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kk-KZ" sz="1300" b="1" kern="1200" dirty="0"/>
            <a:t>Обзор учебной программы – отбор целей обучения для оценивания</a:t>
          </a:r>
          <a:endParaRPr lang="ru-RU" sz="1300" b="1" kern="1200" dirty="0"/>
        </a:p>
      </dsp:txBody>
      <dsp:txXfrm>
        <a:off x="82359" y="1298554"/>
        <a:ext cx="1590480" cy="1466890"/>
      </dsp:txXfrm>
    </dsp:sp>
    <dsp:sp modelId="{FB4620F6-3CF2-464A-991A-5D6BD67DDF5E}">
      <dsp:nvSpPr>
        <dsp:cNvPr id="0" name=""/>
        <dsp:cNvSpPr/>
      </dsp:nvSpPr>
      <dsp:spPr>
        <a:xfrm>
          <a:off x="1839654" y="1219199"/>
          <a:ext cx="1749190" cy="1625600"/>
        </a:xfrm>
        <a:prstGeom prst="roundRect">
          <a:avLst/>
        </a:prstGeom>
        <a:gradFill rotWithShape="0">
          <a:gsLst>
            <a:gs pos="0">
              <a:schemeClr val="accent2">
                <a:alpha val="90000"/>
                <a:hueOff val="0"/>
                <a:satOff val="0"/>
                <a:lumOff val="0"/>
                <a:alphaOff val="-8000"/>
                <a:tint val="50000"/>
                <a:satMod val="300000"/>
              </a:schemeClr>
            </a:gs>
            <a:gs pos="35000">
              <a:schemeClr val="accent2">
                <a:alpha val="90000"/>
                <a:hueOff val="0"/>
                <a:satOff val="0"/>
                <a:lumOff val="0"/>
                <a:alphaOff val="-8000"/>
                <a:tint val="37000"/>
                <a:satMod val="300000"/>
              </a:schemeClr>
            </a:gs>
            <a:gs pos="100000">
              <a:schemeClr val="accent2">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a:t>Критерии оценивания - </a:t>
          </a:r>
        </a:p>
      </dsp:txBody>
      <dsp:txXfrm>
        <a:off x="1919009" y="1298554"/>
        <a:ext cx="1590480" cy="1466890"/>
      </dsp:txXfrm>
    </dsp:sp>
    <dsp:sp modelId="{2C5DBC98-B7CC-419C-AF55-DC626EE8342F}">
      <dsp:nvSpPr>
        <dsp:cNvPr id="0" name=""/>
        <dsp:cNvSpPr/>
      </dsp:nvSpPr>
      <dsp:spPr>
        <a:xfrm>
          <a:off x="3676304" y="1219199"/>
          <a:ext cx="1749190" cy="1625600"/>
        </a:xfrm>
        <a:prstGeom prst="roundRect">
          <a:avLst/>
        </a:prstGeom>
        <a:gradFill rotWithShape="0">
          <a:gsLst>
            <a:gs pos="0">
              <a:schemeClr val="accent2">
                <a:alpha val="90000"/>
                <a:hueOff val="0"/>
                <a:satOff val="0"/>
                <a:lumOff val="0"/>
                <a:alphaOff val="-16000"/>
                <a:tint val="50000"/>
                <a:satMod val="300000"/>
              </a:schemeClr>
            </a:gs>
            <a:gs pos="35000">
              <a:schemeClr val="accent2">
                <a:alpha val="90000"/>
                <a:hueOff val="0"/>
                <a:satOff val="0"/>
                <a:lumOff val="0"/>
                <a:alphaOff val="-16000"/>
                <a:tint val="37000"/>
                <a:satMod val="300000"/>
              </a:schemeClr>
            </a:gs>
            <a:gs pos="100000">
              <a:schemeClr val="accent2">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a:t>Уровни мыслительных навыков</a:t>
          </a:r>
        </a:p>
      </dsp:txBody>
      <dsp:txXfrm>
        <a:off x="3755659" y="1298554"/>
        <a:ext cx="1590480" cy="1466890"/>
      </dsp:txXfrm>
    </dsp:sp>
    <dsp:sp modelId="{DB713585-C4EC-4090-8293-5F8945C63AE0}">
      <dsp:nvSpPr>
        <dsp:cNvPr id="0" name=""/>
        <dsp:cNvSpPr/>
      </dsp:nvSpPr>
      <dsp:spPr>
        <a:xfrm>
          <a:off x="5512954" y="1219199"/>
          <a:ext cx="1749190" cy="1625600"/>
        </a:xfrm>
        <a:prstGeom prst="roundRect">
          <a:avLst/>
        </a:prstGeom>
        <a:gradFill rotWithShape="0">
          <a:gsLst>
            <a:gs pos="0">
              <a:schemeClr val="accent2">
                <a:alpha val="90000"/>
                <a:hueOff val="0"/>
                <a:satOff val="0"/>
                <a:lumOff val="0"/>
                <a:alphaOff val="-24000"/>
                <a:tint val="50000"/>
                <a:satMod val="300000"/>
              </a:schemeClr>
            </a:gs>
            <a:gs pos="35000">
              <a:schemeClr val="accent2">
                <a:alpha val="90000"/>
                <a:hueOff val="0"/>
                <a:satOff val="0"/>
                <a:lumOff val="0"/>
                <a:alphaOff val="-24000"/>
                <a:tint val="37000"/>
                <a:satMod val="300000"/>
              </a:schemeClr>
            </a:gs>
            <a:gs pos="100000">
              <a:schemeClr val="accent2">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a:t>Задания- разноуровневые</a:t>
          </a:r>
        </a:p>
      </dsp:txBody>
      <dsp:txXfrm>
        <a:off x="5592309" y="1298554"/>
        <a:ext cx="1590480" cy="1466890"/>
      </dsp:txXfrm>
    </dsp:sp>
    <dsp:sp modelId="{6FA2FEA8-89B6-4E12-A9C1-73123E76DBD3}">
      <dsp:nvSpPr>
        <dsp:cNvPr id="0" name=""/>
        <dsp:cNvSpPr/>
      </dsp:nvSpPr>
      <dsp:spPr>
        <a:xfrm>
          <a:off x="7349604" y="1219199"/>
          <a:ext cx="1749190" cy="1625600"/>
        </a:xfrm>
        <a:prstGeom prst="roundRect">
          <a:avLst/>
        </a:prstGeom>
        <a:gradFill rotWithShape="0">
          <a:gsLst>
            <a:gs pos="0">
              <a:schemeClr val="accent2">
                <a:alpha val="90000"/>
                <a:hueOff val="0"/>
                <a:satOff val="0"/>
                <a:lumOff val="0"/>
                <a:alphaOff val="-32000"/>
                <a:tint val="50000"/>
                <a:satMod val="300000"/>
              </a:schemeClr>
            </a:gs>
            <a:gs pos="35000">
              <a:schemeClr val="accent2">
                <a:alpha val="90000"/>
                <a:hueOff val="0"/>
                <a:satOff val="0"/>
                <a:lumOff val="0"/>
                <a:alphaOff val="-32000"/>
                <a:tint val="37000"/>
                <a:satMod val="300000"/>
              </a:schemeClr>
            </a:gs>
            <a:gs pos="100000">
              <a:schemeClr val="accent2">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a:t>Дескрипторы и баллы</a:t>
          </a:r>
          <a:endParaRPr lang="ru-RU" sz="1300" b="1" kern="1200" dirty="0"/>
        </a:p>
      </dsp:txBody>
      <dsp:txXfrm>
        <a:off x="7428959" y="1298554"/>
        <a:ext cx="1590480" cy="1466890"/>
      </dsp:txXfrm>
    </dsp:sp>
    <dsp:sp modelId="{D886FBAC-4F0B-466C-A320-52C7A5D698FC}">
      <dsp:nvSpPr>
        <dsp:cNvPr id="0" name=""/>
        <dsp:cNvSpPr/>
      </dsp:nvSpPr>
      <dsp:spPr>
        <a:xfrm>
          <a:off x="9186255" y="1219199"/>
          <a:ext cx="1749190" cy="1625600"/>
        </a:xfrm>
        <a:prstGeom prst="round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a:t>Уровни учебных достижений</a:t>
          </a:r>
          <a:endParaRPr lang="ru-RU" sz="1300" b="1" kern="1200" dirty="0"/>
        </a:p>
      </dsp:txBody>
      <dsp:txXfrm>
        <a:off x="9265610" y="1298554"/>
        <a:ext cx="159048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539C6-33A4-446F-B064-13D1C895BF14}">
      <dsp:nvSpPr>
        <dsp:cNvPr id="0" name=""/>
        <dsp:cNvSpPr/>
      </dsp:nvSpPr>
      <dsp:spPr>
        <a:xfrm>
          <a:off x="0" y="0"/>
          <a:ext cx="7556825" cy="69969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u="none" kern="1200">
              <a:latin typeface="Times New Roman" panose="02020603050405020304" pitchFamily="18" charset="0"/>
              <a:cs typeface="Times New Roman" panose="02020603050405020304" pitchFamily="18" charset="0"/>
            </a:rPr>
            <a:t>Обзор долгосрочного плана учебной программы</a:t>
          </a:r>
          <a:endParaRPr lang="ru-RU" sz="2000" b="0" u="none" kern="1200" dirty="0">
            <a:latin typeface="Times New Roman" panose="02020603050405020304" pitchFamily="18" charset="0"/>
            <a:cs typeface="Times New Roman" panose="02020603050405020304" pitchFamily="18" charset="0"/>
          </a:endParaRPr>
        </a:p>
      </dsp:txBody>
      <dsp:txXfrm>
        <a:off x="20493" y="20493"/>
        <a:ext cx="7515839" cy="658708"/>
      </dsp:txXfrm>
    </dsp:sp>
    <dsp:sp modelId="{1353CDCA-2D16-48F7-9EC5-9AB01B3F4421}">
      <dsp:nvSpPr>
        <dsp:cNvPr id="0" name=""/>
        <dsp:cNvSpPr/>
      </dsp:nvSpPr>
      <dsp:spPr>
        <a:xfrm rot="5400000">
          <a:off x="3646097" y="718683"/>
          <a:ext cx="264629" cy="314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3683953" y="743800"/>
        <a:ext cx="188918" cy="185240"/>
      </dsp:txXfrm>
    </dsp:sp>
    <dsp:sp modelId="{E7947B87-D245-4764-8D6A-B5FC4D3867CA}">
      <dsp:nvSpPr>
        <dsp:cNvPr id="0" name=""/>
        <dsp:cNvSpPr/>
      </dsp:nvSpPr>
      <dsp:spPr>
        <a:xfrm>
          <a:off x="0" y="1052534"/>
          <a:ext cx="7556825" cy="69969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Обзор спецификации СОЧ </a:t>
          </a:r>
        </a:p>
      </dsp:txBody>
      <dsp:txXfrm>
        <a:off x="20493" y="1073027"/>
        <a:ext cx="7515839" cy="658708"/>
      </dsp:txXfrm>
    </dsp:sp>
    <dsp:sp modelId="{04BEDB73-F9D5-4B20-8750-C4C3D2B2C878}">
      <dsp:nvSpPr>
        <dsp:cNvPr id="0" name=""/>
        <dsp:cNvSpPr/>
      </dsp:nvSpPr>
      <dsp:spPr>
        <a:xfrm rot="5400000">
          <a:off x="3647219" y="1769721"/>
          <a:ext cx="262385" cy="314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3683953" y="1795960"/>
        <a:ext cx="188918" cy="183670"/>
      </dsp:txXfrm>
    </dsp:sp>
    <dsp:sp modelId="{7D664A6F-28D3-4CC3-9DF2-1A7BCF9636E9}">
      <dsp:nvSpPr>
        <dsp:cNvPr id="0" name=""/>
        <dsp:cNvSpPr/>
      </dsp:nvSpPr>
      <dsp:spPr>
        <a:xfrm>
          <a:off x="0" y="2102076"/>
          <a:ext cx="7556825" cy="69969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Обзор характеристики заданий суммативного оценивания за текущую четверть  </a:t>
          </a:r>
        </a:p>
      </dsp:txBody>
      <dsp:txXfrm>
        <a:off x="20493" y="2122569"/>
        <a:ext cx="7515839" cy="658708"/>
      </dsp:txXfrm>
    </dsp:sp>
    <dsp:sp modelId="{34374FF9-BD66-4C15-BCDC-430234F4F56E}">
      <dsp:nvSpPr>
        <dsp:cNvPr id="0" name=""/>
        <dsp:cNvSpPr/>
      </dsp:nvSpPr>
      <dsp:spPr>
        <a:xfrm rot="5400000">
          <a:off x="3647219" y="2819263"/>
          <a:ext cx="262385" cy="314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3683953" y="2845502"/>
        <a:ext cx="188918" cy="183670"/>
      </dsp:txXfrm>
    </dsp:sp>
    <dsp:sp modelId="{F435F818-0D1A-4818-B461-B195DC90E02F}">
      <dsp:nvSpPr>
        <dsp:cNvPr id="0" name=""/>
        <dsp:cNvSpPr/>
      </dsp:nvSpPr>
      <dsp:spPr>
        <a:xfrm>
          <a:off x="0" y="3151618"/>
          <a:ext cx="7556825" cy="69969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Составление (вариантов) </a:t>
          </a:r>
          <a:r>
            <a:rPr lang="ru-RU" sz="2000" b="0" kern="1200" dirty="0" err="1">
              <a:latin typeface="Times New Roman" panose="02020603050405020304" pitchFamily="18" charset="0"/>
              <a:cs typeface="Times New Roman" panose="02020603050405020304" pitchFamily="18" charset="0"/>
            </a:rPr>
            <a:t>суммативных</a:t>
          </a:r>
          <a:r>
            <a:rPr lang="ru-RU" sz="2000" b="0" kern="1200" dirty="0">
              <a:latin typeface="Times New Roman" panose="02020603050405020304" pitchFamily="18" charset="0"/>
              <a:cs typeface="Times New Roman" panose="02020603050405020304" pitchFamily="18" charset="0"/>
            </a:rPr>
            <a:t> заданий за четверть </a:t>
          </a:r>
        </a:p>
      </dsp:txBody>
      <dsp:txXfrm>
        <a:off x="20493" y="3172111"/>
        <a:ext cx="7515839" cy="658708"/>
      </dsp:txXfrm>
    </dsp:sp>
    <dsp:sp modelId="{E30228C4-A191-4342-A3F5-E002162CC278}">
      <dsp:nvSpPr>
        <dsp:cNvPr id="0" name=""/>
        <dsp:cNvSpPr/>
      </dsp:nvSpPr>
      <dsp:spPr>
        <a:xfrm rot="5400000">
          <a:off x="3647219" y="3868805"/>
          <a:ext cx="262385" cy="314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0" kern="1200">
            <a:solidFill>
              <a:schemeClr val="tx1"/>
            </a:solidFill>
            <a:latin typeface="Times New Roman" panose="02020603050405020304" pitchFamily="18" charset="0"/>
            <a:cs typeface="Times New Roman" panose="02020603050405020304" pitchFamily="18" charset="0"/>
          </a:endParaRPr>
        </a:p>
      </dsp:txBody>
      <dsp:txXfrm rot="-5400000">
        <a:off x="3683953" y="3895044"/>
        <a:ext cx="188918" cy="183670"/>
      </dsp:txXfrm>
    </dsp:sp>
    <dsp:sp modelId="{DA822D5C-92C8-4BB1-9CA8-530FBD3A87A3}">
      <dsp:nvSpPr>
        <dsp:cNvPr id="0" name=""/>
        <dsp:cNvSpPr/>
      </dsp:nvSpPr>
      <dsp:spPr>
        <a:xfrm>
          <a:off x="0" y="4201160"/>
          <a:ext cx="7556825" cy="69969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Составление схемы выставления баллов к заданиям </a:t>
          </a:r>
        </a:p>
      </dsp:txBody>
      <dsp:txXfrm>
        <a:off x="20493" y="4221653"/>
        <a:ext cx="7515839" cy="658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6859-4127-4D54-87AB-1BA103E023AD}">
      <dsp:nvSpPr>
        <dsp:cNvPr id="0" name=""/>
        <dsp:cNvSpPr/>
      </dsp:nvSpPr>
      <dsp:spPr>
        <a:xfrm rot="5400000">
          <a:off x="4863611" y="-1857090"/>
          <a:ext cx="1102320" cy="50962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a:solidFill>
                <a:schemeClr val="tx1"/>
              </a:solidFill>
              <a:latin typeface="Times New Roman" panose="02020603050405020304" pitchFamily="18" charset="0"/>
              <a:cs typeface="Times New Roman" panose="02020603050405020304" pitchFamily="18" charset="0"/>
            </a:rPr>
            <a:t>Вовлеченность </a:t>
          </a:r>
        </a:p>
        <a:p>
          <a:pPr marL="228600" lvl="1" indent="-228600" algn="l" defTabSz="1066800">
            <a:lnSpc>
              <a:spcPct val="90000"/>
            </a:lnSpc>
            <a:spcBef>
              <a:spcPct val="0"/>
            </a:spcBef>
            <a:spcAft>
              <a:spcPct val="15000"/>
            </a:spcAft>
            <a:buChar char="••"/>
          </a:pPr>
          <a:r>
            <a:rPr lang="ru-RU" sz="2400" kern="1200" dirty="0">
              <a:solidFill>
                <a:schemeClr val="tx1"/>
              </a:solidFill>
              <a:latin typeface="Times New Roman" panose="02020603050405020304" pitchFamily="18" charset="0"/>
              <a:cs typeface="Times New Roman" panose="02020603050405020304" pitchFamily="18" charset="0"/>
            </a:rPr>
            <a:t>Доверие и прозрачность</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rot="-5400000">
        <a:off x="2866644" y="193688"/>
        <a:ext cx="5042445" cy="994698"/>
      </dsp:txXfrm>
    </dsp:sp>
    <dsp:sp modelId="{6621B242-733E-4209-8DDD-7E3AA3B2B1E0}">
      <dsp:nvSpPr>
        <dsp:cNvPr id="0" name=""/>
        <dsp:cNvSpPr/>
      </dsp:nvSpPr>
      <dsp:spPr>
        <a:xfrm>
          <a:off x="7950" y="7"/>
          <a:ext cx="2866644" cy="1377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dirty="0">
              <a:solidFill>
                <a:schemeClr val="tx1"/>
              </a:solidFill>
              <a:latin typeface="Times New Roman" panose="02020603050405020304" pitchFamily="18" charset="0"/>
              <a:cs typeface="Times New Roman" panose="02020603050405020304" pitchFamily="18" charset="0"/>
            </a:rPr>
            <a:t>Факторы в отношении учащихся</a:t>
          </a:r>
        </a:p>
      </dsp:txBody>
      <dsp:txXfrm>
        <a:off x="75214" y="67271"/>
        <a:ext cx="2732116" cy="1243372"/>
      </dsp:txXfrm>
    </dsp:sp>
    <dsp:sp modelId="{8EA23172-83FD-4207-B330-76BD98C5A4BA}">
      <dsp:nvSpPr>
        <dsp:cNvPr id="0" name=""/>
        <dsp:cNvSpPr/>
      </dsp:nvSpPr>
      <dsp:spPr>
        <a:xfrm rot="5400000">
          <a:off x="4863611" y="-410294"/>
          <a:ext cx="1102320" cy="50962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a:solidFill>
                <a:schemeClr val="tx1"/>
              </a:solidFill>
              <a:latin typeface="Times New Roman" panose="02020603050405020304" pitchFamily="18" charset="0"/>
              <a:cs typeface="Times New Roman" panose="02020603050405020304" pitchFamily="18" charset="0"/>
            </a:rPr>
            <a:t>Эффективная обратная связь</a:t>
          </a:r>
        </a:p>
        <a:p>
          <a:pPr marL="228600" lvl="1" indent="-228600" algn="l" defTabSz="1066800">
            <a:lnSpc>
              <a:spcPct val="90000"/>
            </a:lnSpc>
            <a:spcBef>
              <a:spcPct val="0"/>
            </a:spcBef>
            <a:spcAft>
              <a:spcPct val="15000"/>
            </a:spcAft>
            <a:buChar char="••"/>
          </a:pPr>
          <a:r>
            <a:rPr lang="ru-RU" sz="2400" kern="1200" dirty="0">
              <a:solidFill>
                <a:schemeClr val="tx1"/>
              </a:solidFill>
              <a:latin typeface="Times New Roman" panose="02020603050405020304" pitchFamily="18" charset="0"/>
              <a:cs typeface="Times New Roman" panose="02020603050405020304" pitchFamily="18" charset="0"/>
            </a:rPr>
            <a:t>Используемые задания</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rot="-5400000">
        <a:off x="2866644" y="1640484"/>
        <a:ext cx="5042445" cy="994698"/>
      </dsp:txXfrm>
    </dsp:sp>
    <dsp:sp modelId="{FEB3C065-15DF-4CF9-9310-ABEDB2413944}">
      <dsp:nvSpPr>
        <dsp:cNvPr id="0" name=""/>
        <dsp:cNvSpPr/>
      </dsp:nvSpPr>
      <dsp:spPr>
        <a:xfrm>
          <a:off x="0" y="1448883"/>
          <a:ext cx="2866644" cy="1377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dirty="0">
              <a:solidFill>
                <a:schemeClr val="tx1"/>
              </a:solidFill>
              <a:latin typeface="Times New Roman" panose="02020603050405020304" pitchFamily="18" charset="0"/>
              <a:cs typeface="Times New Roman" panose="02020603050405020304" pitchFamily="18" charset="0"/>
            </a:rPr>
            <a:t>Факторы в отношении учителей</a:t>
          </a:r>
        </a:p>
      </dsp:txBody>
      <dsp:txXfrm>
        <a:off x="67264" y="1516147"/>
        <a:ext cx="2732116" cy="1243372"/>
      </dsp:txXfrm>
    </dsp:sp>
    <dsp:sp modelId="{035348C0-FA41-453E-806D-D92E608C0FC6}">
      <dsp:nvSpPr>
        <dsp:cNvPr id="0" name=""/>
        <dsp:cNvSpPr/>
      </dsp:nvSpPr>
      <dsp:spPr>
        <a:xfrm rot="5400000">
          <a:off x="4863611" y="1030394"/>
          <a:ext cx="1102320" cy="50962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a:solidFill>
                <a:schemeClr val="tx1"/>
              </a:solidFill>
              <a:latin typeface="Times New Roman" panose="02020603050405020304" pitchFamily="18" charset="0"/>
              <a:cs typeface="Times New Roman" panose="02020603050405020304" pitchFamily="18" charset="0"/>
            </a:rPr>
            <a:t>Процедуры и ожидания</a:t>
          </a:r>
        </a:p>
      </dsp:txBody>
      <dsp:txXfrm rot="-5400000">
        <a:off x="2866644" y="3081173"/>
        <a:ext cx="5042445" cy="994698"/>
      </dsp:txXfrm>
    </dsp:sp>
    <dsp:sp modelId="{02AF0793-099B-459E-ABBA-C111D1030241}">
      <dsp:nvSpPr>
        <dsp:cNvPr id="0" name=""/>
        <dsp:cNvSpPr/>
      </dsp:nvSpPr>
      <dsp:spPr>
        <a:xfrm>
          <a:off x="0" y="2895678"/>
          <a:ext cx="2866644" cy="1377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dirty="0">
              <a:solidFill>
                <a:schemeClr val="tx1"/>
              </a:solidFill>
              <a:latin typeface="Times New Roman" panose="02020603050405020304" pitchFamily="18" charset="0"/>
              <a:cs typeface="Times New Roman" panose="02020603050405020304" pitchFamily="18" charset="0"/>
            </a:rPr>
            <a:t>Внешние факторы</a:t>
          </a:r>
        </a:p>
      </dsp:txBody>
      <dsp:txXfrm>
        <a:off x="67264" y="2962942"/>
        <a:ext cx="2732116" cy="12433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D74A5-1BF9-4653-85D9-D74D29D98CAF}" type="datetimeFigureOut">
              <a:rPr lang="ru-RU" smtClean="0"/>
              <a:pPr/>
              <a:t>20.01.2020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768AF-758B-44A2-8F7B-95E9EDBD6F56}" type="slidenum">
              <a:rPr lang="ru-RU" smtClean="0"/>
              <a:pPr/>
              <a:t>‹#›</a:t>
            </a:fld>
            <a:endParaRPr lang="ru-RU"/>
          </a:p>
        </p:txBody>
      </p:sp>
    </p:spTree>
    <p:extLst>
      <p:ext uri="{BB962C8B-B14F-4D97-AF65-F5344CB8AC3E}">
        <p14:creationId xmlns:p14="http://schemas.microsoft.com/office/powerpoint/2010/main" val="136190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latin typeface="Arial" panose="020B0604020202020204" pitchFamily="34" charset="0"/>
              </a:rPr>
              <a:t>Попросите выполнить тест.</a:t>
            </a:r>
          </a:p>
          <a:p>
            <a:r>
              <a:rPr lang="ru-RU" altLang="ru-RU" smtClean="0">
                <a:latin typeface="Arial" panose="020B0604020202020204" pitchFamily="34" charset="0"/>
              </a:rPr>
              <a:t>Затем обсудите результаты.</a:t>
            </a:r>
          </a:p>
          <a:p>
            <a:r>
              <a:rPr lang="ru-RU" altLang="ru-RU" smtClean="0">
                <a:latin typeface="Arial" panose="020B0604020202020204" pitchFamily="34" charset="0"/>
              </a:rPr>
              <a:t>Предоставьте обратную связь.</a:t>
            </a:r>
          </a:p>
          <a:p>
            <a:endParaRPr lang="ru-RU" altLang="ru-RU" smtClean="0">
              <a:latin typeface="Arial" panose="020B0604020202020204" pitchFamily="34" charset="0"/>
            </a:endParaRPr>
          </a:p>
          <a:p>
            <a:r>
              <a:rPr lang="ru-RU" altLang="ru-RU" smtClean="0">
                <a:latin typeface="Arial" panose="020B0604020202020204" pitchFamily="34" charset="0"/>
              </a:rPr>
              <a:t>30 минут.</a:t>
            </a:r>
          </a:p>
          <a:p>
            <a:endParaRPr lang="ru-RU" altLang="ru-RU" smtClean="0">
              <a:latin typeface="Arial" panose="020B0604020202020204" pitchFamily="34" charset="0"/>
            </a:endParaRPr>
          </a:p>
        </p:txBody>
      </p:sp>
      <p:sp>
        <p:nvSpPr>
          <p:cNvPr id="327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E67E76-DD4F-4471-AB61-F1D8C3265960}" type="slidenum">
              <a:rPr lang="ru-RU" altLang="ru-RU"/>
              <a:pPr/>
              <a:t>2</a:t>
            </a:fld>
            <a:endParaRPr lang="ru-RU" altLang="ru-RU"/>
          </a:p>
        </p:txBody>
      </p:sp>
    </p:spTree>
    <p:extLst>
      <p:ext uri="{BB962C8B-B14F-4D97-AF65-F5344CB8AC3E}">
        <p14:creationId xmlns:p14="http://schemas.microsoft.com/office/powerpoint/2010/main" val="315651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a:extLst>
              <a:ext uri="{FF2B5EF4-FFF2-40B4-BE49-F238E27FC236}">
                <a16:creationId xmlns:a16="http://schemas.microsoft.com/office/drawing/2014/main" id="{E4EDFC1B-E8DC-4567-8847-F1826B1A2313}"/>
              </a:ext>
            </a:extLst>
          </p:cNvPr>
          <p:cNvSpPr>
            <a:spLocks noGrp="1" noRot="1" noChangeAspect="1" noChangeArrowheads="1" noTextEdit="1"/>
          </p:cNvSpPr>
          <p:nvPr>
            <p:ph type="sldImg"/>
          </p:nvPr>
        </p:nvSpPr>
        <p:spPr>
          <a:ln/>
        </p:spPr>
      </p:sp>
      <p:sp>
        <p:nvSpPr>
          <p:cNvPr id="55299" name="Заметки 2">
            <a:extLst>
              <a:ext uri="{FF2B5EF4-FFF2-40B4-BE49-F238E27FC236}">
                <a16:creationId xmlns:a16="http://schemas.microsoft.com/office/drawing/2014/main" id="{F6F18DCC-9664-45DC-A102-60FF06B53D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a:latin typeface="Arial" panose="020B0604020202020204" pitchFamily="34" charset="0"/>
              </a:rPr>
              <a:t>Подходы к разработке заданий могут варьироваться в зависимости от видов и требований процедур оценивания, содержания предмета и возрастных особенностей учащихся.    </a:t>
            </a:r>
          </a:p>
          <a:p>
            <a:r>
              <a:rPr lang="ru-RU" altLang="ru-RU" dirty="0">
                <a:solidFill>
                  <a:srgbClr val="FF0000"/>
                </a:solidFill>
                <a:latin typeface="Arial" panose="020B0604020202020204" pitchFamily="34" charset="0"/>
              </a:rPr>
              <a:t>Вывод: Дифференцированное отношение к видам оценивания позволит  анализировать влияние практики оценивания на обучение учащихся. Нельзя допускать нежелательных последствий интеграции обучения и оценивания, т.е. оценивание не должно приводить к привитию таких привычек в обучении как запоминание, заучивание материала без понимания и применения. </a:t>
            </a:r>
          </a:p>
          <a:p>
            <a:endParaRPr lang="ru-RU" altLang="ru-RU" dirty="0">
              <a:latin typeface="Arial" panose="020B0604020202020204" pitchFamily="34" charset="0"/>
            </a:endParaRPr>
          </a:p>
        </p:txBody>
      </p:sp>
      <p:sp>
        <p:nvSpPr>
          <p:cNvPr id="55300" name="Номер слайда 3">
            <a:extLst>
              <a:ext uri="{FF2B5EF4-FFF2-40B4-BE49-F238E27FC236}">
                <a16:creationId xmlns:a16="http://schemas.microsoft.com/office/drawing/2014/main" id="{E0B09AC2-D7FB-4317-ABEB-675B471B0D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19E8B49-CD76-4C75-A1FA-AEE7DDFD29B3}"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0411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a:extLst>
              <a:ext uri="{FF2B5EF4-FFF2-40B4-BE49-F238E27FC236}">
                <a16:creationId xmlns:a16="http://schemas.microsoft.com/office/drawing/2014/main" id="{23E14673-95DC-4B76-B725-E63C8B9A6B73}"/>
              </a:ext>
            </a:extLst>
          </p:cNvPr>
          <p:cNvSpPr>
            <a:spLocks noGrp="1" noRot="1" noChangeAspect="1" noChangeArrowheads="1" noTextEdit="1"/>
          </p:cNvSpPr>
          <p:nvPr>
            <p:ph type="sldImg"/>
          </p:nvPr>
        </p:nvSpPr>
        <p:spPr>
          <a:xfrm>
            <a:off x="-180975" y="785813"/>
            <a:ext cx="6977063" cy="3925887"/>
          </a:xfrm>
          <a:ln/>
        </p:spPr>
      </p:sp>
      <p:sp>
        <p:nvSpPr>
          <p:cNvPr id="56323" name="Заметки 2">
            <a:extLst>
              <a:ext uri="{FF2B5EF4-FFF2-40B4-BE49-F238E27FC236}">
                <a16:creationId xmlns:a16="http://schemas.microsoft.com/office/drawing/2014/main" id="{021FFD7F-655C-40FB-8D26-38E822B935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a:p>
            <a:r>
              <a:rPr lang="ru-RU" altLang="ru-RU">
                <a:latin typeface="Arial" panose="020B0604020202020204" pitchFamily="34" charset="0"/>
              </a:rPr>
              <a:t>5 минут</a:t>
            </a:r>
          </a:p>
        </p:txBody>
      </p:sp>
      <p:sp>
        <p:nvSpPr>
          <p:cNvPr id="56324" name="Номер слайда 3">
            <a:extLst>
              <a:ext uri="{FF2B5EF4-FFF2-40B4-BE49-F238E27FC236}">
                <a16:creationId xmlns:a16="http://schemas.microsoft.com/office/drawing/2014/main" id="{32A86299-1DEC-430A-98F1-AFFD180132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97D6AB6-ADB6-4956-8FCB-8BECA451DA9C}" type="slidenum">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876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CC51BFC1-0A11-49C2-BD48-C8F253204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B64F81E-0BC2-4A19-85E2-AE6CC8BDCA37}" type="slidenum">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Segoe UI" panose="020B0502040204020203" pitchFamily="34" charset="0"/>
            </a:endParaRPr>
          </a:p>
        </p:txBody>
      </p:sp>
      <p:sp>
        <p:nvSpPr>
          <p:cNvPr id="84995" name="Rectangle 1">
            <a:extLst>
              <a:ext uri="{FF2B5EF4-FFF2-40B4-BE49-F238E27FC236}">
                <a16:creationId xmlns:a16="http://schemas.microsoft.com/office/drawing/2014/main" id="{668848F3-F23B-4F24-BEE9-27DF364A314F}"/>
              </a:ext>
            </a:extLst>
          </p:cNvPr>
          <p:cNvSpPr>
            <a:spLocks noGrp="1" noRot="1" noChangeAspect="1" noChangeArrowheads="1" noTextEdit="1"/>
          </p:cNvSpPr>
          <p:nvPr>
            <p:ph type="sldImg"/>
          </p:nvPr>
        </p:nvSpPr>
        <p:spPr>
          <a:solidFill>
            <a:srgbClr val="FFFFFF"/>
          </a:solidFill>
          <a:ln/>
        </p:spPr>
      </p:sp>
      <p:sp>
        <p:nvSpPr>
          <p:cNvPr id="84996" name="Text Box 2">
            <a:extLst>
              <a:ext uri="{FF2B5EF4-FFF2-40B4-BE49-F238E27FC236}">
                <a16:creationId xmlns:a16="http://schemas.microsoft.com/office/drawing/2014/main" id="{E10F86B7-04A8-43E1-A293-C272A7DCA7B8}"/>
              </a:ext>
            </a:extLst>
          </p:cNvPr>
          <p:cNvSpPr txBox="1">
            <a:spLocks noChangeArrowheads="1"/>
          </p:cNvSpPr>
          <p:nvPr/>
        </p:nvSpPr>
        <p:spPr bwMode="auto">
          <a:xfrm>
            <a:off x="673100" y="4687888"/>
            <a:ext cx="5389563"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Теперь непосредственно перейдем к разработке заданий.</a:t>
            </a: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Но до этого хотелось бы задать на вопрос. Попросите участников ответить на вопросы. После покажите ответы.</a:t>
            </a: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Остановитесь на каждом пункте. Возможно у участников будет больше ответов.</a:t>
            </a: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 минут</a:t>
            </a:r>
          </a:p>
        </p:txBody>
      </p:sp>
      <p:sp>
        <p:nvSpPr>
          <p:cNvPr id="84997" name="Text Box 3">
            <a:extLst>
              <a:ext uri="{FF2B5EF4-FFF2-40B4-BE49-F238E27FC236}">
                <a16:creationId xmlns:a16="http://schemas.microsoft.com/office/drawing/2014/main" id="{F950EF2A-1E9F-47DB-A9F2-B34341B78CA6}"/>
              </a:ext>
            </a:extLst>
          </p:cNvPr>
          <p:cNvSpPr txBox="1">
            <a:spLocks noChangeArrowheads="1"/>
          </p:cNvSpPr>
          <p:nvPr/>
        </p:nvSpPr>
        <p:spPr bwMode="auto">
          <a:xfrm>
            <a:off x="3814763" y="9372600"/>
            <a:ext cx="29194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613AD35-5358-4783-ABE2-0EAC0C7D7EE9}" type="slidenum">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135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7447FC6-FEFE-42A5-850A-5ED98AF789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753CCFD-246E-4851-AD70-335AF2B7D34E}" type="slidenum">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Segoe UI" panose="020B0502040204020203" pitchFamily="34" charset="0"/>
            </a:endParaRPr>
          </a:p>
        </p:txBody>
      </p:sp>
      <p:sp>
        <p:nvSpPr>
          <p:cNvPr id="86019" name="Rectangle 1">
            <a:extLst>
              <a:ext uri="{FF2B5EF4-FFF2-40B4-BE49-F238E27FC236}">
                <a16:creationId xmlns:a16="http://schemas.microsoft.com/office/drawing/2014/main" id="{F7AC888F-B356-4BF9-B76A-8EF916247558}"/>
              </a:ext>
            </a:extLst>
          </p:cNvPr>
          <p:cNvSpPr>
            <a:spLocks noGrp="1" noRot="1" noChangeAspect="1" noChangeArrowheads="1" noTextEdit="1"/>
          </p:cNvSpPr>
          <p:nvPr>
            <p:ph type="sldImg"/>
          </p:nvPr>
        </p:nvSpPr>
        <p:spPr>
          <a:solidFill>
            <a:srgbClr val="FFFFFF"/>
          </a:solidFill>
          <a:ln/>
        </p:spPr>
      </p:sp>
      <p:sp>
        <p:nvSpPr>
          <p:cNvPr id="86020" name="Text Box 2">
            <a:extLst>
              <a:ext uri="{FF2B5EF4-FFF2-40B4-BE49-F238E27FC236}">
                <a16:creationId xmlns:a16="http://schemas.microsoft.com/office/drawing/2014/main" id="{16CE293F-2928-4B36-9042-EBAE8F3DB6E3}"/>
              </a:ext>
            </a:extLst>
          </p:cNvPr>
          <p:cNvSpPr txBox="1">
            <a:spLocks noChangeArrowheads="1"/>
          </p:cNvSpPr>
          <p:nvPr/>
        </p:nvSpPr>
        <p:spPr bwMode="auto">
          <a:xfrm>
            <a:off x="673100" y="4687888"/>
            <a:ext cx="5389563"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kk-KZ"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После обсуждения прийти к тому, что етсь два основных типа заданий: Открытого и Закрытого типа, которые содержат в себе различные виды.</a:t>
            </a: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kk-KZ"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И показать примерные задания, соответствующие этим типам заданий.</a:t>
            </a: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kk-KZ"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 минут</a:t>
            </a:r>
          </a:p>
        </p:txBody>
      </p:sp>
      <p:sp>
        <p:nvSpPr>
          <p:cNvPr id="86021" name="Text Box 3">
            <a:extLst>
              <a:ext uri="{FF2B5EF4-FFF2-40B4-BE49-F238E27FC236}">
                <a16:creationId xmlns:a16="http://schemas.microsoft.com/office/drawing/2014/main" id="{A4263003-EE6B-4DFC-B53D-78ED4E0F343A}"/>
              </a:ext>
            </a:extLst>
          </p:cNvPr>
          <p:cNvSpPr txBox="1">
            <a:spLocks noChangeArrowheads="1"/>
          </p:cNvSpPr>
          <p:nvPr/>
        </p:nvSpPr>
        <p:spPr bwMode="auto">
          <a:xfrm>
            <a:off x="3814763" y="9372600"/>
            <a:ext cx="29194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7569286-AA6A-4E1E-B2B0-EC86B9FDB1A0}" type="slidenum">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0270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0EBEEFB-D47F-4D40-BB6C-47E5FDD761B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B78C8E1-2E59-4BC3-ABCC-55E7F7198603}" type="slidenum">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1">
            <a:extLst>
              <a:ext uri="{FF2B5EF4-FFF2-40B4-BE49-F238E27FC236}">
                <a16:creationId xmlns:a16="http://schemas.microsoft.com/office/drawing/2014/main" id="{16CFD245-296A-4BB8-874E-74EA55C19F03}"/>
              </a:ext>
            </a:extLst>
          </p:cNvPr>
          <p:cNvSpPr>
            <a:spLocks noGrp="1" noRot="1" noChangeAspect="1" noChangeArrowheads="1" noTextEdit="1"/>
          </p:cNvSpPr>
          <p:nvPr>
            <p:ph type="sldImg"/>
          </p:nvPr>
        </p:nvSpPr>
        <p:spPr>
          <a:xfrm>
            <a:off x="330200" y="696913"/>
            <a:ext cx="6197600" cy="3486150"/>
          </a:xfrm>
          <a:solidFill>
            <a:srgbClr val="FFFFFF"/>
          </a:solidFill>
          <a:ln/>
        </p:spPr>
      </p:sp>
      <p:sp>
        <p:nvSpPr>
          <p:cNvPr id="40964" name="Text Box 2">
            <a:extLst>
              <a:ext uri="{FF2B5EF4-FFF2-40B4-BE49-F238E27FC236}">
                <a16:creationId xmlns:a16="http://schemas.microsoft.com/office/drawing/2014/main" id="{295A05E1-E1CE-4843-A52D-8CB2D992BB76}"/>
              </a:ext>
            </a:extLst>
          </p:cNvPr>
          <p:cNvSpPr txBox="1">
            <a:spLocks noChangeArrowheads="1"/>
          </p:cNvSpPr>
          <p:nvPr/>
        </p:nvSpPr>
        <p:spPr bwMode="auto">
          <a:xfrm>
            <a:off x="685800" y="4416425"/>
            <a:ext cx="54864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Одни из основных плюсов и минусов заданий закрытого типа.</a:t>
            </a: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kk-KZ"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 минут</a:t>
            </a:r>
          </a:p>
        </p:txBody>
      </p:sp>
      <p:sp>
        <p:nvSpPr>
          <p:cNvPr id="40965" name="Text Box 3">
            <a:extLst>
              <a:ext uri="{FF2B5EF4-FFF2-40B4-BE49-F238E27FC236}">
                <a16:creationId xmlns:a16="http://schemas.microsoft.com/office/drawing/2014/main" id="{E2EAA3CD-DB40-4188-AADF-6F79B0C0BFCA}"/>
              </a:ext>
            </a:extLst>
          </p:cNvPr>
          <p:cNvSpPr txBox="1">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09381D-CECA-45E8-992B-B5CB64E24FF7}" type="slidenum">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316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a:extLst>
              <a:ext uri="{FF2B5EF4-FFF2-40B4-BE49-F238E27FC236}">
                <a16:creationId xmlns:a16="http://schemas.microsoft.com/office/drawing/2014/main" id="{48822947-E4F9-49A3-9E6B-43F8235B622A}"/>
              </a:ext>
            </a:extLst>
          </p:cNvPr>
          <p:cNvSpPr>
            <a:spLocks noGrp="1" noRot="1" noChangeAspect="1" noChangeArrowheads="1" noTextEdit="1"/>
          </p:cNvSpPr>
          <p:nvPr>
            <p:ph type="sldImg"/>
          </p:nvPr>
        </p:nvSpPr>
        <p:spPr>
          <a:ln/>
        </p:spPr>
      </p:sp>
      <p:sp>
        <p:nvSpPr>
          <p:cNvPr id="84995" name="Заметки 2">
            <a:extLst>
              <a:ext uri="{FF2B5EF4-FFF2-40B4-BE49-F238E27FC236}">
                <a16:creationId xmlns:a16="http://schemas.microsoft.com/office/drawing/2014/main" id="{BD61C027-4144-4051-8563-80810CA0D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
        <p:nvSpPr>
          <p:cNvPr id="84996" name="Номер слайда 3">
            <a:extLst>
              <a:ext uri="{FF2B5EF4-FFF2-40B4-BE49-F238E27FC236}">
                <a16:creationId xmlns:a16="http://schemas.microsoft.com/office/drawing/2014/main" id="{A9F9D329-ECCE-483B-A248-C0E835027D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1D9209-45B2-48D6-8E82-9DE8C79F0285}" type="slidenum">
              <a:rPr kumimoji="0" lang="ru-RU"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681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a:extLst>
              <a:ext uri="{FF2B5EF4-FFF2-40B4-BE49-F238E27FC236}">
                <a16:creationId xmlns:a16="http://schemas.microsoft.com/office/drawing/2014/main" id="{8CDB3AC8-9C2B-494A-AE62-B365DEFF5E43}"/>
              </a:ext>
            </a:extLst>
          </p:cNvPr>
          <p:cNvSpPr>
            <a:spLocks noGrp="1" noRot="1" noChangeAspect="1" noChangeArrowheads="1" noTextEdit="1"/>
          </p:cNvSpPr>
          <p:nvPr>
            <p:ph type="sldImg"/>
          </p:nvPr>
        </p:nvSpPr>
        <p:spPr>
          <a:ln/>
        </p:spPr>
      </p:sp>
      <p:sp>
        <p:nvSpPr>
          <p:cNvPr id="81923" name="Заметки 2">
            <a:extLst>
              <a:ext uri="{FF2B5EF4-FFF2-40B4-BE49-F238E27FC236}">
                <a16:creationId xmlns:a16="http://schemas.microsoft.com/office/drawing/2014/main" id="{A656D929-0229-4AED-8E49-30BE36005A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a:p>
            <a:r>
              <a:rPr lang="ru-RU" altLang="ru-RU">
                <a:latin typeface="Arial" panose="020B0604020202020204" pitchFamily="34" charset="0"/>
              </a:rPr>
              <a:t>15 минут</a:t>
            </a:r>
          </a:p>
          <a:p>
            <a:endParaRPr lang="ru-RU" altLang="ru-RU">
              <a:latin typeface="Arial" panose="020B0604020202020204" pitchFamily="34" charset="0"/>
            </a:endParaRPr>
          </a:p>
        </p:txBody>
      </p:sp>
      <p:sp>
        <p:nvSpPr>
          <p:cNvPr id="81924" name="Номер слайда 3">
            <a:extLst>
              <a:ext uri="{FF2B5EF4-FFF2-40B4-BE49-F238E27FC236}">
                <a16:creationId xmlns:a16="http://schemas.microsoft.com/office/drawing/2014/main" id="{B953A0FB-4BA8-49D2-95CB-C1F0056092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A475DF2-335A-4D4A-B975-5E03542A642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065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a:extLst>
              <a:ext uri="{FF2B5EF4-FFF2-40B4-BE49-F238E27FC236}">
                <a16:creationId xmlns:a16="http://schemas.microsoft.com/office/drawing/2014/main" id="{EECB39E3-B683-4D94-9A18-DF4A1D507BD4}"/>
              </a:ext>
            </a:extLst>
          </p:cNvPr>
          <p:cNvSpPr>
            <a:spLocks noGrp="1" noRot="1" noChangeAspect="1" noTextEdit="1"/>
          </p:cNvSpPr>
          <p:nvPr>
            <p:ph type="sldImg"/>
          </p:nvPr>
        </p:nvSpPr>
        <p:spPr>
          <a:ln/>
        </p:spPr>
      </p:sp>
      <p:sp>
        <p:nvSpPr>
          <p:cNvPr id="86019" name="Заметки 2">
            <a:extLst>
              <a:ext uri="{FF2B5EF4-FFF2-40B4-BE49-F238E27FC236}">
                <a16:creationId xmlns:a16="http://schemas.microsoft.com/office/drawing/2014/main" id="{F6932B58-B4AF-4B07-BC69-896BFE6A31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
        <p:nvSpPr>
          <p:cNvPr id="86020" name="Номер слайда 3">
            <a:extLst>
              <a:ext uri="{FF2B5EF4-FFF2-40B4-BE49-F238E27FC236}">
                <a16:creationId xmlns:a16="http://schemas.microsoft.com/office/drawing/2014/main" id="{D3906468-B69E-448B-AE14-6B74251766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5B3413-C290-42ED-A600-019DB4EA655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8137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a:extLst>
              <a:ext uri="{FF2B5EF4-FFF2-40B4-BE49-F238E27FC236}">
                <a16:creationId xmlns:a16="http://schemas.microsoft.com/office/drawing/2014/main" id="{F72FBC9F-25EF-426B-A32D-8FBB1595E9B0}"/>
              </a:ext>
            </a:extLst>
          </p:cNvPr>
          <p:cNvSpPr>
            <a:spLocks noGrp="1" noRot="1" noChangeAspect="1" noChangeArrowheads="1" noTextEdit="1"/>
          </p:cNvSpPr>
          <p:nvPr>
            <p:ph type="sldImg"/>
          </p:nvPr>
        </p:nvSpPr>
        <p:spPr>
          <a:ln/>
        </p:spPr>
      </p:sp>
      <p:sp>
        <p:nvSpPr>
          <p:cNvPr id="66563" name="Заметки 2">
            <a:extLst>
              <a:ext uri="{FF2B5EF4-FFF2-40B4-BE49-F238E27FC236}">
                <a16:creationId xmlns:a16="http://schemas.microsoft.com/office/drawing/2014/main" id="{89916E64-206C-482A-9B6B-74C0BCE6F6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anose="020B0604020202020204" pitchFamily="34" charset="0"/>
              </a:rPr>
              <a:t>2 минуты</a:t>
            </a:r>
          </a:p>
        </p:txBody>
      </p:sp>
      <p:sp>
        <p:nvSpPr>
          <p:cNvPr id="66564" name="Номер слайда 3">
            <a:extLst>
              <a:ext uri="{FF2B5EF4-FFF2-40B4-BE49-F238E27FC236}">
                <a16:creationId xmlns:a16="http://schemas.microsoft.com/office/drawing/2014/main" id="{859F1EFD-A8A1-44CF-A664-6EF5E56393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9589F7-2DA2-44D2-9327-D030D41B0651}" type="slidenum">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1265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a:extLst>
              <a:ext uri="{FF2B5EF4-FFF2-40B4-BE49-F238E27FC236}">
                <a16:creationId xmlns:a16="http://schemas.microsoft.com/office/drawing/2014/main" id="{4502116D-36F8-423E-8F11-87DB0103E137}"/>
              </a:ext>
            </a:extLst>
          </p:cNvPr>
          <p:cNvSpPr>
            <a:spLocks noGrp="1" noRot="1" noChangeAspect="1" noChangeArrowheads="1" noTextEdit="1"/>
          </p:cNvSpPr>
          <p:nvPr>
            <p:ph type="sldImg"/>
          </p:nvPr>
        </p:nvSpPr>
        <p:spPr>
          <a:ln/>
        </p:spPr>
      </p:sp>
      <p:sp>
        <p:nvSpPr>
          <p:cNvPr id="64515" name="Заметки 2">
            <a:extLst>
              <a:ext uri="{FF2B5EF4-FFF2-40B4-BE49-F238E27FC236}">
                <a16:creationId xmlns:a16="http://schemas.microsoft.com/office/drawing/2014/main" id="{B5006138-C3C2-4E8D-9998-361163F881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anose="020B0604020202020204" pitchFamily="34" charset="0"/>
              </a:rPr>
              <a:t>10 минут</a:t>
            </a:r>
          </a:p>
        </p:txBody>
      </p:sp>
      <p:sp>
        <p:nvSpPr>
          <p:cNvPr id="64516" name="Номер слайда 3">
            <a:extLst>
              <a:ext uri="{FF2B5EF4-FFF2-40B4-BE49-F238E27FC236}">
                <a16:creationId xmlns:a16="http://schemas.microsoft.com/office/drawing/2014/main" id="{7C13E1AB-F0F7-4ED5-938A-11805FD33A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4F5C82-188F-4741-A61C-A633FA814A21}" type="slidenum">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876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anose="020B0604020202020204" pitchFamily="34" charset="0"/>
            </a:endParaRPr>
          </a:p>
        </p:txBody>
      </p:sp>
      <p:sp>
        <p:nvSpPr>
          <p:cNvPr id="337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A6A82E-EF65-44BB-B525-20D85D897936}" type="slidenum">
              <a:rPr lang="ru-RU" altLang="ru-RU"/>
              <a:pPr/>
              <a:t>3</a:t>
            </a:fld>
            <a:endParaRPr lang="ru-RU" altLang="ru-RU"/>
          </a:p>
        </p:txBody>
      </p:sp>
    </p:spTree>
    <p:extLst>
      <p:ext uri="{BB962C8B-B14F-4D97-AF65-F5344CB8AC3E}">
        <p14:creationId xmlns:p14="http://schemas.microsoft.com/office/powerpoint/2010/main" val="1502284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a:extLst>
              <a:ext uri="{FF2B5EF4-FFF2-40B4-BE49-F238E27FC236}">
                <a16:creationId xmlns:a16="http://schemas.microsoft.com/office/drawing/2014/main" id="{536ACE71-B78D-4056-9B58-445F8A106C53}"/>
              </a:ext>
            </a:extLst>
          </p:cNvPr>
          <p:cNvSpPr>
            <a:spLocks noGrp="1" noRot="1" noChangeAspect="1" noChangeArrowheads="1" noTextEdit="1"/>
          </p:cNvSpPr>
          <p:nvPr>
            <p:ph type="sldImg"/>
          </p:nvPr>
        </p:nvSpPr>
        <p:spPr>
          <a:ln/>
        </p:spPr>
      </p:sp>
      <p:sp>
        <p:nvSpPr>
          <p:cNvPr id="65539" name="Заметки 2">
            <a:extLst>
              <a:ext uri="{FF2B5EF4-FFF2-40B4-BE49-F238E27FC236}">
                <a16:creationId xmlns:a16="http://schemas.microsoft.com/office/drawing/2014/main" id="{B9B05A83-A980-4175-830D-0F6FADB871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a:latin typeface="Arial" panose="020B0604020202020204" pitchFamily="34" charset="0"/>
            </a:endParaRPr>
          </a:p>
        </p:txBody>
      </p:sp>
      <p:sp>
        <p:nvSpPr>
          <p:cNvPr id="65540" name="Номер слайда 3">
            <a:extLst>
              <a:ext uri="{FF2B5EF4-FFF2-40B4-BE49-F238E27FC236}">
                <a16:creationId xmlns:a16="http://schemas.microsoft.com/office/drawing/2014/main" id="{99C07784-7600-4ED4-B97D-BF8907747B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0CD1875-4021-4BE2-946F-176CAD5B41A7}" type="slidenum">
              <a:rPr kumimoji="0" lang="ru-RU"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ru-RU"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4695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a:extLst>
              <a:ext uri="{FF2B5EF4-FFF2-40B4-BE49-F238E27FC236}">
                <a16:creationId xmlns:a16="http://schemas.microsoft.com/office/drawing/2014/main" id="{88429D8D-DC0C-4D50-AAEB-FB9063F84EF6}"/>
              </a:ext>
            </a:extLst>
          </p:cNvPr>
          <p:cNvSpPr>
            <a:spLocks noGrp="1" noRot="1" noChangeAspect="1" noChangeArrowheads="1" noTextEdit="1"/>
          </p:cNvSpPr>
          <p:nvPr>
            <p:ph type="sldImg"/>
          </p:nvPr>
        </p:nvSpPr>
        <p:spPr>
          <a:ln/>
        </p:spPr>
      </p:sp>
      <p:sp>
        <p:nvSpPr>
          <p:cNvPr id="67587" name="Заметки 2">
            <a:extLst>
              <a:ext uri="{FF2B5EF4-FFF2-40B4-BE49-F238E27FC236}">
                <a16:creationId xmlns:a16="http://schemas.microsoft.com/office/drawing/2014/main" id="{E2574823-09F5-4908-A5DC-574E5DBBF2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kk-KZ" altLang="ru-RU">
                <a:latin typeface="Arial" panose="020B0604020202020204" pitchFamily="34" charset="0"/>
              </a:rPr>
              <a:t>3 мин</a:t>
            </a:r>
          </a:p>
          <a:p>
            <a:pPr eaLnBrk="1" hangingPunct="1">
              <a:spcBef>
                <a:spcPct val="0"/>
              </a:spcBef>
            </a:pPr>
            <a:r>
              <a:rPr lang="kk-KZ" altLang="ru-RU">
                <a:latin typeface="Arial" panose="020B0604020202020204" pitchFamily="34" charset="0"/>
              </a:rPr>
              <a:t>Объяснение тренера: При разработке заданий необходимо учителю акцентировать внимание на таблицу «Характеристика заданий». Цели обучения, баллы за разделы стандартизированны, а пункты отмеченные «*» учитель может изменять при разработке СОч (количество и типы заданий, количество баллов по целям обучения). </a:t>
            </a:r>
            <a:endParaRPr lang="ru-RU" altLang="ru-RU">
              <a:latin typeface="Arial" panose="020B0604020202020204" pitchFamily="34" charset="0"/>
            </a:endParaRPr>
          </a:p>
        </p:txBody>
      </p:sp>
      <p:sp>
        <p:nvSpPr>
          <p:cNvPr id="67588" name="Номер слайда 3">
            <a:extLst>
              <a:ext uri="{FF2B5EF4-FFF2-40B4-BE49-F238E27FC236}">
                <a16:creationId xmlns:a16="http://schemas.microsoft.com/office/drawing/2014/main" id="{4FFFD206-3552-4438-863A-820C81E664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B4B389-8E11-475C-864B-35587F1B873C}" type="slidenum">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1072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a:extLst>
              <a:ext uri="{FF2B5EF4-FFF2-40B4-BE49-F238E27FC236}">
                <a16:creationId xmlns:a16="http://schemas.microsoft.com/office/drawing/2014/main" id="{9A6E5472-E6EF-40B2-A489-30C42E7D19BB}"/>
              </a:ext>
            </a:extLst>
          </p:cNvPr>
          <p:cNvSpPr>
            <a:spLocks noGrp="1" noRot="1" noChangeAspect="1" noChangeArrowheads="1" noTextEdit="1"/>
          </p:cNvSpPr>
          <p:nvPr>
            <p:ph type="sldImg"/>
          </p:nvPr>
        </p:nvSpPr>
        <p:spPr>
          <a:ln/>
        </p:spPr>
      </p:sp>
      <p:sp>
        <p:nvSpPr>
          <p:cNvPr id="70659" name="Заметки 2">
            <a:extLst>
              <a:ext uri="{FF2B5EF4-FFF2-40B4-BE49-F238E27FC236}">
                <a16:creationId xmlns:a16="http://schemas.microsoft.com/office/drawing/2014/main" id="{0E21B9A2-8B61-41F0-9DF3-E2149055BF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k-KZ" altLang="ru-RU">
                <a:latin typeface="Times New Roman" panose="02020603050405020304" pitchFamily="18" charset="0"/>
                <a:cs typeface="Times New Roman" panose="02020603050405020304" pitchFamily="18" charset="0"/>
              </a:rPr>
              <a:t>15 минут</a:t>
            </a:r>
            <a:endParaRPr lang="ru-RU" altLang="ru-RU">
              <a:latin typeface="Times New Roman" panose="02020603050405020304" pitchFamily="18" charset="0"/>
              <a:cs typeface="Times New Roman" panose="02020603050405020304" pitchFamily="18" charset="0"/>
            </a:endParaRPr>
          </a:p>
        </p:txBody>
      </p:sp>
      <p:sp>
        <p:nvSpPr>
          <p:cNvPr id="70660" name="Номер слайда 3">
            <a:extLst>
              <a:ext uri="{FF2B5EF4-FFF2-40B4-BE49-F238E27FC236}">
                <a16:creationId xmlns:a16="http://schemas.microsoft.com/office/drawing/2014/main" id="{85C72368-25C7-4725-819A-C37F58427C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1FF8CF7-10E2-4733-8721-1E8DE4F00E84}"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5719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a:extLst>
              <a:ext uri="{FF2B5EF4-FFF2-40B4-BE49-F238E27FC236}">
                <a16:creationId xmlns:a16="http://schemas.microsoft.com/office/drawing/2014/main" id="{6E48F937-4DD2-405E-997A-241A34EBBC92}"/>
              </a:ext>
            </a:extLst>
          </p:cNvPr>
          <p:cNvSpPr>
            <a:spLocks noGrp="1" noRot="1" noChangeAspect="1" noChangeArrowheads="1" noTextEdit="1"/>
          </p:cNvSpPr>
          <p:nvPr>
            <p:ph type="sldImg"/>
          </p:nvPr>
        </p:nvSpPr>
        <p:spPr>
          <a:ln/>
        </p:spPr>
      </p:sp>
      <p:sp>
        <p:nvSpPr>
          <p:cNvPr id="71683" name="Заметки 2">
            <a:extLst>
              <a:ext uri="{FF2B5EF4-FFF2-40B4-BE49-F238E27FC236}">
                <a16:creationId xmlns:a16="http://schemas.microsoft.com/office/drawing/2014/main" id="{CBA91151-2EA7-492B-9B67-15CD45E5D7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k-KZ" altLang="ru-RU">
                <a:latin typeface="Times New Roman" panose="02020603050405020304" pitchFamily="18" charset="0"/>
                <a:cs typeface="Times New Roman" panose="02020603050405020304" pitchFamily="18" charset="0"/>
              </a:rPr>
              <a:t>5 минут</a:t>
            </a:r>
            <a:endParaRPr lang="ru-RU" altLang="ru-RU">
              <a:latin typeface="Times New Roman" panose="02020603050405020304" pitchFamily="18" charset="0"/>
              <a:cs typeface="Times New Roman" panose="02020603050405020304" pitchFamily="18" charset="0"/>
            </a:endParaRPr>
          </a:p>
        </p:txBody>
      </p:sp>
      <p:sp>
        <p:nvSpPr>
          <p:cNvPr id="71684" name="Номер слайда 3">
            <a:extLst>
              <a:ext uri="{FF2B5EF4-FFF2-40B4-BE49-F238E27FC236}">
                <a16:creationId xmlns:a16="http://schemas.microsoft.com/office/drawing/2014/main" id="{96D6B9FF-542A-4992-AEC5-2F64388522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945912A-CF8A-4486-B60C-26066AE77FD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045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ChangeArrowheads="1" noTextEdit="1"/>
          </p:cNvSpPr>
          <p:nvPr>
            <p:ph type="sldImg"/>
          </p:nvPr>
        </p:nvSpPr>
        <p:spPr>
          <a:ln/>
        </p:spPr>
      </p:sp>
      <p:sp>
        <p:nvSpPr>
          <p:cNvPr id="337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anose="020B0604020202020204" pitchFamily="34" charset="0"/>
            </a:endParaRPr>
          </a:p>
        </p:txBody>
      </p:sp>
      <p:sp>
        <p:nvSpPr>
          <p:cNvPr id="337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1F8025-9501-4985-A074-32FB27FC4455}" type="slidenum">
              <a:rPr kumimoji="0" lang="ru-RU"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ru-RU"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5231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ChangeArrowheads="1" noTextEdit="1"/>
          </p:cNvSpPr>
          <p:nvPr>
            <p:ph type="sldImg"/>
          </p:nvPr>
        </p:nvSpPr>
        <p:spPr>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latin typeface="Arial" panose="020B0604020202020204" pitchFamily="34" charset="0"/>
              </a:rPr>
              <a:t>Тут попросите участников ответить на вопрос: Как можно добиться этого? </a:t>
            </a:r>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B732C6-6444-4952-BB67-3BF3B910F4F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8175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ChangeArrowheads="1" noTextEdit="1"/>
          </p:cNvSpPr>
          <p:nvPr>
            <p:ph type="sldImg"/>
          </p:nvPr>
        </p:nvSpPr>
        <p:spPr>
          <a:ln/>
        </p:spPr>
      </p:sp>
      <p:sp>
        <p:nvSpPr>
          <p:cNvPr id="378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latin typeface="Arial" panose="020B0604020202020204" pitchFamily="34" charset="0"/>
              </a:rPr>
              <a:t>Тут попросите участников ответить на вопрос: Как можно добиться этого? </a:t>
            </a:r>
          </a:p>
          <a:p>
            <a:r>
              <a:rPr lang="ru-RU" altLang="ru-RU" b="1" smtClean="0">
                <a:latin typeface="Arial" panose="020B0604020202020204" pitchFamily="34" charset="0"/>
              </a:rPr>
              <a:t>Доверие: </a:t>
            </a:r>
            <a:r>
              <a:rPr lang="ru-RU" altLang="ru-RU" smtClean="0">
                <a:latin typeface="Arial" panose="020B0604020202020204" pitchFamily="34" charset="0"/>
              </a:rPr>
              <a:t>Например, если ученик ответ, что он не знает, я бы сказал ему, хорошо, я вернусь к тебе. </a:t>
            </a:r>
          </a:p>
          <a:p>
            <a:r>
              <a:rPr lang="ru-RU" altLang="ru-RU" smtClean="0">
                <a:latin typeface="Arial" panose="020B0604020202020204" pitchFamily="34" charset="0"/>
              </a:rPr>
              <a:t>Далее я бы провел еще обсуждение и только после этого спросил бы его. В этот раз он уже сможет ответить. </a:t>
            </a:r>
          </a:p>
          <a:p>
            <a:r>
              <a:rPr lang="ru-RU" altLang="ru-RU" smtClean="0">
                <a:latin typeface="Arial" panose="020B0604020202020204" pitchFamily="34" charset="0"/>
              </a:rPr>
              <a:t>Я его не унизил, сохраняя уважение к нему, но при это и свои ожидания. </a:t>
            </a:r>
          </a:p>
          <a:p>
            <a:r>
              <a:rPr lang="ru-RU" altLang="ru-RU" smtClean="0">
                <a:latin typeface="Arial" panose="020B0604020202020204" pitchFamily="34" charset="0"/>
              </a:rPr>
              <a:t>Если я так сказал, ученик знает, что я к нему вернусь (к этому ученику). </a:t>
            </a:r>
          </a:p>
          <a:p>
            <a:r>
              <a:rPr lang="ru-RU" altLang="ru-RU" b="1" smtClean="0">
                <a:latin typeface="Arial" panose="020B0604020202020204" pitchFamily="34" charset="0"/>
              </a:rPr>
              <a:t>Прозрачность: </a:t>
            </a:r>
            <a:r>
              <a:rPr lang="ru-RU" altLang="ru-RU" smtClean="0">
                <a:latin typeface="Arial" panose="020B0604020202020204" pitchFamily="34" charset="0"/>
              </a:rPr>
              <a:t>использование критериев при оценивании, дескрипторов, разъяснение ожидаемых результатов … </a:t>
            </a:r>
          </a:p>
          <a:p>
            <a:endParaRPr lang="ru-RU" altLang="ru-RU" smtClean="0">
              <a:latin typeface="Arial" panose="020B0604020202020204" pitchFamily="34" charset="0"/>
            </a:endParaRPr>
          </a:p>
          <a:p>
            <a:endParaRPr lang="ru-RU" altLang="ru-RU" smtClean="0">
              <a:latin typeface="Arial" panose="020B0604020202020204" pitchFamily="34" charset="0"/>
            </a:endParaRPr>
          </a:p>
        </p:txBody>
      </p:sp>
      <p:sp>
        <p:nvSpPr>
          <p:cNvPr id="378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42CB9B-A0A0-4316-A905-C789233EE79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6274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i="1" smtClean="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16A3F3-2650-4F81-BA8E-59E44839146D}"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1950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i="1"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AB829C-8953-4202-90F8-64F5D261AE07}"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305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a:extLst>
              <a:ext uri="{FF2B5EF4-FFF2-40B4-BE49-F238E27FC236}">
                <a16:creationId xmlns:a16="http://schemas.microsoft.com/office/drawing/2014/main" id="{155AA407-2BAA-45CF-8795-DE582E76CEA4}"/>
              </a:ext>
            </a:extLst>
          </p:cNvPr>
          <p:cNvSpPr>
            <a:spLocks noGrp="1" noRot="1" noChangeAspect="1" noChangeArrowheads="1" noTextEdit="1"/>
          </p:cNvSpPr>
          <p:nvPr>
            <p:ph type="sldImg"/>
          </p:nvPr>
        </p:nvSpPr>
        <p:spPr>
          <a:ln/>
        </p:spPr>
      </p:sp>
      <p:sp>
        <p:nvSpPr>
          <p:cNvPr id="39939" name="Заметки 2">
            <a:extLst>
              <a:ext uri="{FF2B5EF4-FFF2-40B4-BE49-F238E27FC236}">
                <a16:creationId xmlns:a16="http://schemas.microsoft.com/office/drawing/2014/main" id="{EF1DE8D7-15AC-4C52-8B87-91754DD2B2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k-KZ" altLang="ru-RU">
                <a:latin typeface="Arial" panose="020B0604020202020204" pitchFamily="34" charset="0"/>
              </a:rPr>
              <a:t>5 минут</a:t>
            </a:r>
          </a:p>
        </p:txBody>
      </p:sp>
      <p:sp>
        <p:nvSpPr>
          <p:cNvPr id="39940" name="Номер слайда 3">
            <a:extLst>
              <a:ext uri="{FF2B5EF4-FFF2-40B4-BE49-F238E27FC236}">
                <a16:creationId xmlns:a16="http://schemas.microsoft.com/office/drawing/2014/main" id="{A519B33D-F58E-4C44-A9B5-5BC46060D3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28B3143-3586-452E-B5F1-078712D5271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161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a:extLst>
              <a:ext uri="{FF2B5EF4-FFF2-40B4-BE49-F238E27FC236}">
                <a16:creationId xmlns:a16="http://schemas.microsoft.com/office/drawing/2014/main" id="{8763E7C1-A116-4617-A4F4-54C38F88EDFC}"/>
              </a:ext>
            </a:extLst>
          </p:cNvPr>
          <p:cNvSpPr>
            <a:spLocks noGrp="1" noRot="1" noChangeAspect="1" noChangeArrowheads="1" noTextEdit="1"/>
          </p:cNvSpPr>
          <p:nvPr>
            <p:ph type="sldImg"/>
          </p:nvPr>
        </p:nvSpPr>
        <p:spPr>
          <a:ln/>
        </p:spPr>
      </p:sp>
      <p:sp>
        <p:nvSpPr>
          <p:cNvPr id="65539" name="Заметки 2">
            <a:extLst>
              <a:ext uri="{FF2B5EF4-FFF2-40B4-BE49-F238E27FC236}">
                <a16:creationId xmlns:a16="http://schemas.microsoft.com/office/drawing/2014/main" id="{F997CF4B-7FCF-401F-B792-C6EA8074F9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anose="020B0604020202020204" pitchFamily="34" charset="0"/>
              </a:rPr>
              <a:t>Попросите участников выделить ключевые, по их мнению, слова в тексте. </a:t>
            </a:r>
          </a:p>
          <a:p>
            <a:endParaRPr lang="ru-RU" altLang="ru-RU">
              <a:latin typeface="Arial" panose="020B0604020202020204" pitchFamily="34" charset="0"/>
            </a:endParaRPr>
          </a:p>
          <a:p>
            <a:r>
              <a:rPr lang="ru-RU" altLang="ru-RU">
                <a:latin typeface="Arial" panose="020B0604020202020204" pitchFamily="34" charset="0"/>
              </a:rPr>
              <a:t>15 минут</a:t>
            </a:r>
          </a:p>
        </p:txBody>
      </p:sp>
      <p:sp>
        <p:nvSpPr>
          <p:cNvPr id="65540" name="Номер слайда 3">
            <a:extLst>
              <a:ext uri="{FF2B5EF4-FFF2-40B4-BE49-F238E27FC236}">
                <a16:creationId xmlns:a16="http://schemas.microsoft.com/office/drawing/2014/main" id="{DF4B551D-984F-4808-9950-F8500201B0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E1A3CF-6E65-4EAA-997D-9E9769C84CD1}" type="slidenum">
              <a:rPr lang="en-US" altLang="en-US"/>
              <a:pPr/>
              <a:t>8</a:t>
            </a:fld>
            <a:endParaRPr lang="en-US" altLang="en-US"/>
          </a:p>
        </p:txBody>
      </p:sp>
    </p:spTree>
    <p:extLst>
      <p:ext uri="{BB962C8B-B14F-4D97-AF65-F5344CB8AC3E}">
        <p14:creationId xmlns:p14="http://schemas.microsoft.com/office/powerpoint/2010/main" val="122930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a:extLst>
              <a:ext uri="{FF2B5EF4-FFF2-40B4-BE49-F238E27FC236}">
                <a16:creationId xmlns:a16="http://schemas.microsoft.com/office/drawing/2014/main" id="{EE3E65B2-EF78-40EF-BEBB-EDF2D89014B9}"/>
              </a:ext>
            </a:extLst>
          </p:cNvPr>
          <p:cNvSpPr>
            <a:spLocks noGrp="1" noRot="1" noChangeAspect="1" noChangeArrowheads="1" noTextEdit="1"/>
          </p:cNvSpPr>
          <p:nvPr>
            <p:ph type="sldImg"/>
          </p:nvPr>
        </p:nvSpPr>
        <p:spPr>
          <a:ln/>
        </p:spPr>
      </p:sp>
      <p:sp>
        <p:nvSpPr>
          <p:cNvPr id="67587" name="Заметки 2">
            <a:extLst>
              <a:ext uri="{FF2B5EF4-FFF2-40B4-BE49-F238E27FC236}">
                <a16:creationId xmlns:a16="http://schemas.microsoft.com/office/drawing/2014/main" id="{85AE8601-FC28-4D15-8B3E-6CB4F8A609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anose="020B0604020202020204" pitchFamily="34" charset="0"/>
              </a:rPr>
              <a:t>Попросите участников описать каждую из характеристик и привести примеры правильного и неправильного критерия.</a:t>
            </a:r>
          </a:p>
          <a:p>
            <a:endParaRPr lang="ru-RU" altLang="ru-RU">
              <a:latin typeface="Arial" panose="020B0604020202020204" pitchFamily="34" charset="0"/>
            </a:endParaRPr>
          </a:p>
          <a:p>
            <a:r>
              <a:rPr lang="ru-RU" altLang="ru-RU">
                <a:latin typeface="Arial" panose="020B0604020202020204" pitchFamily="34" charset="0"/>
              </a:rPr>
              <a:t>20 минут</a:t>
            </a:r>
          </a:p>
        </p:txBody>
      </p:sp>
      <p:sp>
        <p:nvSpPr>
          <p:cNvPr id="67588" name="Номер слайда 3">
            <a:extLst>
              <a:ext uri="{FF2B5EF4-FFF2-40B4-BE49-F238E27FC236}">
                <a16:creationId xmlns:a16="http://schemas.microsoft.com/office/drawing/2014/main" id="{0648E6BD-32ED-48FF-B619-B7FD85F588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C3D720-3799-45C6-88BF-DFA7B5288711}" type="slidenum">
              <a:rPr lang="en-US" altLang="en-US"/>
              <a:pPr/>
              <a:t>9</a:t>
            </a:fld>
            <a:endParaRPr lang="en-US" altLang="en-US"/>
          </a:p>
        </p:txBody>
      </p:sp>
    </p:spTree>
    <p:extLst>
      <p:ext uri="{BB962C8B-B14F-4D97-AF65-F5344CB8AC3E}">
        <p14:creationId xmlns:p14="http://schemas.microsoft.com/office/powerpoint/2010/main" val="157138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a:extLst>
              <a:ext uri="{FF2B5EF4-FFF2-40B4-BE49-F238E27FC236}">
                <a16:creationId xmlns:a16="http://schemas.microsoft.com/office/drawing/2014/main" id="{97FDBB27-542D-42CF-B126-20A904F9256D}"/>
              </a:ext>
            </a:extLst>
          </p:cNvPr>
          <p:cNvSpPr>
            <a:spLocks noGrp="1" noRot="1" noChangeAspect="1" noChangeArrowheads="1" noTextEdit="1"/>
          </p:cNvSpPr>
          <p:nvPr>
            <p:ph type="sldImg"/>
          </p:nvPr>
        </p:nvSpPr>
        <p:spPr>
          <a:ln/>
        </p:spPr>
      </p:sp>
      <p:sp>
        <p:nvSpPr>
          <p:cNvPr id="66563" name="Заметки 2">
            <a:extLst>
              <a:ext uri="{FF2B5EF4-FFF2-40B4-BE49-F238E27FC236}">
                <a16:creationId xmlns:a16="http://schemas.microsoft.com/office/drawing/2014/main" id="{95A62B84-E029-4273-B4A1-0E970D37B9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anose="020B0604020202020204" pitchFamily="34" charset="0"/>
              </a:rPr>
              <a:t>Покажите свой ответ.</a:t>
            </a:r>
          </a:p>
          <a:p>
            <a:r>
              <a:rPr lang="ru-RU" altLang="ru-RU">
                <a:latin typeface="Arial" panose="020B0604020202020204" pitchFamily="34" charset="0"/>
              </a:rPr>
              <a:t>Обсудите с участниками их ответы.</a:t>
            </a:r>
          </a:p>
          <a:p>
            <a:endParaRPr lang="ru-RU" altLang="ru-RU">
              <a:latin typeface="Arial" panose="020B0604020202020204" pitchFamily="34" charset="0"/>
            </a:endParaRPr>
          </a:p>
          <a:p>
            <a:r>
              <a:rPr lang="ru-RU" altLang="ru-RU">
                <a:latin typeface="Arial" panose="020B0604020202020204" pitchFamily="34" charset="0"/>
              </a:rPr>
              <a:t>5 минут</a:t>
            </a:r>
          </a:p>
        </p:txBody>
      </p:sp>
      <p:sp>
        <p:nvSpPr>
          <p:cNvPr id="66564" name="Номер слайда 3">
            <a:extLst>
              <a:ext uri="{FF2B5EF4-FFF2-40B4-BE49-F238E27FC236}">
                <a16:creationId xmlns:a16="http://schemas.microsoft.com/office/drawing/2014/main" id="{490711FE-AD41-480D-855F-B514F06590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B986C0-E120-4022-879B-271FA08B9A5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11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a:extLst>
              <a:ext uri="{FF2B5EF4-FFF2-40B4-BE49-F238E27FC236}">
                <a16:creationId xmlns:a16="http://schemas.microsoft.com/office/drawing/2014/main" id="{622D8B43-ED82-4FC5-B341-7B359C28813C}"/>
              </a:ext>
            </a:extLst>
          </p:cNvPr>
          <p:cNvSpPr>
            <a:spLocks noGrp="1" noRot="1" noChangeAspect="1" noChangeArrowheads="1" noTextEdit="1"/>
          </p:cNvSpPr>
          <p:nvPr>
            <p:ph type="sldImg"/>
          </p:nvPr>
        </p:nvSpPr>
        <p:spPr>
          <a:ln/>
        </p:spPr>
      </p:sp>
      <p:sp>
        <p:nvSpPr>
          <p:cNvPr id="71683" name="Заметки 2">
            <a:extLst>
              <a:ext uri="{FF2B5EF4-FFF2-40B4-BE49-F238E27FC236}">
                <a16:creationId xmlns:a16="http://schemas.microsoft.com/office/drawing/2014/main" id="{57449FE4-881D-4C37-BA39-D254B62A2C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Arial" panose="020B0604020202020204" pitchFamily="34" charset="0"/>
              </a:rPr>
              <a:t>Обсудить вопрос </a:t>
            </a:r>
          </a:p>
          <a:p>
            <a:r>
              <a:rPr lang="ru-RU" altLang="ru-RU">
                <a:latin typeface="Arial" panose="020B0604020202020204" pitchFamily="34" charset="0"/>
              </a:rPr>
              <a:t>5 минут</a:t>
            </a:r>
          </a:p>
        </p:txBody>
      </p:sp>
      <p:sp>
        <p:nvSpPr>
          <p:cNvPr id="71684" name="Номер слайда 3">
            <a:extLst>
              <a:ext uri="{FF2B5EF4-FFF2-40B4-BE49-F238E27FC236}">
                <a16:creationId xmlns:a16="http://schemas.microsoft.com/office/drawing/2014/main" id="{003A4586-3A16-4895-887B-9796F0AD8D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6F3E33-6FA5-4C52-9B21-81EB467BA8CB}" type="slidenum">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52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a:extLst>
              <a:ext uri="{FF2B5EF4-FFF2-40B4-BE49-F238E27FC236}">
                <a16:creationId xmlns:a16="http://schemas.microsoft.com/office/drawing/2014/main" id="{8ADF7C8E-C116-4355-A612-9595E114C477}"/>
              </a:ext>
            </a:extLst>
          </p:cNvPr>
          <p:cNvSpPr>
            <a:spLocks noGrp="1" noRot="1" noChangeAspect="1" noChangeArrowheads="1" noTextEdit="1"/>
          </p:cNvSpPr>
          <p:nvPr>
            <p:ph type="sldImg"/>
          </p:nvPr>
        </p:nvSpPr>
        <p:spPr>
          <a:ln/>
        </p:spPr>
      </p:sp>
      <p:sp>
        <p:nvSpPr>
          <p:cNvPr id="72707" name="Заметки 2">
            <a:extLst>
              <a:ext uri="{FF2B5EF4-FFF2-40B4-BE49-F238E27FC236}">
                <a16:creationId xmlns:a16="http://schemas.microsoft.com/office/drawing/2014/main" id="{99851656-DCA9-4505-9F7C-44FC9624DE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a:latin typeface="Arial" panose="020B0604020202020204" pitchFamily="34" charset="0"/>
              </a:rPr>
              <a:t>Нет ответа на вопрос, но можно дать некоторые рекомендации.</a:t>
            </a:r>
          </a:p>
          <a:p>
            <a:r>
              <a:rPr lang="ru-RU" altLang="ru-RU" dirty="0">
                <a:latin typeface="Arial" panose="020B0604020202020204" pitchFamily="34" charset="0"/>
              </a:rPr>
              <a:t>1) Ограничить количество критериев. Это рекомендация, а не правило. Но, как правило, оценка будет более выполнимой и значимой, если вы сосредоточитесь на важных характеристиках цели.</a:t>
            </a:r>
          </a:p>
          <a:p>
            <a:r>
              <a:rPr lang="ru-RU" altLang="ru-RU" dirty="0">
                <a:latin typeface="Arial" panose="020B0604020202020204" pitchFamily="34" charset="0"/>
              </a:rPr>
              <a:t>2) Необходимо изучить все цели обучения, может быть некоторые критерии оценивания будут соответствовать уже другой ЦО.</a:t>
            </a:r>
          </a:p>
          <a:p>
            <a:r>
              <a:rPr lang="ru-RU" altLang="ru-RU" dirty="0">
                <a:latin typeface="Arial" panose="020B0604020202020204" pitchFamily="34" charset="0"/>
              </a:rPr>
              <a:t>3) Необходимо определить уровень цели, возможно достаточно только оценить знание какого-то правила или факта, а не более глубоких навыков. Этот пункт связан со вторым пунктом</a:t>
            </a:r>
          </a:p>
          <a:p>
            <a:r>
              <a:rPr lang="ru-RU" altLang="ru-RU" dirty="0">
                <a:latin typeface="Arial" panose="020B0604020202020204" pitchFamily="34" charset="0"/>
              </a:rPr>
              <a:t>10 минут</a:t>
            </a:r>
          </a:p>
        </p:txBody>
      </p:sp>
      <p:sp>
        <p:nvSpPr>
          <p:cNvPr id="72708" name="Номер слайда 3">
            <a:extLst>
              <a:ext uri="{FF2B5EF4-FFF2-40B4-BE49-F238E27FC236}">
                <a16:creationId xmlns:a16="http://schemas.microsoft.com/office/drawing/2014/main" id="{0FCEB8F3-DFA3-452B-B98E-E2DBB09B43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4F42AD-8D90-46C6-8975-C74D86E3E52D}" type="slidenum">
              <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996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756AFCB-91FD-4397-BD1E-08370A120C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9093727-EF69-4CA3-AB39-F2A91169EC31}" type="slidenum">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Segoe UI" panose="020B0502040204020203" pitchFamily="34" charset="0"/>
            </a:endParaRPr>
          </a:p>
        </p:txBody>
      </p:sp>
      <p:sp>
        <p:nvSpPr>
          <p:cNvPr id="83971" name="Rectangle 1">
            <a:extLst>
              <a:ext uri="{FF2B5EF4-FFF2-40B4-BE49-F238E27FC236}">
                <a16:creationId xmlns:a16="http://schemas.microsoft.com/office/drawing/2014/main" id="{3FA9069C-E9DE-4411-BE28-89FC5EA6F37A}"/>
              </a:ext>
            </a:extLst>
          </p:cNvPr>
          <p:cNvSpPr>
            <a:spLocks noGrp="1" noRot="1" noChangeAspect="1" noChangeArrowheads="1" noTextEdit="1"/>
          </p:cNvSpPr>
          <p:nvPr>
            <p:ph type="sldImg"/>
          </p:nvPr>
        </p:nvSpPr>
        <p:spPr>
          <a:solidFill>
            <a:srgbClr val="FFFFFF"/>
          </a:solidFill>
          <a:ln/>
        </p:spPr>
      </p:sp>
      <p:sp>
        <p:nvSpPr>
          <p:cNvPr id="83972" name="Text Box 2">
            <a:extLst>
              <a:ext uri="{FF2B5EF4-FFF2-40B4-BE49-F238E27FC236}">
                <a16:creationId xmlns:a16="http://schemas.microsoft.com/office/drawing/2014/main" id="{B57F6B26-00CD-46E9-947E-1603783C4E51}"/>
              </a:ext>
            </a:extLst>
          </p:cNvPr>
          <p:cNvSpPr txBox="1">
            <a:spLocks noChangeArrowheads="1"/>
          </p:cNvSpPr>
          <p:nvPr/>
        </p:nvSpPr>
        <p:spPr bwMode="auto">
          <a:xfrm>
            <a:off x="673100" y="4687888"/>
            <a:ext cx="5389563"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Отельные группы описывают по одной функции, визуализируя ее.</a:t>
            </a: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Обсудить результаты, дать обратную связь (материалы СИТО)</a:t>
            </a:r>
          </a:p>
          <a:p>
            <a:pPr marL="0" marR="0" lvl="0" indent="0" algn="l" defTabSz="914400" rtl="0" eaLnBrk="1" fontAlgn="auto" latinLnBrk="0" hangingPunct="1">
              <a:lnSpc>
                <a:spcPct val="100000"/>
              </a:lnSpc>
              <a:spcBef>
                <a:spcPts val="45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20 минут</a:t>
            </a:r>
          </a:p>
        </p:txBody>
      </p:sp>
      <p:sp>
        <p:nvSpPr>
          <p:cNvPr id="83973" name="Text Box 3">
            <a:extLst>
              <a:ext uri="{FF2B5EF4-FFF2-40B4-BE49-F238E27FC236}">
                <a16:creationId xmlns:a16="http://schemas.microsoft.com/office/drawing/2014/main" id="{78FA31F4-080B-4A45-ABF4-089BB8E8C555}"/>
              </a:ext>
            </a:extLst>
          </p:cNvPr>
          <p:cNvSpPr txBox="1">
            <a:spLocks noChangeArrowheads="1"/>
          </p:cNvSpPr>
          <p:nvPr/>
        </p:nvSpPr>
        <p:spPr bwMode="auto">
          <a:xfrm>
            <a:off x="3814763" y="9372600"/>
            <a:ext cx="29194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4C28663-B76B-47AB-9F9D-1AD1A8308D50}" type="slidenum">
              <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ru-RU" altLang="kk-KZ"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974" name="Заметки 1">
            <a:extLst>
              <a:ext uri="{FF2B5EF4-FFF2-40B4-BE49-F238E27FC236}">
                <a16:creationId xmlns:a16="http://schemas.microsoft.com/office/drawing/2014/main" id="{A8F2A7A9-AD16-4B42-BDD0-D4520CD569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Times New Roman" panose="02020603050405020304" pitchFamily="18" charset="0"/>
              </a:rPr>
              <a:t>Сито Силлабус</a:t>
            </a:r>
          </a:p>
        </p:txBody>
      </p:sp>
    </p:spTree>
    <p:extLst>
      <p:ext uri="{BB962C8B-B14F-4D97-AF65-F5344CB8AC3E}">
        <p14:creationId xmlns:p14="http://schemas.microsoft.com/office/powerpoint/2010/main" val="285626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9.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1.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2.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3.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352628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42820980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6A8052-FA4A-4D79-8556-B4FFF9E71F4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ADC5ED02-3AA8-418C-B1D3-469ACDFF17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42749630-63A5-4C0A-A756-23BCC59FEB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BC605D-22AC-498E-870C-743ED5B89A2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432423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96C220A-829B-4D2C-A0B5-236E60E15C0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D8196F89-2BD9-41EF-8A3F-0CA139B819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E2362CA2-89E9-4EF0-B398-20FECBA7F35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558566-6445-47D6-907A-8EAF202743E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9350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095988-4044-4BF5-81FF-4821BB891FC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4E3A96DF-D42C-4ADD-9D8A-7B83996B48A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CAF2DFC0-C7EB-4139-98D9-174E8C18C8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5D0EC5-810E-4C77-AD0F-9579B8E9192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406720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0DB84C1F-F9B0-4A1A-9FDB-5E1A0D40E30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D08A21-F854-4C4C-999D-A99F6D4D04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EDDB0F9-FD81-4C6D-9472-8C54C733F59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8E24F7-6AEF-4BA4-8172-E92780C51E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544564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52CE3BCA-F270-4E00-ABED-63DD5079B1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DD5FE7A-F7CE-4322-88C5-9902FB1AE7E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B5906A5-912A-4C6D-B74E-576EF3396D6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60E8C3-1076-4F11-AB89-A52545DF325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067220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4A0C6E-07EB-4A65-8153-46D32FD7AEA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49547D9F-F450-4867-8A38-DA09482C763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B5E259E-DCB2-45E3-918D-738B3CE51BD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D98F03-DEB3-43A7-B1BD-46347A0C7CC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129677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F05667-9859-45E0-A947-B528452CCDE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0A9B935-0E44-4BF2-9566-54B1E7F4D10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11884B7-A991-49CB-BCA1-377A0491BF8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DD2EE4-4AE7-4B4D-B738-7A7E2816CE1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334764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A46D0629-1730-43FA-B93A-F7045570074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F29B3ABF-BD26-4944-A09E-9B8640310C6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999D957-8F5F-4F4F-AA1B-CF74631428D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B87773-53F7-4EE1-856A-7DC7D7E172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229114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D34F6F-8383-4628-9E31-4AB7246A303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0B7D156-8B0B-4D56-9EAE-9225E65FB89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4EF561F-2829-45CF-AD30-9FC6D4AA5D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4B7C75-019E-4938-8544-A672C7CD741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946917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897741F-FA59-432C-9DA2-7F7E2E42FFF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93BD2D23-F379-4548-ABA5-FB332C9316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9C57EC58-F7AA-473E-94A4-47C70CD622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7DAFDF-FF74-4D03-93BA-928F0724C5E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6172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7704472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78A6FE4-D882-4FE2-953A-BA46D682C7A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2442346-E0B1-4377-859F-1232DCF8962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20FA30C-7421-4CF1-A698-9B338945886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1B91CE-2045-4735-B4EC-71C0E722021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656909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4D2094D-0DE5-479D-BFAC-90D74AF76FF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C774250C-9600-46CC-B4A6-12F186B82B0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E1E5C6E5-4187-4DF1-8B57-966D7E36C30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D2C8F-076E-4708-8300-2B4CB136683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862130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88160E1F-1AF1-4AC1-A200-0B715605209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4BB1D64-4F04-4E96-9FCE-806E55D95AA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DBDA5D8-F8EF-498E-80AC-083C10A8690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4B664F-6FAA-47A4-A588-CA6B239DB7E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511085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6879B4-1964-458E-B860-EACCF41D078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D61567D-F1EA-48B9-A297-633E69AA266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C3EF6B7-1E6A-409C-9B40-983D6665B9B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BA54F9-5BAC-43AB-BB7D-03D2DD908A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330982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EDCCEF-DA63-4522-85A3-A5C98A2B1A7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A4AF93-FDC0-4FC0-9D8E-63D996040E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C79943F-02C2-4925-8494-A7384522685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C733E0-4246-4835-A126-8A3EB3E6F6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711988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2F18CE-76C5-4329-B215-88881915774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DB14B71-9FF6-40C6-B2B8-B0200E38DEB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65C5EC9-BCFC-4E54-9758-902831AC34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C6F935-98B9-4713-AA3A-B913DC085C9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47077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2397B6-1384-4D43-818C-71D64DE4D3F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7B5443A-90D4-425C-81F6-4D327410DB3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6AEAFD73-69F9-4E35-93A1-629DC33F58B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6E2B8D-3C4D-41A0-8419-78C2F85A1E7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913713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1B7CE616-7671-43C4-AE31-2BED2C257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13067076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90CFC8-1C1B-4461-B5DE-365FC5C94B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92FA4DF7-C215-4F39-8029-F71E5FAE2E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7938E21-64F2-4145-8895-0DFF80606A6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791BD1-A4E2-486B-BB27-553F7F1B20A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329900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FDF389C7-5BA5-4264-8660-71E5C0F8E8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D06189D5-7258-4C27-BB17-020EE56599A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93C63350-ACAB-4F4F-9EE4-99EDB84BC12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F0D81-B7A6-4197-80F9-6F363573FFD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59408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7D2F781E-2FBE-48F5-B5CA-E1EB2FA93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20602496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3EE6E4-BBC6-4029-9D4A-411A78BCA0A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A144C49-CAAB-4C14-A080-A592E2AC7B3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B8C8973-FC39-47E6-BD22-F94F78DE97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F3E378-C251-45BF-87F5-6D8E61FC41D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785743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92A338-CFB1-41E0-8915-92CA6D7FE3B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DE1EBA4E-6C45-470C-9682-4E29E94A716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8D069663-19E5-458C-A337-D050F77F0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699BD-218A-4EC6-A39E-8199CED794A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84553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C75745-43C6-4D80-B1F7-7ACFEE90807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B50D804-0679-49FE-B139-CC6165D51D5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C2B7519-2A99-4C87-954B-0B217227FE3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0D013-4F60-4315-B703-98F970BE2FA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891652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8CF024-B738-4856-AFD5-A97D18F3EF9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10E67690-8B5E-45EC-B3BB-79299BDFEBE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7E59B880-1301-444B-BBD5-0E5DAB870A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62CB6-C706-4A0E-A69C-E79793373DC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447541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9B11F29-A2D1-480F-AA6D-B0AB9FC9CCC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57C8BA4-0880-4E59-8727-538EC4E5192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82F8051-9C6C-4176-AFCF-A6B0CEDCB5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B1CEE-8E36-4964-A806-2759547C321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507128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D8146D9-A20C-4DE0-AC18-64DA5FAF4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D28896D-B856-4333-8705-50B5BB98931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B93B3D3-157B-4ED9-B42F-9E0EBD2A892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BD6D63-EC9B-4265-A25D-1CD2238EA2C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706708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1C926-58FB-4C95-AC82-5ED37D73FCD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8F571269-8C99-4C94-B46C-34D5A57DE8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8097080-C361-4B2F-BD64-D9ABEA535FF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96C7F8-0B67-40D5-9551-D3D029B30668}"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211679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F03347-8836-43C8-ABDD-22EAE477D3A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ABE84DB-FF50-46BC-BD80-D8E7306441C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F5ED7AA-B83B-412D-8FBC-2B0691C115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1752C4-9CE1-44F7-9785-1AA1DE8B6CB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645220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F4B709CF-BDD5-459A-95EB-A521D8F0E7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AD856EA-D2C1-47C9-B82F-EE904B8190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E204B84-D19F-4ADD-876A-99B025F1296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5F2C11-758E-47F8-A15D-9ABE1070C8D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125123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966E06-A865-4260-97DB-002A464157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3E7488D-2A10-473E-B864-0815BFEDE89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36FE3A2-C063-42A1-A93E-5B0778DFAAE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F96643-6C39-4A10-9BA9-89261C0ED54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3660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B1D63C-1BEB-4937-A6C1-E8472217258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852D538-FD8E-4FD0-9481-98F1B9EABE2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021B547-A5F1-4C19-B224-75C26E81EA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2DBF26-4D08-4A15-85D5-BA003374D9F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981469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BE20033-5600-4876-B01A-540948B11B5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A6364DAC-9899-41DA-9D88-F6E6F8B3ADB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79F17D65-FF7C-4528-B58A-AC5029B9EE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19B4D3-330B-481B-A411-A9FB1268E15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466475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B514605-FB9B-4E31-B3FD-2A99F0091EC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13B68D-5203-496D-9D7C-C84FDE0102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118CEC6-12E8-4C24-A3DA-7117226776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169BE8-2D88-4ADB-B0BB-487A626A530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478649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813F127-0B0C-4181-A707-48E98694702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FEA2BAE-7076-422E-A069-138C9D2F7C8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096EA7C-35D4-4CA1-88AA-0CA138C81E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BD41F1-A4CC-4283-8826-C03452AF132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473183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70FEF41F-F15D-406A-BE5A-BB66FDA7C8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27129E-B4EA-42F1-9C49-FEA86F19277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3FF066A6-3452-49FF-A2B3-1E805FAFA45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E296B8-15F9-47D9-A571-96203D38865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976308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85E8C9-4C3C-4FDE-81E6-96FA3AC5D8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585CF89-3838-480A-A6C5-399F7940444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A847662-E4E2-4D71-AC51-0BEBA0885CA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F7F15-FCA3-4674-AAA1-A19267DCCF5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503654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1A1E68-2F2B-49D2-86A8-D7C32EA1A0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8BB3172-8276-4083-8695-D9BE1FFFAFA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5AB9B85-B014-4A56-B6EE-42CBE24AE78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8DDF5-A805-40C6-A514-F585008C46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969993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31E250-AB5F-44A6-832A-38428EFE6FE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866304B-B250-46A5-8BC3-E303A29813D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3D8228F-F6F1-4F14-86E6-30FEDB966EE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6D0D7-4003-4666-B49C-6D5C51E06F3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427530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CF631E-D71F-45C0-969A-C38576EE3F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DC6F20-5F7B-42AE-AAC7-06378FCA77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A2C93D6-E5FA-44FA-8ED9-4C61A9E3E9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7A8519-7C88-47DB-954D-FCC2F69EB97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987849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1B7CE616-7671-43C4-AE31-2BED2C257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10281476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90CFC8-1C1B-4461-B5DE-365FC5C94B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92FA4DF7-C215-4F39-8029-F71E5FAE2E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7938E21-64F2-4145-8895-0DFF80606A6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791BD1-A4E2-486B-BB27-553F7F1B20A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84267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32F73B7A-BD5C-4EC6-9E38-D9D6137FBA6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E29B8595-9CEF-4AEC-859F-AD5091C668F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A9D9BF73-9FD0-4476-B8F7-E309B8B52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74005-3E94-453D-92A9-9FAC2A682DA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932874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FDF389C7-5BA5-4264-8660-71E5C0F8E8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D06189D5-7258-4C27-BB17-020EE56599A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93C63350-ACAB-4F4F-9EE4-99EDB84BC12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F0D81-B7A6-4197-80F9-6F363573FFD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041425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3EE6E4-BBC6-4029-9D4A-411A78BCA0A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A144C49-CAAB-4C14-A080-A592E2AC7B3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B8C8973-FC39-47E6-BD22-F94F78DE97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F3E378-C251-45BF-87F5-6D8E61FC41D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083574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92A338-CFB1-41E0-8915-92CA6D7FE3B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DE1EBA4E-6C45-470C-9682-4E29E94A716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8D069663-19E5-458C-A337-D050F77F0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699BD-218A-4EC6-A39E-8199CED794A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832419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C75745-43C6-4D80-B1F7-7ACFEE90807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B50D804-0679-49FE-B139-CC6165D51D5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C2B7519-2A99-4C87-954B-0B217227FE3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0D013-4F60-4315-B703-98F970BE2FA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868313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8CF024-B738-4856-AFD5-A97D18F3EF9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10E67690-8B5E-45EC-B3BB-79299BDFEBE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7E59B880-1301-444B-BBD5-0E5DAB870A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62CB6-C706-4A0E-A69C-E79793373DC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789395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9B11F29-A2D1-480F-AA6D-B0AB9FC9CCC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57C8BA4-0880-4E59-8727-538EC4E5192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82F8051-9C6C-4176-AFCF-A6B0CEDCB5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B1CEE-8E36-4964-A806-2759547C321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348944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D8146D9-A20C-4DE0-AC18-64DA5FAF4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D28896D-B856-4333-8705-50B5BB98931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B93B3D3-157B-4ED9-B42F-9E0EBD2A892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BD6D63-EC9B-4265-A25D-1CD2238EA2C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364899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1C926-58FB-4C95-AC82-5ED37D73FCD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8F571269-8C99-4C94-B46C-34D5A57DE8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8097080-C361-4B2F-BD64-D9ABEA535FF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96C7F8-0B67-40D5-9551-D3D029B30668}"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617663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F03347-8836-43C8-ABDD-22EAE477D3A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ABE84DB-FF50-46BC-BD80-D8E7306441C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F5ED7AA-B83B-412D-8FBC-2B0691C115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1752C4-9CE1-44F7-9785-1AA1DE8B6CB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211779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F4B709CF-BDD5-459A-95EB-A521D8F0E7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AD856EA-D2C1-47C9-B82F-EE904B8190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E204B84-D19F-4ADD-876A-99B025F1296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5F2C11-758E-47F8-A15D-9ABE1070C8D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8853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7B6A40-8EF6-4F97-BD6F-FD5D06D31DA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3C33CB64-494B-431B-85E5-29F9E937CB3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92267CE-100B-4BEF-86A9-9A45DE01991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5E76C-14A6-4746-9BD6-2E6E1C0C4F1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7176928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966E06-A865-4260-97DB-002A464157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3E7488D-2A10-473E-B864-0815BFEDE89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36FE3A2-C063-42A1-A93E-5B0778DFAAE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F96643-6C39-4A10-9BA9-89261C0ED54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854811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BE20033-5600-4876-B01A-540948B11B5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A6364DAC-9899-41DA-9D88-F6E6F8B3ADB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79F17D65-FF7C-4528-B58A-AC5029B9EE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19B4D3-330B-481B-A411-A9FB1268E15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051940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B514605-FB9B-4E31-B3FD-2A99F0091EC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13B68D-5203-496D-9D7C-C84FDE0102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118CEC6-12E8-4C24-A3DA-7117226776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169BE8-2D88-4ADB-B0BB-487A626A530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83991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813F127-0B0C-4181-A707-48E98694702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FEA2BAE-7076-422E-A069-138C9D2F7C8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096EA7C-35D4-4CA1-88AA-0CA138C81E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BD41F1-A4CC-4283-8826-C03452AF132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675055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70FEF41F-F15D-406A-BE5A-BB66FDA7C8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27129E-B4EA-42F1-9C49-FEA86F19277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3FF066A6-3452-49FF-A2B3-1E805FAFA45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E296B8-15F9-47D9-A571-96203D38865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841489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85E8C9-4C3C-4FDE-81E6-96FA3AC5D8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585CF89-3838-480A-A6C5-399F7940444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A847662-E4E2-4D71-AC51-0BEBA0885CA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F7F15-FCA3-4674-AAA1-A19267DCCF5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873896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1A1E68-2F2B-49D2-86A8-D7C32EA1A0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8BB3172-8276-4083-8695-D9BE1FFFAFA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5AB9B85-B014-4A56-B6EE-42CBE24AE78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8DDF5-A805-40C6-A514-F585008C46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645058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31E250-AB5F-44A6-832A-38428EFE6FE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866304B-B250-46A5-8BC3-E303A29813D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3D8228F-F6F1-4F14-86E6-30FEDB966EE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6D0D7-4003-4666-B49C-6D5C51E06F3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043393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CF631E-D71F-45C0-969A-C38576EE3F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DC6F20-5F7B-42AE-AAC7-06378FCA77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A2C93D6-E5FA-44FA-8ED9-4C61A9E3E9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7A8519-7C88-47DB-954D-FCC2F69EB97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934450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1B7CE616-7671-43C4-AE31-2BED2C257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1345520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6A8052-FA4A-4D79-8556-B4FFF9E71F4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ADC5ED02-3AA8-418C-B1D3-469ACDFF17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42749630-63A5-4C0A-A756-23BCC59FEB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BC605D-22AC-498E-870C-743ED5B89A2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602537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90CFC8-1C1B-4461-B5DE-365FC5C94B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92FA4DF7-C215-4F39-8029-F71E5FAE2E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7938E21-64F2-4145-8895-0DFF80606A6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791BD1-A4E2-486B-BB27-553F7F1B20A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920115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FDF389C7-5BA5-4264-8660-71E5C0F8E8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D06189D5-7258-4C27-BB17-020EE56599A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93C63350-ACAB-4F4F-9EE4-99EDB84BC12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F0D81-B7A6-4197-80F9-6F363573FFD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85436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3EE6E4-BBC6-4029-9D4A-411A78BCA0A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A144C49-CAAB-4C14-A080-A592E2AC7B3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B8C8973-FC39-47E6-BD22-F94F78DE97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F3E378-C251-45BF-87F5-6D8E61FC41D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671952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92A338-CFB1-41E0-8915-92CA6D7FE3B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DE1EBA4E-6C45-470C-9682-4E29E94A716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8D069663-19E5-458C-A337-D050F77F0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699BD-218A-4EC6-A39E-8199CED794A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531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C75745-43C6-4D80-B1F7-7ACFEE90807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B50D804-0679-49FE-B139-CC6165D51D5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C2B7519-2A99-4C87-954B-0B217227FE3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0D013-4F60-4315-B703-98F970BE2FA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099605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8CF024-B738-4856-AFD5-A97D18F3EF9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10E67690-8B5E-45EC-B3BB-79299BDFEBE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7E59B880-1301-444B-BBD5-0E5DAB870A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62CB6-C706-4A0E-A69C-E79793373DC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842713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9B11F29-A2D1-480F-AA6D-B0AB9FC9CCC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57C8BA4-0880-4E59-8727-538EC4E5192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82F8051-9C6C-4176-AFCF-A6B0CEDCB5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B1CEE-8E36-4964-A806-2759547C321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563587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D8146D9-A20C-4DE0-AC18-64DA5FAF4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D28896D-B856-4333-8705-50B5BB98931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B93B3D3-157B-4ED9-B42F-9E0EBD2A892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BD6D63-EC9B-4265-A25D-1CD2238EA2C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399699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1C926-58FB-4C95-AC82-5ED37D73FCD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8F571269-8C99-4C94-B46C-34D5A57DE8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8097080-C361-4B2F-BD64-D9ABEA535FF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96C7F8-0B67-40D5-9551-D3D029B30668}"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523342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F03347-8836-43C8-ABDD-22EAE477D3A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ABE84DB-FF50-46BC-BD80-D8E7306441C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F5ED7AA-B83B-412D-8FBC-2B0691C115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1752C4-9CE1-44F7-9785-1AA1DE8B6CB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22806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96C220A-829B-4D2C-A0B5-236E60E15C0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D8196F89-2BD9-41EF-8A3F-0CA139B819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E2362CA2-89E9-4EF0-B398-20FECBA7F35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558566-6445-47D6-907A-8EAF202743E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128258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F4B709CF-BDD5-459A-95EB-A521D8F0E7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AD856EA-D2C1-47C9-B82F-EE904B8190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E204B84-D19F-4ADD-876A-99B025F1296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5F2C11-758E-47F8-A15D-9ABE1070C8D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833715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966E06-A865-4260-97DB-002A464157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3E7488D-2A10-473E-B864-0815BFEDE89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36FE3A2-C063-42A1-A93E-5B0778DFAAE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F96643-6C39-4A10-9BA9-89261C0ED54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529666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BE20033-5600-4876-B01A-540948B11B5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A6364DAC-9899-41DA-9D88-F6E6F8B3ADB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79F17D65-FF7C-4528-B58A-AC5029B9EE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19B4D3-330B-481B-A411-A9FB1268E15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062734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B514605-FB9B-4E31-B3FD-2A99F0091EC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13B68D-5203-496D-9D7C-C84FDE0102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118CEC6-12E8-4C24-A3DA-7117226776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169BE8-2D88-4ADB-B0BB-487A626A530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353347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813F127-0B0C-4181-A707-48E98694702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FEA2BAE-7076-422E-A069-138C9D2F7C8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096EA7C-35D4-4CA1-88AA-0CA138C81E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BD41F1-A4CC-4283-8826-C03452AF132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546528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70FEF41F-F15D-406A-BE5A-BB66FDA7C8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27129E-B4EA-42F1-9C49-FEA86F19277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3FF066A6-3452-49FF-A2B3-1E805FAFA45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E296B8-15F9-47D9-A571-96203D38865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11496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85E8C9-4C3C-4FDE-81E6-96FA3AC5D8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585CF89-3838-480A-A6C5-399F7940444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A847662-E4E2-4D71-AC51-0BEBA0885CA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F7F15-FCA3-4674-AAA1-A19267DCCF5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009026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1A1E68-2F2B-49D2-86A8-D7C32EA1A0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8BB3172-8276-4083-8695-D9BE1FFFAFA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5AB9B85-B014-4A56-B6EE-42CBE24AE78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8DDF5-A805-40C6-A514-F585008C46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848395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31E250-AB5F-44A6-832A-38428EFE6FE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866304B-B250-46A5-8BC3-E303A29813D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3D8228F-F6F1-4F14-86E6-30FEDB966EE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6D0D7-4003-4666-B49C-6D5C51E06F3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689090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CF631E-D71F-45C0-969A-C38576EE3F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DC6F20-5F7B-42AE-AAC7-06378FCA77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A2C93D6-E5FA-44FA-8ED9-4C61A9E3E9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7A8519-7C88-47DB-954D-FCC2F69EB97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29622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095988-4044-4BF5-81FF-4821BB891FC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4E3A96DF-D42C-4ADD-9D8A-7B83996B48A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CAF2DFC0-C7EB-4139-98D9-174E8C18C8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5D0EC5-810E-4C77-AD0F-9579B8E9192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739132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1B7CE616-7671-43C4-AE31-2BED2C257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41579716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90CFC8-1C1B-4461-B5DE-365FC5C94B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92FA4DF7-C215-4F39-8029-F71E5FAE2E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7938E21-64F2-4145-8895-0DFF80606A6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791BD1-A4E2-486B-BB27-553F7F1B20A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8427491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FDF389C7-5BA5-4264-8660-71E5C0F8E8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D06189D5-7258-4C27-BB17-020EE56599A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93C63350-ACAB-4F4F-9EE4-99EDB84BC12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F0D81-B7A6-4197-80F9-6F363573FFD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444895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3EE6E4-BBC6-4029-9D4A-411A78BCA0A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A144C49-CAAB-4C14-A080-A592E2AC7B3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B8C8973-FC39-47E6-BD22-F94F78DE97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F3E378-C251-45BF-87F5-6D8E61FC41D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242142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92A338-CFB1-41E0-8915-92CA6D7FE3B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DE1EBA4E-6C45-470C-9682-4E29E94A716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8D069663-19E5-458C-A337-D050F77F0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699BD-218A-4EC6-A39E-8199CED794A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391485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C75745-43C6-4D80-B1F7-7ACFEE90807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B50D804-0679-49FE-B139-CC6165D51D5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C2B7519-2A99-4C87-954B-0B217227FE3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0D013-4F60-4315-B703-98F970BE2FA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729907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8CF024-B738-4856-AFD5-A97D18F3EF9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10E67690-8B5E-45EC-B3BB-79299BDFEBE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7E59B880-1301-444B-BBD5-0E5DAB870A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62CB6-C706-4A0E-A69C-E79793373DC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670219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9B11F29-A2D1-480F-AA6D-B0AB9FC9CCC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57C8BA4-0880-4E59-8727-538EC4E5192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82F8051-9C6C-4176-AFCF-A6B0CEDCB5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B1CEE-8E36-4964-A806-2759547C321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902764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D8146D9-A20C-4DE0-AC18-64DA5FAF4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D28896D-B856-4333-8705-50B5BB98931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B93B3D3-157B-4ED9-B42F-9E0EBD2A892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BD6D63-EC9B-4265-A25D-1CD2238EA2C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7412471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1C926-58FB-4C95-AC82-5ED37D73FCD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8F571269-8C99-4C94-B46C-34D5A57DE8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8097080-C361-4B2F-BD64-D9ABEA535FF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96C7F8-0B67-40D5-9551-D3D029B30668}"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12305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0DB84C1F-F9B0-4A1A-9FDB-5E1A0D40E30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D08A21-F854-4C4C-999D-A99F6D4D04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EDDB0F9-FD81-4C6D-9472-8C54C733F59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8E24F7-6AEF-4BA4-8172-E92780C51E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759701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F03347-8836-43C8-ABDD-22EAE477D3A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ABE84DB-FF50-46BC-BD80-D8E7306441C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F5ED7AA-B83B-412D-8FBC-2B0691C115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1752C4-9CE1-44F7-9785-1AA1DE8B6CB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145358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F4B709CF-BDD5-459A-95EB-A521D8F0E7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AD856EA-D2C1-47C9-B82F-EE904B8190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E204B84-D19F-4ADD-876A-99B025F1296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5F2C11-758E-47F8-A15D-9ABE1070C8D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0207692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966E06-A865-4260-97DB-002A464157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3E7488D-2A10-473E-B864-0815BFEDE89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36FE3A2-C063-42A1-A93E-5B0778DFAAE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F96643-6C39-4A10-9BA9-89261C0ED54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615592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BE20033-5600-4876-B01A-540948B11B5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A6364DAC-9899-41DA-9D88-F6E6F8B3ADB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79F17D65-FF7C-4528-B58A-AC5029B9EE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19B4D3-330B-481B-A411-A9FB1268E15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8999545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B514605-FB9B-4E31-B3FD-2A99F0091EC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13B68D-5203-496D-9D7C-C84FDE0102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118CEC6-12E8-4C24-A3DA-7117226776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169BE8-2D88-4ADB-B0BB-487A626A530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9962833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813F127-0B0C-4181-A707-48E98694702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FEA2BAE-7076-422E-A069-138C9D2F7C8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096EA7C-35D4-4CA1-88AA-0CA138C81E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BD41F1-A4CC-4283-8826-C03452AF132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444618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70FEF41F-F15D-406A-BE5A-BB66FDA7C8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27129E-B4EA-42F1-9C49-FEA86F19277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3FF066A6-3452-49FF-A2B3-1E805FAFA45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E296B8-15F9-47D9-A571-96203D38865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352245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85E8C9-4C3C-4FDE-81E6-96FA3AC5D8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585CF89-3838-480A-A6C5-399F7940444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A847662-E4E2-4D71-AC51-0BEBA0885CA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F7F15-FCA3-4674-AAA1-A19267DCCF5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27743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1A1E68-2F2B-49D2-86A8-D7C32EA1A0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8BB3172-8276-4083-8695-D9BE1FFFAFA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5AB9B85-B014-4A56-B6EE-42CBE24AE78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8DDF5-A805-40C6-A514-F585008C46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0446747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31E250-AB5F-44A6-832A-38428EFE6FE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866304B-B250-46A5-8BC3-E303A29813D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3D8228F-F6F1-4F14-86E6-30FEDB966EE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6D0D7-4003-4666-B49C-6D5C51E06F3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4773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11363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52CE3BCA-F270-4E00-ABED-63DD5079B1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DD5FE7A-F7CE-4322-88C5-9902FB1AE7E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B5906A5-912A-4C6D-B74E-576EF3396D6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60E8C3-1076-4F11-AB89-A52545DF325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2883392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CF631E-D71F-45C0-969A-C38576EE3F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DC6F20-5F7B-42AE-AAC7-06378FCA77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A2C93D6-E5FA-44FA-8ED9-4C61A9E3E9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7A8519-7C88-47DB-954D-FCC2F69EB97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2972934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1B7CE616-7671-43C4-AE31-2BED2C257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377816375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90CFC8-1C1B-4461-B5DE-365FC5C94B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92FA4DF7-C215-4F39-8029-F71E5FAE2E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7938E21-64F2-4145-8895-0DFF80606A6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791BD1-A4E2-486B-BB27-553F7F1B20A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019434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FDF389C7-5BA5-4264-8660-71E5C0F8E8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D06189D5-7258-4C27-BB17-020EE56599A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93C63350-ACAB-4F4F-9EE4-99EDB84BC12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F0D81-B7A6-4197-80F9-6F363573FFD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123636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3EE6E4-BBC6-4029-9D4A-411A78BCA0A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A144C49-CAAB-4C14-A080-A592E2AC7B3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B8C8973-FC39-47E6-BD22-F94F78DE97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F3E378-C251-45BF-87F5-6D8E61FC41D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407184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92A338-CFB1-41E0-8915-92CA6D7FE3B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DE1EBA4E-6C45-470C-9682-4E29E94A716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8D069663-19E5-458C-A337-D050F77F0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699BD-218A-4EC6-A39E-8199CED794A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18439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C75745-43C6-4D80-B1F7-7ACFEE90807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B50D804-0679-49FE-B139-CC6165D51D5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C2B7519-2A99-4C87-954B-0B217227FE3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0D013-4F60-4315-B703-98F970BE2FA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642011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8CF024-B738-4856-AFD5-A97D18F3EF9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10E67690-8B5E-45EC-B3BB-79299BDFEBE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7E59B880-1301-444B-BBD5-0E5DAB870A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62CB6-C706-4A0E-A69C-E79793373DC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38094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9B11F29-A2D1-480F-AA6D-B0AB9FC9CCC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57C8BA4-0880-4E59-8727-538EC4E5192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82F8051-9C6C-4176-AFCF-A6B0CEDCB5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B1CEE-8E36-4964-A806-2759547C321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880024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D8146D9-A20C-4DE0-AC18-64DA5FAF4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D28896D-B856-4333-8705-50B5BB98931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B93B3D3-157B-4ED9-B42F-9E0EBD2A892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BD6D63-EC9B-4265-A25D-1CD2238EA2C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21876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4A0C6E-07EB-4A65-8153-46D32FD7AEA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49547D9F-F450-4867-8A38-DA09482C763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B5E259E-DCB2-45E3-918D-738B3CE51BD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D98F03-DEB3-43A7-B1BD-46347A0C7CC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2116120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1C926-58FB-4C95-AC82-5ED37D73FCD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8F571269-8C99-4C94-B46C-34D5A57DE8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8097080-C361-4B2F-BD64-D9ABEA535FF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96C7F8-0B67-40D5-9551-D3D029B30668}"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0254472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F03347-8836-43C8-ABDD-22EAE477D3A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ABE84DB-FF50-46BC-BD80-D8E7306441C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F5ED7AA-B83B-412D-8FBC-2B0691C115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1752C4-9CE1-44F7-9785-1AA1DE8B6CB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8844563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F4B709CF-BDD5-459A-95EB-A521D8F0E7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AD856EA-D2C1-47C9-B82F-EE904B8190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E204B84-D19F-4ADD-876A-99B025F1296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5F2C11-758E-47F8-A15D-9ABE1070C8D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6461891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966E06-A865-4260-97DB-002A464157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3E7488D-2A10-473E-B864-0815BFEDE89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36FE3A2-C063-42A1-A93E-5B0778DFAAE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F96643-6C39-4A10-9BA9-89261C0ED54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215554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BE20033-5600-4876-B01A-540948B11B5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A6364DAC-9899-41DA-9D88-F6E6F8B3ADB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79F17D65-FF7C-4528-B58A-AC5029B9EE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19B4D3-330B-481B-A411-A9FB1268E15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5072366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B514605-FB9B-4E31-B3FD-2A99F0091EC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13B68D-5203-496D-9D7C-C84FDE0102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118CEC6-12E8-4C24-A3DA-7117226776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169BE8-2D88-4ADB-B0BB-487A626A530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406701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813F127-0B0C-4181-A707-48E98694702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FEA2BAE-7076-422E-A069-138C9D2F7C8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096EA7C-35D4-4CA1-88AA-0CA138C81E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BD41F1-A4CC-4283-8826-C03452AF132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199040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70FEF41F-F15D-406A-BE5A-BB66FDA7C8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27129E-B4EA-42F1-9C49-FEA86F19277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3FF066A6-3452-49FF-A2B3-1E805FAFA45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E296B8-15F9-47D9-A571-96203D38865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8236378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85E8C9-4C3C-4FDE-81E6-96FA3AC5D8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585CF89-3838-480A-A6C5-399F7940444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A847662-E4E2-4D71-AC51-0BEBA0885CA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F7F15-FCA3-4674-AAA1-A19267DCCF5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618259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1A1E68-2F2B-49D2-86A8-D7C32EA1A0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8BB3172-8276-4083-8695-D9BE1FFFAFA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5AB9B85-B014-4A56-B6EE-42CBE24AE78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8DDF5-A805-40C6-A514-F585008C46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06442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F05667-9859-45E0-A947-B528452CCDE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0A9B935-0E44-4BF2-9566-54B1E7F4D10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11884B7-A991-49CB-BCA1-377A0491BF8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DD2EE4-4AE7-4B4D-B738-7A7E2816CE1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3651540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31E250-AB5F-44A6-832A-38428EFE6FE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866304B-B250-46A5-8BC3-E303A29813D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3D8228F-F6F1-4F14-86E6-30FEDB966EE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6D0D7-4003-4666-B49C-6D5C51E06F3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106767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CF631E-D71F-45C0-969A-C38576EE3F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DC6F20-5F7B-42AE-AAC7-06378FCA77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A2C93D6-E5FA-44FA-8ED9-4C61A9E3E9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7A8519-7C88-47DB-954D-FCC2F69EB97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800199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1B7CE616-7671-43C4-AE31-2BED2C257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38397779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90CFC8-1C1B-4461-B5DE-365FC5C94B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92FA4DF7-C215-4F39-8029-F71E5FAE2E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7938E21-64F2-4145-8895-0DFF80606A6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791BD1-A4E2-486B-BB27-553F7F1B20A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6503048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FDF389C7-5BA5-4264-8660-71E5C0F8E8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D06189D5-7258-4C27-BB17-020EE56599A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93C63350-ACAB-4F4F-9EE4-99EDB84BC12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F0D81-B7A6-4197-80F9-6F363573FFD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8785573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3EE6E4-BBC6-4029-9D4A-411A78BCA0A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A144C49-CAAB-4C14-A080-A592E2AC7B3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B8C8973-FC39-47E6-BD22-F94F78DE97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F3E378-C251-45BF-87F5-6D8E61FC41D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7376306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92A338-CFB1-41E0-8915-92CA6D7FE3B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DE1EBA4E-6C45-470C-9682-4E29E94A716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8D069663-19E5-458C-A337-D050F77F0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699BD-218A-4EC6-A39E-8199CED794A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018784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C75745-43C6-4D80-B1F7-7ACFEE90807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B50D804-0679-49FE-B139-CC6165D51D5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C2B7519-2A99-4C87-954B-0B217227FE3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0D013-4F60-4315-B703-98F970BE2FA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1500900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8CF024-B738-4856-AFD5-A97D18F3EF9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10E67690-8B5E-45EC-B3BB-79299BDFEBE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7E59B880-1301-444B-BBD5-0E5DAB870A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62CB6-C706-4A0E-A69C-E79793373DC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412256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9B11F29-A2D1-480F-AA6D-B0AB9FC9CCC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57C8BA4-0880-4E59-8727-538EC4E5192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82F8051-9C6C-4176-AFCF-A6B0CEDCB5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B1CEE-8E36-4964-A806-2759547C321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9512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A46D0629-1730-43FA-B93A-F7045570074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F29B3ABF-BD26-4944-A09E-9B8640310C6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999D957-8F5F-4F4F-AA1B-CF74631428D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B87773-53F7-4EE1-856A-7DC7D7E172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5144329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D8146D9-A20C-4DE0-AC18-64DA5FAF4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D28896D-B856-4333-8705-50B5BB98931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B93B3D3-157B-4ED9-B42F-9E0EBD2A892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BD6D63-EC9B-4265-A25D-1CD2238EA2C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276768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1C926-58FB-4C95-AC82-5ED37D73FCD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8F571269-8C99-4C94-B46C-34D5A57DE8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8097080-C361-4B2F-BD64-D9ABEA535FF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96C7F8-0B67-40D5-9551-D3D029B30668}"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4236676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F03347-8836-43C8-ABDD-22EAE477D3A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ABE84DB-FF50-46BC-BD80-D8E7306441C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F5ED7AA-B83B-412D-8FBC-2B0691C115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1752C4-9CE1-44F7-9785-1AA1DE8B6CB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4380483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F4B709CF-BDD5-459A-95EB-A521D8F0E7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AD856EA-D2C1-47C9-B82F-EE904B8190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E204B84-D19F-4ADD-876A-99B025F1296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5F2C11-758E-47F8-A15D-9ABE1070C8D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9955668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966E06-A865-4260-97DB-002A464157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3E7488D-2A10-473E-B864-0815BFEDE89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36FE3A2-C063-42A1-A93E-5B0778DFAAE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F96643-6C39-4A10-9BA9-89261C0ED54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4276181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BE20033-5600-4876-B01A-540948B11B5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A6364DAC-9899-41DA-9D88-F6E6F8B3ADB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79F17D65-FF7C-4528-B58A-AC5029B9EE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19B4D3-330B-481B-A411-A9FB1268E15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3941641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B514605-FB9B-4E31-B3FD-2A99F0091EC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13B68D-5203-496D-9D7C-C84FDE0102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118CEC6-12E8-4C24-A3DA-7117226776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169BE8-2D88-4ADB-B0BB-487A626A530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2964443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813F127-0B0C-4181-A707-48E98694702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FEA2BAE-7076-422E-A069-138C9D2F7C8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096EA7C-35D4-4CA1-88AA-0CA138C81E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BD41F1-A4CC-4283-8826-C03452AF132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923146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70FEF41F-F15D-406A-BE5A-BB66FDA7C8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27129E-B4EA-42F1-9C49-FEA86F19277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3FF066A6-3452-49FF-A2B3-1E805FAFA45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E296B8-15F9-47D9-A571-96203D38865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4722655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85E8C9-4C3C-4FDE-81E6-96FA3AC5D8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585CF89-3838-480A-A6C5-399F7940444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A847662-E4E2-4D71-AC51-0BEBA0885CA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F7F15-FCA3-4674-AAA1-A19267DCCF5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68795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D34F6F-8383-4628-9E31-4AB7246A303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0B7D156-8B0B-4D56-9EAE-9225E65FB89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4EF561F-2829-45CF-AD30-9FC6D4AA5D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4B7C75-019E-4938-8544-A672C7CD741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8830312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1A1E68-2F2B-49D2-86A8-D7C32EA1A0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8BB3172-8276-4083-8695-D9BE1FFFAFA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5AB9B85-B014-4A56-B6EE-42CBE24AE78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8DDF5-A805-40C6-A514-F585008C46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5733535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31E250-AB5F-44A6-832A-38428EFE6FE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866304B-B250-46A5-8BC3-E303A29813D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3D8228F-F6F1-4F14-86E6-30FEDB966EE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6D0D7-4003-4666-B49C-6D5C51E06F3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1729476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CF631E-D71F-45C0-969A-C38576EE3F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DC6F20-5F7B-42AE-AAC7-06378FCA77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A2C93D6-E5FA-44FA-8ED9-4C61A9E3E9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7A8519-7C88-47DB-954D-FCC2F69EB97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4044929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1B7CE616-7671-43C4-AE31-2BED2C257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2053598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90CFC8-1C1B-4461-B5DE-365FC5C94B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92FA4DF7-C215-4F39-8029-F71E5FAE2E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7938E21-64F2-4145-8895-0DFF80606A6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791BD1-A4E2-486B-BB27-553F7F1B20A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607762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FDF389C7-5BA5-4264-8660-71E5C0F8E8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D06189D5-7258-4C27-BB17-020EE56599A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93C63350-ACAB-4F4F-9EE4-99EDB84BC12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F0D81-B7A6-4197-80F9-6F363573FFD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9035908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3EE6E4-BBC6-4029-9D4A-411A78BCA0A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A144C49-CAAB-4C14-A080-A592E2AC7B3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B8C8973-FC39-47E6-BD22-F94F78DE97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F3E378-C251-45BF-87F5-6D8E61FC41D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0923400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92A338-CFB1-41E0-8915-92CA6D7FE3B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DE1EBA4E-6C45-470C-9682-4E29E94A716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8D069663-19E5-458C-A337-D050F77F0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699BD-218A-4EC6-A39E-8199CED794A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8883059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C75745-43C6-4D80-B1F7-7ACFEE90807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B50D804-0679-49FE-B139-CC6165D51D5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C2B7519-2A99-4C87-954B-0B217227FE3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0D013-4F60-4315-B703-98F970BE2FA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449268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8CF024-B738-4856-AFD5-A97D18F3EF9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10E67690-8B5E-45EC-B3BB-79299BDFEBE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7E59B880-1301-444B-BBD5-0E5DAB870A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62CB6-C706-4A0E-A69C-E79793373DC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39192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897741F-FA59-432C-9DA2-7F7E2E42FFF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93BD2D23-F379-4548-ABA5-FB332C9316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9C57EC58-F7AA-473E-94A4-47C70CD622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7DAFDF-FF74-4D03-93BA-928F0724C5E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7540223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9B11F29-A2D1-480F-AA6D-B0AB9FC9CCC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57C8BA4-0880-4E59-8727-538EC4E5192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82F8051-9C6C-4176-AFCF-A6B0CEDCB5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B1CEE-8E36-4964-A806-2759547C321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2282334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D8146D9-A20C-4DE0-AC18-64DA5FAF4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D28896D-B856-4333-8705-50B5BB98931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B93B3D3-157B-4ED9-B42F-9E0EBD2A892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BD6D63-EC9B-4265-A25D-1CD2238EA2C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3647583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1C926-58FB-4C95-AC82-5ED37D73FCD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8F571269-8C99-4C94-B46C-34D5A57DE8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8097080-C361-4B2F-BD64-D9ABEA535FF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96C7F8-0B67-40D5-9551-D3D029B30668}"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3849093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F03347-8836-43C8-ABDD-22EAE477D3A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ABE84DB-FF50-46BC-BD80-D8E7306441C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F5ED7AA-B83B-412D-8FBC-2B0691C115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1752C4-9CE1-44F7-9785-1AA1DE8B6CB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9070516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F4B709CF-BDD5-459A-95EB-A521D8F0E7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AD856EA-D2C1-47C9-B82F-EE904B8190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E204B84-D19F-4ADD-876A-99B025F1296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5F2C11-758E-47F8-A15D-9ABE1070C8D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4638622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966E06-A865-4260-97DB-002A464157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3E7488D-2A10-473E-B864-0815BFEDE89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36FE3A2-C063-42A1-A93E-5B0778DFAAE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F96643-6C39-4A10-9BA9-89261C0ED54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275079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BE20033-5600-4876-B01A-540948B11B5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A6364DAC-9899-41DA-9D88-F6E6F8B3ADB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79F17D65-FF7C-4528-B58A-AC5029B9EE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19B4D3-330B-481B-A411-A9FB1268E15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685030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B514605-FB9B-4E31-B3FD-2A99F0091EC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13B68D-5203-496D-9D7C-C84FDE0102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118CEC6-12E8-4C24-A3DA-7117226776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169BE8-2D88-4ADB-B0BB-487A626A530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1819401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813F127-0B0C-4181-A707-48E98694702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FEA2BAE-7076-422E-A069-138C9D2F7C8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096EA7C-35D4-4CA1-88AA-0CA138C81E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BD41F1-A4CC-4283-8826-C03452AF132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4539891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70FEF41F-F15D-406A-BE5A-BB66FDA7C8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27129E-B4EA-42F1-9C49-FEA86F19277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3FF066A6-3452-49FF-A2B3-1E805FAFA45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E296B8-15F9-47D9-A571-96203D38865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55902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78A6FE4-D882-4FE2-953A-BA46D682C7A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2442346-E0B1-4377-859F-1232DCF8962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20FA30C-7421-4CF1-A698-9B338945886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1B91CE-2045-4735-B4EC-71C0E722021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0669217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85E8C9-4C3C-4FDE-81E6-96FA3AC5D8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585CF89-3838-480A-A6C5-399F7940444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A847662-E4E2-4D71-AC51-0BEBA0885CA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F7F15-FCA3-4674-AAA1-A19267DCCF5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844291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1A1E68-2F2B-49D2-86A8-D7C32EA1A0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8BB3172-8276-4083-8695-D9BE1FFFAFA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5AB9B85-B014-4A56-B6EE-42CBE24AE78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8DDF5-A805-40C6-A514-F585008C46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1574973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31E250-AB5F-44A6-832A-38428EFE6FE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866304B-B250-46A5-8BC3-E303A29813D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3D8228F-F6F1-4F14-86E6-30FEDB966EE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6D0D7-4003-4666-B49C-6D5C51E06F3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9267571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CF631E-D71F-45C0-969A-C38576EE3F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DC6F20-5F7B-42AE-AAC7-06378FCA77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A2C93D6-E5FA-44FA-8ED9-4C61A9E3E9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7A8519-7C88-47DB-954D-FCC2F69EB97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5031627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1B7CE616-7671-43C4-AE31-2BED2C257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406443954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90CFC8-1C1B-4461-B5DE-365FC5C94B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92FA4DF7-C215-4F39-8029-F71E5FAE2E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7938E21-64F2-4145-8895-0DFF80606A6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791BD1-A4E2-486B-BB27-553F7F1B20A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692143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FDF389C7-5BA5-4264-8660-71E5C0F8E8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D06189D5-7258-4C27-BB17-020EE56599A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93C63350-ACAB-4F4F-9EE4-99EDB84BC12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F0D81-B7A6-4197-80F9-6F363573FFD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863695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3EE6E4-BBC6-4029-9D4A-411A78BCA0A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A144C49-CAAB-4C14-A080-A592E2AC7B3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B8C8973-FC39-47E6-BD22-F94F78DE97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F3E378-C251-45BF-87F5-6D8E61FC41D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1288852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92A338-CFB1-41E0-8915-92CA6D7FE3B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DE1EBA4E-6C45-470C-9682-4E29E94A716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8D069663-19E5-458C-A337-D050F77F0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699BD-218A-4EC6-A39E-8199CED794A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5425407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C75745-43C6-4D80-B1F7-7ACFEE90807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B50D804-0679-49FE-B139-CC6165D51D5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C2B7519-2A99-4C87-954B-0B217227FE3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0D013-4F60-4315-B703-98F970BE2FA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95261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4D2094D-0DE5-479D-BFAC-90D74AF76FF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C774250C-9600-46CC-B4A6-12F186B82B0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E1E5C6E5-4187-4DF1-8B57-966D7E36C30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D2C8F-076E-4708-8300-2B4CB136683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7944240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8CF024-B738-4856-AFD5-A97D18F3EF9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10E67690-8B5E-45EC-B3BB-79299BDFEBE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7E59B880-1301-444B-BBD5-0E5DAB870A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62CB6-C706-4A0E-A69C-E79793373DC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814064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9B11F29-A2D1-480F-AA6D-B0AB9FC9CCC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57C8BA4-0880-4E59-8727-538EC4E5192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82F8051-9C6C-4176-AFCF-A6B0CEDCB53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B1CEE-8E36-4964-A806-2759547C321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0717944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3D8146D9-A20C-4DE0-AC18-64DA5FAF4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D28896D-B856-4333-8705-50B5BB98931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B93B3D3-157B-4ED9-B42F-9E0EBD2A892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BD6D63-EC9B-4265-A25D-1CD2238EA2C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6340286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1C926-58FB-4C95-AC82-5ED37D73FCD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8F571269-8C99-4C94-B46C-34D5A57DE8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8097080-C361-4B2F-BD64-D9ABEA535FF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96C7F8-0B67-40D5-9551-D3D029B30668}"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6714866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F03347-8836-43C8-ABDD-22EAE477D3A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ABE84DB-FF50-46BC-BD80-D8E7306441C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F5ED7AA-B83B-412D-8FBC-2B0691C115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1752C4-9CE1-44F7-9785-1AA1DE8B6CB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9277274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F4B709CF-BDD5-459A-95EB-A521D8F0E7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AD856EA-D2C1-47C9-B82F-EE904B8190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E204B84-D19F-4ADD-876A-99B025F1296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5F2C11-758E-47F8-A15D-9ABE1070C8D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6389815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966E06-A865-4260-97DB-002A464157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3E7488D-2A10-473E-B864-0815BFEDE89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36FE3A2-C063-42A1-A93E-5B0778DFAAE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F96643-6C39-4A10-9BA9-89261C0ED54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3816030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BE20033-5600-4876-B01A-540948B11B5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A6364DAC-9899-41DA-9D88-F6E6F8B3ADB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79F17D65-FF7C-4528-B58A-AC5029B9EE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19B4D3-330B-481B-A411-A9FB1268E155}"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508665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B514605-FB9B-4E31-B3FD-2A99F0091EC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13B68D-5203-496D-9D7C-C84FDE0102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118CEC6-12E8-4C24-A3DA-7117226776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169BE8-2D88-4ADB-B0BB-487A626A530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8681660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813F127-0B0C-4181-A707-48E98694702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FEA2BAE-7076-422E-A069-138C9D2F7C8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096EA7C-35D4-4CA1-88AA-0CA138C81E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BD41F1-A4CC-4283-8826-C03452AF132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13620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88160E1F-1AF1-4AC1-A200-0B715605209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4BB1D64-4F04-4E96-9FCE-806E55D95AA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DBDA5D8-F8EF-498E-80AC-083C10A8690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4B664F-6FAA-47A4-A588-CA6B239DB7E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1905747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70FEF41F-F15D-406A-BE5A-BB66FDA7C8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27129E-B4EA-42F1-9C49-FEA86F19277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3FF066A6-3452-49FF-A2B3-1E805FAFA45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E296B8-15F9-47D9-A571-96203D38865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2407584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85E8C9-4C3C-4FDE-81E6-96FA3AC5D8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585CF89-3838-480A-A6C5-399F7940444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A847662-E4E2-4D71-AC51-0BEBA0885CA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F7F15-FCA3-4674-AAA1-A19267DCCF5A}"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3148034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1A1E68-2F2B-49D2-86A8-D7C32EA1A0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18BB3172-8276-4083-8695-D9BE1FFFAFA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5AB9B85-B014-4A56-B6EE-42CBE24AE78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8DDF5-A805-40C6-A514-F585008C46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5568792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31E250-AB5F-44A6-832A-38428EFE6FE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866304B-B250-46A5-8BC3-E303A29813D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3D8228F-F6F1-4F14-86E6-30FEDB966EE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6D0D7-4003-4666-B49C-6D5C51E06F3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8900157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CF631E-D71F-45C0-969A-C38576EE3FB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DDC6F20-5F7B-42AE-AAC7-06378FCA77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A2C93D6-E5FA-44FA-8ED9-4C61A9E3E9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7A8519-7C88-47DB-954D-FCC2F69EB97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0140660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FB35E95E-C757-4A5E-9E3C-F906728FC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313566505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1BE735-C9CB-4EBF-8A15-2A6DC4B6F01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00BEC82-39C5-4E88-AD15-6EA6FA3CFDC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7D87EE3-4B24-4D6D-A904-9BF1D77B68D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820AA0-0CAC-4114-B4B3-1F9882200AE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4768432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5F6081D-4FE6-4F43-8F4A-B1AE3B3F67C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1DD9D2A4-5D50-4AE7-8009-5ED041AA8CB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803A9458-416F-48BA-A6E7-553C8F91B77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31A308-F039-4AB8-9A22-B259E559FCE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7096310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65BF34-4AE7-4AB3-81B8-DA156E2AEBA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37C3FE7-2DFF-4732-A91C-D7ED35DDD35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42013FB-2ADB-4C30-9C6E-F8DEA7C474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92D4CD-E810-40A9-829A-7EF41AB3BEE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5951696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ECD3A7D-96C0-4B6B-9D10-59EB80CA761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AE76DFB6-32DF-4050-8734-C9F8B70DE92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618B1F89-6B94-41CA-9BF5-AF31F312833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10DDCE-59F0-40B5-BFAA-23CA8EA1A69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18572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6879B4-1964-458E-B860-EACCF41D078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D61567D-F1EA-48B9-A297-633E69AA266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C3EF6B7-1E6A-409C-9B40-983D6665B9B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BA54F9-5BAC-43AB-BB7D-03D2DD908A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5286709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CAD0A3-154A-49C8-9308-3BE6BE44E5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D57ABBAD-4F70-4C82-9BAD-FBC729D6154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0BF1872E-2D42-4C74-9973-5FC06590A29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0122E6-A396-4892-8FB9-7248BF49E2C9}"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7124630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DB3C7BC-1811-4A95-921B-BB966237B8B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2AAF77E9-68B5-4AFA-B132-71066925564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2C316FD8-8637-48D8-AA0E-3CC76BD1AC0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7DC052-D219-4E91-A6E7-9A3F027A7DB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7981002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956430-E04C-4B48-BB47-483F89761F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F7D10A9-9879-4F6D-B76D-473293C9992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FCD3B5E-1E1B-4A79-9F4B-CE5EB285F3B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2128B8-1DA0-4AC4-B76F-B3D3B88024B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265896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89D834-FA64-4EF5-95C4-B0E10F411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59C3CBE-9183-445E-98AE-5D2EEB6A480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E2BCFF3-9548-475B-8469-2D439DC5EF5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6E57EB-C55B-4EB1-B835-B58E47FAA91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5428374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1D972F-7D5F-4BB7-8A42-7368D343A31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B5FFF8DC-D7AA-43B6-B70B-AA31B8B2E2F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465CAB6-22E5-46DB-A573-B2DD65A03B5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7B4F8D-9726-44E1-918D-F42BAA53552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602474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0E7E8F-5F5A-408A-9C49-2C99BFC110B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78806DD2-89F6-4032-AC3A-76DDA0B701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8B9E7905-9434-46C3-B7B1-FEA8B61107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9F20D2-511F-47FD-A3F7-0DECD0959F8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5909897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23294D82-89D7-411A-884B-6591940441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609A87C-E9F6-449D-A4E7-3407469D5D1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1446437-A3D2-4360-8FD6-AD5EC235B3F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7DA52B-0F5F-44EE-A586-306A3F1CE69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9377503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153E83-937A-40D5-926B-1FEB42D21F5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C1FD9B4-4F88-4C54-B043-D297A0ED5C7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680D867A-D003-44CF-856E-021F73941A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80ED0D-E644-40C9-9173-75BBD9C143A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4021905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5F5DA19-E52B-47C3-BCA7-3CC758195C3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554E2CF-8D9D-4DE8-9AD6-CE440DCBBA1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D0ACA784-EF40-4B45-8621-5903325474B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62185C-EA7B-47EB-B007-5FCDFA9DBB7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0137433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6E41FFB-04B8-4A69-811E-8E27C77CED5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A461A8C-4130-4909-AD7E-F3CB1455689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15AD81E-47DD-45F4-869E-ADDEA186DB8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B7A935-55DC-4FD8-9C5B-CB7A470E93A9}"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9648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1921492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EDCCEF-DA63-4522-85A3-A5C98A2B1A7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A4AF93-FDC0-4FC0-9D8E-63D996040E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C79943F-02C2-4925-8494-A7384522685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C733E0-4246-4835-A126-8A3EB3E6F6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5687183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A6B5CC2-5777-44F7-97A9-36F6FB17B46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B2FE7FAE-4A81-4E07-B638-EDE66F962EC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7E1A0FF-107F-429F-AB5A-840A6D1AA6C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CB7132-C1FC-4E03-811B-0E9998828A6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3021796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F2C09BC2-4CA8-4A01-9936-22BB5E01F50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38F78C-E5A6-4940-90F9-BA48D5EADFA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600DFEF-FAA6-4199-A1C9-37B73D6B3F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050E03-5A65-4375-9938-77FDC4173620}"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5445890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EC23856-0625-4B6A-9374-2D8534A872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BEADE23-3832-4DD5-BCF4-94D6731492C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158567B-4DD2-4E3D-A3C8-C29B56E29A5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196023-9280-4DF4-8160-8D96D4A29D5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0943292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1A6C98-62BC-4D0A-88EB-BA54058A068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E4EEAF2-9C05-48A0-AD79-702A4FC55BF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176ED0B-F30C-49CE-BFED-D62AE67CBA8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E8AB13-8076-4904-9709-992AA312087C}"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697081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29AB189-6B18-48E4-81D4-35392C65399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AB1A8EA-6716-4DC4-9D5D-00731733D27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5BE6E29-2A43-4D23-9C90-A694910CBE1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51FB01-7F6A-4201-8297-76E5E9577E8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9315594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6F793A-639C-45DE-ADE5-45687A8D954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90B9BEE-8093-4D83-9A82-DD65A1729ED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590B3B7-F7B0-4705-9113-6D76C1DB73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DC476D-2632-4938-AF4B-38EEA1422579}"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7252792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FB35E95E-C757-4A5E-9E3C-F906728FC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192410126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1BE735-C9CB-4EBF-8A15-2A6DC4B6F01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00BEC82-39C5-4E88-AD15-6EA6FA3CFDC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7D87EE3-4B24-4D6D-A904-9BF1D77B68D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820AA0-0CAC-4114-B4B3-1F9882200AE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9545720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5F6081D-4FE6-4F43-8F4A-B1AE3B3F67C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1DD9D2A4-5D50-4AE7-8009-5ED041AA8CB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803A9458-416F-48BA-A6E7-553C8F91B77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31A308-F039-4AB8-9A22-B259E559FCE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4136739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65BF34-4AE7-4AB3-81B8-DA156E2AEBA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37C3FE7-2DFF-4732-A91C-D7ED35DDD35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42013FB-2ADB-4C30-9C6E-F8DEA7C474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92D4CD-E810-40A9-829A-7EF41AB3BEE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6949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2F18CE-76C5-4329-B215-88881915774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DB14B71-9FF6-40C6-B2B8-B0200E38DEB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65C5EC9-BCFC-4E54-9758-902831AC34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C6F935-98B9-4713-AA3A-B913DC085C9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5319392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ECD3A7D-96C0-4B6B-9D10-59EB80CA761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AE76DFB6-32DF-4050-8734-C9F8B70DE92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618B1F89-6B94-41CA-9BF5-AF31F312833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10DDCE-59F0-40B5-BFAA-23CA8EA1A69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6955051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CAD0A3-154A-49C8-9308-3BE6BE44E5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D57ABBAD-4F70-4C82-9BAD-FBC729D6154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0BF1872E-2D42-4C74-9973-5FC06590A29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0122E6-A396-4892-8FB9-7248BF49E2C9}"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6833212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DB3C7BC-1811-4A95-921B-BB966237B8B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2AAF77E9-68B5-4AFA-B132-71066925564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2C316FD8-8637-48D8-AA0E-3CC76BD1AC0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7DC052-D219-4E91-A6E7-9A3F027A7DB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4896929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956430-E04C-4B48-BB47-483F89761F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F7D10A9-9879-4F6D-B76D-473293C9992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FCD3B5E-1E1B-4A79-9F4B-CE5EB285F3B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2128B8-1DA0-4AC4-B76F-B3D3B88024B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7609944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89D834-FA64-4EF5-95C4-B0E10F411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59C3CBE-9183-445E-98AE-5D2EEB6A480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E2BCFF3-9548-475B-8469-2D439DC5EF5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6E57EB-C55B-4EB1-B835-B58E47FAA91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981874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1D972F-7D5F-4BB7-8A42-7368D343A31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B5FFF8DC-D7AA-43B6-B70B-AA31B8B2E2F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465CAB6-22E5-46DB-A573-B2DD65A03B5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7B4F8D-9726-44E1-918D-F42BAA53552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7468238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0E7E8F-5F5A-408A-9C49-2C99BFC110B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78806DD2-89F6-4032-AC3A-76DDA0B701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8B9E7905-9434-46C3-B7B1-FEA8B61107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9F20D2-511F-47FD-A3F7-0DECD0959F8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1560702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23294D82-89D7-411A-884B-6591940441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609A87C-E9F6-449D-A4E7-3407469D5D1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1446437-A3D2-4360-8FD6-AD5EC235B3F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7DA52B-0F5F-44EE-A586-306A3F1CE69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4379863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153E83-937A-40D5-926B-1FEB42D21F5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C1FD9B4-4F88-4C54-B043-D297A0ED5C7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680D867A-D003-44CF-856E-021F73941A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80ED0D-E644-40C9-9173-75BBD9C143A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3970344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5F5DA19-E52B-47C3-BCA7-3CC758195C3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554E2CF-8D9D-4DE8-9AD6-CE440DCBBA1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D0ACA784-EF40-4B45-8621-5903325474B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62185C-EA7B-47EB-B007-5FCDFA9DBB7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34607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2397B6-1384-4D43-818C-71D64DE4D3F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7B5443A-90D4-425C-81F6-4D327410DB3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6AEAFD73-69F9-4E35-93A1-629DC33F58B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6E2B8D-3C4D-41A0-8419-78C2F85A1E7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236168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6E41FFB-04B8-4A69-811E-8E27C77CED5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A461A8C-4130-4909-AD7E-F3CB1455689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15AD81E-47DD-45F4-869E-ADDEA186DB8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B7A935-55DC-4FD8-9C5B-CB7A470E93A9}"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8870943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A6B5CC2-5777-44F7-97A9-36F6FB17B46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B2FE7FAE-4A81-4E07-B638-EDE66F962EC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7E1A0FF-107F-429F-AB5A-840A6D1AA6C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CB7132-C1FC-4E03-811B-0E9998828A6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6907577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F2C09BC2-4CA8-4A01-9936-22BB5E01F50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38F78C-E5A6-4940-90F9-BA48D5EADFA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600DFEF-FAA6-4199-A1C9-37B73D6B3F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050E03-5A65-4375-9938-77FDC4173620}"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8825808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EC23856-0625-4B6A-9374-2D8534A872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BEADE23-3832-4DD5-BCF4-94D6731492C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158567B-4DD2-4E3D-A3C8-C29B56E29A5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196023-9280-4DF4-8160-8D96D4A29D5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518793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1A6C98-62BC-4D0A-88EB-BA54058A068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E4EEAF2-9C05-48A0-AD79-702A4FC55BF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176ED0B-F30C-49CE-BFED-D62AE67CBA8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E8AB13-8076-4904-9709-992AA312087C}"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7493890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29AB189-6B18-48E4-81D4-35392C65399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AB1A8EA-6716-4DC4-9D5D-00731733D27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5BE6E29-2A43-4D23-9C90-A694910CBE1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51FB01-7F6A-4201-8297-76E5E9577E8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390112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6F793A-639C-45DE-ADE5-45687A8D954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90B9BEE-8093-4D83-9A82-DD65A1729ED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590B3B7-F7B0-4705-9113-6D76C1DB73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DC476D-2632-4938-AF4B-38EEA1422579}"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7978726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FB35E95E-C757-4A5E-9E3C-F906728FC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316590928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1BE735-C9CB-4EBF-8A15-2A6DC4B6F01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000BEC82-39C5-4E88-AD15-6EA6FA3CFDC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7D87EE3-4B24-4D6D-A904-9BF1D77B68D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820AA0-0CAC-4114-B4B3-1F9882200AE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8808999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5F6081D-4FE6-4F43-8F4A-B1AE3B3F67C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1DD9D2A4-5D50-4AE7-8009-5ED041AA8CB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803A9458-416F-48BA-A6E7-553C8F91B77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31A308-F039-4AB8-9A22-B259E559FCE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71219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7D2F781E-2FBE-48F5-B5CA-E1EB2FA93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278866799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65BF34-4AE7-4AB3-81B8-DA156E2AEBA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37C3FE7-2DFF-4732-A91C-D7ED35DDD35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42013FB-2ADB-4C30-9C6E-F8DEA7C474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92D4CD-E810-40A9-829A-7EF41AB3BEE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6455082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ECD3A7D-96C0-4B6B-9D10-59EB80CA761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AE76DFB6-32DF-4050-8734-C9F8B70DE92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618B1F89-6B94-41CA-9BF5-AF31F312833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10DDCE-59F0-40B5-BFAA-23CA8EA1A69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0748189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CAD0A3-154A-49C8-9308-3BE6BE44E5B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D57ABBAD-4F70-4C82-9BAD-FBC729D6154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0BF1872E-2D42-4C74-9973-5FC06590A29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0122E6-A396-4892-8FB9-7248BF49E2C9}"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0478587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DB3C7BC-1811-4A95-921B-BB966237B8B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2AAF77E9-68B5-4AFA-B132-71066925564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2C316FD8-8637-48D8-AA0E-3CC76BD1AC0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7DC052-D219-4E91-A6E7-9A3F027A7DB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5860807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956430-E04C-4B48-BB47-483F89761FC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F7D10A9-9879-4F6D-B76D-473293C9992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FCD3B5E-1E1B-4A79-9F4B-CE5EB285F3B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2128B8-1DA0-4AC4-B76F-B3D3B88024B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5961901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89D834-FA64-4EF5-95C4-B0E10F411A2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59C3CBE-9183-445E-98AE-5D2EEB6A480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E2BCFF3-9548-475B-8469-2D439DC5EF5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6E57EB-C55B-4EB1-B835-B58E47FAA914}"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8750323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1D972F-7D5F-4BB7-8A42-7368D343A31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B5FFF8DC-D7AA-43B6-B70B-AA31B8B2E2F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465CAB6-22E5-46DB-A573-B2DD65A03B5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7B4F8D-9726-44E1-918D-F42BAA53552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0088169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0E7E8F-5F5A-408A-9C49-2C99BFC110B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78806DD2-89F6-4032-AC3A-76DDA0B7011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8B9E7905-9434-46C3-B7B1-FEA8B611073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9F20D2-511F-47FD-A3F7-0DECD0959F8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0313693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23294D82-89D7-411A-884B-65919404416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609A87C-E9F6-449D-A4E7-3407469D5D1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1446437-A3D2-4360-8FD6-AD5EC235B3F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7DA52B-0F5F-44EE-A586-306A3F1CE69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1386298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153E83-937A-40D5-926B-1FEB42D21F5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C1FD9B4-4F88-4C54-B043-D297A0ED5C7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680D867A-D003-44CF-856E-021F73941A2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80ED0D-E644-40C9-9173-75BBD9C143A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16596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B1D63C-1BEB-4937-A6C1-E8472217258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852D538-FD8E-4FD0-9481-98F1B9EABE2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021B547-A5F1-4C19-B224-75C26E81EA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2DBF26-4D08-4A15-85D5-BA003374D9F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162129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5F5DA19-E52B-47C3-BCA7-3CC758195C3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2554E2CF-8D9D-4DE8-9AD6-CE440DCBBA1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D0ACA784-EF40-4B45-8621-5903325474B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62185C-EA7B-47EB-B007-5FCDFA9DBB7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1820882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6E41FFB-04B8-4A69-811E-8E27C77CED5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A461A8C-4130-4909-AD7E-F3CB1455689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15AD81E-47DD-45F4-869E-ADDEA186DB8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B7A935-55DC-4FD8-9C5B-CB7A470E93A9}"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8406484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A6B5CC2-5777-44F7-97A9-36F6FB17B46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B2FE7FAE-4A81-4E07-B638-EDE66F962EC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27E1A0FF-107F-429F-AB5A-840A6D1AA6C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CB7132-C1FC-4E03-811B-0E9998828A6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14619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F2C09BC2-4CA8-4A01-9936-22BB5E01F50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738F78C-E5A6-4940-90F9-BA48D5EADFA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600DFEF-FAA6-4199-A1C9-37B73D6B3F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050E03-5A65-4375-9938-77FDC4173620}"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1672719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EC23856-0625-4B6A-9374-2D8534A872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BEADE23-3832-4DD5-BCF4-94D6731492C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F158567B-4DD2-4E3D-A3C8-C29B56E29A5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196023-9280-4DF4-8160-8D96D4A29D5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5887543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B1A6C98-62BC-4D0A-88EB-BA54058A068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E4EEAF2-9C05-48A0-AD79-702A4FC55BF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176ED0B-F30C-49CE-BFED-D62AE67CBA8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E8AB13-8076-4904-9709-992AA312087C}"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9728534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29AB189-6B18-48E4-81D4-35392C65399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AB1A8EA-6716-4DC4-9D5D-00731733D27A}"/>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5BE6E29-2A43-4D23-9C90-A694910CBE1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51FB01-7F6A-4201-8297-76E5E9577E8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1950334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6F793A-639C-45DE-ADE5-45687A8D954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890B9BEE-8093-4D83-9A82-DD65A1729ED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590B3B7-F7B0-4705-9113-6D76C1DB73E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DC476D-2632-4938-AF4B-38EEA1422579}"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1054625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DED1138B-0BDC-453C-A33A-0D395E32B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309072717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35D01-B2F0-491F-A214-4736DD232A4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3B7AB61-D220-4FBE-AFD1-58455B01E83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5F2A7CA-B297-4B6F-9C37-170C4BCF283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B26CB-4655-4A33-B7FB-9320870E039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63643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32F73B7A-BD5C-4EC6-9E38-D9D6137FBA6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E29B8595-9CEF-4AEC-859F-AD5091C668F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A9D9BF73-9FD0-4476-B8F7-E309B8B52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74005-3E94-453D-92A9-9FAC2A682DA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5155602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12C29C3-CF9C-4DF2-A393-522DC7FEA21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2B108466-EBCF-440F-91B4-7C17FC0E15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4070E377-5026-459C-94F6-6344750C237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D19076-35D7-4BF9-BE0F-B6D394FB396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8830649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542BC-F2FB-4A97-8E60-67386CD6AEB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F1FACBC-9F41-4095-9B62-4BC7B38E2DD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D13672B-A5B7-407D-B875-47DD4D13433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3BD09F-A0E6-4255-86D3-3AE33666AADC}"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6588007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1E1010-97E3-4B48-8C3F-C56115737B6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CE17CBEA-A6C8-4DBD-8E51-CC0B1650A0C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2AF024E5-AA6B-4369-9396-898DB026CC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5DA61A-AC19-47DA-B784-232101078B8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5368834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884559-C3B5-4C5A-BA3E-3F7D0067C29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3856B878-E362-4096-B42C-B7EED518687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99DF7BA-2862-45A8-9F77-1764255ABE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0AE8A9-6587-4600-9E06-B5430FEE19C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6418006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483809-AFB4-42D8-97FD-9F64E1D63BC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C1C8EA41-2298-41E3-A1A4-7D69C8E580D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B45D543F-964F-4415-8229-FA7D2A3DA30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774B56-11AC-4494-8335-56756B6A4F5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8387001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381180-603D-44E5-AF01-422C077463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A7BB264-D528-4B7B-9F88-07A68BE242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039D09EE-0D62-4A48-8DBD-8B7AA91C40E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4C137A-2402-4CE4-9991-4F0F3EB822E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4681781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F8394D-4F89-48D2-8148-F80B428C294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22D8E7A-5093-46DB-ABEC-8BCC0B9240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B94271E-59E0-458D-8940-2670BE98F34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CEC7F-60E9-4962-A647-3E970CA40E2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261336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B09A8A-D34F-41A9-91EF-4B1A4C52AF5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0D0000E-4491-477A-81CE-7CD83168F67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4231F3F-1694-4304-B62C-12DEC2E7A9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008B0F-67EB-4C47-974D-7CA26C3764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2210909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D9DBF3-38F2-4A07-859F-E4BBBEF0D28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7C634BE4-1D14-4887-93B6-F7268303A98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D62007BC-FC33-4544-AEEC-A4F9F38238D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EF490-D352-455C-9589-67BA526CB5A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9665312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754CC023-3FFE-4DAB-90A9-0F422BD0F5F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EB646CA-030E-4729-844A-C297E628BDF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3D58B37-2B11-47EB-A183-9A453E5DF8E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AB51C-AECB-4D1B-BB95-66238ED5541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4385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7B6A40-8EF6-4F97-BD6F-FD5D06D31DA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3C33CB64-494B-431B-85E5-29F9E937CB3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92267CE-100B-4BEF-86A9-9A45DE01991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5E76C-14A6-4746-9BD6-2E6E1C0C4F1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9315065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CA3D7F-8C8D-4977-B749-313C64E0992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256EDCF-10B3-4E5C-A5C4-7057338183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1FFD867-A755-4390-8712-64B53B7E1E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53C019-32DE-48D8-8E49-EB9A0B170E3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768151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CAB3BEE-82EE-488D-9436-A9F594F2582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88252B08-0A1A-4058-9E09-F494E745174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33B4B9D0-BBFA-441C-9F17-3C4E8E42AC7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B881BA-FCDE-4C5A-8B5C-6CA1D56F912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9550928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E5371A-7EC8-4153-8116-F8A2BF168E3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196BB0F-C379-4794-994A-95327A8E291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E137985-DF3D-43B4-9DBA-15857EC9388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B7B2CB-4FE6-4458-B189-39B9D5CF9FC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531790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5411CCC-0D32-474F-91D1-03CCD17CEDB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5D2EE48-1CB6-40B1-94AF-E268663D408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0B95D365-87C3-428B-990A-2AB772B4ED8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A4EB02-5EB5-469D-BC77-72497136002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4714644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36D57FD0-A87C-4B36-8412-5D0F36510F4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D8C8D2C-3D1B-4D9A-950B-EEC3900EE39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EDCDDCB-C3EF-4F2C-BDB1-F352C20D0F5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21D136-0812-488B-B884-07A34258D32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5150247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1DD697-3887-449E-BAEA-8EAB5F91E44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3142A45-B0AA-4B34-9895-79842558875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F23F9F6-B96D-4DC0-9A68-F6D18435A66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112BB4-5A5E-4DB9-9921-1429A2C0D87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3308370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776E0A-7C1B-4E3B-B88E-81D6A3DC23B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DDA1732-A6F5-48D5-99FC-D715FC6D0B6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0246EA4-E518-4E99-A9D0-F2E3DB298F4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49830E-6CA4-4F32-87C2-4B1E9A3D33D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0514254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2CC11-8D87-45A8-AB0D-99BF0434A82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67B1256-BEB9-47D4-BB74-E640B727C9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4FC82BB-E4F6-4FF5-BB1C-0E654FF768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73304-23AC-4CE0-8212-2617CF184BA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4723323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68A83AF-4F7A-44C8-9CE2-0E440CCEF10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C0E3F19-6027-406E-9F89-51A9919C7E1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9218225-C70E-43BD-9284-047A82A97C2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6E9B81-A407-4DC7-A432-EBFA18C09D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2139642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7001F142-07F1-4DAA-AD07-70A509EAB49B}"/>
              </a:ext>
            </a:extLst>
          </p:cNvPr>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943BA-BA29-49D4-A6F9-834EFE9561AD}" type="slidenum">
              <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3469936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6A8052-FA4A-4D79-8556-B4FFF9E71F4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ADC5ED02-3AA8-418C-B1D3-469ACDFF17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42749630-63A5-4C0A-A756-23BCC59FEB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BC605D-22AC-498E-870C-743ED5B89A2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3346011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DED1138B-0BDC-453C-A33A-0D395E32B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164817239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35D01-B2F0-491F-A214-4736DD232A4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3B7AB61-D220-4FBE-AFD1-58455B01E83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5F2A7CA-B297-4B6F-9C37-170C4BCF283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B26CB-4655-4A33-B7FB-9320870E039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9897087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12C29C3-CF9C-4DF2-A393-522DC7FEA21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2B108466-EBCF-440F-91B4-7C17FC0E15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4070E377-5026-459C-94F6-6344750C237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D19076-35D7-4BF9-BE0F-B6D394FB396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3247379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542BC-F2FB-4A97-8E60-67386CD6AEB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F1FACBC-9F41-4095-9B62-4BC7B38E2DD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D13672B-A5B7-407D-B875-47DD4D13433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3BD09F-A0E6-4255-86D3-3AE33666AADC}"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4469726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1E1010-97E3-4B48-8C3F-C56115737B6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CE17CBEA-A6C8-4DBD-8E51-CC0B1650A0C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2AF024E5-AA6B-4369-9396-898DB026CC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5DA61A-AC19-47DA-B784-232101078B8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3238858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884559-C3B5-4C5A-BA3E-3F7D0067C29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3856B878-E362-4096-B42C-B7EED518687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99DF7BA-2862-45A8-9F77-1764255ABE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0AE8A9-6587-4600-9E06-B5430FEE19C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3336350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483809-AFB4-42D8-97FD-9F64E1D63BC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C1C8EA41-2298-41E3-A1A4-7D69C8E580D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B45D543F-964F-4415-8229-FA7D2A3DA30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774B56-11AC-4494-8335-56756B6A4F5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8346940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381180-603D-44E5-AF01-422C077463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A7BB264-D528-4B7B-9F88-07A68BE242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039D09EE-0D62-4A48-8DBD-8B7AA91C40E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4C137A-2402-4CE4-9991-4F0F3EB822E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5615540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F8394D-4F89-48D2-8148-F80B428C294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22D8E7A-5093-46DB-ABEC-8BCC0B9240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B94271E-59E0-458D-8940-2670BE98F34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CEC7F-60E9-4962-A647-3E970CA40E2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71940184"/>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B09A8A-D34F-41A9-91EF-4B1A4C52AF5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0D0000E-4491-477A-81CE-7CD83168F67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4231F3F-1694-4304-B62C-12DEC2E7A9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008B0F-67EB-4C47-974D-7CA26C3764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35802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96C220A-829B-4D2C-A0B5-236E60E15C0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D8196F89-2BD9-41EF-8A3F-0CA139B819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E2362CA2-89E9-4EF0-B398-20FECBA7F35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558566-6445-47D6-907A-8EAF202743E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4332810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D9DBF3-38F2-4A07-859F-E4BBBEF0D28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7C634BE4-1D14-4887-93B6-F7268303A98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D62007BC-FC33-4544-AEEC-A4F9F38238D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EF490-D352-455C-9589-67BA526CB5A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0291988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754CC023-3FFE-4DAB-90A9-0F422BD0F5F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EB646CA-030E-4729-844A-C297E628BDF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3D58B37-2B11-47EB-A183-9A453E5DF8E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AB51C-AECB-4D1B-BB95-66238ED5541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9897549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CA3D7F-8C8D-4977-B749-313C64E0992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256EDCF-10B3-4E5C-A5C4-7057338183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1FFD867-A755-4390-8712-64B53B7E1E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53C019-32DE-48D8-8E49-EB9A0B170E3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5511219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CAB3BEE-82EE-488D-9436-A9F594F2582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88252B08-0A1A-4058-9E09-F494E745174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33B4B9D0-BBFA-441C-9F17-3C4E8E42AC7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B881BA-FCDE-4C5A-8B5C-6CA1D56F912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1620582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E5371A-7EC8-4153-8116-F8A2BF168E3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196BB0F-C379-4794-994A-95327A8E291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E137985-DF3D-43B4-9DBA-15857EC9388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B7B2CB-4FE6-4458-B189-39B9D5CF9FC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3073312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5411CCC-0D32-474F-91D1-03CCD17CEDB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5D2EE48-1CB6-40B1-94AF-E268663D408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0B95D365-87C3-428B-990A-2AB772B4ED8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A4EB02-5EB5-469D-BC77-72497136002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7345859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36D57FD0-A87C-4B36-8412-5D0F36510F4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D8C8D2C-3D1B-4D9A-950B-EEC3900EE39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EDCDDCB-C3EF-4F2C-BDB1-F352C20D0F5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21D136-0812-488B-B884-07A34258D32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523238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1DD697-3887-449E-BAEA-8EAB5F91E44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3142A45-B0AA-4B34-9895-79842558875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F23F9F6-B96D-4DC0-9A68-F6D18435A66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112BB4-5A5E-4DB9-9921-1429A2C0D87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9455207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776E0A-7C1B-4E3B-B88E-81D6A3DC23B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DDA1732-A6F5-48D5-99FC-D715FC6D0B6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0246EA4-E518-4E99-A9D0-F2E3DB298F4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49830E-6CA4-4F32-87C2-4B1E9A3D33D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1427761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2CC11-8D87-45A8-AB0D-99BF0434A82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67B1256-BEB9-47D4-BB74-E640B727C9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4FC82BB-E4F6-4FF5-BB1C-0E654FF768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73304-23AC-4CE0-8212-2617CF184BA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88937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095988-4044-4BF5-81FF-4821BB891FC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4E3A96DF-D42C-4ADD-9D8A-7B83996B48A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CAF2DFC0-C7EB-4139-98D9-174E8C18C8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5D0EC5-810E-4C77-AD0F-9579B8E9192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4419744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68A83AF-4F7A-44C8-9CE2-0E440CCEF10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C0E3F19-6027-406E-9F89-51A9919C7E1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9218225-C70E-43BD-9284-047A82A97C2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6E9B81-A407-4DC7-A432-EBFA18C09D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1530657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7001F142-07F1-4DAA-AD07-70A509EAB49B}"/>
              </a:ext>
            </a:extLst>
          </p:cNvPr>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943BA-BA29-49D4-A6F9-834EFE9561AD}" type="slidenum">
              <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2370793"/>
      </p:ext>
    </p:extLst>
  </p:cSld>
  <p:clrMapOvr>
    <a:masterClrMapping/>
  </p:clrMapOvr>
  <p:transition spd="med"/>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DED1138B-0BDC-453C-A33A-0D395E32B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255971161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35D01-B2F0-491F-A214-4736DD232A4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3B7AB61-D220-4FBE-AFD1-58455B01E83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5F2A7CA-B297-4B6F-9C37-170C4BCF283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B26CB-4655-4A33-B7FB-9320870E039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8898863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12C29C3-CF9C-4DF2-A393-522DC7FEA21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2B108466-EBCF-440F-91B4-7C17FC0E15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4070E377-5026-459C-94F6-6344750C237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D19076-35D7-4BF9-BE0F-B6D394FB396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7153772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542BC-F2FB-4A97-8E60-67386CD6AEB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F1FACBC-9F41-4095-9B62-4BC7B38E2DD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D13672B-A5B7-407D-B875-47DD4D13433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3BD09F-A0E6-4255-86D3-3AE33666AADC}"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9371011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1E1010-97E3-4B48-8C3F-C56115737B6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CE17CBEA-A6C8-4DBD-8E51-CC0B1650A0C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2AF024E5-AA6B-4369-9396-898DB026CC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5DA61A-AC19-47DA-B784-232101078B8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7282920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884559-C3B5-4C5A-BA3E-3F7D0067C29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3856B878-E362-4096-B42C-B7EED518687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99DF7BA-2862-45A8-9F77-1764255ABE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0AE8A9-6587-4600-9E06-B5430FEE19C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1216833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483809-AFB4-42D8-97FD-9F64E1D63BC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C1C8EA41-2298-41E3-A1A4-7D69C8E580D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B45D543F-964F-4415-8229-FA7D2A3DA30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774B56-11AC-4494-8335-56756B6A4F5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5431092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381180-603D-44E5-AF01-422C077463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A7BB264-D528-4B7B-9F88-07A68BE242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039D09EE-0D62-4A48-8DBD-8B7AA91C40E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4C137A-2402-4CE4-9991-4F0F3EB822E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8788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36397923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0DB84C1F-F9B0-4A1A-9FDB-5E1A0D40E30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D08A21-F854-4C4C-999D-A99F6D4D04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EDDB0F9-FD81-4C6D-9472-8C54C733F59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8E24F7-6AEF-4BA4-8172-E92780C51E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5735525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F8394D-4F89-48D2-8148-F80B428C294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22D8E7A-5093-46DB-ABEC-8BCC0B9240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B94271E-59E0-458D-8940-2670BE98F34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CEC7F-60E9-4962-A647-3E970CA40E2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7449270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B09A8A-D34F-41A9-91EF-4B1A4C52AF5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0D0000E-4491-477A-81CE-7CD83168F67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4231F3F-1694-4304-B62C-12DEC2E7A9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008B0F-67EB-4C47-974D-7CA26C3764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4486800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D9DBF3-38F2-4A07-859F-E4BBBEF0D28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7C634BE4-1D14-4887-93B6-F7268303A98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D62007BC-FC33-4544-AEEC-A4F9F38238D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EF490-D352-455C-9589-67BA526CB5A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9258740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754CC023-3FFE-4DAB-90A9-0F422BD0F5F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EB646CA-030E-4729-844A-C297E628BDF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3D58B37-2B11-47EB-A183-9A453E5DF8E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AB51C-AECB-4D1B-BB95-66238ED5541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098691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CA3D7F-8C8D-4977-B749-313C64E0992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256EDCF-10B3-4E5C-A5C4-7057338183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1FFD867-A755-4390-8712-64B53B7E1E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53C019-32DE-48D8-8E49-EB9A0B170E3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3312971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CAB3BEE-82EE-488D-9436-A9F594F2582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88252B08-0A1A-4058-9E09-F494E745174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33B4B9D0-BBFA-441C-9F17-3C4E8E42AC7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B881BA-FCDE-4C5A-8B5C-6CA1D56F912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9168977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E5371A-7EC8-4153-8116-F8A2BF168E3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196BB0F-C379-4794-994A-95327A8E291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E137985-DF3D-43B4-9DBA-15857EC9388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B7B2CB-4FE6-4458-B189-39B9D5CF9FC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9187913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5411CCC-0D32-474F-91D1-03CCD17CEDB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5D2EE48-1CB6-40B1-94AF-E268663D408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0B95D365-87C3-428B-990A-2AB772B4ED8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A4EB02-5EB5-469D-BC77-72497136002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0906075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36D57FD0-A87C-4B36-8412-5D0F36510F4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D8C8D2C-3D1B-4D9A-950B-EEC3900EE39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EDCDDCB-C3EF-4F2C-BDB1-F352C20D0F5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21D136-0812-488B-B884-07A34258D32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6818935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1DD697-3887-449E-BAEA-8EAB5F91E44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3142A45-B0AA-4B34-9895-79842558875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F23F9F6-B96D-4DC0-9A68-F6D18435A66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112BB4-5A5E-4DB9-9921-1429A2C0D87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4064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52CE3BCA-F270-4E00-ABED-63DD5079B1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DD5FE7A-F7CE-4322-88C5-9902FB1AE7E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B5906A5-912A-4C6D-B74E-576EF3396D6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60E8C3-1076-4F11-AB89-A52545DF325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7798516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776E0A-7C1B-4E3B-B88E-81D6A3DC23B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DDA1732-A6F5-48D5-99FC-D715FC6D0B6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0246EA4-E518-4E99-A9D0-F2E3DB298F4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49830E-6CA4-4F32-87C2-4B1E9A3D33D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7479063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2CC11-8D87-45A8-AB0D-99BF0434A82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67B1256-BEB9-47D4-BB74-E640B727C9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4FC82BB-E4F6-4FF5-BB1C-0E654FF768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73304-23AC-4CE0-8212-2617CF184BA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0308719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68A83AF-4F7A-44C8-9CE2-0E440CCEF10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C0E3F19-6027-406E-9F89-51A9919C7E1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9218225-C70E-43BD-9284-047A82A97C2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6E9B81-A407-4DC7-A432-EBFA18C09D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6497196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7001F142-07F1-4DAA-AD07-70A509EAB49B}"/>
              </a:ext>
            </a:extLst>
          </p:cNvPr>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943BA-BA29-49D4-A6F9-834EFE9561AD}" type="slidenum">
              <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79271239"/>
      </p:ext>
    </p:extLst>
  </p:cSld>
  <p:clrMapOvr>
    <a:masterClrMapping/>
  </p:clrMapOvr>
  <p:transition spd="med"/>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DED1138B-0BDC-453C-A33A-0D395E32B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49898225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35D01-B2F0-491F-A214-4736DD232A4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3B7AB61-D220-4FBE-AFD1-58455B01E83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5F2A7CA-B297-4B6F-9C37-170C4BCF283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B26CB-4655-4A33-B7FB-9320870E039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4716894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12C29C3-CF9C-4DF2-A393-522DC7FEA21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2B108466-EBCF-440F-91B4-7C17FC0E15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4070E377-5026-459C-94F6-6344750C237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D19076-35D7-4BF9-BE0F-B6D394FB396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7646420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542BC-F2FB-4A97-8E60-67386CD6AEB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F1FACBC-9F41-4095-9B62-4BC7B38E2DD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D13672B-A5B7-407D-B875-47DD4D13433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3BD09F-A0E6-4255-86D3-3AE33666AADC}"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591182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1E1010-97E3-4B48-8C3F-C56115737B6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CE17CBEA-A6C8-4DBD-8E51-CC0B1650A0C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2AF024E5-AA6B-4369-9396-898DB026CC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5DA61A-AC19-47DA-B784-232101078B8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1667758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884559-C3B5-4C5A-BA3E-3F7D0067C29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3856B878-E362-4096-B42C-B7EED518687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99DF7BA-2862-45A8-9F77-1764255ABE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0AE8A9-6587-4600-9E06-B5430FEE19C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62852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4A0C6E-07EB-4A65-8153-46D32FD7AEA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49547D9F-F450-4867-8A38-DA09482C763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B5E259E-DCB2-45E3-918D-738B3CE51BD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D98F03-DEB3-43A7-B1BD-46347A0C7CC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830358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483809-AFB4-42D8-97FD-9F64E1D63BC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C1C8EA41-2298-41E3-A1A4-7D69C8E580D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B45D543F-964F-4415-8229-FA7D2A3DA30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774B56-11AC-4494-8335-56756B6A4F5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0612913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381180-603D-44E5-AF01-422C077463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A7BB264-D528-4B7B-9F88-07A68BE242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039D09EE-0D62-4A48-8DBD-8B7AA91C40E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4C137A-2402-4CE4-9991-4F0F3EB822E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8551966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F8394D-4F89-48D2-8148-F80B428C294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22D8E7A-5093-46DB-ABEC-8BCC0B9240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B94271E-59E0-458D-8940-2670BE98F34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CEC7F-60E9-4962-A647-3E970CA40E2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85882724"/>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B09A8A-D34F-41A9-91EF-4B1A4C52AF5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0D0000E-4491-477A-81CE-7CD83168F67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4231F3F-1694-4304-B62C-12DEC2E7A9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008B0F-67EB-4C47-974D-7CA26C3764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0053189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D9DBF3-38F2-4A07-859F-E4BBBEF0D28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7C634BE4-1D14-4887-93B6-F7268303A98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D62007BC-FC33-4544-AEEC-A4F9F38238D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EF490-D352-455C-9589-67BA526CB5A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1425095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754CC023-3FFE-4DAB-90A9-0F422BD0F5F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EB646CA-030E-4729-844A-C297E628BDF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3D58B37-2B11-47EB-A183-9A453E5DF8E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AB51C-AECB-4D1B-BB95-66238ED5541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8236937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CA3D7F-8C8D-4977-B749-313C64E0992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256EDCF-10B3-4E5C-A5C4-7057338183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1FFD867-A755-4390-8712-64B53B7E1E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53C019-32DE-48D8-8E49-EB9A0B170E3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4940386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CAB3BEE-82EE-488D-9436-A9F594F2582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88252B08-0A1A-4058-9E09-F494E745174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33B4B9D0-BBFA-441C-9F17-3C4E8E42AC7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B881BA-FCDE-4C5A-8B5C-6CA1D56F912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2326972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E5371A-7EC8-4153-8116-F8A2BF168E3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196BB0F-C379-4794-994A-95327A8E291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E137985-DF3D-43B4-9DBA-15857EC9388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B7B2CB-4FE6-4458-B189-39B9D5CF9FC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5899499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5411CCC-0D32-474F-91D1-03CCD17CEDB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5D2EE48-1CB6-40B1-94AF-E268663D408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0B95D365-87C3-428B-990A-2AB772B4ED8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A4EB02-5EB5-469D-BC77-72497136002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651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F05667-9859-45E0-A947-B528452CCDE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0A9B935-0E44-4BF2-9566-54B1E7F4D10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11884B7-A991-49CB-BCA1-377A0491BF8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DD2EE4-4AE7-4B4D-B738-7A7E2816CE1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4801407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36D57FD0-A87C-4B36-8412-5D0F36510F4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D8C8D2C-3D1B-4D9A-950B-EEC3900EE39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EDCDDCB-C3EF-4F2C-BDB1-F352C20D0F5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21D136-0812-488B-B884-07A34258D32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7032623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1DD697-3887-449E-BAEA-8EAB5F91E44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3142A45-B0AA-4B34-9895-79842558875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F23F9F6-B96D-4DC0-9A68-F6D18435A66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112BB4-5A5E-4DB9-9921-1429A2C0D87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0320021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776E0A-7C1B-4E3B-B88E-81D6A3DC23B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DDA1732-A6F5-48D5-99FC-D715FC6D0B6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0246EA4-E518-4E99-A9D0-F2E3DB298F4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49830E-6CA4-4F32-87C2-4B1E9A3D33D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9603930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2CC11-8D87-45A8-AB0D-99BF0434A82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67B1256-BEB9-47D4-BB74-E640B727C9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4FC82BB-E4F6-4FF5-BB1C-0E654FF768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73304-23AC-4CE0-8212-2617CF184BA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3136860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68A83AF-4F7A-44C8-9CE2-0E440CCEF10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C0E3F19-6027-406E-9F89-51A9919C7E1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9218225-C70E-43BD-9284-047A82A97C2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6E9B81-A407-4DC7-A432-EBFA18C09D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0145514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7001F142-07F1-4DAA-AD07-70A509EAB49B}"/>
              </a:ext>
            </a:extLst>
          </p:cNvPr>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943BA-BA29-49D4-A6F9-834EFE9561AD}" type="slidenum">
              <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14277522"/>
      </p:ext>
    </p:extLst>
  </p:cSld>
  <p:clrMapOvr>
    <a:masterClrMapping/>
  </p:clrMapOvr>
  <p:transition spd="med"/>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DED1138B-0BDC-453C-A33A-0D395E32B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28162227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35D01-B2F0-491F-A214-4736DD232A4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3B7AB61-D220-4FBE-AFD1-58455B01E83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5F2A7CA-B297-4B6F-9C37-170C4BCF283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B26CB-4655-4A33-B7FB-9320870E039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0423979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12C29C3-CF9C-4DF2-A393-522DC7FEA21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2B108466-EBCF-440F-91B4-7C17FC0E15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4070E377-5026-459C-94F6-6344750C237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D19076-35D7-4BF9-BE0F-B6D394FB396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0206419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542BC-F2FB-4A97-8E60-67386CD6AEB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F1FACBC-9F41-4095-9B62-4BC7B38E2DD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D13672B-A5B7-407D-B875-47DD4D13433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3BD09F-A0E6-4255-86D3-3AE33666AADC}"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05052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A46D0629-1730-43FA-B93A-F7045570074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F29B3ABF-BD26-4944-A09E-9B8640310C6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999D957-8F5F-4F4F-AA1B-CF74631428D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B87773-53F7-4EE1-856A-7DC7D7E172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09477775"/>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1E1010-97E3-4B48-8C3F-C56115737B6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CE17CBEA-A6C8-4DBD-8E51-CC0B1650A0C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2AF024E5-AA6B-4369-9396-898DB026CC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5DA61A-AC19-47DA-B784-232101078B8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9605835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884559-C3B5-4C5A-BA3E-3F7D0067C29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3856B878-E362-4096-B42C-B7EED518687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99DF7BA-2862-45A8-9F77-1764255ABE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0AE8A9-6587-4600-9E06-B5430FEE19C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3983726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483809-AFB4-42D8-97FD-9F64E1D63BC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C1C8EA41-2298-41E3-A1A4-7D69C8E580D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B45D543F-964F-4415-8229-FA7D2A3DA30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774B56-11AC-4494-8335-56756B6A4F5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4761351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381180-603D-44E5-AF01-422C077463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A7BB264-D528-4B7B-9F88-07A68BE242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039D09EE-0D62-4A48-8DBD-8B7AA91C40E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4C137A-2402-4CE4-9991-4F0F3EB822E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4880718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F8394D-4F89-48D2-8148-F80B428C294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22D8E7A-5093-46DB-ABEC-8BCC0B9240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B94271E-59E0-458D-8940-2670BE98F34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CEC7F-60E9-4962-A647-3E970CA40E2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50934530"/>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B09A8A-D34F-41A9-91EF-4B1A4C52AF5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0D0000E-4491-477A-81CE-7CD83168F67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4231F3F-1694-4304-B62C-12DEC2E7A9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008B0F-67EB-4C47-974D-7CA26C3764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7772195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D9DBF3-38F2-4A07-859F-E4BBBEF0D28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7C634BE4-1D14-4887-93B6-F7268303A98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D62007BC-FC33-4544-AEEC-A4F9F38238D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EF490-D352-455C-9589-67BA526CB5A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9543923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754CC023-3FFE-4DAB-90A9-0F422BD0F5F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EB646CA-030E-4729-844A-C297E628BDF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3D58B37-2B11-47EB-A183-9A453E5DF8E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AB51C-AECB-4D1B-BB95-66238ED5541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8273638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CA3D7F-8C8D-4977-B749-313C64E0992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256EDCF-10B3-4E5C-A5C4-7057338183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1FFD867-A755-4390-8712-64B53B7E1E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53C019-32DE-48D8-8E49-EB9A0B170E3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6045603"/>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CAB3BEE-82EE-488D-9436-A9F594F2582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88252B08-0A1A-4058-9E09-F494E745174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33B4B9D0-BBFA-441C-9F17-3C4E8E42AC7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B881BA-FCDE-4C5A-8B5C-6CA1D56F912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862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D34F6F-8383-4628-9E31-4AB7246A303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0B7D156-8B0B-4D56-9EAE-9225E65FB89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4EF561F-2829-45CF-AD30-9FC6D4AA5D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4B7C75-019E-4938-8544-A672C7CD741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6826607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E5371A-7EC8-4153-8116-F8A2BF168E3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196BB0F-C379-4794-994A-95327A8E291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E137985-DF3D-43B4-9DBA-15857EC9388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B7B2CB-4FE6-4458-B189-39B9D5CF9FC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1650460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5411CCC-0D32-474F-91D1-03CCD17CEDB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5D2EE48-1CB6-40B1-94AF-E268663D408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0B95D365-87C3-428B-990A-2AB772B4ED8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A4EB02-5EB5-469D-BC77-72497136002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8844223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36D57FD0-A87C-4B36-8412-5D0F36510F4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D8C8D2C-3D1B-4D9A-950B-EEC3900EE39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EDCDDCB-C3EF-4F2C-BDB1-F352C20D0F5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21D136-0812-488B-B884-07A34258D32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8534764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1DD697-3887-449E-BAEA-8EAB5F91E44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3142A45-B0AA-4B34-9895-79842558875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F23F9F6-B96D-4DC0-9A68-F6D18435A66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112BB4-5A5E-4DB9-9921-1429A2C0D87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71959331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776E0A-7C1B-4E3B-B88E-81D6A3DC23B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DDA1732-A6F5-48D5-99FC-D715FC6D0B6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0246EA4-E518-4E99-A9D0-F2E3DB298F4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49830E-6CA4-4F32-87C2-4B1E9A3D33D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78773247"/>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2CC11-8D87-45A8-AB0D-99BF0434A82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67B1256-BEB9-47D4-BB74-E640B727C9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4FC82BB-E4F6-4FF5-BB1C-0E654FF768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73304-23AC-4CE0-8212-2617CF184BA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2095576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68A83AF-4F7A-44C8-9CE2-0E440CCEF10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C0E3F19-6027-406E-9F89-51A9919C7E1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9218225-C70E-43BD-9284-047A82A97C2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6E9B81-A407-4DC7-A432-EBFA18C09D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393871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7001F142-07F1-4DAA-AD07-70A509EAB49B}"/>
              </a:ext>
            </a:extLst>
          </p:cNvPr>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943BA-BA29-49D4-A6F9-834EFE9561AD}" type="slidenum">
              <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31918069"/>
      </p:ext>
    </p:extLst>
  </p:cSld>
  <p:clrMapOvr>
    <a:masterClrMapping/>
  </p:clrMapOvr>
  <p:transition spd="med"/>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DED1138B-0BDC-453C-A33A-0D395E32B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358175830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35D01-B2F0-491F-A214-4736DD232A4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3B7AB61-D220-4FBE-AFD1-58455B01E83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5F2A7CA-B297-4B6F-9C37-170C4BCF283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B26CB-4655-4A33-B7FB-9320870E039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85264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897741F-FA59-432C-9DA2-7F7E2E42FFF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93BD2D23-F379-4548-ABA5-FB332C9316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9C57EC58-F7AA-473E-94A4-47C70CD622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7DAFDF-FF74-4D03-93BA-928F0724C5E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7755889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12C29C3-CF9C-4DF2-A393-522DC7FEA21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2B108466-EBCF-440F-91B4-7C17FC0E15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4070E377-5026-459C-94F6-6344750C237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D19076-35D7-4BF9-BE0F-B6D394FB396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2429932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542BC-F2FB-4A97-8E60-67386CD6AEB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F1FACBC-9F41-4095-9B62-4BC7B38E2DD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D13672B-A5B7-407D-B875-47DD4D13433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3BD09F-A0E6-4255-86D3-3AE33666AADC}"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6136481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1E1010-97E3-4B48-8C3F-C56115737B6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CE17CBEA-A6C8-4DBD-8E51-CC0B1650A0C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2AF024E5-AA6B-4369-9396-898DB026CC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5DA61A-AC19-47DA-B784-232101078B8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8565001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884559-C3B5-4C5A-BA3E-3F7D0067C29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3856B878-E362-4096-B42C-B7EED518687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99DF7BA-2862-45A8-9F77-1764255ABE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0AE8A9-6587-4600-9E06-B5430FEE19C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6458043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483809-AFB4-42D8-97FD-9F64E1D63BC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C1C8EA41-2298-41E3-A1A4-7D69C8E580D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B45D543F-964F-4415-8229-FA7D2A3DA30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774B56-11AC-4494-8335-56756B6A4F5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8216887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381180-603D-44E5-AF01-422C077463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A7BB264-D528-4B7B-9F88-07A68BE242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039D09EE-0D62-4A48-8DBD-8B7AA91C40E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4C137A-2402-4CE4-9991-4F0F3EB822E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5577046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F8394D-4F89-48D2-8148-F80B428C294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22D8E7A-5093-46DB-ABEC-8BCC0B9240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B94271E-59E0-458D-8940-2670BE98F34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CEC7F-60E9-4962-A647-3E970CA40E2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80962803"/>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B09A8A-D34F-41A9-91EF-4B1A4C52AF5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0D0000E-4491-477A-81CE-7CD83168F67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4231F3F-1694-4304-B62C-12DEC2E7A9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008B0F-67EB-4C47-974D-7CA26C3764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81528389"/>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D9DBF3-38F2-4A07-859F-E4BBBEF0D28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7C634BE4-1D14-4887-93B6-F7268303A98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D62007BC-FC33-4544-AEEC-A4F9F38238D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EF490-D352-455C-9589-67BA526CB5A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92233149"/>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754CC023-3FFE-4DAB-90A9-0F422BD0F5F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EB646CA-030E-4729-844A-C297E628BDF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3D58B37-2B11-47EB-A183-9A453E5DF8E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AB51C-AECB-4D1B-BB95-66238ED5541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9546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78A6FE4-D882-4FE2-953A-BA46D682C7A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2442346-E0B1-4377-859F-1232DCF8962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20FA30C-7421-4CF1-A698-9B338945886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1B91CE-2045-4735-B4EC-71C0E722021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1249402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CA3D7F-8C8D-4977-B749-313C64E0992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256EDCF-10B3-4E5C-A5C4-7057338183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1FFD867-A755-4390-8712-64B53B7E1E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53C019-32DE-48D8-8E49-EB9A0B170E3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71851590"/>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CAB3BEE-82EE-488D-9436-A9F594F2582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88252B08-0A1A-4058-9E09-F494E745174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33B4B9D0-BBFA-441C-9F17-3C4E8E42AC7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B881BA-FCDE-4C5A-8B5C-6CA1D56F912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0330563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E5371A-7EC8-4153-8116-F8A2BF168E3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196BB0F-C379-4794-994A-95327A8E291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E137985-DF3D-43B4-9DBA-15857EC9388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B7B2CB-4FE6-4458-B189-39B9D5CF9FC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5190410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5411CCC-0D32-474F-91D1-03CCD17CEDB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5D2EE48-1CB6-40B1-94AF-E268663D408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0B95D365-87C3-428B-990A-2AB772B4ED8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A4EB02-5EB5-469D-BC77-72497136002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5029806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36D57FD0-A87C-4B36-8412-5D0F36510F4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D8C8D2C-3D1B-4D9A-950B-EEC3900EE39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EDCDDCB-C3EF-4F2C-BDB1-F352C20D0F5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21D136-0812-488B-B884-07A34258D32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9016846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1DD697-3887-449E-BAEA-8EAB5F91E44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3142A45-B0AA-4B34-9895-79842558875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F23F9F6-B96D-4DC0-9A68-F6D18435A66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112BB4-5A5E-4DB9-9921-1429A2C0D87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54978739"/>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776E0A-7C1B-4E3B-B88E-81D6A3DC23B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DDA1732-A6F5-48D5-99FC-D715FC6D0B6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0246EA4-E518-4E99-A9D0-F2E3DB298F4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49830E-6CA4-4F32-87C2-4B1E9A3D33D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36744887"/>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2CC11-8D87-45A8-AB0D-99BF0434A82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67B1256-BEB9-47D4-BB74-E640B727C9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4FC82BB-E4F6-4FF5-BB1C-0E654FF768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73304-23AC-4CE0-8212-2617CF184BA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3527484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68A83AF-4F7A-44C8-9CE2-0E440CCEF10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C0E3F19-6027-406E-9F89-51A9919C7E1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9218225-C70E-43BD-9284-047A82A97C2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6E9B81-A407-4DC7-A432-EBFA18C09D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09038104"/>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7001F142-07F1-4DAA-AD07-70A509EAB49B}"/>
              </a:ext>
            </a:extLst>
          </p:cNvPr>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943BA-BA29-49D4-A6F9-834EFE9561AD}" type="slidenum">
              <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0787960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4D2094D-0DE5-479D-BFAC-90D74AF76FF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C774250C-9600-46CC-B4A6-12F186B82B0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E1E5C6E5-4187-4DF1-8B57-966D7E36C30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D2C8F-076E-4708-8300-2B4CB136683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42132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DED1138B-0BDC-453C-A33A-0D395E32B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129725370"/>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35D01-B2F0-491F-A214-4736DD232A4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3B7AB61-D220-4FBE-AFD1-58455B01E83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35F2A7CA-B297-4B6F-9C37-170C4BCF283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3B26CB-4655-4A33-B7FB-9320870E039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9440921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12C29C3-CF9C-4DF2-A393-522DC7FEA21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2B108466-EBCF-440F-91B4-7C17FC0E15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4070E377-5026-459C-94F6-6344750C237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D19076-35D7-4BF9-BE0F-B6D394FB396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0948328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542BC-F2FB-4A97-8E60-67386CD6AEB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F1FACBC-9F41-4095-9B62-4BC7B38E2DD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AD13672B-A5B7-407D-B875-47DD4D13433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3BD09F-A0E6-4255-86D3-3AE33666AADC}"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228462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1E1010-97E3-4B48-8C3F-C56115737B6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CE17CBEA-A6C8-4DBD-8E51-CC0B1650A0C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2AF024E5-AA6B-4369-9396-898DB026CC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5DA61A-AC19-47DA-B784-232101078B8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4193229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884559-C3B5-4C5A-BA3E-3F7D0067C29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3856B878-E362-4096-B42C-B7EED518687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499DF7BA-2862-45A8-9F77-1764255ABEC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0AE8A9-6587-4600-9E06-B5430FEE19C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6662403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483809-AFB4-42D8-97FD-9F64E1D63BC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C1C8EA41-2298-41E3-A1A4-7D69C8E580D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B45D543F-964F-4415-8229-FA7D2A3DA30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774B56-11AC-4494-8335-56756B6A4F5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0759767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381180-603D-44E5-AF01-422C077463E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A7BB264-D528-4B7B-9F88-07A68BE2424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039D09EE-0D62-4A48-8DBD-8B7AA91C40E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4C137A-2402-4CE4-9991-4F0F3EB822E8}"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37224688"/>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F8394D-4F89-48D2-8148-F80B428C294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22D8E7A-5093-46DB-ABEC-8BCC0B9240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B94271E-59E0-458D-8940-2670BE98F34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CEC7F-60E9-4962-A647-3E970CA40E2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20073181"/>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B09A8A-D34F-41A9-91EF-4B1A4C52AF5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A0D0000E-4491-477A-81CE-7CD83168F67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14231F3F-1694-4304-B62C-12DEC2E7A91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008B0F-67EB-4C47-974D-7CA26C3764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96008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88160E1F-1AF1-4AC1-A200-0B715605209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4BB1D64-4F04-4E96-9FCE-806E55D95AA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DBDA5D8-F8EF-498E-80AC-083C10A8690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4B664F-6FAA-47A4-A588-CA6B239DB7E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1463521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D9DBF3-38F2-4A07-859F-E4BBBEF0D28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7C634BE4-1D14-4887-93B6-F7268303A98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D62007BC-FC33-4544-AEEC-A4F9F38238D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EF490-D352-455C-9589-67BA526CB5A2}"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65888311"/>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754CC023-3FFE-4DAB-90A9-0F422BD0F5F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EB646CA-030E-4729-844A-C297E628BDF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3D58B37-2B11-47EB-A183-9A453E5DF8E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AB51C-AECB-4D1B-BB95-66238ED5541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7473619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CA3D7F-8C8D-4977-B749-313C64E0992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9256EDCF-10B3-4E5C-A5C4-7057338183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1FFD867-A755-4390-8712-64B53B7E1E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53C019-32DE-48D8-8E49-EB9A0B170E3F}"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36646497"/>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CAB3BEE-82EE-488D-9436-A9F594F25820}"/>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88252B08-0A1A-4058-9E09-F494E745174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33B4B9D0-BBFA-441C-9F17-3C4E8E42AC7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B881BA-FCDE-4C5A-8B5C-6CA1D56F9126}"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6874590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E5371A-7EC8-4153-8116-F8A2BF168E3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196BB0F-C379-4794-994A-95327A8E291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E137985-DF3D-43B4-9DBA-15857EC9388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B7B2CB-4FE6-4458-B189-39B9D5CF9FC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6403529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5411CCC-0D32-474F-91D1-03CCD17CEDB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35D2EE48-1CB6-40B1-94AF-E268663D408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0B95D365-87C3-428B-990A-2AB772B4ED8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A4EB02-5EB5-469D-BC77-72497136002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11717115"/>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36D57FD0-A87C-4B36-8412-5D0F36510F4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6D8C8D2C-3D1B-4D9A-950B-EEC3900EE39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EDCDDCB-C3EF-4F2C-BDB1-F352C20D0F5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21D136-0812-488B-B884-07A34258D32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9933611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1DD697-3887-449E-BAEA-8EAB5F91E44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3142A45-B0AA-4B34-9895-79842558875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F23F9F6-B96D-4DC0-9A68-F6D18435A66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112BB4-5A5E-4DB9-9921-1429A2C0D87E}"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1282598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776E0A-7C1B-4E3B-B88E-81D6A3DC23B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CDDA1732-A6F5-48D5-99FC-D715FC6D0B6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E0246EA4-E518-4E99-A9D0-F2E3DB298F4D}"/>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49830E-6CA4-4F32-87C2-4B1E9A3D33D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4860287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82CC11-8D87-45A8-AB0D-99BF0434A82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67B1256-BEB9-47D4-BB74-E640B727C91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4FC82BB-E4F6-4FF5-BB1C-0E654FF7681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73304-23AC-4CE0-8212-2617CF184BA1}"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7268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84046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6879B4-1964-458E-B860-EACCF41D078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D61567D-F1EA-48B9-A297-633E69AA266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C3EF6B7-1E6A-409C-9B40-983D6665B9B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BA54F9-5BAC-43AB-BB7D-03D2DD908A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2682680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68A83AF-4F7A-44C8-9CE2-0E440CCEF10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BC0E3F19-6027-406E-9F89-51A9919C7E1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89218225-C70E-43BD-9284-047A82A97C2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6E9B81-A407-4DC7-A432-EBFA18C09DC3}"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04732299"/>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7001F142-07F1-4DAA-AD07-70A509EAB49B}"/>
              </a:ext>
            </a:extLst>
          </p:cNvPr>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943BA-BA29-49D4-A6F9-834EFE9561AD}" type="slidenum">
              <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kk-KZ" altLang="kk-KZ"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20029773"/>
      </p:ext>
    </p:extLst>
  </p:cSld>
  <p:clrMapOvr>
    <a:masterClrMapping/>
  </p:clrMapOvr>
  <p:transition spd="med"/>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98947988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A993BC-8362-4AD8-81AD-3D4A38A4068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89123414"/>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B4ACE75-53F4-4325-AAAD-B80A11839A5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32358053"/>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EF64C3-398F-42D7-B7BB-B3F444F7853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5490109"/>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9"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87E5E7-429B-4992-BDBA-EB851E9940A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0070984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8DC88EA-3053-4BBD-8CEB-9E18FCA1F0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0988691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4"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024637-332A-4F4F-998D-81DE2137B9A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04150631"/>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BB5584-2E0C-48E6-ADCF-F7B0599782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62594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EDCCEF-DA63-4522-85A3-A5C98A2B1A7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A4AF93-FDC0-4FC0-9D8E-63D996040E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C79943F-02C2-4925-8494-A7384522685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C733E0-4246-4835-A126-8A3EB3E6F6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657845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B21111-7F79-4D34-88B0-39D1581987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005923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B72A49-EAF8-4178-BCB7-DBE3E617471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69961913"/>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0EDCB9-216C-414F-BEDA-2746CAD3EFA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0922840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D50EF5-348B-4858-9979-29470DD6961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54759676"/>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14BB45-BC3C-4A20-A77E-AC60FB9D37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65859338"/>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A293D9D-AEB5-4B37-8013-AAF669A4732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70990903"/>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986B2F-562E-4203-B657-1B528C40264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834225635"/>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7"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8"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011EED-9441-41CE-BC05-646A90D936E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52091345"/>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C505B7-1483-418B-AE59-26CEBA6D032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57452238"/>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1932A0-94B5-4F34-8553-D459C191C85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65481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2F18CE-76C5-4329-B215-88881915774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DB14B71-9FF6-40C6-B2B8-B0200E38DEB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65C5EC9-BCFC-4E54-9758-902831AC34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C6F935-98B9-4713-AA3A-B913DC085C9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89925824"/>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D223B8-9459-4603-9031-B1245E32FB9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9810646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DD376A-8AE9-4C0F-9F36-3F734267CF4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3299049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16DFC3-0ABE-4997-8C50-B71EE9CAD32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5395420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C0DDBFDD-40E6-43CF-A291-B3B57106CFAE}"/>
              </a:ext>
            </a:extLst>
          </p:cNvPr>
          <p:cNvSpPr>
            <a:spLocks noGrp="1"/>
          </p:cNvSpPr>
          <p:nvPr>
            <p:ph type="sldNum" sz="quarter" idx="10"/>
          </p:nvPr>
        </p:nvSpPr>
        <p:spPr/>
        <p:txBody>
          <a:bodyPr/>
          <a:lstStyle>
            <a:lvl1pPr>
              <a:defRPr/>
            </a:lvl1pPr>
          </a:lstStyle>
          <a:p>
            <a:pPr fontAlgn="base">
              <a:spcBef>
                <a:spcPct val="0"/>
              </a:spcBef>
              <a:spcAft>
                <a:spcPct val="0"/>
              </a:spcAft>
              <a:defRPr/>
            </a:pPr>
            <a:fld id="{D124F443-5E61-439E-83FB-CB930E6AB57F}" type="slidenum">
              <a:rPr lang="kk-KZ" altLang="kk-KZ" smtClean="0"/>
              <a:pPr fontAlgn="base">
                <a:spcBef>
                  <a:spcPct val="0"/>
                </a:spcBef>
                <a:spcAft>
                  <a:spcPct val="0"/>
                </a:spcAft>
                <a:defRPr/>
              </a:pPr>
              <a:t>‹#›</a:t>
            </a:fld>
            <a:endParaRPr lang="kk-KZ" altLang="kk-KZ"/>
          </a:p>
        </p:txBody>
      </p:sp>
    </p:spTree>
    <p:extLst>
      <p:ext uri="{BB962C8B-B14F-4D97-AF65-F5344CB8AC3E}">
        <p14:creationId xmlns:p14="http://schemas.microsoft.com/office/powerpoint/2010/main" val="3029031590"/>
      </p:ext>
    </p:extLst>
  </p:cSld>
  <p:clrMapOvr>
    <a:masterClrMapping/>
  </p:clrMapOvr>
  <p:transition spd="med"/>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2056756161"/>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A993BC-8362-4AD8-81AD-3D4A38A4068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7842811"/>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B4ACE75-53F4-4325-AAAD-B80A11839A5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895055063"/>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EF64C3-398F-42D7-B7BB-B3F444F7853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10472154"/>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9"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87E5E7-429B-4992-BDBA-EB851E9940A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675238765"/>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8DC88EA-3053-4BBD-8CEB-9E18FCA1F0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0944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2397B6-1384-4D43-818C-71D64DE4D3F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7B5443A-90D4-425C-81F6-4D327410DB3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6AEAFD73-69F9-4E35-93A1-629DC33F58B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6E2B8D-3C4D-41A0-8419-78C2F85A1E7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42625237"/>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4"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024637-332A-4F4F-998D-81DE2137B9A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99842082"/>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BB5584-2E0C-48E6-ADCF-F7B0599782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14968590"/>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B21111-7F79-4D34-88B0-39D1581987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683236012"/>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B72A49-EAF8-4178-BCB7-DBE3E617471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4095053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0EDCB9-216C-414F-BEDA-2746CAD3EFA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21994770"/>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D50EF5-348B-4858-9979-29470DD6961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33206010"/>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14BB45-BC3C-4A20-A77E-AC60FB9D37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1625149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A293D9D-AEB5-4B37-8013-AAF669A4732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472201787"/>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986B2F-562E-4203-B657-1B528C40264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93859018"/>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7"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8"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011EED-9441-41CE-BC05-646A90D936E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20791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7D2F781E-2FBE-48F5-B5CA-E1EB2FA93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3377920446"/>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C505B7-1483-418B-AE59-26CEBA6D032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84202583"/>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1932A0-94B5-4F34-8553-D459C191C85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99926324"/>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D223B8-9459-4603-9031-B1245E32FB9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65774925"/>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DD376A-8AE9-4C0F-9F36-3F734267CF4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93076469"/>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16DFC3-0ABE-4997-8C50-B71EE9CAD32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51979698"/>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C0DDBFDD-40E6-43CF-A291-B3B57106CFAE}"/>
              </a:ext>
            </a:extLst>
          </p:cNvPr>
          <p:cNvSpPr>
            <a:spLocks noGrp="1"/>
          </p:cNvSpPr>
          <p:nvPr>
            <p:ph type="sldNum" sz="quarter" idx="10"/>
          </p:nvPr>
        </p:nvSpPr>
        <p:spPr/>
        <p:txBody>
          <a:bodyPr/>
          <a:lstStyle>
            <a:lvl1pPr>
              <a:defRPr/>
            </a:lvl1pPr>
          </a:lstStyle>
          <a:p>
            <a:pPr fontAlgn="base">
              <a:spcBef>
                <a:spcPct val="0"/>
              </a:spcBef>
              <a:spcAft>
                <a:spcPct val="0"/>
              </a:spcAft>
              <a:defRPr/>
            </a:pPr>
            <a:fld id="{D124F443-5E61-439E-83FB-CB930E6AB57F}" type="slidenum">
              <a:rPr lang="kk-KZ" altLang="kk-KZ" smtClean="0"/>
              <a:pPr fontAlgn="base">
                <a:spcBef>
                  <a:spcPct val="0"/>
                </a:spcBef>
                <a:spcAft>
                  <a:spcPct val="0"/>
                </a:spcAft>
                <a:defRPr/>
              </a:pPr>
              <a:t>‹#›</a:t>
            </a:fld>
            <a:endParaRPr lang="kk-KZ" altLang="kk-KZ"/>
          </a:p>
        </p:txBody>
      </p:sp>
    </p:spTree>
    <p:extLst>
      <p:ext uri="{BB962C8B-B14F-4D97-AF65-F5344CB8AC3E}">
        <p14:creationId xmlns:p14="http://schemas.microsoft.com/office/powerpoint/2010/main" val="995655298"/>
      </p:ext>
    </p:extLst>
  </p:cSld>
  <p:clrMapOvr>
    <a:masterClrMapping/>
  </p:clrMapOvr>
  <p:transition spd="med"/>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1440433532"/>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A993BC-8362-4AD8-81AD-3D4A38A4068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4657535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B4ACE75-53F4-4325-AAAD-B80A11839A5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68119583"/>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EF64C3-398F-42D7-B7BB-B3F444F7853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10829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B1D63C-1BEB-4937-A6C1-E8472217258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852D538-FD8E-4FD0-9481-98F1B9EABE2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021B547-A5F1-4C19-B224-75C26E81EA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2DBF26-4D08-4A15-85D5-BA003374D9F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99973901"/>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9"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87E5E7-429B-4992-BDBA-EB851E9940A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5626238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8DC88EA-3053-4BBD-8CEB-9E18FCA1F0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64932850"/>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4"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024637-332A-4F4F-998D-81DE2137B9A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15894676"/>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BB5584-2E0C-48E6-ADCF-F7B0599782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28440254"/>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B21111-7F79-4D34-88B0-39D1581987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37715746"/>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B72A49-EAF8-4178-BCB7-DBE3E617471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96537285"/>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0EDCB9-216C-414F-BEDA-2746CAD3EFA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94897018"/>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D50EF5-348B-4858-9979-29470DD6961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29071625"/>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14BB45-BC3C-4A20-A77E-AC60FB9D37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0701414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A293D9D-AEB5-4B37-8013-AAF669A4732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6064071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32F73B7A-BD5C-4EC6-9E38-D9D6137FBA6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E29B8595-9CEF-4AEC-859F-AD5091C668F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A9D9BF73-9FD0-4476-B8F7-E309B8B52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74005-3E94-453D-92A9-9FAC2A682DA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76808520"/>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986B2F-562E-4203-B657-1B528C40264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3925057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7"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8"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011EED-9441-41CE-BC05-646A90D936E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49128065"/>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C505B7-1483-418B-AE59-26CEBA6D032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69517503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1932A0-94B5-4F34-8553-D459C191C85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3730459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D223B8-9459-4603-9031-B1245E32FB9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4162245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DD376A-8AE9-4C0F-9F36-3F734267CF4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96141144"/>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16DFC3-0ABE-4997-8C50-B71EE9CAD32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34733459"/>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C0DDBFDD-40E6-43CF-A291-B3B57106CFAE}"/>
              </a:ext>
            </a:extLst>
          </p:cNvPr>
          <p:cNvSpPr>
            <a:spLocks noGrp="1"/>
          </p:cNvSpPr>
          <p:nvPr>
            <p:ph type="sldNum" sz="quarter" idx="10"/>
          </p:nvPr>
        </p:nvSpPr>
        <p:spPr/>
        <p:txBody>
          <a:bodyPr/>
          <a:lstStyle>
            <a:lvl1pPr>
              <a:defRPr/>
            </a:lvl1pPr>
          </a:lstStyle>
          <a:p>
            <a:pPr fontAlgn="base">
              <a:spcBef>
                <a:spcPct val="0"/>
              </a:spcBef>
              <a:spcAft>
                <a:spcPct val="0"/>
              </a:spcAft>
              <a:defRPr/>
            </a:pPr>
            <a:fld id="{D124F443-5E61-439E-83FB-CB930E6AB57F}" type="slidenum">
              <a:rPr lang="kk-KZ" altLang="kk-KZ" smtClean="0"/>
              <a:pPr fontAlgn="base">
                <a:spcBef>
                  <a:spcPct val="0"/>
                </a:spcBef>
                <a:spcAft>
                  <a:spcPct val="0"/>
                </a:spcAft>
                <a:defRPr/>
              </a:pPr>
              <a:t>‹#›</a:t>
            </a:fld>
            <a:endParaRPr lang="kk-KZ" altLang="kk-KZ"/>
          </a:p>
        </p:txBody>
      </p:sp>
    </p:spTree>
    <p:extLst>
      <p:ext uri="{BB962C8B-B14F-4D97-AF65-F5344CB8AC3E}">
        <p14:creationId xmlns:p14="http://schemas.microsoft.com/office/powerpoint/2010/main" val="3849638981"/>
      </p:ext>
    </p:extLst>
  </p:cSld>
  <p:clrMapOvr>
    <a:masterClrMapping/>
  </p:clrMapOvr>
  <p:transition spd="med"/>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148882637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A993BC-8362-4AD8-81AD-3D4A38A4068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042798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7B6A40-8EF6-4F97-BD6F-FD5D06D31DA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3C33CB64-494B-431B-85E5-29F9E937CB3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92267CE-100B-4BEF-86A9-9A45DE01991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5E76C-14A6-4746-9BD6-2E6E1C0C4F1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3097340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B4ACE75-53F4-4325-AAAD-B80A11839A5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23571367"/>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EF64C3-398F-42D7-B7BB-B3F444F7853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4988049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9"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87E5E7-429B-4992-BDBA-EB851E9940A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2058033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8DC88EA-3053-4BBD-8CEB-9E18FCA1F0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65366745"/>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4"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024637-332A-4F4F-998D-81DE2137B9A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37007438"/>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BB5584-2E0C-48E6-ADCF-F7B0599782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17911203"/>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B21111-7F79-4D34-88B0-39D1581987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736341047"/>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B72A49-EAF8-4178-BCB7-DBE3E617471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1413907"/>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0EDCB9-216C-414F-BEDA-2746CAD3EFA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40046117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D50EF5-348B-4858-9979-29470DD6961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43722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6A8052-FA4A-4D79-8556-B4FFF9E71F4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ADC5ED02-3AA8-418C-B1D3-469ACDFF17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42749630-63A5-4C0A-A756-23BCC59FEB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BC605D-22AC-498E-870C-743ED5B89A2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1959914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14BB45-BC3C-4A20-A77E-AC60FB9D37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401886957"/>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A293D9D-AEB5-4B37-8013-AAF669A4732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762978262"/>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986B2F-562E-4203-B657-1B528C40264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65841744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7"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8"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011EED-9441-41CE-BC05-646A90D936E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92090723"/>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C505B7-1483-418B-AE59-26CEBA6D032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2684535"/>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1932A0-94B5-4F34-8553-D459C191C85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860222110"/>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D223B8-9459-4603-9031-B1245E32FB9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92280171"/>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DD376A-8AE9-4C0F-9F36-3F734267CF4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2478590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16DFC3-0ABE-4997-8C50-B71EE9CAD32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62388424"/>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C0DDBFDD-40E6-43CF-A291-B3B57106CFAE}"/>
              </a:ext>
            </a:extLst>
          </p:cNvPr>
          <p:cNvSpPr>
            <a:spLocks noGrp="1"/>
          </p:cNvSpPr>
          <p:nvPr>
            <p:ph type="sldNum" sz="quarter" idx="10"/>
          </p:nvPr>
        </p:nvSpPr>
        <p:spPr/>
        <p:txBody>
          <a:bodyPr/>
          <a:lstStyle>
            <a:lvl1pPr>
              <a:defRPr/>
            </a:lvl1pPr>
          </a:lstStyle>
          <a:p>
            <a:pPr fontAlgn="base">
              <a:spcBef>
                <a:spcPct val="0"/>
              </a:spcBef>
              <a:spcAft>
                <a:spcPct val="0"/>
              </a:spcAft>
              <a:defRPr/>
            </a:pPr>
            <a:fld id="{D124F443-5E61-439E-83FB-CB930E6AB57F}" type="slidenum">
              <a:rPr lang="kk-KZ" altLang="kk-KZ" smtClean="0"/>
              <a:pPr fontAlgn="base">
                <a:spcBef>
                  <a:spcPct val="0"/>
                </a:spcBef>
                <a:spcAft>
                  <a:spcPct val="0"/>
                </a:spcAft>
                <a:defRPr/>
              </a:pPr>
              <a:t>‹#›</a:t>
            </a:fld>
            <a:endParaRPr lang="kk-KZ" altLang="kk-KZ"/>
          </a:p>
        </p:txBody>
      </p:sp>
    </p:spTree>
    <p:extLst>
      <p:ext uri="{BB962C8B-B14F-4D97-AF65-F5344CB8AC3E}">
        <p14:creationId xmlns:p14="http://schemas.microsoft.com/office/powerpoint/2010/main" val="369824046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96C220A-829B-4D2C-A0B5-236E60E15C0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D8196F89-2BD9-41EF-8A3F-0CA139B819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E2362CA2-89E9-4EF0-B398-20FECBA7F35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558566-6445-47D6-907A-8EAF202743E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41786924"/>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1918863281"/>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A993BC-8362-4AD8-81AD-3D4A38A4068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78291177"/>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B4ACE75-53F4-4325-AAAD-B80A11839A5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99419956"/>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EF64C3-398F-42D7-B7BB-B3F444F7853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92883299"/>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9"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87E5E7-429B-4992-BDBA-EB851E9940A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488723899"/>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8DC88EA-3053-4BBD-8CEB-9E18FCA1F0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98702220"/>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4"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024637-332A-4F4F-998D-81DE2137B9A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04770056"/>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BB5584-2E0C-48E6-ADCF-F7B0599782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7383897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B21111-7F79-4D34-88B0-39D1581987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4207299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B72A49-EAF8-4178-BCB7-DBE3E617471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4477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2877172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095988-4044-4BF5-81FF-4821BB891FC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4E3A96DF-D42C-4ADD-9D8A-7B83996B48A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CAF2DFC0-C7EB-4139-98D9-174E8C18C8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5D0EC5-810E-4C77-AD0F-9579B8E9192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57408249"/>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0EDCB9-216C-414F-BEDA-2746CAD3EFA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3258335"/>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D50EF5-348B-4858-9979-29470DD6961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24127889"/>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14BB45-BC3C-4A20-A77E-AC60FB9D37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40191687"/>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A293D9D-AEB5-4B37-8013-AAF669A4732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03020572"/>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986B2F-562E-4203-B657-1B528C40264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729940410"/>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7"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8"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011EED-9441-41CE-BC05-646A90D936E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3950663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C505B7-1483-418B-AE59-26CEBA6D032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79917321"/>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1932A0-94B5-4F34-8553-D459C191C85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0505177"/>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D223B8-9459-4603-9031-B1245E32FB9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408690605"/>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DD376A-8AE9-4C0F-9F36-3F734267CF4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5390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0DB84C1F-F9B0-4A1A-9FDB-5E1A0D40E30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D08A21-F854-4C4C-999D-A99F6D4D04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EDDB0F9-FD81-4C6D-9472-8C54C733F59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8E24F7-6AEF-4BA4-8172-E92780C51E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68426466"/>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16DFC3-0ABE-4997-8C50-B71EE9CAD32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66923419"/>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C0DDBFDD-40E6-43CF-A291-B3B57106CFAE}"/>
              </a:ext>
            </a:extLst>
          </p:cNvPr>
          <p:cNvSpPr>
            <a:spLocks noGrp="1"/>
          </p:cNvSpPr>
          <p:nvPr>
            <p:ph type="sldNum" sz="quarter" idx="10"/>
          </p:nvPr>
        </p:nvSpPr>
        <p:spPr/>
        <p:txBody>
          <a:bodyPr/>
          <a:lstStyle>
            <a:lvl1pPr>
              <a:defRPr/>
            </a:lvl1pPr>
          </a:lstStyle>
          <a:p>
            <a:pPr fontAlgn="base">
              <a:spcBef>
                <a:spcPct val="0"/>
              </a:spcBef>
              <a:spcAft>
                <a:spcPct val="0"/>
              </a:spcAft>
              <a:defRPr/>
            </a:pPr>
            <a:fld id="{D124F443-5E61-439E-83FB-CB930E6AB57F}" type="slidenum">
              <a:rPr lang="kk-KZ" altLang="kk-KZ" smtClean="0"/>
              <a:pPr fontAlgn="base">
                <a:spcBef>
                  <a:spcPct val="0"/>
                </a:spcBef>
                <a:spcAft>
                  <a:spcPct val="0"/>
                </a:spcAft>
                <a:defRPr/>
              </a:pPr>
              <a:t>‹#›</a:t>
            </a:fld>
            <a:endParaRPr lang="kk-KZ" altLang="kk-KZ"/>
          </a:p>
        </p:txBody>
      </p:sp>
    </p:spTree>
    <p:extLst>
      <p:ext uri="{BB962C8B-B14F-4D97-AF65-F5344CB8AC3E}">
        <p14:creationId xmlns:p14="http://schemas.microsoft.com/office/powerpoint/2010/main" val="3650662295"/>
      </p:ext>
    </p:extLst>
  </p:cSld>
  <p:clrMapOvr>
    <a:masterClrMapping/>
  </p:clrMapOvr>
  <p:transition spd="med"/>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3169341883"/>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A993BC-8362-4AD8-81AD-3D4A38A4068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13378351"/>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B4ACE75-53F4-4325-AAAD-B80A11839A5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10438237"/>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EF64C3-398F-42D7-B7BB-B3F444F7853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0043177"/>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9"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87E5E7-429B-4992-BDBA-EB851E9940A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5405004"/>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8DC88EA-3053-4BBD-8CEB-9E18FCA1F0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168547481"/>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4"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024637-332A-4F4F-998D-81DE2137B9A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0838210"/>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BB5584-2E0C-48E6-ADCF-F7B0599782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74549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52CE3BCA-F270-4E00-ABED-63DD5079B1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DD5FE7A-F7CE-4322-88C5-9902FB1AE7E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B5906A5-912A-4C6D-B74E-576EF3396D6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60E8C3-1076-4F11-AB89-A52545DF325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2471226"/>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B21111-7F79-4D34-88B0-39D1581987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26753332"/>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B72A49-EAF8-4178-BCB7-DBE3E617471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64388030"/>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0EDCB9-216C-414F-BEDA-2746CAD3EFA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3698800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D50EF5-348B-4858-9979-29470DD6961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099563628"/>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14BB45-BC3C-4A20-A77E-AC60FB9D37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93217893"/>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A293D9D-AEB5-4B37-8013-AAF669A4732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80130863"/>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986B2F-562E-4203-B657-1B528C40264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161504917"/>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7"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8"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011EED-9441-41CE-BC05-646A90D936E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67618832"/>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C505B7-1483-418B-AE59-26CEBA6D032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73139855"/>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1932A0-94B5-4F34-8553-D459C191C85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07457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4A0C6E-07EB-4A65-8153-46D32FD7AEA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49547D9F-F450-4867-8A38-DA09482C763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B5E259E-DCB2-45E3-918D-738B3CE51BD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D98F03-DEB3-43A7-B1BD-46347A0C7CC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86662262"/>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D223B8-9459-4603-9031-B1245E32FB9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373309845"/>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DD376A-8AE9-4C0F-9F36-3F734267CF4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061255307"/>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16DFC3-0ABE-4997-8C50-B71EE9CAD32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217651429"/>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C0DDBFDD-40E6-43CF-A291-B3B57106CFAE}"/>
              </a:ext>
            </a:extLst>
          </p:cNvPr>
          <p:cNvSpPr>
            <a:spLocks noGrp="1"/>
          </p:cNvSpPr>
          <p:nvPr>
            <p:ph type="sldNum" sz="quarter" idx="10"/>
          </p:nvPr>
        </p:nvSpPr>
        <p:spPr/>
        <p:txBody>
          <a:bodyPr/>
          <a:lstStyle>
            <a:lvl1pPr>
              <a:defRPr/>
            </a:lvl1pPr>
          </a:lstStyle>
          <a:p>
            <a:pPr fontAlgn="base">
              <a:spcBef>
                <a:spcPct val="0"/>
              </a:spcBef>
              <a:spcAft>
                <a:spcPct val="0"/>
              </a:spcAft>
              <a:defRPr/>
            </a:pPr>
            <a:fld id="{D124F443-5E61-439E-83FB-CB930E6AB57F}" type="slidenum">
              <a:rPr lang="kk-KZ" altLang="kk-KZ" smtClean="0"/>
              <a:pPr fontAlgn="base">
                <a:spcBef>
                  <a:spcPct val="0"/>
                </a:spcBef>
                <a:spcAft>
                  <a:spcPct val="0"/>
                </a:spcAft>
                <a:defRPr/>
              </a:pPr>
              <a:t>‹#›</a:t>
            </a:fld>
            <a:endParaRPr lang="kk-KZ" altLang="kk-KZ"/>
          </a:p>
        </p:txBody>
      </p:sp>
    </p:spTree>
    <p:extLst>
      <p:ext uri="{BB962C8B-B14F-4D97-AF65-F5344CB8AC3E}">
        <p14:creationId xmlns:p14="http://schemas.microsoft.com/office/powerpoint/2010/main" val="2003163970"/>
      </p:ext>
    </p:extLst>
  </p:cSld>
  <p:clrMapOvr>
    <a:masterClrMapping/>
  </p:clrMapOvr>
  <p:transition spd="med"/>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3903004931"/>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A993BC-8362-4AD8-81AD-3D4A38A4068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8815983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B4ACE75-53F4-4325-AAAD-B80A11839A5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447053744"/>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EF64C3-398F-42D7-B7BB-B3F444F7853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145970623"/>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9"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87E5E7-429B-4992-BDBA-EB851E9940A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9013384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8DC88EA-3053-4BBD-8CEB-9E18FCA1F0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24742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F05667-9859-45E0-A947-B528452CCDE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0A9B935-0E44-4BF2-9566-54B1E7F4D10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11884B7-A991-49CB-BCA1-377A0491BF8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DD2EE4-4AE7-4B4D-B738-7A7E2816CE1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58473344"/>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4"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024637-332A-4F4F-998D-81DE2137B9A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481254856"/>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BB5584-2E0C-48E6-ADCF-F7B0599782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36187577"/>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B21111-7F79-4D34-88B0-39D1581987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2011613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B72A49-EAF8-4178-BCB7-DBE3E617471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56638066"/>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0EDCB9-216C-414F-BEDA-2746CAD3EFA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62758992"/>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D50EF5-348B-4858-9979-29470DD6961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725372457"/>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14BB45-BC3C-4A20-A77E-AC60FB9D37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046688945"/>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A293D9D-AEB5-4B37-8013-AAF669A4732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41603093"/>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986B2F-562E-4203-B657-1B528C40264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44337983"/>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7"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8"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011EED-9441-41CE-BC05-646A90D936E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98289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A46D0629-1730-43FA-B93A-F7045570074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F29B3ABF-BD26-4944-A09E-9B8640310C6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999D957-8F5F-4F4F-AA1B-CF74631428D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B87773-53F7-4EE1-856A-7DC7D7E172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74260255"/>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C505B7-1483-418B-AE59-26CEBA6D032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27653066"/>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1932A0-94B5-4F34-8553-D459C191C85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51792720"/>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D223B8-9459-4603-9031-B1245E32FB9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71333974"/>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DD376A-8AE9-4C0F-9F36-3F734267CF4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86033020"/>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16DFC3-0ABE-4997-8C50-B71EE9CAD32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850699377"/>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C0DDBFDD-40E6-43CF-A291-B3B57106CFAE}"/>
              </a:ext>
            </a:extLst>
          </p:cNvPr>
          <p:cNvSpPr>
            <a:spLocks noGrp="1"/>
          </p:cNvSpPr>
          <p:nvPr>
            <p:ph type="sldNum" sz="quarter" idx="10"/>
          </p:nvPr>
        </p:nvSpPr>
        <p:spPr/>
        <p:txBody>
          <a:bodyPr/>
          <a:lstStyle>
            <a:lvl1pPr>
              <a:defRPr/>
            </a:lvl1pPr>
          </a:lstStyle>
          <a:p>
            <a:pPr fontAlgn="base">
              <a:spcBef>
                <a:spcPct val="0"/>
              </a:spcBef>
              <a:spcAft>
                <a:spcPct val="0"/>
              </a:spcAft>
              <a:defRPr/>
            </a:pPr>
            <a:fld id="{D124F443-5E61-439E-83FB-CB930E6AB57F}" type="slidenum">
              <a:rPr lang="kk-KZ" altLang="kk-KZ" smtClean="0"/>
              <a:pPr fontAlgn="base">
                <a:spcBef>
                  <a:spcPct val="0"/>
                </a:spcBef>
                <a:spcAft>
                  <a:spcPct val="0"/>
                </a:spcAft>
                <a:defRPr/>
              </a:pPr>
              <a:t>‹#›</a:t>
            </a:fld>
            <a:endParaRPr lang="kk-KZ" altLang="kk-KZ"/>
          </a:p>
        </p:txBody>
      </p:sp>
    </p:spTree>
    <p:extLst>
      <p:ext uri="{BB962C8B-B14F-4D97-AF65-F5344CB8AC3E}">
        <p14:creationId xmlns:p14="http://schemas.microsoft.com/office/powerpoint/2010/main" val="2444591851"/>
      </p:ext>
    </p:extLst>
  </p:cSld>
  <p:clrMapOvr>
    <a:masterClrMapping/>
  </p:clrMapOvr>
  <p:transition spd="med"/>
</p:sldLayout>
</file>

<file path=ppt/slideLayouts/slideLayout6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286002913"/>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A993BC-8362-4AD8-81AD-3D4A38A4068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19790752"/>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B4ACE75-53F4-4325-AAAD-B80A11839A5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471575183"/>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EF64C3-398F-42D7-B7BB-B3F444F7853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60809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D34F6F-8383-4628-9E31-4AB7246A303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0B7D156-8B0B-4D56-9EAE-9225E65FB89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4EF561F-2829-45CF-AD30-9FC6D4AA5D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4B7C75-019E-4938-8544-A672C7CD741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49920504"/>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9"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87E5E7-429B-4992-BDBA-EB851E9940A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494631281"/>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8DC88EA-3053-4BBD-8CEB-9E18FCA1F0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92757012"/>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4"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024637-332A-4F4F-998D-81DE2137B9A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89315129"/>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BB5584-2E0C-48E6-ADCF-F7B0599782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25505612"/>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B21111-7F79-4D34-88B0-39D1581987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031927033"/>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B72A49-EAF8-4178-BCB7-DBE3E617471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65452206"/>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0EDCB9-216C-414F-BEDA-2746CAD3EFA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95624174"/>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D50EF5-348B-4858-9979-29470DD6961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15568548"/>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14BB45-BC3C-4A20-A77E-AC60FB9D37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31728974"/>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A293D9D-AEB5-4B37-8013-AAF669A4732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770215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897741F-FA59-432C-9DA2-7F7E2E42FFF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93BD2D23-F379-4548-ABA5-FB332C9316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9C57EC58-F7AA-473E-94A4-47C70CD622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7DAFDF-FF74-4D03-93BA-928F0724C5E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2866690"/>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986B2F-562E-4203-B657-1B528C40264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81237031"/>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7"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8"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011EED-9441-41CE-BC05-646A90D936E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19385303"/>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C505B7-1483-418B-AE59-26CEBA6D032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6816431"/>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1932A0-94B5-4F34-8553-D459C191C85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97702004"/>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D223B8-9459-4603-9031-B1245E32FB9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71860545"/>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DD376A-8AE9-4C0F-9F36-3F734267CF4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67315041"/>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16DFC3-0ABE-4997-8C50-B71EE9CAD32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22253265"/>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C0DDBFDD-40E6-43CF-A291-B3B57106CFAE}"/>
              </a:ext>
            </a:extLst>
          </p:cNvPr>
          <p:cNvSpPr>
            <a:spLocks noGrp="1"/>
          </p:cNvSpPr>
          <p:nvPr>
            <p:ph type="sldNum" sz="quarter" idx="10"/>
          </p:nvPr>
        </p:nvSpPr>
        <p:spPr/>
        <p:txBody>
          <a:bodyPr/>
          <a:lstStyle>
            <a:lvl1pPr>
              <a:defRPr/>
            </a:lvl1pPr>
          </a:lstStyle>
          <a:p>
            <a:pPr fontAlgn="base">
              <a:spcBef>
                <a:spcPct val="0"/>
              </a:spcBef>
              <a:spcAft>
                <a:spcPct val="0"/>
              </a:spcAft>
              <a:defRPr/>
            </a:pPr>
            <a:fld id="{D124F443-5E61-439E-83FB-CB930E6AB57F}" type="slidenum">
              <a:rPr lang="kk-KZ" altLang="kk-KZ" smtClean="0"/>
              <a:pPr fontAlgn="base">
                <a:spcBef>
                  <a:spcPct val="0"/>
                </a:spcBef>
                <a:spcAft>
                  <a:spcPct val="0"/>
                </a:spcAft>
                <a:defRPr/>
              </a:pPr>
              <a:t>‹#›</a:t>
            </a:fld>
            <a:endParaRPr lang="kk-KZ" altLang="kk-KZ"/>
          </a:p>
        </p:txBody>
      </p:sp>
    </p:spTree>
    <p:extLst>
      <p:ext uri="{BB962C8B-B14F-4D97-AF65-F5344CB8AC3E}">
        <p14:creationId xmlns:p14="http://schemas.microsoft.com/office/powerpoint/2010/main" val="1830090350"/>
      </p:ext>
    </p:extLst>
  </p:cSld>
  <p:clrMapOvr>
    <a:masterClrMapping/>
  </p:clrMapOvr>
  <p:transition spd="med"/>
</p:sldLayout>
</file>

<file path=ppt/slideLayouts/slideLayout6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12192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0" y="457200"/>
            <a:ext cx="109728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711200" y="2895600"/>
            <a:ext cx="109728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119247890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A993BC-8362-4AD8-81AD-3D4A38A4068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702523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78A6FE4-D882-4FE2-953A-BA46D682C7A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2442346-E0B1-4377-859F-1232DCF8962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20FA30C-7421-4CF1-A698-9B338945886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1B91CE-2045-4735-B4EC-71C0E722021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96785275"/>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B4ACE75-53F4-4325-AAAD-B80A11839A5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0823411"/>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EF64C3-398F-42D7-B7BB-B3F444F7853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53261102"/>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9"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87E5E7-429B-4992-BDBA-EB851E9940A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43831633"/>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8DC88EA-3053-4BBD-8CEB-9E18FCA1F0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183418940"/>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4"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024637-332A-4F4F-998D-81DE2137B9A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95058686"/>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BB5584-2E0C-48E6-ADCF-F7B0599782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64950168"/>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1B21111-7F79-4D34-88B0-39D1581987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85154885"/>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B72A49-EAF8-4178-BCB7-DBE3E617471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9575495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6"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0EDCB9-216C-414F-BEDA-2746CAD3EFA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49248364"/>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D50EF5-348B-4858-9979-29470DD6961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732380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4D2094D-0DE5-479D-BFAC-90D74AF76FF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C774250C-9600-46CC-B4A6-12F186B82B0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E1E5C6E5-4187-4DF1-8B57-966D7E36C30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D2C8F-076E-4708-8300-2B4CB136683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14563068"/>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14BB45-BC3C-4A20-A77E-AC60FB9D37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74555823"/>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5"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A293D9D-AEB5-4B37-8013-AAF669A4732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31900862"/>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986B2F-562E-4203-B657-1B528C40264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787266949"/>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0"/>
            <a:ext cx="5384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7"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8"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011EED-9441-41CE-BC05-646A90D936E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327243232"/>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0"/>
            <a:ext cx="5384800" cy="3657600"/>
          </a:xfrm>
        </p:spPr>
        <p:txBody>
          <a:bodyPr/>
          <a:lstStyle/>
          <a:p>
            <a:pPr lvl="0"/>
            <a:endParaRPr lang="en-US" noProof="0"/>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AC505B7-1483-418B-AE59-26CEBA6D032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17417769"/>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1932A0-94B5-4F34-8553-D459C191C85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52111635"/>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D223B8-9459-4603-9031-B1245E32FB9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08519743"/>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505200"/>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DD376A-8AE9-4C0F-9F36-3F734267CF4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031637267"/>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0"/>
            <a:ext cx="5384800" cy="3657600"/>
          </a:xfrm>
        </p:spPr>
        <p:txBody>
          <a:bodyPr/>
          <a:lstStyle/>
          <a:p>
            <a:pPr lvl="0"/>
            <a:endParaRPr lang="en-US" noProof="0"/>
          </a:p>
        </p:txBody>
      </p:sp>
      <p:sp>
        <p:nvSpPr>
          <p:cNvPr id="4" name="Text Placeholder 3"/>
          <p:cNvSpPr>
            <a:spLocks noGrp="1"/>
          </p:cNvSpPr>
          <p:nvPr>
            <p:ph type="body" sz="half" idx="2"/>
          </p:nvPr>
        </p:nvSpPr>
        <p:spPr>
          <a:xfrm>
            <a:off x="6197600" y="16002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EB29D1-6C8C-4C94-93B3-A19BC1735D5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a:extLst>
              <a:ext uri="{FF2B5EF4-FFF2-40B4-BE49-F238E27FC236}">
                <a16:creationId xmlns:a16="http://schemas.microsoft.com/office/drawing/2014/main" id="{7DD0BEC9-6BE8-4601-A5BC-A3C62C76D55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smtClean="0"/>
              <a:t>Free powerpoint template: www.brainybetty.com</a:t>
            </a:r>
            <a:endParaRPr lang="en-US"/>
          </a:p>
        </p:txBody>
      </p:sp>
      <p:sp>
        <p:nvSpPr>
          <p:cNvPr id="7" name="Rectangle 6">
            <a:extLst>
              <a:ext uri="{FF2B5EF4-FFF2-40B4-BE49-F238E27FC236}">
                <a16:creationId xmlns:a16="http://schemas.microsoft.com/office/drawing/2014/main" id="{31F1CA68-34B5-4E96-95E2-B3F6709250A8}"/>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16DFC3-0ABE-4997-8C50-B71EE9CAD32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681370119"/>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Текст заголовка"/>
          <p:cNvSpPr>
            <a:spLocks noGrp="1"/>
          </p:cNvSpPr>
          <p:nvPr>
            <p:ph type="title"/>
          </p:nvPr>
        </p:nvSpPr>
        <p:spPr>
          <a:prstGeom prst="rect">
            <a:avLst/>
          </a:prstGeom>
        </p:spPr>
        <p:txBody>
          <a:bodyPr/>
          <a:lstStyle/>
          <a:p>
            <a:r>
              <a:t>Текст заголовка</a:t>
            </a:r>
          </a:p>
        </p:txBody>
      </p:sp>
      <p:sp>
        <p:nvSpPr>
          <p:cNvPr id="3" name="Номер слайда">
            <a:extLst>
              <a:ext uri="{FF2B5EF4-FFF2-40B4-BE49-F238E27FC236}">
                <a16:creationId xmlns:a16="http://schemas.microsoft.com/office/drawing/2014/main" id="{C0DDBFDD-40E6-43CF-A291-B3B57106CFAE}"/>
              </a:ext>
            </a:extLst>
          </p:cNvPr>
          <p:cNvSpPr>
            <a:spLocks noGrp="1"/>
          </p:cNvSpPr>
          <p:nvPr>
            <p:ph type="sldNum" sz="quarter" idx="10"/>
          </p:nvPr>
        </p:nvSpPr>
        <p:spPr/>
        <p:txBody>
          <a:bodyPr/>
          <a:lstStyle>
            <a:lvl1pPr>
              <a:defRPr/>
            </a:lvl1pPr>
          </a:lstStyle>
          <a:p>
            <a:pPr fontAlgn="base">
              <a:spcBef>
                <a:spcPct val="0"/>
              </a:spcBef>
              <a:spcAft>
                <a:spcPct val="0"/>
              </a:spcAft>
              <a:defRPr/>
            </a:pPr>
            <a:fld id="{D124F443-5E61-439E-83FB-CB930E6AB57F}" type="slidenum">
              <a:rPr lang="kk-KZ" altLang="kk-KZ" smtClean="0"/>
              <a:pPr fontAlgn="base">
                <a:spcBef>
                  <a:spcPct val="0"/>
                </a:spcBef>
                <a:spcAft>
                  <a:spcPct val="0"/>
                </a:spcAft>
                <a:defRPr/>
              </a:pPr>
              <a:t>‹#›</a:t>
            </a:fld>
            <a:endParaRPr lang="kk-KZ" altLang="kk-KZ"/>
          </a:p>
        </p:txBody>
      </p:sp>
    </p:spTree>
    <p:extLst>
      <p:ext uri="{BB962C8B-B14F-4D97-AF65-F5344CB8AC3E}">
        <p14:creationId xmlns:p14="http://schemas.microsoft.com/office/powerpoint/2010/main" val="15326173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8161053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88160E1F-1AF1-4AC1-A200-0B715605209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4BB1D64-4F04-4E96-9FCE-806E55D95AA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DBDA5D8-F8EF-498E-80AC-083C10A8690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4B664F-6FAA-47A4-A588-CA6B239DB7E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02060243"/>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7D2F781E-2FBE-48F5-B5CA-E1EB2FA93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3279691071"/>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B1D63C-1BEB-4937-A6C1-E8472217258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852D538-FD8E-4FD0-9481-98F1B9EABE2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021B547-A5F1-4C19-B224-75C26E81EA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2DBF26-4D08-4A15-85D5-BA003374D9F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63970185"/>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32F73B7A-BD5C-4EC6-9E38-D9D6137FBA6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E29B8595-9CEF-4AEC-859F-AD5091C668F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A9D9BF73-9FD0-4476-B8F7-E309B8B52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74005-3E94-453D-92A9-9FAC2A682DA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62420075"/>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7B6A40-8EF6-4F97-BD6F-FD5D06D31DA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3C33CB64-494B-431B-85E5-29F9E937CB3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92267CE-100B-4BEF-86A9-9A45DE01991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5E76C-14A6-4746-9BD6-2E6E1C0C4F1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44031741"/>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6A8052-FA4A-4D79-8556-B4FFF9E71F4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ADC5ED02-3AA8-418C-B1D3-469ACDFF17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42749630-63A5-4C0A-A756-23BCC59FEB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BC605D-22AC-498E-870C-743ED5B89A2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65670086"/>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96C220A-829B-4D2C-A0B5-236E60E15C0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D8196F89-2BD9-41EF-8A3F-0CA139B819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E2362CA2-89E9-4EF0-B398-20FECBA7F35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558566-6445-47D6-907A-8EAF202743E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663738"/>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095988-4044-4BF5-81FF-4821BB891FC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4E3A96DF-D42C-4ADD-9D8A-7B83996B48A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CAF2DFC0-C7EB-4139-98D9-174E8C18C8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5D0EC5-810E-4C77-AD0F-9579B8E9192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44682709"/>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0DB84C1F-F9B0-4A1A-9FDB-5E1A0D40E30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D08A21-F854-4C4C-999D-A99F6D4D04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EDDB0F9-FD81-4C6D-9472-8C54C733F59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8E24F7-6AEF-4BA4-8172-E92780C51E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82316124"/>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52CE3BCA-F270-4E00-ABED-63DD5079B1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DD5FE7A-F7CE-4322-88C5-9902FB1AE7E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B5906A5-912A-4C6D-B74E-576EF3396D6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60E8C3-1076-4F11-AB89-A52545DF325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42109132"/>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4A0C6E-07EB-4A65-8153-46D32FD7AEA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49547D9F-F450-4867-8A38-DA09482C763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B5E259E-DCB2-45E3-918D-738B3CE51BD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D98F03-DEB3-43A7-B1BD-46347A0C7CC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59380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6879B4-1964-458E-B860-EACCF41D078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D61567D-F1EA-48B9-A297-633E69AA266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C3EF6B7-1E6A-409C-9B40-983D6665B9B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BA54F9-5BAC-43AB-BB7D-03D2DD908A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60966443"/>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F05667-9859-45E0-A947-B528452CCDE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0A9B935-0E44-4BF2-9566-54B1E7F4D10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11884B7-A991-49CB-BCA1-377A0491BF8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DD2EE4-4AE7-4B4D-B738-7A7E2816CE1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64303995"/>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A46D0629-1730-43FA-B93A-F7045570074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F29B3ABF-BD26-4944-A09E-9B8640310C6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999D957-8F5F-4F4F-AA1B-CF74631428D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B87773-53F7-4EE1-856A-7DC7D7E172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27248559"/>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D34F6F-8383-4628-9E31-4AB7246A303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0B7D156-8B0B-4D56-9EAE-9225E65FB89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4EF561F-2829-45CF-AD30-9FC6D4AA5D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4B7C75-019E-4938-8544-A672C7CD741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48453378"/>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897741F-FA59-432C-9DA2-7F7E2E42FFF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93BD2D23-F379-4548-ABA5-FB332C9316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9C57EC58-F7AA-473E-94A4-47C70CD622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7DAFDF-FF74-4D03-93BA-928F0724C5E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18385785"/>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78A6FE4-D882-4FE2-953A-BA46D682C7A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2442346-E0B1-4377-859F-1232DCF8962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20FA30C-7421-4CF1-A698-9B338945886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1B91CE-2045-4735-B4EC-71C0E722021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09949370"/>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4D2094D-0DE5-479D-BFAC-90D74AF76FF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C774250C-9600-46CC-B4A6-12F186B82B0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E1E5C6E5-4187-4DF1-8B57-966D7E36C30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D2C8F-076E-4708-8300-2B4CB136683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75982129"/>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88160E1F-1AF1-4AC1-A200-0B715605209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4BB1D64-4F04-4E96-9FCE-806E55D95AA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DBDA5D8-F8EF-498E-80AC-083C10A8690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4B664F-6FAA-47A4-A588-CA6B239DB7E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05233882"/>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6879B4-1964-458E-B860-EACCF41D078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D61567D-F1EA-48B9-A297-633E69AA266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C3EF6B7-1E6A-409C-9B40-983D6665B9B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BA54F9-5BAC-43AB-BB7D-03D2DD908A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77546298"/>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EDCCEF-DA63-4522-85A3-A5C98A2B1A7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A4AF93-FDC0-4FC0-9D8E-63D996040E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C79943F-02C2-4925-8494-A7384522685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C733E0-4246-4835-A126-8A3EB3E6F6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76515728"/>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2F18CE-76C5-4329-B215-88881915774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DB14B71-9FF6-40C6-B2B8-B0200E38DEB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65C5EC9-BCFC-4E54-9758-902831AC34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C6F935-98B9-4713-AA3A-B913DC085C9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08441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EDCCEF-DA63-4522-85A3-A5C98A2B1A7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A4AF93-FDC0-4FC0-9D8E-63D996040E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C79943F-02C2-4925-8494-A7384522685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C733E0-4246-4835-A126-8A3EB3E6F6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65292374"/>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2397B6-1384-4D43-818C-71D64DE4D3F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7B5443A-90D4-425C-81F6-4D327410DB3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6AEAFD73-69F9-4E35-93A1-629DC33F58B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6E2B8D-3C4D-41A0-8419-78C2F85A1E7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189600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2F18CE-76C5-4329-B215-88881915774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DB14B71-9FF6-40C6-B2B8-B0200E38DEB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65C5EC9-BCFC-4E54-9758-902831AC34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C6F935-98B9-4713-AA3A-B913DC085C9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40265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2397B6-1384-4D43-818C-71D64DE4D3F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7B5443A-90D4-425C-81F6-4D327410DB3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6AEAFD73-69F9-4E35-93A1-629DC33F58B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6E2B8D-3C4D-41A0-8419-78C2F85A1E7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808224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7D2F781E-2FBE-48F5-B5CA-E1EB2FA93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41808981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B1D63C-1BEB-4937-A6C1-E8472217258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852D538-FD8E-4FD0-9481-98F1B9EABE2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021B547-A5F1-4C19-B224-75C26E81EA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2DBF26-4D08-4A15-85D5-BA003374D9F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355626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32F73B7A-BD5C-4EC6-9E38-D9D6137FBA6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E29B8595-9CEF-4AEC-859F-AD5091C668F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A9D9BF73-9FD0-4476-B8F7-E309B8B52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74005-3E94-453D-92A9-9FAC2A682DA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922118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7B6A40-8EF6-4F97-BD6F-FD5D06D31DA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3C33CB64-494B-431B-85E5-29F9E937CB3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92267CE-100B-4BEF-86A9-9A45DE01991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5E76C-14A6-4746-9BD6-2E6E1C0C4F1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174289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24" b="1"/>
            </a:lvl1pPr>
            <a:lvl2pPr marL="463049" indent="0">
              <a:buNone/>
              <a:defRPr sz="1991" b="1"/>
            </a:lvl2pPr>
            <a:lvl3pPr marL="926098" indent="0">
              <a:buNone/>
              <a:defRPr sz="1818" b="1"/>
            </a:lvl3pPr>
            <a:lvl4pPr marL="1389147" indent="0">
              <a:buNone/>
              <a:defRPr sz="1645" b="1"/>
            </a:lvl4pPr>
            <a:lvl5pPr marL="1852196" indent="0">
              <a:buNone/>
              <a:defRPr sz="1645" b="1"/>
            </a:lvl5pPr>
            <a:lvl6pPr marL="2315245" indent="0">
              <a:buNone/>
              <a:defRPr sz="1645" b="1"/>
            </a:lvl6pPr>
            <a:lvl7pPr marL="2778294" indent="0">
              <a:buNone/>
              <a:defRPr sz="1645" b="1"/>
            </a:lvl7pPr>
            <a:lvl8pPr marL="3241343" indent="0">
              <a:buNone/>
              <a:defRPr sz="1645" b="1"/>
            </a:lvl8pPr>
            <a:lvl9pPr marL="3704392" indent="0">
              <a:buNone/>
              <a:defRPr sz="1645"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24"/>
            </a:lvl1pPr>
            <a:lvl2pPr>
              <a:defRPr sz="1991"/>
            </a:lvl2pPr>
            <a:lvl3pPr>
              <a:defRPr sz="1818"/>
            </a:lvl3pPr>
            <a:lvl4pPr>
              <a:defRPr sz="1645"/>
            </a:lvl4pPr>
            <a:lvl5pPr>
              <a:defRPr sz="1645"/>
            </a:lvl5pPr>
            <a:lvl6pPr>
              <a:defRPr sz="1645"/>
            </a:lvl6pPr>
            <a:lvl7pPr>
              <a:defRPr sz="1645"/>
            </a:lvl7pPr>
            <a:lvl8pPr>
              <a:defRPr sz="1645"/>
            </a:lvl8pPr>
            <a:lvl9pPr>
              <a:defRPr sz="16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6A8052-FA4A-4D79-8556-B4FFF9E71F4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8" name="Rectangle 5">
            <a:extLst>
              <a:ext uri="{FF2B5EF4-FFF2-40B4-BE49-F238E27FC236}">
                <a16:creationId xmlns:a16="http://schemas.microsoft.com/office/drawing/2014/main" id="{ADC5ED02-3AA8-418C-B1D3-469ACDFF17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9" name="Rectangle 6">
            <a:extLst>
              <a:ext uri="{FF2B5EF4-FFF2-40B4-BE49-F238E27FC236}">
                <a16:creationId xmlns:a16="http://schemas.microsoft.com/office/drawing/2014/main" id="{42749630-63A5-4C0A-A756-23BCC59FEB8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BC605D-22AC-498E-870C-743ED5B89A22}"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8331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11846266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96C220A-829B-4D2C-A0B5-236E60E15C0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D8196F89-2BD9-41EF-8A3F-0CA139B819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E2362CA2-89E9-4EF0-B398-20FECBA7F35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558566-6445-47D6-907A-8EAF202743E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7898091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095988-4044-4BF5-81FF-4821BB891FC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4E3A96DF-D42C-4ADD-9D8A-7B83996B48A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Rectangle 6">
            <a:extLst>
              <a:ext uri="{FF2B5EF4-FFF2-40B4-BE49-F238E27FC236}">
                <a16:creationId xmlns:a16="http://schemas.microsoft.com/office/drawing/2014/main" id="{CAF2DFC0-C7EB-4139-98D9-174E8C18C8B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5D0EC5-810E-4C77-AD0F-9579B8E9192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754708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1991"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90"/>
            </a:lvl1pPr>
            <a:lvl2pPr>
              <a:defRPr sz="2857"/>
            </a:lvl2pPr>
            <a:lvl3pPr>
              <a:defRPr sz="2424"/>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0DB84C1F-F9B0-4A1A-9FDB-5E1A0D40E30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D08A21-F854-4C4C-999D-A99F6D4D04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5EDDB0F9-FD81-4C6D-9472-8C54C733F59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8E24F7-6AEF-4BA4-8172-E92780C51E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586380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1991" b="1"/>
            </a:lvl1pPr>
          </a:lstStyle>
          <a:p>
            <a:r>
              <a:rPr lang="en-US"/>
              <a:t>Click to edit Master title style</a:t>
            </a:r>
          </a:p>
        </p:txBody>
      </p:sp>
      <p:sp>
        <p:nvSpPr>
          <p:cNvPr id="3" name="Picture Placeholder 2"/>
          <p:cNvSpPr>
            <a:spLocks noGrp="1"/>
          </p:cNvSpPr>
          <p:nvPr>
            <p:ph type="pic" idx="1"/>
          </p:nvPr>
        </p:nvSpPr>
        <p:spPr>
          <a:xfrm>
            <a:off x="2389719" y="612776"/>
            <a:ext cx="7315200" cy="4114800"/>
          </a:xfrm>
        </p:spPr>
        <p:txBody>
          <a:bodyPr/>
          <a:lstStyle>
            <a:lvl1pPr marL="0" indent="0">
              <a:buNone/>
              <a:defRPr sz="3290"/>
            </a:lvl1pPr>
            <a:lvl2pPr marL="463049" indent="0">
              <a:buNone/>
              <a:defRPr sz="2857"/>
            </a:lvl2pPr>
            <a:lvl3pPr marL="926098" indent="0">
              <a:buNone/>
              <a:defRPr sz="2424"/>
            </a:lvl3pPr>
            <a:lvl4pPr marL="1389147" indent="0">
              <a:buNone/>
              <a:defRPr sz="1991"/>
            </a:lvl4pPr>
            <a:lvl5pPr marL="1852196" indent="0">
              <a:buNone/>
              <a:defRPr sz="1991"/>
            </a:lvl5pPr>
            <a:lvl6pPr marL="2315245" indent="0">
              <a:buNone/>
              <a:defRPr sz="1991"/>
            </a:lvl6pPr>
            <a:lvl7pPr marL="2778294" indent="0">
              <a:buNone/>
              <a:defRPr sz="1991"/>
            </a:lvl7pPr>
            <a:lvl8pPr marL="3241343" indent="0">
              <a:buNone/>
              <a:defRPr sz="1991"/>
            </a:lvl8pPr>
            <a:lvl9pPr marL="3704392" indent="0">
              <a:buNone/>
              <a:defRPr sz="1991"/>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72"/>
            </a:lvl1pPr>
            <a:lvl2pPr marL="463049" indent="0">
              <a:buNone/>
              <a:defRPr sz="1212"/>
            </a:lvl2pPr>
            <a:lvl3pPr marL="926098" indent="0">
              <a:buNone/>
              <a:defRPr sz="1039"/>
            </a:lvl3pPr>
            <a:lvl4pPr marL="1389147" indent="0">
              <a:buNone/>
              <a:defRPr sz="952"/>
            </a:lvl4pPr>
            <a:lvl5pPr marL="1852196" indent="0">
              <a:buNone/>
              <a:defRPr sz="952"/>
            </a:lvl5pPr>
            <a:lvl6pPr marL="2315245" indent="0">
              <a:buNone/>
              <a:defRPr sz="952"/>
            </a:lvl6pPr>
            <a:lvl7pPr marL="2778294" indent="0">
              <a:buNone/>
              <a:defRPr sz="952"/>
            </a:lvl7pPr>
            <a:lvl8pPr marL="3241343" indent="0">
              <a:buNone/>
              <a:defRPr sz="952"/>
            </a:lvl8pPr>
            <a:lvl9pPr marL="3704392"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52CE3BCA-F270-4E00-ABED-63DD5079B17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5DD5FE7A-F7CE-4322-88C5-9902FB1AE7E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2B5906A5-912A-4C6D-B74E-576EF3396D6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60E8C3-1076-4F11-AB89-A52545DF325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020510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4A0C6E-07EB-4A65-8153-46D32FD7AEA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49547D9F-F450-4867-8A38-DA09482C763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B5E259E-DCB2-45E3-918D-738B3CE51BD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D98F03-DEB3-43A7-B1BD-46347A0C7CCE}"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727942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F05667-9859-45E0-A947-B528452CCDE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0A9B935-0E44-4BF2-9566-54B1E7F4D10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B11884B7-A991-49CB-BCA1-377A0491BF8B}"/>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DD2EE4-4AE7-4B4D-B738-7A7E2816CE19}"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15788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A46D0629-1730-43FA-B93A-F7045570074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F29B3ABF-BD26-4944-A09E-9B8640310C6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999D957-8F5F-4F4F-AA1B-CF74631428D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B87773-53F7-4EE1-856A-7DC7D7E172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094279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D34F6F-8383-4628-9E31-4AB7246A303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0B7D156-8B0B-4D56-9EAE-9225E65FB89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C4EF561F-2829-45CF-AD30-9FC6D4AA5D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4B7C75-019E-4938-8544-A672C7CD741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75540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3" y="274640"/>
            <a:ext cx="109728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897741F-FA59-432C-9DA2-7F7E2E42FFF5}"/>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4" name="Rectangle 5">
            <a:extLst>
              <a:ext uri="{FF2B5EF4-FFF2-40B4-BE49-F238E27FC236}">
                <a16:creationId xmlns:a16="http://schemas.microsoft.com/office/drawing/2014/main" id="{93BD2D23-F379-4548-ABA5-FB332C9316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Rectangle 6">
            <a:extLst>
              <a:ext uri="{FF2B5EF4-FFF2-40B4-BE49-F238E27FC236}">
                <a16:creationId xmlns:a16="http://schemas.microsoft.com/office/drawing/2014/main" id="{9C57EC58-F7AA-473E-94A4-47C70CD622D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7DAFDF-FF74-4D03-93BA-928F0724C5E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520216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78A6FE4-D882-4FE2-953A-BA46D682C7A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2442346-E0B1-4377-859F-1232DCF8962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920FA30C-7421-4CF1-A698-9B3389458866}"/>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1B91CE-2045-4735-B4EC-71C0E7220216}"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3188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EE295D-F022-4EAA-BE4B-74BB3D2F3AAD}" type="datetimeFigureOut">
              <a:rPr lang="ru-RU" smtClean="0"/>
              <a:pPr/>
              <a:t>20.01.2020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74ED57-D0A2-48EA-9626-629AE53583CA}" type="slidenum">
              <a:rPr lang="ru-RU" smtClean="0"/>
              <a:pPr/>
              <a:t>‹#›</a:t>
            </a:fld>
            <a:endParaRPr lang="ru-RU"/>
          </a:p>
        </p:txBody>
      </p:sp>
    </p:spTree>
    <p:extLst>
      <p:ext uri="{BB962C8B-B14F-4D97-AF65-F5344CB8AC3E}">
        <p14:creationId xmlns:p14="http://schemas.microsoft.com/office/powerpoint/2010/main" val="9569719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05202"/>
            <a:ext cx="5384799"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4D2094D-0DE5-479D-BFAC-90D74AF76FF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7" name="Rectangle 5">
            <a:extLst>
              <a:ext uri="{FF2B5EF4-FFF2-40B4-BE49-F238E27FC236}">
                <a16:creationId xmlns:a16="http://schemas.microsoft.com/office/drawing/2014/main" id="{C774250C-9600-46CC-B4A6-12F186B82B0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8" name="Rectangle 6">
            <a:extLst>
              <a:ext uri="{FF2B5EF4-FFF2-40B4-BE49-F238E27FC236}">
                <a16:creationId xmlns:a16="http://schemas.microsoft.com/office/drawing/2014/main" id="{E1E5C6E5-4187-4DF1-8B57-966D7E36C30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D2C8F-076E-4708-8300-2B4CB136683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197105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799" cy="3657600"/>
          </a:xfrm>
        </p:spPr>
        <p:txBody>
          <a:bodyPr/>
          <a:lstStyle/>
          <a:p>
            <a:pPr lvl="0"/>
            <a:endParaRPr lang="en-US" noProof="0"/>
          </a:p>
        </p:txBody>
      </p:sp>
      <p:sp>
        <p:nvSpPr>
          <p:cNvPr id="5" name="Rectangle 4">
            <a:extLst>
              <a:ext uri="{FF2B5EF4-FFF2-40B4-BE49-F238E27FC236}">
                <a16:creationId xmlns:a16="http://schemas.microsoft.com/office/drawing/2014/main" id="{88160E1F-1AF1-4AC1-A200-0B715605209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4BB1D64-4F04-4E96-9FCE-806E55D95AA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4DBDA5D8-F8EF-498E-80AC-083C10A8690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4B664F-6FAA-47A4-A588-CA6B239DB7E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142925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6879B4-1964-458E-B860-EACCF41D0783}"/>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AD61567D-F1EA-48B9-A297-633E69AA266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7C3EF6B7-1E6A-409C-9B40-983D6665B9B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BA54F9-5BAC-43AB-BB7D-03D2DD908A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007823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EDCCEF-DA63-4522-85A3-A5C98A2B1A78}"/>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CA4AF93-FDC0-4FC0-9D8E-63D996040EE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1C79943F-02C2-4925-8494-A7384522685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C733E0-4246-4835-A126-8A3EB3E6F621}"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9524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1"/>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3505202"/>
            <a:ext cx="10972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2F18CE-76C5-4329-B215-888819157742}"/>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EDB14B71-9FF6-40C6-B2B8-B0200E38DEB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B65C5EC9-BCFC-4E54-9758-902831AC34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C6F935-98B9-4713-AA3A-B913DC085C93}"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077059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9"/>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2" y="1600201"/>
            <a:ext cx="5384799" cy="3657600"/>
          </a:xfrm>
        </p:spPr>
        <p:txBody>
          <a:bodyPr/>
          <a:lstStyle/>
          <a:p>
            <a:pPr lvl="0"/>
            <a:endParaRPr lang="en-US" noProof="0"/>
          </a:p>
        </p:txBody>
      </p:sp>
      <p:sp>
        <p:nvSpPr>
          <p:cNvPr id="4" name="Text Placeholder 3"/>
          <p:cNvSpPr>
            <a:spLocks noGrp="1"/>
          </p:cNvSpPr>
          <p:nvPr>
            <p:ph type="body" sz="half" idx="2"/>
          </p:nvPr>
        </p:nvSpPr>
        <p:spPr>
          <a:xfrm>
            <a:off x="6197600" y="1600201"/>
            <a:ext cx="5384799"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2397B6-1384-4D43-818C-71D64DE4D3F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07B5443A-90D4-425C-81F6-4D327410DB30}"/>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6AEAFD73-69F9-4E35-93A1-629DC33F58B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6E2B8D-3C4D-41A0-8419-78C2F85A1E7F}"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565853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a:extLst>
              <a:ext uri="{FF2B5EF4-FFF2-40B4-BE49-F238E27FC236}">
                <a16:creationId xmlns:a16="http://schemas.microsoft.com/office/drawing/2014/main" id="{7D2F781E-2FBE-48F5-B5CA-E1EB2FA93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02302"/>
            <a:ext cx="12192000" cy="19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11201" y="457200"/>
            <a:ext cx="10972800" cy="2133600"/>
          </a:xfrm>
        </p:spPr>
        <p:txBody>
          <a:bodyPr/>
          <a:lstStyle>
            <a:lvl1pPr>
              <a:defRPr sz="5454" b="0"/>
            </a:lvl1pPr>
          </a:lstStyle>
          <a:p>
            <a:r>
              <a:rPr lang="en-US"/>
              <a:t>Click to edit Master title style</a:t>
            </a:r>
          </a:p>
        </p:txBody>
      </p:sp>
      <p:sp>
        <p:nvSpPr>
          <p:cNvPr id="3075" name="Rectangle 3"/>
          <p:cNvSpPr>
            <a:spLocks noGrp="1" noChangeArrowheads="1"/>
          </p:cNvSpPr>
          <p:nvPr>
            <p:ph type="subTitle" idx="1"/>
          </p:nvPr>
        </p:nvSpPr>
        <p:spPr>
          <a:xfrm>
            <a:off x="711201" y="2895601"/>
            <a:ext cx="10972800" cy="1752600"/>
          </a:xfrm>
        </p:spPr>
        <p:txBody>
          <a:bodyPr/>
          <a:lstStyle>
            <a:lvl1pPr marL="0" indent="0" algn="ctr">
              <a:buFontTx/>
              <a:buNone/>
              <a:defRPr sz="3636" b="1" i="1"/>
            </a:lvl1pPr>
          </a:lstStyle>
          <a:p>
            <a:r>
              <a:rPr lang="en-US"/>
              <a:t>Click to edit Master subtitle style</a:t>
            </a:r>
          </a:p>
        </p:txBody>
      </p:sp>
    </p:spTree>
    <p:extLst>
      <p:ext uri="{BB962C8B-B14F-4D97-AF65-F5344CB8AC3E}">
        <p14:creationId xmlns:p14="http://schemas.microsoft.com/office/powerpoint/2010/main" val="37710925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B1D63C-1BEB-4937-A6C1-E8472217258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6852D538-FD8E-4FD0-9481-98F1B9EABE2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5021B547-A5F1-4C19-B224-75C26E81EAC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2DBF26-4D08-4A15-85D5-BA003374D9FC}"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910913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1" cy="1362075"/>
          </a:xfrm>
        </p:spPr>
        <p:txBody>
          <a:bodyPr anchor="t"/>
          <a:lstStyle>
            <a:lvl1pPr algn="l">
              <a:defRPr sz="3982" b="1" cap="all"/>
            </a:lvl1pPr>
          </a:lstStyle>
          <a:p>
            <a:r>
              <a:rPr lang="en-US"/>
              <a:t>Click to edit Master title style</a:t>
            </a:r>
          </a:p>
        </p:txBody>
      </p:sp>
      <p:sp>
        <p:nvSpPr>
          <p:cNvPr id="3" name="Text Placeholder 2"/>
          <p:cNvSpPr>
            <a:spLocks noGrp="1"/>
          </p:cNvSpPr>
          <p:nvPr>
            <p:ph type="body" idx="1"/>
          </p:nvPr>
        </p:nvSpPr>
        <p:spPr>
          <a:xfrm>
            <a:off x="963085" y="2906715"/>
            <a:ext cx="10363201" cy="1500187"/>
          </a:xfrm>
        </p:spPr>
        <p:txBody>
          <a:bodyPr anchor="b"/>
          <a:lstStyle>
            <a:lvl1pPr marL="0" indent="0">
              <a:buNone/>
              <a:defRPr sz="1991"/>
            </a:lvl1pPr>
            <a:lvl2pPr marL="463049" indent="0">
              <a:buNone/>
              <a:defRPr sz="1818"/>
            </a:lvl2pPr>
            <a:lvl3pPr marL="926098" indent="0">
              <a:buNone/>
              <a:defRPr sz="1645"/>
            </a:lvl3pPr>
            <a:lvl4pPr marL="1389147" indent="0">
              <a:buNone/>
              <a:defRPr sz="1472"/>
            </a:lvl4pPr>
            <a:lvl5pPr marL="1852196" indent="0">
              <a:buNone/>
              <a:defRPr sz="1472"/>
            </a:lvl5pPr>
            <a:lvl6pPr marL="2315245" indent="0">
              <a:buNone/>
              <a:defRPr sz="1472"/>
            </a:lvl6pPr>
            <a:lvl7pPr marL="2778294" indent="0">
              <a:buNone/>
              <a:defRPr sz="1472"/>
            </a:lvl7pPr>
            <a:lvl8pPr marL="3241343" indent="0">
              <a:buNone/>
              <a:defRPr sz="1472"/>
            </a:lvl8pPr>
            <a:lvl9pPr marL="3704392" indent="0">
              <a:buNone/>
              <a:defRPr sz="1472"/>
            </a:lvl9pPr>
          </a:lstStyle>
          <a:p>
            <a:pPr lvl="0"/>
            <a:r>
              <a:rPr lang="en-US"/>
              <a:t>Click to edit Master text styles</a:t>
            </a:r>
          </a:p>
        </p:txBody>
      </p:sp>
      <p:sp>
        <p:nvSpPr>
          <p:cNvPr id="4" name="Rectangle 4">
            <a:extLst>
              <a:ext uri="{FF2B5EF4-FFF2-40B4-BE49-F238E27FC236}">
                <a16:creationId xmlns:a16="http://schemas.microsoft.com/office/drawing/2014/main" id="{32F73B7A-BD5C-4EC6-9E38-D9D6137FBA6F}"/>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5" name="Rectangle 5">
            <a:extLst>
              <a:ext uri="{FF2B5EF4-FFF2-40B4-BE49-F238E27FC236}">
                <a16:creationId xmlns:a16="http://schemas.microsoft.com/office/drawing/2014/main" id="{E29B8595-9CEF-4AEC-859F-AD5091C668F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6" name="Rectangle 6">
            <a:extLst>
              <a:ext uri="{FF2B5EF4-FFF2-40B4-BE49-F238E27FC236}">
                <a16:creationId xmlns:a16="http://schemas.microsoft.com/office/drawing/2014/main" id="{A9D9BF73-9FD0-4476-B8F7-E309B8B52F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974005-3E94-453D-92A9-9FAC2A682DA4}"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886875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799" cy="3657600"/>
          </a:xfrm>
        </p:spPr>
        <p:txBody>
          <a:bodyPr/>
          <a:lstStyle>
            <a:lvl1pPr>
              <a:defRPr sz="2857"/>
            </a:lvl1pPr>
            <a:lvl2pPr>
              <a:defRPr sz="2424"/>
            </a:lvl2pPr>
            <a:lvl3pPr>
              <a:defRPr sz="1991"/>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7B6A40-8EF6-4F97-BD6F-FD5D06D31DA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3C33CB64-494B-431B-85E5-29F9E937CB3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7" name="Rectangle 6">
            <a:extLst>
              <a:ext uri="{FF2B5EF4-FFF2-40B4-BE49-F238E27FC236}">
                <a16:creationId xmlns:a16="http://schemas.microsoft.com/office/drawing/2014/main" id="{D92267CE-100B-4BEF-86A9-9A45DE01991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5E76C-14A6-4746-9BD6-2E6E1C0C4F17}"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4852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slideLayout" Target="../slideLayouts/slideLayout197.xml"/><Relationship Id="rId3" Type="http://schemas.openxmlformats.org/officeDocument/2006/relationships/slideLayout" Target="../slideLayouts/slideLayout182.xml"/><Relationship Id="rId21" Type="http://schemas.openxmlformats.org/officeDocument/2006/relationships/slideLayout" Target="../slideLayouts/slideLayout200.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20" Type="http://schemas.openxmlformats.org/officeDocument/2006/relationships/slideLayout" Target="../slideLayouts/slideLayout199.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23" Type="http://schemas.openxmlformats.org/officeDocument/2006/relationships/image" Target="../media/image1.jpeg"/><Relationship Id="rId10" Type="http://schemas.openxmlformats.org/officeDocument/2006/relationships/slideLayout" Target="../slideLayouts/slideLayout189.xml"/><Relationship Id="rId19" Type="http://schemas.openxmlformats.org/officeDocument/2006/relationships/slideLayout" Target="../slideLayouts/slideLayout198.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image" Target="../media/image1.jpeg"/><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image" Target="../media/image1.jpeg"/><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3" Type="http://schemas.openxmlformats.org/officeDocument/2006/relationships/slideLayout" Target="../slideLayouts/slideLayout245.xml"/><Relationship Id="rId21" Type="http://schemas.openxmlformats.org/officeDocument/2006/relationships/slideLayout" Target="../slideLayouts/slideLayout263.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image" Target="../media/image1.jpeg"/><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18" Type="http://schemas.openxmlformats.org/officeDocument/2006/relationships/slideLayout" Target="../slideLayouts/slideLayout281.xml"/><Relationship Id="rId3" Type="http://schemas.openxmlformats.org/officeDocument/2006/relationships/slideLayout" Target="../slideLayouts/slideLayout266.xml"/><Relationship Id="rId21" Type="http://schemas.openxmlformats.org/officeDocument/2006/relationships/slideLayout" Target="../slideLayouts/slideLayout284.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slideLayout" Target="../slideLayouts/slideLayout280.xml"/><Relationship Id="rId2" Type="http://schemas.openxmlformats.org/officeDocument/2006/relationships/slideLayout" Target="../slideLayouts/slideLayout265.xml"/><Relationship Id="rId16" Type="http://schemas.openxmlformats.org/officeDocument/2006/relationships/slideLayout" Target="../slideLayouts/slideLayout279.xml"/><Relationship Id="rId20" Type="http://schemas.openxmlformats.org/officeDocument/2006/relationships/slideLayout" Target="../slideLayouts/slideLayout283.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slideLayout" Target="../slideLayouts/slideLayout278.xml"/><Relationship Id="rId23" Type="http://schemas.openxmlformats.org/officeDocument/2006/relationships/image" Target="../media/image1.jpeg"/><Relationship Id="rId10" Type="http://schemas.openxmlformats.org/officeDocument/2006/relationships/slideLayout" Target="../slideLayouts/slideLayout273.xml"/><Relationship Id="rId19" Type="http://schemas.openxmlformats.org/officeDocument/2006/relationships/slideLayout" Target="../slideLayouts/slideLayout282.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 Id="rId2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18" Type="http://schemas.openxmlformats.org/officeDocument/2006/relationships/slideLayout" Target="../slideLayouts/slideLayout302.xml"/><Relationship Id="rId3" Type="http://schemas.openxmlformats.org/officeDocument/2006/relationships/slideLayout" Target="../slideLayouts/slideLayout287.xml"/><Relationship Id="rId21" Type="http://schemas.openxmlformats.org/officeDocument/2006/relationships/slideLayout" Target="../slideLayouts/slideLayout305.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17" Type="http://schemas.openxmlformats.org/officeDocument/2006/relationships/slideLayout" Target="../slideLayouts/slideLayout301.xml"/><Relationship Id="rId2" Type="http://schemas.openxmlformats.org/officeDocument/2006/relationships/slideLayout" Target="../slideLayouts/slideLayout286.xml"/><Relationship Id="rId16" Type="http://schemas.openxmlformats.org/officeDocument/2006/relationships/slideLayout" Target="../slideLayouts/slideLayout300.xml"/><Relationship Id="rId20" Type="http://schemas.openxmlformats.org/officeDocument/2006/relationships/slideLayout" Target="../slideLayouts/slideLayout304.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slideLayout" Target="../slideLayouts/slideLayout299.xml"/><Relationship Id="rId23" Type="http://schemas.openxmlformats.org/officeDocument/2006/relationships/image" Target="../media/image1.jpeg"/><Relationship Id="rId10" Type="http://schemas.openxmlformats.org/officeDocument/2006/relationships/slideLayout" Target="../slideLayouts/slideLayout294.xml"/><Relationship Id="rId19" Type="http://schemas.openxmlformats.org/officeDocument/2006/relationships/slideLayout" Target="../slideLayouts/slideLayout303.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 Id="rId2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slideLayout" Target="../slideLayouts/slideLayout318.xml"/><Relationship Id="rId18" Type="http://schemas.openxmlformats.org/officeDocument/2006/relationships/slideLayout" Target="../slideLayouts/slideLayout323.xml"/><Relationship Id="rId3" Type="http://schemas.openxmlformats.org/officeDocument/2006/relationships/slideLayout" Target="../slideLayouts/slideLayout308.xml"/><Relationship Id="rId21" Type="http://schemas.openxmlformats.org/officeDocument/2006/relationships/slideLayout" Target="../slideLayouts/slideLayout326.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17" Type="http://schemas.openxmlformats.org/officeDocument/2006/relationships/slideLayout" Target="../slideLayouts/slideLayout322.xml"/><Relationship Id="rId2" Type="http://schemas.openxmlformats.org/officeDocument/2006/relationships/slideLayout" Target="../slideLayouts/slideLayout307.xml"/><Relationship Id="rId16" Type="http://schemas.openxmlformats.org/officeDocument/2006/relationships/slideLayout" Target="../slideLayouts/slideLayout321.xml"/><Relationship Id="rId20" Type="http://schemas.openxmlformats.org/officeDocument/2006/relationships/slideLayout" Target="../slideLayouts/slideLayout325.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5" Type="http://schemas.openxmlformats.org/officeDocument/2006/relationships/slideLayout" Target="../slideLayouts/slideLayout320.xml"/><Relationship Id="rId23" Type="http://schemas.openxmlformats.org/officeDocument/2006/relationships/image" Target="../media/image1.jpeg"/><Relationship Id="rId10" Type="http://schemas.openxmlformats.org/officeDocument/2006/relationships/slideLayout" Target="../slideLayouts/slideLayout315.xml"/><Relationship Id="rId19" Type="http://schemas.openxmlformats.org/officeDocument/2006/relationships/slideLayout" Target="../slideLayouts/slideLayout324.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4" Type="http://schemas.openxmlformats.org/officeDocument/2006/relationships/slideLayout" Target="../slideLayouts/slideLayout319.xml"/><Relationship Id="rId2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slideLayout" Target="../slideLayouts/slideLayout339.xml"/><Relationship Id="rId18" Type="http://schemas.openxmlformats.org/officeDocument/2006/relationships/slideLayout" Target="../slideLayouts/slideLayout344.xml"/><Relationship Id="rId3" Type="http://schemas.openxmlformats.org/officeDocument/2006/relationships/slideLayout" Target="../slideLayouts/slideLayout329.xml"/><Relationship Id="rId21" Type="http://schemas.openxmlformats.org/officeDocument/2006/relationships/slideLayout" Target="../slideLayouts/slideLayout347.xml"/><Relationship Id="rId7" Type="http://schemas.openxmlformats.org/officeDocument/2006/relationships/slideLayout" Target="../slideLayouts/slideLayout333.xml"/><Relationship Id="rId12" Type="http://schemas.openxmlformats.org/officeDocument/2006/relationships/slideLayout" Target="../slideLayouts/slideLayout338.xml"/><Relationship Id="rId17" Type="http://schemas.openxmlformats.org/officeDocument/2006/relationships/slideLayout" Target="../slideLayouts/slideLayout343.xml"/><Relationship Id="rId2" Type="http://schemas.openxmlformats.org/officeDocument/2006/relationships/slideLayout" Target="../slideLayouts/slideLayout328.xml"/><Relationship Id="rId16" Type="http://schemas.openxmlformats.org/officeDocument/2006/relationships/slideLayout" Target="../slideLayouts/slideLayout342.xml"/><Relationship Id="rId20" Type="http://schemas.openxmlformats.org/officeDocument/2006/relationships/slideLayout" Target="../slideLayouts/slideLayout346.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5" Type="http://schemas.openxmlformats.org/officeDocument/2006/relationships/slideLayout" Target="../slideLayouts/slideLayout331.xml"/><Relationship Id="rId15" Type="http://schemas.openxmlformats.org/officeDocument/2006/relationships/slideLayout" Target="../slideLayouts/slideLayout341.xml"/><Relationship Id="rId23" Type="http://schemas.openxmlformats.org/officeDocument/2006/relationships/image" Target="../media/image1.jpeg"/><Relationship Id="rId10" Type="http://schemas.openxmlformats.org/officeDocument/2006/relationships/slideLayout" Target="../slideLayouts/slideLayout336.xml"/><Relationship Id="rId19" Type="http://schemas.openxmlformats.org/officeDocument/2006/relationships/slideLayout" Target="../slideLayouts/slideLayout345.xml"/><Relationship Id="rId4" Type="http://schemas.openxmlformats.org/officeDocument/2006/relationships/slideLayout" Target="../slideLayouts/slideLayout330.xml"/><Relationship Id="rId9" Type="http://schemas.openxmlformats.org/officeDocument/2006/relationships/slideLayout" Target="../slideLayouts/slideLayout335.xml"/><Relationship Id="rId14" Type="http://schemas.openxmlformats.org/officeDocument/2006/relationships/slideLayout" Target="../slideLayouts/slideLayout340.xml"/><Relationship Id="rId2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slideLayout" Target="../slideLayouts/slideLayout360.xml"/><Relationship Id="rId18" Type="http://schemas.openxmlformats.org/officeDocument/2006/relationships/slideLayout" Target="../slideLayouts/slideLayout365.xml"/><Relationship Id="rId3" Type="http://schemas.openxmlformats.org/officeDocument/2006/relationships/slideLayout" Target="../slideLayouts/slideLayout350.xml"/><Relationship Id="rId21" Type="http://schemas.openxmlformats.org/officeDocument/2006/relationships/slideLayout" Target="../slideLayouts/slideLayout368.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17" Type="http://schemas.openxmlformats.org/officeDocument/2006/relationships/slideLayout" Target="../slideLayouts/slideLayout364.xml"/><Relationship Id="rId2" Type="http://schemas.openxmlformats.org/officeDocument/2006/relationships/slideLayout" Target="../slideLayouts/slideLayout349.xml"/><Relationship Id="rId16" Type="http://schemas.openxmlformats.org/officeDocument/2006/relationships/slideLayout" Target="../slideLayouts/slideLayout363.xml"/><Relationship Id="rId20" Type="http://schemas.openxmlformats.org/officeDocument/2006/relationships/slideLayout" Target="../slideLayouts/slideLayout367.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24" Type="http://schemas.openxmlformats.org/officeDocument/2006/relationships/image" Target="../media/image1.jpeg"/><Relationship Id="rId5" Type="http://schemas.openxmlformats.org/officeDocument/2006/relationships/slideLayout" Target="../slideLayouts/slideLayout352.xml"/><Relationship Id="rId15" Type="http://schemas.openxmlformats.org/officeDocument/2006/relationships/slideLayout" Target="../slideLayouts/slideLayout362.xml"/><Relationship Id="rId23" Type="http://schemas.openxmlformats.org/officeDocument/2006/relationships/theme" Target="../theme/theme18.xml"/><Relationship Id="rId10" Type="http://schemas.openxmlformats.org/officeDocument/2006/relationships/slideLayout" Target="../slideLayouts/slideLayout357.xml"/><Relationship Id="rId19" Type="http://schemas.openxmlformats.org/officeDocument/2006/relationships/slideLayout" Target="../slideLayouts/slideLayout366.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slideLayout" Target="../slideLayouts/slideLayout361.xml"/><Relationship Id="rId22" Type="http://schemas.openxmlformats.org/officeDocument/2006/relationships/slideLayout" Target="../slideLayouts/slideLayout3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77.xml"/><Relationship Id="rId13" Type="http://schemas.openxmlformats.org/officeDocument/2006/relationships/slideLayout" Target="../slideLayouts/slideLayout382.xml"/><Relationship Id="rId18" Type="http://schemas.openxmlformats.org/officeDocument/2006/relationships/slideLayout" Target="../slideLayouts/slideLayout387.xml"/><Relationship Id="rId3" Type="http://schemas.openxmlformats.org/officeDocument/2006/relationships/slideLayout" Target="../slideLayouts/slideLayout372.xml"/><Relationship Id="rId21" Type="http://schemas.openxmlformats.org/officeDocument/2006/relationships/slideLayout" Target="../slideLayouts/slideLayout390.xml"/><Relationship Id="rId7" Type="http://schemas.openxmlformats.org/officeDocument/2006/relationships/slideLayout" Target="../slideLayouts/slideLayout376.xml"/><Relationship Id="rId12" Type="http://schemas.openxmlformats.org/officeDocument/2006/relationships/slideLayout" Target="../slideLayouts/slideLayout381.xml"/><Relationship Id="rId17" Type="http://schemas.openxmlformats.org/officeDocument/2006/relationships/slideLayout" Target="../slideLayouts/slideLayout386.xml"/><Relationship Id="rId2" Type="http://schemas.openxmlformats.org/officeDocument/2006/relationships/slideLayout" Target="../slideLayouts/slideLayout371.xml"/><Relationship Id="rId16" Type="http://schemas.openxmlformats.org/officeDocument/2006/relationships/slideLayout" Target="../slideLayouts/slideLayout385.xml"/><Relationship Id="rId20" Type="http://schemas.openxmlformats.org/officeDocument/2006/relationships/slideLayout" Target="../slideLayouts/slideLayout389.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24" Type="http://schemas.openxmlformats.org/officeDocument/2006/relationships/image" Target="../media/image1.jpeg"/><Relationship Id="rId5" Type="http://schemas.openxmlformats.org/officeDocument/2006/relationships/slideLayout" Target="../slideLayouts/slideLayout374.xml"/><Relationship Id="rId15" Type="http://schemas.openxmlformats.org/officeDocument/2006/relationships/slideLayout" Target="../slideLayouts/slideLayout384.xml"/><Relationship Id="rId23" Type="http://schemas.openxmlformats.org/officeDocument/2006/relationships/theme" Target="../theme/theme19.xml"/><Relationship Id="rId10" Type="http://schemas.openxmlformats.org/officeDocument/2006/relationships/slideLayout" Target="../slideLayouts/slideLayout379.xml"/><Relationship Id="rId19" Type="http://schemas.openxmlformats.org/officeDocument/2006/relationships/slideLayout" Target="../slideLayouts/slideLayout388.xml"/><Relationship Id="rId4" Type="http://schemas.openxmlformats.org/officeDocument/2006/relationships/slideLayout" Target="../slideLayouts/slideLayout373.xml"/><Relationship Id="rId9" Type="http://schemas.openxmlformats.org/officeDocument/2006/relationships/slideLayout" Target="../slideLayouts/slideLayout378.xml"/><Relationship Id="rId14" Type="http://schemas.openxmlformats.org/officeDocument/2006/relationships/slideLayout" Target="../slideLayouts/slideLayout383.xml"/><Relationship Id="rId22" Type="http://schemas.openxmlformats.org/officeDocument/2006/relationships/slideLayout" Target="../slideLayouts/slideLayout3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99.xml"/><Relationship Id="rId13" Type="http://schemas.openxmlformats.org/officeDocument/2006/relationships/slideLayout" Target="../slideLayouts/slideLayout404.xml"/><Relationship Id="rId18" Type="http://schemas.openxmlformats.org/officeDocument/2006/relationships/slideLayout" Target="../slideLayouts/slideLayout409.xml"/><Relationship Id="rId3" Type="http://schemas.openxmlformats.org/officeDocument/2006/relationships/slideLayout" Target="../slideLayouts/slideLayout394.xml"/><Relationship Id="rId21" Type="http://schemas.openxmlformats.org/officeDocument/2006/relationships/slideLayout" Target="../slideLayouts/slideLayout412.xml"/><Relationship Id="rId7" Type="http://schemas.openxmlformats.org/officeDocument/2006/relationships/slideLayout" Target="../slideLayouts/slideLayout398.xml"/><Relationship Id="rId12" Type="http://schemas.openxmlformats.org/officeDocument/2006/relationships/slideLayout" Target="../slideLayouts/slideLayout403.xml"/><Relationship Id="rId17" Type="http://schemas.openxmlformats.org/officeDocument/2006/relationships/slideLayout" Target="../slideLayouts/slideLayout408.xml"/><Relationship Id="rId2" Type="http://schemas.openxmlformats.org/officeDocument/2006/relationships/slideLayout" Target="../slideLayouts/slideLayout393.xml"/><Relationship Id="rId16" Type="http://schemas.openxmlformats.org/officeDocument/2006/relationships/slideLayout" Target="../slideLayouts/slideLayout407.xml"/><Relationship Id="rId20" Type="http://schemas.openxmlformats.org/officeDocument/2006/relationships/slideLayout" Target="../slideLayouts/slideLayout411.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24" Type="http://schemas.openxmlformats.org/officeDocument/2006/relationships/image" Target="../media/image1.jpeg"/><Relationship Id="rId5" Type="http://schemas.openxmlformats.org/officeDocument/2006/relationships/slideLayout" Target="../slideLayouts/slideLayout396.xml"/><Relationship Id="rId15" Type="http://schemas.openxmlformats.org/officeDocument/2006/relationships/slideLayout" Target="../slideLayouts/slideLayout406.xml"/><Relationship Id="rId23" Type="http://schemas.openxmlformats.org/officeDocument/2006/relationships/theme" Target="../theme/theme20.xml"/><Relationship Id="rId10" Type="http://schemas.openxmlformats.org/officeDocument/2006/relationships/slideLayout" Target="../slideLayouts/slideLayout401.xml"/><Relationship Id="rId19" Type="http://schemas.openxmlformats.org/officeDocument/2006/relationships/slideLayout" Target="../slideLayouts/slideLayout410.xml"/><Relationship Id="rId4" Type="http://schemas.openxmlformats.org/officeDocument/2006/relationships/slideLayout" Target="../slideLayouts/slideLayout395.xml"/><Relationship Id="rId9" Type="http://schemas.openxmlformats.org/officeDocument/2006/relationships/slideLayout" Target="../slideLayouts/slideLayout400.xml"/><Relationship Id="rId14" Type="http://schemas.openxmlformats.org/officeDocument/2006/relationships/slideLayout" Target="../slideLayouts/slideLayout405.xml"/><Relationship Id="rId22" Type="http://schemas.openxmlformats.org/officeDocument/2006/relationships/slideLayout" Target="../slideLayouts/slideLayout41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21.xml"/><Relationship Id="rId13" Type="http://schemas.openxmlformats.org/officeDocument/2006/relationships/slideLayout" Target="../slideLayouts/slideLayout426.xml"/><Relationship Id="rId18" Type="http://schemas.openxmlformats.org/officeDocument/2006/relationships/slideLayout" Target="../slideLayouts/slideLayout431.xml"/><Relationship Id="rId3" Type="http://schemas.openxmlformats.org/officeDocument/2006/relationships/slideLayout" Target="../slideLayouts/slideLayout416.xml"/><Relationship Id="rId21" Type="http://schemas.openxmlformats.org/officeDocument/2006/relationships/slideLayout" Target="../slideLayouts/slideLayout434.xml"/><Relationship Id="rId7" Type="http://schemas.openxmlformats.org/officeDocument/2006/relationships/slideLayout" Target="../slideLayouts/slideLayout420.xml"/><Relationship Id="rId12" Type="http://schemas.openxmlformats.org/officeDocument/2006/relationships/slideLayout" Target="../slideLayouts/slideLayout425.xml"/><Relationship Id="rId17" Type="http://schemas.openxmlformats.org/officeDocument/2006/relationships/slideLayout" Target="../slideLayouts/slideLayout430.xml"/><Relationship Id="rId2" Type="http://schemas.openxmlformats.org/officeDocument/2006/relationships/slideLayout" Target="../slideLayouts/slideLayout415.xml"/><Relationship Id="rId16" Type="http://schemas.openxmlformats.org/officeDocument/2006/relationships/slideLayout" Target="../slideLayouts/slideLayout429.xml"/><Relationship Id="rId20" Type="http://schemas.openxmlformats.org/officeDocument/2006/relationships/slideLayout" Target="../slideLayouts/slideLayout433.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24" Type="http://schemas.openxmlformats.org/officeDocument/2006/relationships/image" Target="../media/image1.jpeg"/><Relationship Id="rId5" Type="http://schemas.openxmlformats.org/officeDocument/2006/relationships/slideLayout" Target="../slideLayouts/slideLayout418.xml"/><Relationship Id="rId15" Type="http://schemas.openxmlformats.org/officeDocument/2006/relationships/slideLayout" Target="../slideLayouts/slideLayout428.xml"/><Relationship Id="rId23" Type="http://schemas.openxmlformats.org/officeDocument/2006/relationships/theme" Target="../theme/theme21.xml"/><Relationship Id="rId10" Type="http://schemas.openxmlformats.org/officeDocument/2006/relationships/slideLayout" Target="../slideLayouts/slideLayout423.xml"/><Relationship Id="rId19" Type="http://schemas.openxmlformats.org/officeDocument/2006/relationships/slideLayout" Target="../slideLayouts/slideLayout432.xml"/><Relationship Id="rId4" Type="http://schemas.openxmlformats.org/officeDocument/2006/relationships/slideLayout" Target="../slideLayouts/slideLayout417.xml"/><Relationship Id="rId9" Type="http://schemas.openxmlformats.org/officeDocument/2006/relationships/slideLayout" Target="../slideLayouts/slideLayout422.xml"/><Relationship Id="rId14" Type="http://schemas.openxmlformats.org/officeDocument/2006/relationships/slideLayout" Target="../slideLayouts/slideLayout427.xml"/><Relationship Id="rId22" Type="http://schemas.openxmlformats.org/officeDocument/2006/relationships/slideLayout" Target="../slideLayouts/slideLayout43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18" Type="http://schemas.openxmlformats.org/officeDocument/2006/relationships/slideLayout" Target="../slideLayouts/slideLayout453.xml"/><Relationship Id="rId3" Type="http://schemas.openxmlformats.org/officeDocument/2006/relationships/slideLayout" Target="../slideLayouts/slideLayout438.xml"/><Relationship Id="rId21" Type="http://schemas.openxmlformats.org/officeDocument/2006/relationships/slideLayout" Target="../slideLayouts/slideLayout456.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17" Type="http://schemas.openxmlformats.org/officeDocument/2006/relationships/slideLayout" Target="../slideLayouts/slideLayout452.xml"/><Relationship Id="rId2" Type="http://schemas.openxmlformats.org/officeDocument/2006/relationships/slideLayout" Target="../slideLayouts/slideLayout437.xml"/><Relationship Id="rId16" Type="http://schemas.openxmlformats.org/officeDocument/2006/relationships/slideLayout" Target="../slideLayouts/slideLayout451.xml"/><Relationship Id="rId20" Type="http://schemas.openxmlformats.org/officeDocument/2006/relationships/slideLayout" Target="../slideLayouts/slideLayout455.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24" Type="http://schemas.openxmlformats.org/officeDocument/2006/relationships/image" Target="../media/image1.jpeg"/><Relationship Id="rId5" Type="http://schemas.openxmlformats.org/officeDocument/2006/relationships/slideLayout" Target="../slideLayouts/slideLayout440.xml"/><Relationship Id="rId15" Type="http://schemas.openxmlformats.org/officeDocument/2006/relationships/slideLayout" Target="../slideLayouts/slideLayout450.xml"/><Relationship Id="rId23" Type="http://schemas.openxmlformats.org/officeDocument/2006/relationships/theme" Target="../theme/theme22.xml"/><Relationship Id="rId10" Type="http://schemas.openxmlformats.org/officeDocument/2006/relationships/slideLayout" Target="../slideLayouts/slideLayout445.xml"/><Relationship Id="rId19" Type="http://schemas.openxmlformats.org/officeDocument/2006/relationships/slideLayout" Target="../slideLayouts/slideLayout454.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slideLayout" Target="../slideLayouts/slideLayout449.xml"/><Relationship Id="rId22" Type="http://schemas.openxmlformats.org/officeDocument/2006/relationships/slideLayout" Target="../slideLayouts/slideLayout45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slideLayout" Target="../slideLayouts/slideLayout470.xml"/><Relationship Id="rId18" Type="http://schemas.openxmlformats.org/officeDocument/2006/relationships/slideLayout" Target="../slideLayouts/slideLayout475.xml"/><Relationship Id="rId3" Type="http://schemas.openxmlformats.org/officeDocument/2006/relationships/slideLayout" Target="../slideLayouts/slideLayout460.xml"/><Relationship Id="rId21" Type="http://schemas.openxmlformats.org/officeDocument/2006/relationships/slideLayout" Target="../slideLayouts/slideLayout478.xml"/><Relationship Id="rId7" Type="http://schemas.openxmlformats.org/officeDocument/2006/relationships/slideLayout" Target="../slideLayouts/slideLayout464.xml"/><Relationship Id="rId12" Type="http://schemas.openxmlformats.org/officeDocument/2006/relationships/slideLayout" Target="../slideLayouts/slideLayout469.xml"/><Relationship Id="rId17" Type="http://schemas.openxmlformats.org/officeDocument/2006/relationships/slideLayout" Target="../slideLayouts/slideLayout474.xml"/><Relationship Id="rId2" Type="http://schemas.openxmlformats.org/officeDocument/2006/relationships/slideLayout" Target="../slideLayouts/slideLayout459.xml"/><Relationship Id="rId16" Type="http://schemas.openxmlformats.org/officeDocument/2006/relationships/slideLayout" Target="../slideLayouts/slideLayout473.xml"/><Relationship Id="rId20" Type="http://schemas.openxmlformats.org/officeDocument/2006/relationships/slideLayout" Target="../slideLayouts/slideLayout477.xml"/><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24" Type="http://schemas.openxmlformats.org/officeDocument/2006/relationships/image" Target="../media/image1.jpeg"/><Relationship Id="rId5" Type="http://schemas.openxmlformats.org/officeDocument/2006/relationships/slideLayout" Target="../slideLayouts/slideLayout462.xml"/><Relationship Id="rId15" Type="http://schemas.openxmlformats.org/officeDocument/2006/relationships/slideLayout" Target="../slideLayouts/slideLayout472.xml"/><Relationship Id="rId23" Type="http://schemas.openxmlformats.org/officeDocument/2006/relationships/theme" Target="../theme/theme23.xml"/><Relationship Id="rId10" Type="http://schemas.openxmlformats.org/officeDocument/2006/relationships/slideLayout" Target="../slideLayouts/slideLayout467.xml"/><Relationship Id="rId19" Type="http://schemas.openxmlformats.org/officeDocument/2006/relationships/slideLayout" Target="../slideLayouts/slideLayout476.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slideLayout" Target="../slideLayouts/slideLayout471.xml"/><Relationship Id="rId22" Type="http://schemas.openxmlformats.org/officeDocument/2006/relationships/slideLayout" Target="../slideLayouts/slideLayout47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487.xml"/><Relationship Id="rId13" Type="http://schemas.openxmlformats.org/officeDocument/2006/relationships/slideLayout" Target="../slideLayouts/slideLayout492.xml"/><Relationship Id="rId18" Type="http://schemas.openxmlformats.org/officeDocument/2006/relationships/slideLayout" Target="../slideLayouts/slideLayout497.xml"/><Relationship Id="rId3" Type="http://schemas.openxmlformats.org/officeDocument/2006/relationships/slideLayout" Target="../slideLayouts/slideLayout482.xml"/><Relationship Id="rId21" Type="http://schemas.openxmlformats.org/officeDocument/2006/relationships/slideLayout" Target="../slideLayouts/slideLayout500.xml"/><Relationship Id="rId7" Type="http://schemas.openxmlformats.org/officeDocument/2006/relationships/slideLayout" Target="../slideLayouts/slideLayout486.xml"/><Relationship Id="rId12" Type="http://schemas.openxmlformats.org/officeDocument/2006/relationships/slideLayout" Target="../slideLayouts/slideLayout491.xml"/><Relationship Id="rId17" Type="http://schemas.openxmlformats.org/officeDocument/2006/relationships/slideLayout" Target="../slideLayouts/slideLayout496.xml"/><Relationship Id="rId2" Type="http://schemas.openxmlformats.org/officeDocument/2006/relationships/slideLayout" Target="../slideLayouts/slideLayout481.xml"/><Relationship Id="rId16" Type="http://schemas.openxmlformats.org/officeDocument/2006/relationships/slideLayout" Target="../slideLayouts/slideLayout495.xml"/><Relationship Id="rId20" Type="http://schemas.openxmlformats.org/officeDocument/2006/relationships/slideLayout" Target="../slideLayouts/slideLayout499.xml"/><Relationship Id="rId1" Type="http://schemas.openxmlformats.org/officeDocument/2006/relationships/slideLayout" Target="../slideLayouts/slideLayout480.xml"/><Relationship Id="rId6" Type="http://schemas.openxmlformats.org/officeDocument/2006/relationships/slideLayout" Target="../slideLayouts/slideLayout485.xml"/><Relationship Id="rId11" Type="http://schemas.openxmlformats.org/officeDocument/2006/relationships/slideLayout" Target="../slideLayouts/slideLayout490.xml"/><Relationship Id="rId24" Type="http://schemas.openxmlformats.org/officeDocument/2006/relationships/image" Target="../media/image1.jpeg"/><Relationship Id="rId5" Type="http://schemas.openxmlformats.org/officeDocument/2006/relationships/slideLayout" Target="../slideLayouts/slideLayout484.xml"/><Relationship Id="rId15" Type="http://schemas.openxmlformats.org/officeDocument/2006/relationships/slideLayout" Target="../slideLayouts/slideLayout494.xml"/><Relationship Id="rId23" Type="http://schemas.openxmlformats.org/officeDocument/2006/relationships/theme" Target="../theme/theme24.xml"/><Relationship Id="rId10" Type="http://schemas.openxmlformats.org/officeDocument/2006/relationships/slideLayout" Target="../slideLayouts/slideLayout489.xml"/><Relationship Id="rId19" Type="http://schemas.openxmlformats.org/officeDocument/2006/relationships/slideLayout" Target="../slideLayouts/slideLayout498.xml"/><Relationship Id="rId4" Type="http://schemas.openxmlformats.org/officeDocument/2006/relationships/slideLayout" Target="../slideLayouts/slideLayout483.xml"/><Relationship Id="rId9" Type="http://schemas.openxmlformats.org/officeDocument/2006/relationships/slideLayout" Target="../slideLayouts/slideLayout488.xml"/><Relationship Id="rId14" Type="http://schemas.openxmlformats.org/officeDocument/2006/relationships/slideLayout" Target="../slideLayouts/slideLayout493.xml"/><Relationship Id="rId22" Type="http://schemas.openxmlformats.org/officeDocument/2006/relationships/slideLayout" Target="../slideLayouts/slideLayout50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09.xml"/><Relationship Id="rId13" Type="http://schemas.openxmlformats.org/officeDocument/2006/relationships/slideLayout" Target="../slideLayouts/slideLayout514.xml"/><Relationship Id="rId18" Type="http://schemas.openxmlformats.org/officeDocument/2006/relationships/slideLayout" Target="../slideLayouts/slideLayout519.xml"/><Relationship Id="rId3" Type="http://schemas.openxmlformats.org/officeDocument/2006/relationships/slideLayout" Target="../slideLayouts/slideLayout504.xml"/><Relationship Id="rId21" Type="http://schemas.openxmlformats.org/officeDocument/2006/relationships/slideLayout" Target="../slideLayouts/slideLayout522.xml"/><Relationship Id="rId7" Type="http://schemas.openxmlformats.org/officeDocument/2006/relationships/slideLayout" Target="../slideLayouts/slideLayout508.xml"/><Relationship Id="rId12" Type="http://schemas.openxmlformats.org/officeDocument/2006/relationships/slideLayout" Target="../slideLayouts/slideLayout513.xml"/><Relationship Id="rId17" Type="http://schemas.openxmlformats.org/officeDocument/2006/relationships/slideLayout" Target="../slideLayouts/slideLayout518.xml"/><Relationship Id="rId2" Type="http://schemas.openxmlformats.org/officeDocument/2006/relationships/slideLayout" Target="../slideLayouts/slideLayout503.xml"/><Relationship Id="rId16" Type="http://schemas.openxmlformats.org/officeDocument/2006/relationships/slideLayout" Target="../slideLayouts/slideLayout517.xml"/><Relationship Id="rId20" Type="http://schemas.openxmlformats.org/officeDocument/2006/relationships/slideLayout" Target="../slideLayouts/slideLayout521.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24" Type="http://schemas.openxmlformats.org/officeDocument/2006/relationships/image" Target="../media/image1.jpeg"/><Relationship Id="rId5" Type="http://schemas.openxmlformats.org/officeDocument/2006/relationships/slideLayout" Target="../slideLayouts/slideLayout506.xml"/><Relationship Id="rId15" Type="http://schemas.openxmlformats.org/officeDocument/2006/relationships/slideLayout" Target="../slideLayouts/slideLayout516.xml"/><Relationship Id="rId23" Type="http://schemas.openxmlformats.org/officeDocument/2006/relationships/theme" Target="../theme/theme25.xml"/><Relationship Id="rId10" Type="http://schemas.openxmlformats.org/officeDocument/2006/relationships/slideLayout" Target="../slideLayouts/slideLayout511.xml"/><Relationship Id="rId19" Type="http://schemas.openxmlformats.org/officeDocument/2006/relationships/slideLayout" Target="../slideLayouts/slideLayout520.xml"/><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slideLayout" Target="../slideLayouts/slideLayout515.xml"/><Relationship Id="rId22" Type="http://schemas.openxmlformats.org/officeDocument/2006/relationships/slideLayout" Target="../slideLayouts/slideLayout52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531.xml"/><Relationship Id="rId13" Type="http://schemas.openxmlformats.org/officeDocument/2006/relationships/slideLayout" Target="../slideLayouts/slideLayout536.xml"/><Relationship Id="rId18" Type="http://schemas.openxmlformats.org/officeDocument/2006/relationships/slideLayout" Target="../slideLayouts/slideLayout541.xml"/><Relationship Id="rId3" Type="http://schemas.openxmlformats.org/officeDocument/2006/relationships/slideLayout" Target="../slideLayouts/slideLayout526.xml"/><Relationship Id="rId21" Type="http://schemas.openxmlformats.org/officeDocument/2006/relationships/slideLayout" Target="../slideLayouts/slideLayout544.xml"/><Relationship Id="rId7" Type="http://schemas.openxmlformats.org/officeDocument/2006/relationships/slideLayout" Target="../slideLayouts/slideLayout530.xml"/><Relationship Id="rId12" Type="http://schemas.openxmlformats.org/officeDocument/2006/relationships/slideLayout" Target="../slideLayouts/slideLayout535.xml"/><Relationship Id="rId17" Type="http://schemas.openxmlformats.org/officeDocument/2006/relationships/slideLayout" Target="../slideLayouts/slideLayout540.xml"/><Relationship Id="rId2" Type="http://schemas.openxmlformats.org/officeDocument/2006/relationships/slideLayout" Target="../slideLayouts/slideLayout525.xml"/><Relationship Id="rId16" Type="http://schemas.openxmlformats.org/officeDocument/2006/relationships/slideLayout" Target="../slideLayouts/slideLayout539.xml"/><Relationship Id="rId20" Type="http://schemas.openxmlformats.org/officeDocument/2006/relationships/slideLayout" Target="../slideLayouts/slideLayout543.xml"/><Relationship Id="rId1" Type="http://schemas.openxmlformats.org/officeDocument/2006/relationships/slideLayout" Target="../slideLayouts/slideLayout524.xml"/><Relationship Id="rId6" Type="http://schemas.openxmlformats.org/officeDocument/2006/relationships/slideLayout" Target="../slideLayouts/slideLayout529.xml"/><Relationship Id="rId11" Type="http://schemas.openxmlformats.org/officeDocument/2006/relationships/slideLayout" Target="../slideLayouts/slideLayout534.xml"/><Relationship Id="rId24" Type="http://schemas.openxmlformats.org/officeDocument/2006/relationships/image" Target="../media/image1.jpeg"/><Relationship Id="rId5" Type="http://schemas.openxmlformats.org/officeDocument/2006/relationships/slideLayout" Target="../slideLayouts/slideLayout528.xml"/><Relationship Id="rId15" Type="http://schemas.openxmlformats.org/officeDocument/2006/relationships/slideLayout" Target="../slideLayouts/slideLayout538.xml"/><Relationship Id="rId23" Type="http://schemas.openxmlformats.org/officeDocument/2006/relationships/theme" Target="../theme/theme26.xml"/><Relationship Id="rId10" Type="http://schemas.openxmlformats.org/officeDocument/2006/relationships/slideLayout" Target="../slideLayouts/slideLayout533.xml"/><Relationship Id="rId19" Type="http://schemas.openxmlformats.org/officeDocument/2006/relationships/slideLayout" Target="../slideLayouts/slideLayout542.xml"/><Relationship Id="rId4" Type="http://schemas.openxmlformats.org/officeDocument/2006/relationships/slideLayout" Target="../slideLayouts/slideLayout527.xml"/><Relationship Id="rId9" Type="http://schemas.openxmlformats.org/officeDocument/2006/relationships/slideLayout" Target="../slideLayouts/slideLayout532.xml"/><Relationship Id="rId14" Type="http://schemas.openxmlformats.org/officeDocument/2006/relationships/slideLayout" Target="../slideLayouts/slideLayout537.xml"/><Relationship Id="rId22" Type="http://schemas.openxmlformats.org/officeDocument/2006/relationships/slideLayout" Target="../slideLayouts/slideLayout54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553.xml"/><Relationship Id="rId13" Type="http://schemas.openxmlformats.org/officeDocument/2006/relationships/slideLayout" Target="../slideLayouts/slideLayout558.xml"/><Relationship Id="rId18" Type="http://schemas.openxmlformats.org/officeDocument/2006/relationships/slideLayout" Target="../slideLayouts/slideLayout563.xml"/><Relationship Id="rId3" Type="http://schemas.openxmlformats.org/officeDocument/2006/relationships/slideLayout" Target="../slideLayouts/slideLayout548.xml"/><Relationship Id="rId21" Type="http://schemas.openxmlformats.org/officeDocument/2006/relationships/slideLayout" Target="../slideLayouts/slideLayout566.xml"/><Relationship Id="rId7" Type="http://schemas.openxmlformats.org/officeDocument/2006/relationships/slideLayout" Target="../slideLayouts/slideLayout552.xml"/><Relationship Id="rId12" Type="http://schemas.openxmlformats.org/officeDocument/2006/relationships/slideLayout" Target="../slideLayouts/slideLayout557.xml"/><Relationship Id="rId17" Type="http://schemas.openxmlformats.org/officeDocument/2006/relationships/slideLayout" Target="../slideLayouts/slideLayout562.xml"/><Relationship Id="rId2" Type="http://schemas.openxmlformats.org/officeDocument/2006/relationships/slideLayout" Target="../slideLayouts/slideLayout547.xml"/><Relationship Id="rId16" Type="http://schemas.openxmlformats.org/officeDocument/2006/relationships/slideLayout" Target="../slideLayouts/slideLayout561.xml"/><Relationship Id="rId20" Type="http://schemas.openxmlformats.org/officeDocument/2006/relationships/slideLayout" Target="../slideLayouts/slideLayout565.xml"/><Relationship Id="rId1" Type="http://schemas.openxmlformats.org/officeDocument/2006/relationships/slideLayout" Target="../slideLayouts/slideLayout546.xml"/><Relationship Id="rId6" Type="http://schemas.openxmlformats.org/officeDocument/2006/relationships/slideLayout" Target="../slideLayouts/slideLayout551.xml"/><Relationship Id="rId11" Type="http://schemas.openxmlformats.org/officeDocument/2006/relationships/slideLayout" Target="../slideLayouts/slideLayout556.xml"/><Relationship Id="rId24" Type="http://schemas.openxmlformats.org/officeDocument/2006/relationships/image" Target="../media/image1.jpeg"/><Relationship Id="rId5" Type="http://schemas.openxmlformats.org/officeDocument/2006/relationships/slideLayout" Target="../slideLayouts/slideLayout550.xml"/><Relationship Id="rId15" Type="http://schemas.openxmlformats.org/officeDocument/2006/relationships/slideLayout" Target="../slideLayouts/slideLayout560.xml"/><Relationship Id="rId23" Type="http://schemas.openxmlformats.org/officeDocument/2006/relationships/theme" Target="../theme/theme27.xml"/><Relationship Id="rId10" Type="http://schemas.openxmlformats.org/officeDocument/2006/relationships/slideLayout" Target="../slideLayouts/slideLayout555.xml"/><Relationship Id="rId19" Type="http://schemas.openxmlformats.org/officeDocument/2006/relationships/slideLayout" Target="../slideLayouts/slideLayout564.xml"/><Relationship Id="rId4" Type="http://schemas.openxmlformats.org/officeDocument/2006/relationships/slideLayout" Target="../slideLayouts/slideLayout549.xml"/><Relationship Id="rId9" Type="http://schemas.openxmlformats.org/officeDocument/2006/relationships/slideLayout" Target="../slideLayouts/slideLayout554.xml"/><Relationship Id="rId14" Type="http://schemas.openxmlformats.org/officeDocument/2006/relationships/slideLayout" Target="../slideLayouts/slideLayout559.xml"/><Relationship Id="rId22" Type="http://schemas.openxmlformats.org/officeDocument/2006/relationships/slideLayout" Target="../slideLayouts/slideLayout56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575.xml"/><Relationship Id="rId13" Type="http://schemas.openxmlformats.org/officeDocument/2006/relationships/slideLayout" Target="../slideLayouts/slideLayout580.xml"/><Relationship Id="rId18" Type="http://schemas.openxmlformats.org/officeDocument/2006/relationships/slideLayout" Target="../slideLayouts/slideLayout585.xml"/><Relationship Id="rId3" Type="http://schemas.openxmlformats.org/officeDocument/2006/relationships/slideLayout" Target="../slideLayouts/slideLayout570.xml"/><Relationship Id="rId21" Type="http://schemas.openxmlformats.org/officeDocument/2006/relationships/slideLayout" Target="../slideLayouts/slideLayout588.xml"/><Relationship Id="rId7" Type="http://schemas.openxmlformats.org/officeDocument/2006/relationships/slideLayout" Target="../slideLayouts/slideLayout574.xml"/><Relationship Id="rId12" Type="http://schemas.openxmlformats.org/officeDocument/2006/relationships/slideLayout" Target="../slideLayouts/slideLayout579.xml"/><Relationship Id="rId17" Type="http://schemas.openxmlformats.org/officeDocument/2006/relationships/slideLayout" Target="../slideLayouts/slideLayout584.xml"/><Relationship Id="rId2" Type="http://schemas.openxmlformats.org/officeDocument/2006/relationships/slideLayout" Target="../slideLayouts/slideLayout569.xml"/><Relationship Id="rId16" Type="http://schemas.openxmlformats.org/officeDocument/2006/relationships/slideLayout" Target="../slideLayouts/slideLayout583.xml"/><Relationship Id="rId20" Type="http://schemas.openxmlformats.org/officeDocument/2006/relationships/slideLayout" Target="../slideLayouts/slideLayout587.xml"/><Relationship Id="rId1" Type="http://schemas.openxmlformats.org/officeDocument/2006/relationships/slideLayout" Target="../slideLayouts/slideLayout568.xml"/><Relationship Id="rId6" Type="http://schemas.openxmlformats.org/officeDocument/2006/relationships/slideLayout" Target="../slideLayouts/slideLayout573.xml"/><Relationship Id="rId11" Type="http://schemas.openxmlformats.org/officeDocument/2006/relationships/slideLayout" Target="../slideLayouts/slideLayout578.xml"/><Relationship Id="rId24" Type="http://schemas.openxmlformats.org/officeDocument/2006/relationships/image" Target="../media/image1.jpeg"/><Relationship Id="rId5" Type="http://schemas.openxmlformats.org/officeDocument/2006/relationships/slideLayout" Target="../slideLayouts/slideLayout572.xml"/><Relationship Id="rId15" Type="http://schemas.openxmlformats.org/officeDocument/2006/relationships/slideLayout" Target="../slideLayouts/slideLayout582.xml"/><Relationship Id="rId23" Type="http://schemas.openxmlformats.org/officeDocument/2006/relationships/theme" Target="../theme/theme28.xml"/><Relationship Id="rId10" Type="http://schemas.openxmlformats.org/officeDocument/2006/relationships/slideLayout" Target="../slideLayouts/slideLayout577.xml"/><Relationship Id="rId19" Type="http://schemas.openxmlformats.org/officeDocument/2006/relationships/slideLayout" Target="../slideLayouts/slideLayout586.xml"/><Relationship Id="rId4" Type="http://schemas.openxmlformats.org/officeDocument/2006/relationships/slideLayout" Target="../slideLayouts/slideLayout571.xml"/><Relationship Id="rId9" Type="http://schemas.openxmlformats.org/officeDocument/2006/relationships/slideLayout" Target="../slideLayouts/slideLayout576.xml"/><Relationship Id="rId14" Type="http://schemas.openxmlformats.org/officeDocument/2006/relationships/slideLayout" Target="../slideLayouts/slideLayout581.xml"/><Relationship Id="rId22" Type="http://schemas.openxmlformats.org/officeDocument/2006/relationships/slideLayout" Target="../slideLayouts/slideLayout58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597.xml"/><Relationship Id="rId13" Type="http://schemas.openxmlformats.org/officeDocument/2006/relationships/slideLayout" Target="../slideLayouts/slideLayout602.xml"/><Relationship Id="rId18" Type="http://schemas.openxmlformats.org/officeDocument/2006/relationships/slideLayout" Target="../slideLayouts/slideLayout607.xml"/><Relationship Id="rId3" Type="http://schemas.openxmlformats.org/officeDocument/2006/relationships/slideLayout" Target="../slideLayouts/slideLayout592.xml"/><Relationship Id="rId21" Type="http://schemas.openxmlformats.org/officeDocument/2006/relationships/slideLayout" Target="../slideLayouts/slideLayout610.xml"/><Relationship Id="rId7" Type="http://schemas.openxmlformats.org/officeDocument/2006/relationships/slideLayout" Target="../slideLayouts/slideLayout596.xml"/><Relationship Id="rId12" Type="http://schemas.openxmlformats.org/officeDocument/2006/relationships/slideLayout" Target="../slideLayouts/slideLayout601.xml"/><Relationship Id="rId17" Type="http://schemas.openxmlformats.org/officeDocument/2006/relationships/slideLayout" Target="../slideLayouts/slideLayout606.xml"/><Relationship Id="rId2" Type="http://schemas.openxmlformats.org/officeDocument/2006/relationships/slideLayout" Target="../slideLayouts/slideLayout591.xml"/><Relationship Id="rId16" Type="http://schemas.openxmlformats.org/officeDocument/2006/relationships/slideLayout" Target="../slideLayouts/slideLayout605.xml"/><Relationship Id="rId20" Type="http://schemas.openxmlformats.org/officeDocument/2006/relationships/slideLayout" Target="../slideLayouts/slideLayout609.xml"/><Relationship Id="rId1" Type="http://schemas.openxmlformats.org/officeDocument/2006/relationships/slideLayout" Target="../slideLayouts/slideLayout590.xml"/><Relationship Id="rId6" Type="http://schemas.openxmlformats.org/officeDocument/2006/relationships/slideLayout" Target="../slideLayouts/slideLayout595.xml"/><Relationship Id="rId11" Type="http://schemas.openxmlformats.org/officeDocument/2006/relationships/slideLayout" Target="../slideLayouts/slideLayout600.xml"/><Relationship Id="rId24" Type="http://schemas.openxmlformats.org/officeDocument/2006/relationships/image" Target="../media/image1.jpeg"/><Relationship Id="rId5" Type="http://schemas.openxmlformats.org/officeDocument/2006/relationships/slideLayout" Target="../slideLayouts/slideLayout594.xml"/><Relationship Id="rId15" Type="http://schemas.openxmlformats.org/officeDocument/2006/relationships/slideLayout" Target="../slideLayouts/slideLayout604.xml"/><Relationship Id="rId23" Type="http://schemas.openxmlformats.org/officeDocument/2006/relationships/theme" Target="../theme/theme29.xml"/><Relationship Id="rId10" Type="http://schemas.openxmlformats.org/officeDocument/2006/relationships/slideLayout" Target="../slideLayouts/slideLayout599.xml"/><Relationship Id="rId19" Type="http://schemas.openxmlformats.org/officeDocument/2006/relationships/slideLayout" Target="../slideLayouts/slideLayout608.xml"/><Relationship Id="rId4" Type="http://schemas.openxmlformats.org/officeDocument/2006/relationships/slideLayout" Target="../slideLayouts/slideLayout593.xml"/><Relationship Id="rId9" Type="http://schemas.openxmlformats.org/officeDocument/2006/relationships/slideLayout" Target="../slideLayouts/slideLayout598.xml"/><Relationship Id="rId14" Type="http://schemas.openxmlformats.org/officeDocument/2006/relationships/slideLayout" Target="../slideLayouts/slideLayout603.xml"/><Relationship Id="rId22" Type="http://schemas.openxmlformats.org/officeDocument/2006/relationships/slideLayout" Target="../slideLayouts/slideLayout6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1.jpe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619.xml"/><Relationship Id="rId13" Type="http://schemas.openxmlformats.org/officeDocument/2006/relationships/slideLayout" Target="../slideLayouts/slideLayout624.xml"/><Relationship Id="rId18" Type="http://schemas.openxmlformats.org/officeDocument/2006/relationships/slideLayout" Target="../slideLayouts/slideLayout629.xml"/><Relationship Id="rId3" Type="http://schemas.openxmlformats.org/officeDocument/2006/relationships/slideLayout" Target="../slideLayouts/slideLayout614.xml"/><Relationship Id="rId21" Type="http://schemas.openxmlformats.org/officeDocument/2006/relationships/slideLayout" Target="../slideLayouts/slideLayout632.xml"/><Relationship Id="rId7" Type="http://schemas.openxmlformats.org/officeDocument/2006/relationships/slideLayout" Target="../slideLayouts/slideLayout618.xml"/><Relationship Id="rId12" Type="http://schemas.openxmlformats.org/officeDocument/2006/relationships/slideLayout" Target="../slideLayouts/slideLayout623.xml"/><Relationship Id="rId17" Type="http://schemas.openxmlformats.org/officeDocument/2006/relationships/slideLayout" Target="../slideLayouts/slideLayout628.xml"/><Relationship Id="rId2" Type="http://schemas.openxmlformats.org/officeDocument/2006/relationships/slideLayout" Target="../slideLayouts/slideLayout613.xml"/><Relationship Id="rId16" Type="http://schemas.openxmlformats.org/officeDocument/2006/relationships/slideLayout" Target="../slideLayouts/slideLayout627.xml"/><Relationship Id="rId20" Type="http://schemas.openxmlformats.org/officeDocument/2006/relationships/slideLayout" Target="../slideLayouts/slideLayout631.xml"/><Relationship Id="rId1" Type="http://schemas.openxmlformats.org/officeDocument/2006/relationships/slideLayout" Target="../slideLayouts/slideLayout612.xml"/><Relationship Id="rId6" Type="http://schemas.openxmlformats.org/officeDocument/2006/relationships/slideLayout" Target="../slideLayouts/slideLayout617.xml"/><Relationship Id="rId11" Type="http://schemas.openxmlformats.org/officeDocument/2006/relationships/slideLayout" Target="../slideLayouts/slideLayout622.xml"/><Relationship Id="rId24" Type="http://schemas.openxmlformats.org/officeDocument/2006/relationships/image" Target="../media/image1.jpeg"/><Relationship Id="rId5" Type="http://schemas.openxmlformats.org/officeDocument/2006/relationships/slideLayout" Target="../slideLayouts/slideLayout616.xml"/><Relationship Id="rId15" Type="http://schemas.openxmlformats.org/officeDocument/2006/relationships/slideLayout" Target="../slideLayouts/slideLayout626.xml"/><Relationship Id="rId23" Type="http://schemas.openxmlformats.org/officeDocument/2006/relationships/theme" Target="../theme/theme30.xml"/><Relationship Id="rId10" Type="http://schemas.openxmlformats.org/officeDocument/2006/relationships/slideLayout" Target="../slideLayouts/slideLayout621.xml"/><Relationship Id="rId19" Type="http://schemas.openxmlformats.org/officeDocument/2006/relationships/slideLayout" Target="../slideLayouts/slideLayout630.xml"/><Relationship Id="rId4" Type="http://schemas.openxmlformats.org/officeDocument/2006/relationships/slideLayout" Target="../slideLayouts/slideLayout615.xml"/><Relationship Id="rId9" Type="http://schemas.openxmlformats.org/officeDocument/2006/relationships/slideLayout" Target="../slideLayouts/slideLayout620.xml"/><Relationship Id="rId14" Type="http://schemas.openxmlformats.org/officeDocument/2006/relationships/slideLayout" Target="../slideLayouts/slideLayout625.xml"/><Relationship Id="rId22" Type="http://schemas.openxmlformats.org/officeDocument/2006/relationships/slideLayout" Target="../slideLayouts/slideLayout63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641.xml"/><Relationship Id="rId13" Type="http://schemas.openxmlformats.org/officeDocument/2006/relationships/slideLayout" Target="../slideLayouts/slideLayout646.xml"/><Relationship Id="rId18" Type="http://schemas.openxmlformats.org/officeDocument/2006/relationships/slideLayout" Target="../slideLayouts/slideLayout651.xml"/><Relationship Id="rId3" Type="http://schemas.openxmlformats.org/officeDocument/2006/relationships/slideLayout" Target="../slideLayouts/slideLayout636.xml"/><Relationship Id="rId21" Type="http://schemas.openxmlformats.org/officeDocument/2006/relationships/slideLayout" Target="../slideLayouts/slideLayout654.xml"/><Relationship Id="rId7" Type="http://schemas.openxmlformats.org/officeDocument/2006/relationships/slideLayout" Target="../slideLayouts/slideLayout640.xml"/><Relationship Id="rId12" Type="http://schemas.openxmlformats.org/officeDocument/2006/relationships/slideLayout" Target="../slideLayouts/slideLayout645.xml"/><Relationship Id="rId17" Type="http://schemas.openxmlformats.org/officeDocument/2006/relationships/slideLayout" Target="../slideLayouts/slideLayout650.xml"/><Relationship Id="rId2" Type="http://schemas.openxmlformats.org/officeDocument/2006/relationships/slideLayout" Target="../slideLayouts/slideLayout635.xml"/><Relationship Id="rId16" Type="http://schemas.openxmlformats.org/officeDocument/2006/relationships/slideLayout" Target="../slideLayouts/slideLayout649.xml"/><Relationship Id="rId20" Type="http://schemas.openxmlformats.org/officeDocument/2006/relationships/slideLayout" Target="../slideLayouts/slideLayout653.xml"/><Relationship Id="rId1" Type="http://schemas.openxmlformats.org/officeDocument/2006/relationships/slideLayout" Target="../slideLayouts/slideLayout634.xml"/><Relationship Id="rId6" Type="http://schemas.openxmlformats.org/officeDocument/2006/relationships/slideLayout" Target="../slideLayouts/slideLayout639.xml"/><Relationship Id="rId11" Type="http://schemas.openxmlformats.org/officeDocument/2006/relationships/slideLayout" Target="../slideLayouts/slideLayout644.xml"/><Relationship Id="rId24" Type="http://schemas.openxmlformats.org/officeDocument/2006/relationships/image" Target="../media/image1.jpeg"/><Relationship Id="rId5" Type="http://schemas.openxmlformats.org/officeDocument/2006/relationships/slideLayout" Target="../slideLayouts/slideLayout638.xml"/><Relationship Id="rId15" Type="http://schemas.openxmlformats.org/officeDocument/2006/relationships/slideLayout" Target="../slideLayouts/slideLayout648.xml"/><Relationship Id="rId23" Type="http://schemas.openxmlformats.org/officeDocument/2006/relationships/theme" Target="../theme/theme31.xml"/><Relationship Id="rId10" Type="http://schemas.openxmlformats.org/officeDocument/2006/relationships/slideLayout" Target="../slideLayouts/slideLayout643.xml"/><Relationship Id="rId19" Type="http://schemas.openxmlformats.org/officeDocument/2006/relationships/slideLayout" Target="../slideLayouts/slideLayout652.xml"/><Relationship Id="rId4" Type="http://schemas.openxmlformats.org/officeDocument/2006/relationships/slideLayout" Target="../slideLayouts/slideLayout637.xml"/><Relationship Id="rId9" Type="http://schemas.openxmlformats.org/officeDocument/2006/relationships/slideLayout" Target="../slideLayouts/slideLayout642.xml"/><Relationship Id="rId14" Type="http://schemas.openxmlformats.org/officeDocument/2006/relationships/slideLayout" Target="../slideLayouts/slideLayout647.xml"/><Relationship Id="rId22" Type="http://schemas.openxmlformats.org/officeDocument/2006/relationships/slideLayout" Target="../slideLayouts/slideLayout65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663.xml"/><Relationship Id="rId13" Type="http://schemas.openxmlformats.org/officeDocument/2006/relationships/slideLayout" Target="../slideLayouts/slideLayout668.xml"/><Relationship Id="rId18" Type="http://schemas.openxmlformats.org/officeDocument/2006/relationships/slideLayout" Target="../slideLayouts/slideLayout673.xml"/><Relationship Id="rId3" Type="http://schemas.openxmlformats.org/officeDocument/2006/relationships/slideLayout" Target="../slideLayouts/slideLayout658.xml"/><Relationship Id="rId21" Type="http://schemas.openxmlformats.org/officeDocument/2006/relationships/slideLayout" Target="../slideLayouts/slideLayout676.xml"/><Relationship Id="rId7" Type="http://schemas.openxmlformats.org/officeDocument/2006/relationships/slideLayout" Target="../slideLayouts/slideLayout662.xml"/><Relationship Id="rId12" Type="http://schemas.openxmlformats.org/officeDocument/2006/relationships/slideLayout" Target="../slideLayouts/slideLayout667.xml"/><Relationship Id="rId17" Type="http://schemas.openxmlformats.org/officeDocument/2006/relationships/slideLayout" Target="../slideLayouts/slideLayout672.xml"/><Relationship Id="rId2" Type="http://schemas.openxmlformats.org/officeDocument/2006/relationships/slideLayout" Target="../slideLayouts/slideLayout657.xml"/><Relationship Id="rId16" Type="http://schemas.openxmlformats.org/officeDocument/2006/relationships/slideLayout" Target="../slideLayouts/slideLayout671.xml"/><Relationship Id="rId20" Type="http://schemas.openxmlformats.org/officeDocument/2006/relationships/slideLayout" Target="../slideLayouts/slideLayout675.xml"/><Relationship Id="rId1" Type="http://schemas.openxmlformats.org/officeDocument/2006/relationships/slideLayout" Target="../slideLayouts/slideLayout656.xml"/><Relationship Id="rId6" Type="http://schemas.openxmlformats.org/officeDocument/2006/relationships/slideLayout" Target="../slideLayouts/slideLayout661.xml"/><Relationship Id="rId11" Type="http://schemas.openxmlformats.org/officeDocument/2006/relationships/slideLayout" Target="../slideLayouts/slideLayout666.xml"/><Relationship Id="rId24" Type="http://schemas.openxmlformats.org/officeDocument/2006/relationships/image" Target="../media/image1.jpeg"/><Relationship Id="rId5" Type="http://schemas.openxmlformats.org/officeDocument/2006/relationships/slideLayout" Target="../slideLayouts/slideLayout660.xml"/><Relationship Id="rId15" Type="http://schemas.openxmlformats.org/officeDocument/2006/relationships/slideLayout" Target="../slideLayouts/slideLayout670.xml"/><Relationship Id="rId23" Type="http://schemas.openxmlformats.org/officeDocument/2006/relationships/theme" Target="../theme/theme32.xml"/><Relationship Id="rId10" Type="http://schemas.openxmlformats.org/officeDocument/2006/relationships/slideLayout" Target="../slideLayouts/slideLayout665.xml"/><Relationship Id="rId19" Type="http://schemas.openxmlformats.org/officeDocument/2006/relationships/slideLayout" Target="../slideLayouts/slideLayout674.xml"/><Relationship Id="rId4" Type="http://schemas.openxmlformats.org/officeDocument/2006/relationships/slideLayout" Target="../slideLayouts/slideLayout659.xml"/><Relationship Id="rId9" Type="http://schemas.openxmlformats.org/officeDocument/2006/relationships/slideLayout" Target="../slideLayouts/slideLayout664.xml"/><Relationship Id="rId14" Type="http://schemas.openxmlformats.org/officeDocument/2006/relationships/slideLayout" Target="../slideLayouts/slideLayout669.xml"/><Relationship Id="rId22" Type="http://schemas.openxmlformats.org/officeDocument/2006/relationships/slideLayout" Target="../slideLayouts/slideLayout677.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685.xml"/><Relationship Id="rId13" Type="http://schemas.openxmlformats.org/officeDocument/2006/relationships/slideLayout" Target="../slideLayouts/slideLayout690.xml"/><Relationship Id="rId18" Type="http://schemas.openxmlformats.org/officeDocument/2006/relationships/slideLayout" Target="../slideLayouts/slideLayout695.xml"/><Relationship Id="rId3" Type="http://schemas.openxmlformats.org/officeDocument/2006/relationships/slideLayout" Target="../slideLayouts/slideLayout680.xml"/><Relationship Id="rId21" Type="http://schemas.openxmlformats.org/officeDocument/2006/relationships/slideLayout" Target="../slideLayouts/slideLayout698.xml"/><Relationship Id="rId7" Type="http://schemas.openxmlformats.org/officeDocument/2006/relationships/slideLayout" Target="../slideLayouts/slideLayout684.xml"/><Relationship Id="rId12" Type="http://schemas.openxmlformats.org/officeDocument/2006/relationships/slideLayout" Target="../slideLayouts/slideLayout689.xml"/><Relationship Id="rId17" Type="http://schemas.openxmlformats.org/officeDocument/2006/relationships/slideLayout" Target="../slideLayouts/slideLayout694.xml"/><Relationship Id="rId2" Type="http://schemas.openxmlformats.org/officeDocument/2006/relationships/slideLayout" Target="../slideLayouts/slideLayout679.xml"/><Relationship Id="rId16" Type="http://schemas.openxmlformats.org/officeDocument/2006/relationships/slideLayout" Target="../slideLayouts/slideLayout693.xml"/><Relationship Id="rId20" Type="http://schemas.openxmlformats.org/officeDocument/2006/relationships/slideLayout" Target="../slideLayouts/slideLayout697.xml"/><Relationship Id="rId1" Type="http://schemas.openxmlformats.org/officeDocument/2006/relationships/slideLayout" Target="../slideLayouts/slideLayout678.xml"/><Relationship Id="rId6" Type="http://schemas.openxmlformats.org/officeDocument/2006/relationships/slideLayout" Target="../slideLayouts/slideLayout683.xml"/><Relationship Id="rId11" Type="http://schemas.openxmlformats.org/officeDocument/2006/relationships/slideLayout" Target="../slideLayouts/slideLayout688.xml"/><Relationship Id="rId24" Type="http://schemas.openxmlformats.org/officeDocument/2006/relationships/image" Target="../media/image1.jpeg"/><Relationship Id="rId5" Type="http://schemas.openxmlformats.org/officeDocument/2006/relationships/slideLayout" Target="../slideLayouts/slideLayout682.xml"/><Relationship Id="rId15" Type="http://schemas.openxmlformats.org/officeDocument/2006/relationships/slideLayout" Target="../slideLayouts/slideLayout692.xml"/><Relationship Id="rId23" Type="http://schemas.openxmlformats.org/officeDocument/2006/relationships/theme" Target="../theme/theme33.xml"/><Relationship Id="rId10" Type="http://schemas.openxmlformats.org/officeDocument/2006/relationships/slideLayout" Target="../slideLayouts/slideLayout687.xml"/><Relationship Id="rId19" Type="http://schemas.openxmlformats.org/officeDocument/2006/relationships/slideLayout" Target="../slideLayouts/slideLayout696.xml"/><Relationship Id="rId4" Type="http://schemas.openxmlformats.org/officeDocument/2006/relationships/slideLayout" Target="../slideLayouts/slideLayout681.xml"/><Relationship Id="rId9" Type="http://schemas.openxmlformats.org/officeDocument/2006/relationships/slideLayout" Target="../slideLayouts/slideLayout686.xml"/><Relationship Id="rId14" Type="http://schemas.openxmlformats.org/officeDocument/2006/relationships/slideLayout" Target="../slideLayouts/slideLayout691.xml"/><Relationship Id="rId22" Type="http://schemas.openxmlformats.org/officeDocument/2006/relationships/slideLayout" Target="../slideLayouts/slideLayout699.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707.xml"/><Relationship Id="rId13" Type="http://schemas.openxmlformats.org/officeDocument/2006/relationships/slideLayout" Target="../slideLayouts/slideLayout712.xml"/><Relationship Id="rId18" Type="http://schemas.openxmlformats.org/officeDocument/2006/relationships/slideLayout" Target="../slideLayouts/slideLayout717.xml"/><Relationship Id="rId3" Type="http://schemas.openxmlformats.org/officeDocument/2006/relationships/slideLayout" Target="../slideLayouts/slideLayout702.xml"/><Relationship Id="rId21" Type="http://schemas.openxmlformats.org/officeDocument/2006/relationships/slideLayout" Target="../slideLayouts/slideLayout720.xml"/><Relationship Id="rId7" Type="http://schemas.openxmlformats.org/officeDocument/2006/relationships/slideLayout" Target="../slideLayouts/slideLayout706.xml"/><Relationship Id="rId12" Type="http://schemas.openxmlformats.org/officeDocument/2006/relationships/slideLayout" Target="../slideLayouts/slideLayout711.xml"/><Relationship Id="rId17" Type="http://schemas.openxmlformats.org/officeDocument/2006/relationships/slideLayout" Target="../slideLayouts/slideLayout716.xml"/><Relationship Id="rId2" Type="http://schemas.openxmlformats.org/officeDocument/2006/relationships/slideLayout" Target="../slideLayouts/slideLayout701.xml"/><Relationship Id="rId16" Type="http://schemas.openxmlformats.org/officeDocument/2006/relationships/slideLayout" Target="../slideLayouts/slideLayout715.xml"/><Relationship Id="rId20" Type="http://schemas.openxmlformats.org/officeDocument/2006/relationships/slideLayout" Target="../slideLayouts/slideLayout719.xml"/><Relationship Id="rId1" Type="http://schemas.openxmlformats.org/officeDocument/2006/relationships/slideLayout" Target="../slideLayouts/slideLayout700.xml"/><Relationship Id="rId6" Type="http://schemas.openxmlformats.org/officeDocument/2006/relationships/slideLayout" Target="../slideLayouts/slideLayout705.xml"/><Relationship Id="rId11" Type="http://schemas.openxmlformats.org/officeDocument/2006/relationships/slideLayout" Target="../slideLayouts/slideLayout710.xml"/><Relationship Id="rId5" Type="http://schemas.openxmlformats.org/officeDocument/2006/relationships/slideLayout" Target="../slideLayouts/slideLayout704.xml"/><Relationship Id="rId15" Type="http://schemas.openxmlformats.org/officeDocument/2006/relationships/slideLayout" Target="../slideLayouts/slideLayout714.xml"/><Relationship Id="rId23" Type="http://schemas.openxmlformats.org/officeDocument/2006/relationships/image" Target="../media/image1.jpeg"/><Relationship Id="rId10" Type="http://schemas.openxmlformats.org/officeDocument/2006/relationships/slideLayout" Target="../slideLayouts/slideLayout709.xml"/><Relationship Id="rId19" Type="http://schemas.openxmlformats.org/officeDocument/2006/relationships/slideLayout" Target="../slideLayouts/slideLayout718.xml"/><Relationship Id="rId4" Type="http://schemas.openxmlformats.org/officeDocument/2006/relationships/slideLayout" Target="../slideLayouts/slideLayout703.xml"/><Relationship Id="rId9" Type="http://schemas.openxmlformats.org/officeDocument/2006/relationships/slideLayout" Target="../slideLayouts/slideLayout708.xml"/><Relationship Id="rId14" Type="http://schemas.openxmlformats.org/officeDocument/2006/relationships/slideLayout" Target="../slideLayouts/slideLayout713.xml"/><Relationship Id="rId22" Type="http://schemas.openxmlformats.org/officeDocument/2006/relationships/theme" Target="../theme/theme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image" Target="../media/image1.jpeg"/><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image" Target="../media/image1.jpeg"/><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image" Target="../media/image1.jpeg"/><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image" Target="../media/image1.jpeg"/><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image" Target="../media/image1.jpeg"/><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image" Target="../media/image1.jpeg"/><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E295D-F022-4EAA-BE4B-74BB3D2F3AAD}" type="datetimeFigureOut">
              <a:rPr lang="ru-RU" smtClean="0"/>
              <a:pPr/>
              <a:t>20.01.2020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4ED57-D0A2-48EA-9626-629AE53583CA}" type="slidenum">
              <a:rPr lang="ru-RU" smtClean="0"/>
              <a:pPr/>
              <a:t>‹#›</a:t>
            </a:fld>
            <a:endParaRPr lang="ru-RU"/>
          </a:p>
        </p:txBody>
      </p:sp>
    </p:spTree>
    <p:extLst>
      <p:ext uri="{BB962C8B-B14F-4D97-AF65-F5344CB8AC3E}">
        <p14:creationId xmlns:p14="http://schemas.microsoft.com/office/powerpoint/2010/main" val="2520651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B06E3A6A-9A6F-40A2-93F8-93A9640986EE}"/>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A2462FFA-0952-49AF-882B-85DD8885BEAA}"/>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6A56FF70-B9DD-46A0-B2F4-423EEEECBBE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DEECE460-2BB1-4A26-90F6-52CAE2E85FEC}"/>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4EA938DA-C02D-45D8-9B5D-B4850F006F62}"/>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357D0849-4FB6-4C15-855F-FF420D77DD0E}"/>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4AE64A07-8573-4FCC-BDDF-8770D98FF190}"/>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E9E2E76-0106-431D-A15C-28DD72596E10}"/>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EBD6BDE-F381-49BF-B142-145FA55B7FE2}"/>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48F981A9-E49C-4BDD-A674-454B7C6B4282}"/>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95D4E2-C439-46B1-AC93-DFA0096DB8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1425266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B06E3A6A-9A6F-40A2-93F8-93A9640986EE}"/>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A2462FFA-0952-49AF-882B-85DD8885BEAA}"/>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6A56FF70-B9DD-46A0-B2F4-423EEEECBBE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DEECE460-2BB1-4A26-90F6-52CAE2E85FEC}"/>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4EA938DA-C02D-45D8-9B5D-B4850F006F62}"/>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357D0849-4FB6-4C15-855F-FF420D77DD0E}"/>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4AE64A07-8573-4FCC-BDDF-8770D98FF190}"/>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E9E2E76-0106-431D-A15C-28DD72596E10}"/>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EBD6BDE-F381-49BF-B142-145FA55B7FE2}"/>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48F981A9-E49C-4BDD-A674-454B7C6B4282}"/>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95D4E2-C439-46B1-AC93-DFA0096DB8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3973563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B06E3A6A-9A6F-40A2-93F8-93A9640986EE}"/>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A2462FFA-0952-49AF-882B-85DD8885BEAA}"/>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6A56FF70-B9DD-46A0-B2F4-423EEEECBBE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DEECE460-2BB1-4A26-90F6-52CAE2E85FEC}"/>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4EA938DA-C02D-45D8-9B5D-B4850F006F62}"/>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357D0849-4FB6-4C15-855F-FF420D77DD0E}"/>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4AE64A07-8573-4FCC-BDDF-8770D98FF190}"/>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E9E2E76-0106-431D-A15C-28DD72596E10}"/>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EBD6BDE-F381-49BF-B142-145FA55B7FE2}"/>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48F981A9-E49C-4BDD-A674-454B7C6B4282}"/>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95D4E2-C439-46B1-AC93-DFA0096DB8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4823717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B06E3A6A-9A6F-40A2-93F8-93A9640986EE}"/>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A2462FFA-0952-49AF-882B-85DD8885BEAA}"/>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6A56FF70-B9DD-46A0-B2F4-423EEEECBBE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DEECE460-2BB1-4A26-90F6-52CAE2E85FEC}"/>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4EA938DA-C02D-45D8-9B5D-B4850F006F62}"/>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357D0849-4FB6-4C15-855F-FF420D77DD0E}"/>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4AE64A07-8573-4FCC-BDDF-8770D98FF190}"/>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E9E2E76-0106-431D-A15C-28DD72596E10}"/>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EBD6BDE-F381-49BF-B142-145FA55B7FE2}"/>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48F981A9-E49C-4BDD-A674-454B7C6B4282}"/>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95D4E2-C439-46B1-AC93-DFA0096DB8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27809336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B06E3A6A-9A6F-40A2-93F8-93A9640986EE}"/>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A2462FFA-0952-49AF-882B-85DD8885BEAA}"/>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6A56FF70-B9DD-46A0-B2F4-423EEEECBBE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DEECE460-2BB1-4A26-90F6-52CAE2E85FEC}"/>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4EA938DA-C02D-45D8-9B5D-B4850F006F62}"/>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357D0849-4FB6-4C15-855F-FF420D77DD0E}"/>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4AE64A07-8573-4FCC-BDDF-8770D98FF190}"/>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E9E2E76-0106-431D-A15C-28DD72596E10}"/>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EBD6BDE-F381-49BF-B142-145FA55B7FE2}"/>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48F981A9-E49C-4BDD-A674-454B7C6B4282}"/>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95D4E2-C439-46B1-AC93-DFA0096DB8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0053128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50D22886-DC08-4C2D-9F33-D7A78F1CA804}"/>
              </a:ext>
            </a:extLst>
          </p:cNvPr>
          <p:cNvGrpSpPr>
            <a:grpSpLocks/>
          </p:cNvGrpSpPr>
          <p:nvPr/>
        </p:nvGrpSpPr>
        <p:grpSpPr bwMode="auto">
          <a:xfrm>
            <a:off x="0" y="5562600"/>
            <a:ext cx="12192000" cy="908050"/>
            <a:chOff x="0" y="3504"/>
            <a:chExt cx="5760" cy="572"/>
          </a:xfrm>
        </p:grpSpPr>
        <p:pic>
          <p:nvPicPr>
            <p:cNvPr id="1033" name="Picture 12" descr="1903h1082">
              <a:extLst>
                <a:ext uri="{FF2B5EF4-FFF2-40B4-BE49-F238E27FC236}">
                  <a16:creationId xmlns:a16="http://schemas.microsoft.com/office/drawing/2014/main" id="{207E51F0-A489-4ECD-B0C0-CCC73BBE7631}"/>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D975073F-9860-4429-88A7-07A815F849F7}"/>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114DF80F-4748-4E09-ABC3-AE8DA4CC97A1}"/>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5109BB8B-67A2-4E21-A607-1812DDAF9F5D}"/>
              </a:ext>
            </a:extLst>
          </p:cNvPr>
          <p:cNvSpPr>
            <a:spLocks noChangeArrowheads="1"/>
          </p:cNvSpPr>
          <p:nvPr/>
        </p:nvSpPr>
        <p:spPr bwMode="auto">
          <a:xfrm>
            <a:off x="0" y="6324600"/>
            <a:ext cx="12192000" cy="533400"/>
          </a:xfrm>
          <a:prstGeom prst="rect">
            <a:avLst/>
          </a:prstGeom>
          <a:solidFill>
            <a:schemeClr val="tx1"/>
          </a:solidFill>
          <a:ln>
            <a:noFill/>
          </a:ln>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055EA9FA-ACDC-4B07-AE66-CA45F576850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C437F184-0999-4E27-8DD5-66BDA914A439}"/>
              </a:ext>
            </a:extLst>
          </p:cNvPr>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94F9DFD5-8201-4A35-94B0-F5379F00B1FB}"/>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A89C8D26-1547-40FA-95C6-C56C3268756A}"/>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8FBE3FBA-BF7D-4945-8200-55C84A3C34A2}"/>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AF2C8F-CB60-4FBF-B25F-1358D69A587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6323223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50D22886-DC08-4C2D-9F33-D7A78F1CA804}"/>
              </a:ext>
            </a:extLst>
          </p:cNvPr>
          <p:cNvGrpSpPr>
            <a:grpSpLocks/>
          </p:cNvGrpSpPr>
          <p:nvPr/>
        </p:nvGrpSpPr>
        <p:grpSpPr bwMode="auto">
          <a:xfrm>
            <a:off x="0" y="5562600"/>
            <a:ext cx="12192000" cy="908050"/>
            <a:chOff x="0" y="3504"/>
            <a:chExt cx="5760" cy="572"/>
          </a:xfrm>
        </p:grpSpPr>
        <p:pic>
          <p:nvPicPr>
            <p:cNvPr id="1033" name="Picture 12" descr="1903h1082">
              <a:extLst>
                <a:ext uri="{FF2B5EF4-FFF2-40B4-BE49-F238E27FC236}">
                  <a16:creationId xmlns:a16="http://schemas.microsoft.com/office/drawing/2014/main" id="{207E51F0-A489-4ECD-B0C0-CCC73BBE7631}"/>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D975073F-9860-4429-88A7-07A815F849F7}"/>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114DF80F-4748-4E09-ABC3-AE8DA4CC97A1}"/>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5109BB8B-67A2-4E21-A607-1812DDAF9F5D}"/>
              </a:ext>
            </a:extLst>
          </p:cNvPr>
          <p:cNvSpPr>
            <a:spLocks noChangeArrowheads="1"/>
          </p:cNvSpPr>
          <p:nvPr/>
        </p:nvSpPr>
        <p:spPr bwMode="auto">
          <a:xfrm>
            <a:off x="0" y="6324600"/>
            <a:ext cx="12192000" cy="533400"/>
          </a:xfrm>
          <a:prstGeom prst="rect">
            <a:avLst/>
          </a:prstGeom>
          <a:solidFill>
            <a:schemeClr val="tx1"/>
          </a:solidFill>
          <a:ln>
            <a:noFill/>
          </a:ln>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055EA9FA-ACDC-4B07-AE66-CA45F576850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C437F184-0999-4E27-8DD5-66BDA914A439}"/>
              </a:ext>
            </a:extLst>
          </p:cNvPr>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94F9DFD5-8201-4A35-94B0-F5379F00B1FB}"/>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A89C8D26-1547-40FA-95C6-C56C3268756A}"/>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8FBE3FBA-BF7D-4945-8200-55C84A3C34A2}"/>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AF2C8F-CB60-4FBF-B25F-1358D69A587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45633951"/>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50D22886-DC08-4C2D-9F33-D7A78F1CA804}"/>
              </a:ext>
            </a:extLst>
          </p:cNvPr>
          <p:cNvGrpSpPr>
            <a:grpSpLocks/>
          </p:cNvGrpSpPr>
          <p:nvPr/>
        </p:nvGrpSpPr>
        <p:grpSpPr bwMode="auto">
          <a:xfrm>
            <a:off x="0" y="5562600"/>
            <a:ext cx="12192000" cy="908050"/>
            <a:chOff x="0" y="3504"/>
            <a:chExt cx="5760" cy="572"/>
          </a:xfrm>
        </p:grpSpPr>
        <p:pic>
          <p:nvPicPr>
            <p:cNvPr id="1033" name="Picture 12" descr="1903h1082">
              <a:extLst>
                <a:ext uri="{FF2B5EF4-FFF2-40B4-BE49-F238E27FC236}">
                  <a16:creationId xmlns:a16="http://schemas.microsoft.com/office/drawing/2014/main" id="{207E51F0-A489-4ECD-B0C0-CCC73BBE7631}"/>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D975073F-9860-4429-88A7-07A815F849F7}"/>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114DF80F-4748-4E09-ABC3-AE8DA4CC97A1}"/>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5109BB8B-67A2-4E21-A607-1812DDAF9F5D}"/>
              </a:ext>
            </a:extLst>
          </p:cNvPr>
          <p:cNvSpPr>
            <a:spLocks noChangeArrowheads="1"/>
          </p:cNvSpPr>
          <p:nvPr/>
        </p:nvSpPr>
        <p:spPr bwMode="auto">
          <a:xfrm>
            <a:off x="0" y="6324600"/>
            <a:ext cx="12192000" cy="533400"/>
          </a:xfrm>
          <a:prstGeom prst="rect">
            <a:avLst/>
          </a:prstGeom>
          <a:solidFill>
            <a:schemeClr val="tx1"/>
          </a:solidFill>
          <a:ln>
            <a:noFill/>
          </a:ln>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055EA9FA-ACDC-4B07-AE66-CA45F576850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C437F184-0999-4E27-8DD5-66BDA914A439}"/>
              </a:ext>
            </a:extLst>
          </p:cNvPr>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94F9DFD5-8201-4A35-94B0-F5379F00B1FB}"/>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A89C8D26-1547-40FA-95C6-C56C3268756A}"/>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8FBE3FBA-BF7D-4945-8200-55C84A3C34A2}"/>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AF2C8F-CB60-4FBF-B25F-1358D69A587D}"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72164790"/>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4AE5776-5E30-489C-8ED0-9E385C3B7EA0}"/>
              </a:ext>
            </a:extLst>
          </p:cNvPr>
          <p:cNvGrpSpPr>
            <a:grpSpLocks/>
          </p:cNvGrpSpPr>
          <p:nvPr/>
        </p:nvGrpSpPr>
        <p:grpSpPr bwMode="auto">
          <a:xfrm>
            <a:off x="0" y="5562600"/>
            <a:ext cx="12192000" cy="908050"/>
            <a:chOff x="0" y="3504"/>
            <a:chExt cx="5760" cy="572"/>
          </a:xfrm>
        </p:grpSpPr>
        <p:pic>
          <p:nvPicPr>
            <p:cNvPr id="1033" name="Picture 12" descr="1903h1082">
              <a:extLst>
                <a:ext uri="{FF2B5EF4-FFF2-40B4-BE49-F238E27FC236}">
                  <a16:creationId xmlns:a16="http://schemas.microsoft.com/office/drawing/2014/main" id="{9FC95242-F4E7-43E4-8913-F90C61791FD7}"/>
                </a:ext>
              </a:extLst>
            </p:cNvPr>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F3350D78-5CAD-4F0C-A594-1BEE9CE47469}"/>
                </a:ext>
              </a:extLst>
            </p:cNvPr>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67810EA0-0CCE-45DE-B71A-25EAD8641268}"/>
                </a:ext>
              </a:extLst>
            </p:cNvPr>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79E91BA-A79E-4E21-8FA4-3CD05AB03D26}"/>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FAE3D2CA-231C-44EE-9735-24DB734F229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2ACC313-C0C8-4767-88F4-1AAA49617E13}"/>
              </a:ext>
            </a:extLst>
          </p:cNvPr>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0675E52-AA16-438F-B275-8B13F1B02744}"/>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F1D20F4D-68A7-4C1C-9767-E6DEF3969492}"/>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BB12F12E-6167-4E3D-A733-8C3C8F2CCC51}"/>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7E737-2257-430F-A7FA-0AA962E00B0A}"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5627709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 id="2147484031" r:id="rId19"/>
    <p:sldLayoutId id="2147484032" r:id="rId20"/>
    <p:sldLayoutId id="2147484033" r:id="rId21"/>
    <p:sldLayoutId id="2147484034"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4AE5776-5E30-489C-8ED0-9E385C3B7EA0}"/>
              </a:ext>
            </a:extLst>
          </p:cNvPr>
          <p:cNvGrpSpPr>
            <a:grpSpLocks/>
          </p:cNvGrpSpPr>
          <p:nvPr/>
        </p:nvGrpSpPr>
        <p:grpSpPr bwMode="auto">
          <a:xfrm>
            <a:off x="0" y="5562600"/>
            <a:ext cx="12192000" cy="908050"/>
            <a:chOff x="0" y="3504"/>
            <a:chExt cx="5760" cy="572"/>
          </a:xfrm>
        </p:grpSpPr>
        <p:pic>
          <p:nvPicPr>
            <p:cNvPr id="1033" name="Picture 12" descr="1903h1082">
              <a:extLst>
                <a:ext uri="{FF2B5EF4-FFF2-40B4-BE49-F238E27FC236}">
                  <a16:creationId xmlns:a16="http://schemas.microsoft.com/office/drawing/2014/main" id="{9FC95242-F4E7-43E4-8913-F90C61791FD7}"/>
                </a:ext>
              </a:extLst>
            </p:cNvPr>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F3350D78-5CAD-4F0C-A594-1BEE9CE47469}"/>
                </a:ext>
              </a:extLst>
            </p:cNvPr>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67810EA0-0CCE-45DE-B71A-25EAD8641268}"/>
                </a:ext>
              </a:extLst>
            </p:cNvPr>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79E91BA-A79E-4E21-8FA4-3CD05AB03D26}"/>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FAE3D2CA-231C-44EE-9735-24DB734F229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2ACC313-C0C8-4767-88F4-1AAA49617E13}"/>
              </a:ext>
            </a:extLst>
          </p:cNvPr>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0675E52-AA16-438F-B275-8B13F1B02744}"/>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F1D20F4D-68A7-4C1C-9767-E6DEF3969492}"/>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BB12F12E-6167-4E3D-A733-8C3C8F2CCC51}"/>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7E737-2257-430F-A7FA-0AA962E00B0A}"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44927058"/>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 id="2147484053" r:id="rId18"/>
    <p:sldLayoutId id="2147484054" r:id="rId19"/>
    <p:sldLayoutId id="2147484055" r:id="rId20"/>
    <p:sldLayoutId id="2147484056" r:id="rId21"/>
    <p:sldLayoutId id="2147484057"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687F748-FB50-484C-8FF5-63938A28FA26}"/>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337ECFBB-0353-4028-8318-E7E28C30E3AF}"/>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BC049E44-8F80-45B3-8AA1-E7523958E7D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49BD58F4-CFEA-4DA2-BCC2-F4869CAA21A5}"/>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9042F6E4-D8AE-4E6F-87C0-29E75E6D3534}"/>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61C2F464-9ABA-4DBA-92F0-327E96FA7337}"/>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0A333CA-9E08-4647-8DA5-CEDF2C12125C}"/>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A347B42E-3F07-40DA-BA0C-A6B61F84CE15}"/>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DE4BE4B-D05E-4040-A0C7-45A881F0AADC}"/>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3DF899CD-7EA2-478B-8555-DD52451A8E7B}"/>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8F081B-369F-45B6-898E-DAF8FFD034A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1984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4AE5776-5E30-489C-8ED0-9E385C3B7EA0}"/>
              </a:ext>
            </a:extLst>
          </p:cNvPr>
          <p:cNvGrpSpPr>
            <a:grpSpLocks/>
          </p:cNvGrpSpPr>
          <p:nvPr/>
        </p:nvGrpSpPr>
        <p:grpSpPr bwMode="auto">
          <a:xfrm>
            <a:off x="0" y="5562600"/>
            <a:ext cx="12192000" cy="908050"/>
            <a:chOff x="0" y="3504"/>
            <a:chExt cx="5760" cy="572"/>
          </a:xfrm>
        </p:grpSpPr>
        <p:pic>
          <p:nvPicPr>
            <p:cNvPr id="1033" name="Picture 12" descr="1903h1082">
              <a:extLst>
                <a:ext uri="{FF2B5EF4-FFF2-40B4-BE49-F238E27FC236}">
                  <a16:creationId xmlns:a16="http://schemas.microsoft.com/office/drawing/2014/main" id="{9FC95242-F4E7-43E4-8913-F90C61791FD7}"/>
                </a:ext>
              </a:extLst>
            </p:cNvPr>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F3350D78-5CAD-4F0C-A594-1BEE9CE47469}"/>
                </a:ext>
              </a:extLst>
            </p:cNvPr>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67810EA0-0CCE-45DE-B71A-25EAD8641268}"/>
                </a:ext>
              </a:extLst>
            </p:cNvPr>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79E91BA-A79E-4E21-8FA4-3CD05AB03D26}"/>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FAE3D2CA-231C-44EE-9735-24DB734F229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2ACC313-C0C8-4767-88F4-1AAA49617E13}"/>
              </a:ext>
            </a:extLst>
          </p:cNvPr>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0675E52-AA16-438F-B275-8B13F1B02744}"/>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F1D20F4D-68A7-4C1C-9767-E6DEF3969492}"/>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BB12F12E-6167-4E3D-A733-8C3C8F2CCC51}"/>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7E737-2257-430F-A7FA-0AA962E00B0A}"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00727486"/>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6" r:id="rId18"/>
    <p:sldLayoutId id="2147484077" r:id="rId19"/>
    <p:sldLayoutId id="2147484078" r:id="rId20"/>
    <p:sldLayoutId id="2147484079" r:id="rId21"/>
    <p:sldLayoutId id="2147484080"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4AE5776-5E30-489C-8ED0-9E385C3B7EA0}"/>
              </a:ext>
            </a:extLst>
          </p:cNvPr>
          <p:cNvGrpSpPr>
            <a:grpSpLocks/>
          </p:cNvGrpSpPr>
          <p:nvPr/>
        </p:nvGrpSpPr>
        <p:grpSpPr bwMode="auto">
          <a:xfrm>
            <a:off x="0" y="5562600"/>
            <a:ext cx="12192000" cy="908050"/>
            <a:chOff x="0" y="3504"/>
            <a:chExt cx="5760" cy="572"/>
          </a:xfrm>
        </p:grpSpPr>
        <p:pic>
          <p:nvPicPr>
            <p:cNvPr id="1033" name="Picture 12" descr="1903h1082">
              <a:extLst>
                <a:ext uri="{FF2B5EF4-FFF2-40B4-BE49-F238E27FC236}">
                  <a16:creationId xmlns:a16="http://schemas.microsoft.com/office/drawing/2014/main" id="{9FC95242-F4E7-43E4-8913-F90C61791FD7}"/>
                </a:ext>
              </a:extLst>
            </p:cNvPr>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F3350D78-5CAD-4F0C-A594-1BEE9CE47469}"/>
                </a:ext>
              </a:extLst>
            </p:cNvPr>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67810EA0-0CCE-45DE-B71A-25EAD8641268}"/>
                </a:ext>
              </a:extLst>
            </p:cNvPr>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79E91BA-A79E-4E21-8FA4-3CD05AB03D26}"/>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FAE3D2CA-231C-44EE-9735-24DB734F229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2ACC313-C0C8-4767-88F4-1AAA49617E13}"/>
              </a:ext>
            </a:extLst>
          </p:cNvPr>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0675E52-AA16-438F-B275-8B13F1B02744}"/>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F1D20F4D-68A7-4C1C-9767-E6DEF3969492}"/>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BB12F12E-6167-4E3D-A733-8C3C8F2CCC51}"/>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7E737-2257-430F-A7FA-0AA962E00B0A}"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789783"/>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 id="2147484103"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4AE5776-5E30-489C-8ED0-9E385C3B7EA0}"/>
              </a:ext>
            </a:extLst>
          </p:cNvPr>
          <p:cNvGrpSpPr>
            <a:grpSpLocks/>
          </p:cNvGrpSpPr>
          <p:nvPr/>
        </p:nvGrpSpPr>
        <p:grpSpPr bwMode="auto">
          <a:xfrm>
            <a:off x="0" y="5562600"/>
            <a:ext cx="12192000" cy="908050"/>
            <a:chOff x="0" y="3504"/>
            <a:chExt cx="5760" cy="572"/>
          </a:xfrm>
        </p:grpSpPr>
        <p:pic>
          <p:nvPicPr>
            <p:cNvPr id="1033" name="Picture 12" descr="1903h1082">
              <a:extLst>
                <a:ext uri="{FF2B5EF4-FFF2-40B4-BE49-F238E27FC236}">
                  <a16:creationId xmlns:a16="http://schemas.microsoft.com/office/drawing/2014/main" id="{9FC95242-F4E7-43E4-8913-F90C61791FD7}"/>
                </a:ext>
              </a:extLst>
            </p:cNvPr>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F3350D78-5CAD-4F0C-A594-1BEE9CE47469}"/>
                </a:ext>
              </a:extLst>
            </p:cNvPr>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67810EA0-0CCE-45DE-B71A-25EAD8641268}"/>
                </a:ext>
              </a:extLst>
            </p:cNvPr>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79E91BA-A79E-4E21-8FA4-3CD05AB03D26}"/>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FAE3D2CA-231C-44EE-9735-24DB734F229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2ACC313-C0C8-4767-88F4-1AAA49617E13}"/>
              </a:ext>
            </a:extLst>
          </p:cNvPr>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0675E52-AA16-438F-B275-8B13F1B02744}"/>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F1D20F4D-68A7-4C1C-9767-E6DEF3969492}"/>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BB12F12E-6167-4E3D-A733-8C3C8F2CCC51}"/>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7E737-2257-430F-A7FA-0AA962E00B0A}"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26452294"/>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 id="2147484121" r:id="rId17"/>
    <p:sldLayoutId id="2147484122" r:id="rId18"/>
    <p:sldLayoutId id="2147484123" r:id="rId19"/>
    <p:sldLayoutId id="2147484124" r:id="rId20"/>
    <p:sldLayoutId id="2147484125" r:id="rId21"/>
    <p:sldLayoutId id="2147484126"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4AE5776-5E30-489C-8ED0-9E385C3B7EA0}"/>
              </a:ext>
            </a:extLst>
          </p:cNvPr>
          <p:cNvGrpSpPr>
            <a:grpSpLocks/>
          </p:cNvGrpSpPr>
          <p:nvPr/>
        </p:nvGrpSpPr>
        <p:grpSpPr bwMode="auto">
          <a:xfrm>
            <a:off x="0" y="5562600"/>
            <a:ext cx="12192000" cy="908050"/>
            <a:chOff x="0" y="3504"/>
            <a:chExt cx="5760" cy="572"/>
          </a:xfrm>
        </p:grpSpPr>
        <p:pic>
          <p:nvPicPr>
            <p:cNvPr id="1033" name="Picture 12" descr="1903h1082">
              <a:extLst>
                <a:ext uri="{FF2B5EF4-FFF2-40B4-BE49-F238E27FC236}">
                  <a16:creationId xmlns:a16="http://schemas.microsoft.com/office/drawing/2014/main" id="{9FC95242-F4E7-43E4-8913-F90C61791FD7}"/>
                </a:ext>
              </a:extLst>
            </p:cNvPr>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F3350D78-5CAD-4F0C-A594-1BEE9CE47469}"/>
                </a:ext>
              </a:extLst>
            </p:cNvPr>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67810EA0-0CCE-45DE-B71A-25EAD8641268}"/>
                </a:ext>
              </a:extLst>
            </p:cNvPr>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79E91BA-A79E-4E21-8FA4-3CD05AB03D26}"/>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FAE3D2CA-231C-44EE-9735-24DB734F229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2ACC313-C0C8-4767-88F4-1AAA49617E13}"/>
              </a:ext>
            </a:extLst>
          </p:cNvPr>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0675E52-AA16-438F-B275-8B13F1B02744}"/>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F1D20F4D-68A7-4C1C-9767-E6DEF3969492}"/>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BB12F12E-6167-4E3D-A733-8C3C8F2CCC51}"/>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7E737-2257-430F-A7FA-0AA962E00B0A}"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48529903"/>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4AE5776-5E30-489C-8ED0-9E385C3B7EA0}"/>
              </a:ext>
            </a:extLst>
          </p:cNvPr>
          <p:cNvGrpSpPr>
            <a:grpSpLocks/>
          </p:cNvGrpSpPr>
          <p:nvPr/>
        </p:nvGrpSpPr>
        <p:grpSpPr bwMode="auto">
          <a:xfrm>
            <a:off x="0" y="5562600"/>
            <a:ext cx="12192000" cy="908050"/>
            <a:chOff x="0" y="3504"/>
            <a:chExt cx="5760" cy="572"/>
          </a:xfrm>
        </p:grpSpPr>
        <p:pic>
          <p:nvPicPr>
            <p:cNvPr id="1033" name="Picture 12" descr="1903h1082">
              <a:extLst>
                <a:ext uri="{FF2B5EF4-FFF2-40B4-BE49-F238E27FC236}">
                  <a16:creationId xmlns:a16="http://schemas.microsoft.com/office/drawing/2014/main" id="{9FC95242-F4E7-43E4-8913-F90C61791FD7}"/>
                </a:ext>
              </a:extLst>
            </p:cNvPr>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F3350D78-5CAD-4F0C-A594-1BEE9CE47469}"/>
                </a:ext>
              </a:extLst>
            </p:cNvPr>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67810EA0-0CCE-45DE-B71A-25EAD8641268}"/>
                </a:ext>
              </a:extLst>
            </p:cNvPr>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79E91BA-A79E-4E21-8FA4-3CD05AB03D26}"/>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FAE3D2CA-231C-44EE-9735-24DB734F229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2ACC313-C0C8-4767-88F4-1AAA49617E13}"/>
              </a:ext>
            </a:extLst>
          </p:cNvPr>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0675E52-AA16-438F-B275-8B13F1B02744}"/>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F1D20F4D-68A7-4C1C-9767-E6DEF3969492}"/>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BB12F12E-6167-4E3D-A733-8C3C8F2CCC51}"/>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47E737-2257-430F-A7FA-0AA962E00B0A}"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73995910"/>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 id="2147484168" r:id="rId18"/>
    <p:sldLayoutId id="2147484169" r:id="rId19"/>
    <p:sldLayoutId id="2147484170" r:id="rId20"/>
    <p:sldLayoutId id="2147484171" r:id="rId21"/>
    <p:sldLayoutId id="2147484172"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5562600"/>
            <a:ext cx="12192000" cy="908050"/>
            <a:chOff x="0" y="3504"/>
            <a:chExt cx="5760" cy="572"/>
          </a:xfrm>
        </p:grpSpPr>
        <p:pic>
          <p:nvPicPr>
            <p:cNvPr id="1033" name="Picture 12" descr="1903h1082"/>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C9CCB68-3AF6-4D66-BAC7-67C8E1B46EEB}"/>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fontAlgn="base">
              <a:spcBef>
                <a:spcPct val="0"/>
              </a:spcBef>
              <a:spcAft>
                <a:spcPct val="0"/>
              </a:spcAft>
              <a:defRPr/>
            </a:pPr>
            <a:r>
              <a:rPr lang="en-US" smtClean="0"/>
              <a:t>Free powerpoint template: www.brainybetty.com</a:t>
            </a:r>
            <a:endParaRPr lang="en-US"/>
          </a:p>
        </p:txBody>
      </p:sp>
      <p:sp>
        <p:nvSpPr>
          <p:cNvPr id="1030" name="Rectangle 6">
            <a:extLst>
              <a:ext uri="{FF2B5EF4-FFF2-40B4-BE49-F238E27FC236}">
                <a16:creationId xmlns:a16="http://schemas.microsoft.com/office/drawing/2014/main" id="{31F1CA68-34B5-4E96-95E2-B3F6709250A8}"/>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fontAlgn="base">
              <a:spcBef>
                <a:spcPct val="0"/>
              </a:spcBef>
              <a:spcAft>
                <a:spcPct val="0"/>
              </a:spcAft>
              <a:defRPr/>
            </a:pPr>
            <a:fld id="{9D7B91D2-0BC5-4A20-A868-EC84DF3C87A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32304461"/>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 id="2147484191" r:id="rId18"/>
    <p:sldLayoutId id="2147484192" r:id="rId19"/>
    <p:sldLayoutId id="2147484193" r:id="rId20"/>
    <p:sldLayoutId id="2147484194" r:id="rId21"/>
    <p:sldLayoutId id="2147484195"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5562600"/>
            <a:ext cx="12192000" cy="908050"/>
            <a:chOff x="0" y="3504"/>
            <a:chExt cx="5760" cy="572"/>
          </a:xfrm>
        </p:grpSpPr>
        <p:pic>
          <p:nvPicPr>
            <p:cNvPr id="1033" name="Picture 12" descr="1903h1082"/>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C9CCB68-3AF6-4D66-BAC7-67C8E1B46EEB}"/>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fontAlgn="base">
              <a:spcBef>
                <a:spcPct val="0"/>
              </a:spcBef>
              <a:spcAft>
                <a:spcPct val="0"/>
              </a:spcAft>
              <a:defRPr/>
            </a:pPr>
            <a:r>
              <a:rPr lang="en-US" smtClean="0"/>
              <a:t>Free powerpoint template: www.brainybetty.com</a:t>
            </a:r>
            <a:endParaRPr lang="en-US"/>
          </a:p>
        </p:txBody>
      </p:sp>
      <p:sp>
        <p:nvSpPr>
          <p:cNvPr id="1030" name="Rectangle 6">
            <a:extLst>
              <a:ext uri="{FF2B5EF4-FFF2-40B4-BE49-F238E27FC236}">
                <a16:creationId xmlns:a16="http://schemas.microsoft.com/office/drawing/2014/main" id="{31F1CA68-34B5-4E96-95E2-B3F6709250A8}"/>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fontAlgn="base">
              <a:spcBef>
                <a:spcPct val="0"/>
              </a:spcBef>
              <a:spcAft>
                <a:spcPct val="0"/>
              </a:spcAft>
              <a:defRPr/>
            </a:pPr>
            <a:fld id="{9D7B91D2-0BC5-4A20-A868-EC84DF3C87A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300585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5562600"/>
            <a:ext cx="12192000" cy="908050"/>
            <a:chOff x="0" y="3504"/>
            <a:chExt cx="5760" cy="572"/>
          </a:xfrm>
        </p:grpSpPr>
        <p:pic>
          <p:nvPicPr>
            <p:cNvPr id="1033" name="Picture 12" descr="1903h1082"/>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C9CCB68-3AF6-4D66-BAC7-67C8E1B46EEB}"/>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fontAlgn="base">
              <a:spcBef>
                <a:spcPct val="0"/>
              </a:spcBef>
              <a:spcAft>
                <a:spcPct val="0"/>
              </a:spcAft>
              <a:defRPr/>
            </a:pPr>
            <a:r>
              <a:rPr lang="en-US" smtClean="0"/>
              <a:t>Free powerpoint template: www.brainybetty.com</a:t>
            </a:r>
            <a:endParaRPr lang="en-US"/>
          </a:p>
        </p:txBody>
      </p:sp>
      <p:sp>
        <p:nvSpPr>
          <p:cNvPr id="1030" name="Rectangle 6">
            <a:extLst>
              <a:ext uri="{FF2B5EF4-FFF2-40B4-BE49-F238E27FC236}">
                <a16:creationId xmlns:a16="http://schemas.microsoft.com/office/drawing/2014/main" id="{31F1CA68-34B5-4E96-95E2-B3F6709250A8}"/>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fontAlgn="base">
              <a:spcBef>
                <a:spcPct val="0"/>
              </a:spcBef>
              <a:spcAft>
                <a:spcPct val="0"/>
              </a:spcAft>
              <a:defRPr/>
            </a:pPr>
            <a:fld id="{9D7B91D2-0BC5-4A20-A868-EC84DF3C87A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61022403"/>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5562600"/>
            <a:ext cx="12192000" cy="908050"/>
            <a:chOff x="0" y="3504"/>
            <a:chExt cx="5760" cy="572"/>
          </a:xfrm>
        </p:grpSpPr>
        <p:pic>
          <p:nvPicPr>
            <p:cNvPr id="1033" name="Picture 12" descr="1903h1082"/>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C9CCB68-3AF6-4D66-BAC7-67C8E1B46EEB}"/>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fontAlgn="base">
              <a:spcBef>
                <a:spcPct val="0"/>
              </a:spcBef>
              <a:spcAft>
                <a:spcPct val="0"/>
              </a:spcAft>
              <a:defRPr/>
            </a:pPr>
            <a:r>
              <a:rPr lang="en-US" smtClean="0"/>
              <a:t>Free powerpoint template: www.brainybetty.com</a:t>
            </a:r>
            <a:endParaRPr lang="en-US"/>
          </a:p>
        </p:txBody>
      </p:sp>
      <p:sp>
        <p:nvSpPr>
          <p:cNvPr id="1030" name="Rectangle 6">
            <a:extLst>
              <a:ext uri="{FF2B5EF4-FFF2-40B4-BE49-F238E27FC236}">
                <a16:creationId xmlns:a16="http://schemas.microsoft.com/office/drawing/2014/main" id="{31F1CA68-34B5-4E96-95E2-B3F6709250A8}"/>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fontAlgn="base">
              <a:spcBef>
                <a:spcPct val="0"/>
              </a:spcBef>
              <a:spcAft>
                <a:spcPct val="0"/>
              </a:spcAft>
              <a:defRPr/>
            </a:pPr>
            <a:fld id="{9D7B91D2-0BC5-4A20-A868-EC84DF3C87A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8256046"/>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 id="2147484264"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5562600"/>
            <a:ext cx="12192000" cy="908050"/>
            <a:chOff x="0" y="3504"/>
            <a:chExt cx="5760" cy="572"/>
          </a:xfrm>
        </p:grpSpPr>
        <p:pic>
          <p:nvPicPr>
            <p:cNvPr id="1033" name="Picture 12" descr="1903h1082"/>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C9CCB68-3AF6-4D66-BAC7-67C8E1B46EEB}"/>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fontAlgn="base">
              <a:spcBef>
                <a:spcPct val="0"/>
              </a:spcBef>
              <a:spcAft>
                <a:spcPct val="0"/>
              </a:spcAft>
              <a:defRPr/>
            </a:pPr>
            <a:r>
              <a:rPr lang="en-US" smtClean="0"/>
              <a:t>Free powerpoint template: www.brainybetty.com</a:t>
            </a:r>
            <a:endParaRPr lang="en-US"/>
          </a:p>
        </p:txBody>
      </p:sp>
      <p:sp>
        <p:nvSpPr>
          <p:cNvPr id="1030" name="Rectangle 6">
            <a:extLst>
              <a:ext uri="{FF2B5EF4-FFF2-40B4-BE49-F238E27FC236}">
                <a16:creationId xmlns:a16="http://schemas.microsoft.com/office/drawing/2014/main" id="{31F1CA68-34B5-4E96-95E2-B3F6709250A8}"/>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fontAlgn="base">
              <a:spcBef>
                <a:spcPct val="0"/>
              </a:spcBef>
              <a:spcAft>
                <a:spcPct val="0"/>
              </a:spcAft>
              <a:defRPr/>
            </a:pPr>
            <a:fld id="{9D7B91D2-0BC5-4A20-A868-EC84DF3C87A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60570991"/>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687F748-FB50-484C-8FF5-63938A28FA26}"/>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337ECFBB-0353-4028-8318-E7E28C30E3AF}"/>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BC049E44-8F80-45B3-8AA1-E7523958E7D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49BD58F4-CFEA-4DA2-BCC2-F4869CAA21A5}"/>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9042F6E4-D8AE-4E6F-87C0-29E75E6D3534}"/>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61C2F464-9ABA-4DBA-92F0-327E96FA7337}"/>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0A333CA-9E08-4647-8DA5-CEDF2C12125C}"/>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A347B42E-3F07-40DA-BA0C-A6B61F84CE15}"/>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DE4BE4B-D05E-4040-A0C7-45A881F0AADC}"/>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3DF899CD-7EA2-478B-8555-DD52451A8E7B}"/>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8F081B-369F-45B6-898E-DAF8FFD034A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1929797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5562600"/>
            <a:ext cx="12192000" cy="908050"/>
            <a:chOff x="0" y="3504"/>
            <a:chExt cx="5760" cy="572"/>
          </a:xfrm>
        </p:grpSpPr>
        <p:pic>
          <p:nvPicPr>
            <p:cNvPr id="1033" name="Picture 12" descr="1903h1082"/>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C9CCB68-3AF6-4D66-BAC7-67C8E1B46EEB}"/>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fontAlgn="base">
              <a:spcBef>
                <a:spcPct val="0"/>
              </a:spcBef>
              <a:spcAft>
                <a:spcPct val="0"/>
              </a:spcAft>
              <a:defRPr/>
            </a:pPr>
            <a:r>
              <a:rPr lang="en-US" smtClean="0"/>
              <a:t>Free powerpoint template: www.brainybetty.com</a:t>
            </a:r>
            <a:endParaRPr lang="en-US"/>
          </a:p>
        </p:txBody>
      </p:sp>
      <p:sp>
        <p:nvSpPr>
          <p:cNvPr id="1030" name="Rectangle 6">
            <a:extLst>
              <a:ext uri="{FF2B5EF4-FFF2-40B4-BE49-F238E27FC236}">
                <a16:creationId xmlns:a16="http://schemas.microsoft.com/office/drawing/2014/main" id="{31F1CA68-34B5-4E96-95E2-B3F6709250A8}"/>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fontAlgn="base">
              <a:spcBef>
                <a:spcPct val="0"/>
              </a:spcBef>
              <a:spcAft>
                <a:spcPct val="0"/>
              </a:spcAft>
              <a:defRPr/>
            </a:pPr>
            <a:fld id="{9D7B91D2-0BC5-4A20-A868-EC84DF3C87A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24195661"/>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 id="2147484305" r:id="rId17"/>
    <p:sldLayoutId id="2147484306" r:id="rId18"/>
    <p:sldLayoutId id="2147484307" r:id="rId19"/>
    <p:sldLayoutId id="2147484308" r:id="rId20"/>
    <p:sldLayoutId id="2147484309" r:id="rId21"/>
    <p:sldLayoutId id="2147484310"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5562600"/>
            <a:ext cx="12192000" cy="908050"/>
            <a:chOff x="0" y="3504"/>
            <a:chExt cx="5760" cy="572"/>
          </a:xfrm>
        </p:grpSpPr>
        <p:pic>
          <p:nvPicPr>
            <p:cNvPr id="1033" name="Picture 12" descr="1903h1082"/>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C9CCB68-3AF6-4D66-BAC7-67C8E1B46EEB}"/>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fontAlgn="base">
              <a:spcBef>
                <a:spcPct val="0"/>
              </a:spcBef>
              <a:spcAft>
                <a:spcPct val="0"/>
              </a:spcAft>
              <a:defRPr/>
            </a:pPr>
            <a:r>
              <a:rPr lang="en-US" smtClean="0"/>
              <a:t>Free powerpoint template: www.brainybetty.com</a:t>
            </a:r>
            <a:endParaRPr lang="en-US"/>
          </a:p>
        </p:txBody>
      </p:sp>
      <p:sp>
        <p:nvSpPr>
          <p:cNvPr id="1030" name="Rectangle 6">
            <a:extLst>
              <a:ext uri="{FF2B5EF4-FFF2-40B4-BE49-F238E27FC236}">
                <a16:creationId xmlns:a16="http://schemas.microsoft.com/office/drawing/2014/main" id="{31F1CA68-34B5-4E96-95E2-B3F6709250A8}"/>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fontAlgn="base">
              <a:spcBef>
                <a:spcPct val="0"/>
              </a:spcBef>
              <a:spcAft>
                <a:spcPct val="0"/>
              </a:spcAft>
              <a:defRPr/>
            </a:pPr>
            <a:fld id="{9D7B91D2-0BC5-4A20-A868-EC84DF3C87A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77068624"/>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5562600"/>
            <a:ext cx="12192000" cy="908050"/>
            <a:chOff x="0" y="3504"/>
            <a:chExt cx="5760" cy="572"/>
          </a:xfrm>
        </p:grpSpPr>
        <p:pic>
          <p:nvPicPr>
            <p:cNvPr id="1033" name="Picture 12" descr="1903h1082"/>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C9CCB68-3AF6-4D66-BAC7-67C8E1B46EEB}"/>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fontAlgn="base">
              <a:spcBef>
                <a:spcPct val="0"/>
              </a:spcBef>
              <a:spcAft>
                <a:spcPct val="0"/>
              </a:spcAft>
              <a:defRPr/>
            </a:pPr>
            <a:r>
              <a:rPr lang="en-US" smtClean="0"/>
              <a:t>Free powerpoint template: www.brainybetty.com</a:t>
            </a:r>
            <a:endParaRPr lang="en-US"/>
          </a:p>
        </p:txBody>
      </p:sp>
      <p:sp>
        <p:nvSpPr>
          <p:cNvPr id="1030" name="Rectangle 6">
            <a:extLst>
              <a:ext uri="{FF2B5EF4-FFF2-40B4-BE49-F238E27FC236}">
                <a16:creationId xmlns:a16="http://schemas.microsoft.com/office/drawing/2014/main" id="{31F1CA68-34B5-4E96-95E2-B3F6709250A8}"/>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fontAlgn="base">
              <a:spcBef>
                <a:spcPct val="0"/>
              </a:spcBef>
              <a:spcAft>
                <a:spcPct val="0"/>
              </a:spcAft>
              <a:defRPr/>
            </a:pPr>
            <a:fld id="{9D7B91D2-0BC5-4A20-A868-EC84DF3C87A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754441513"/>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 id="2147484348" r:id="rId14"/>
    <p:sldLayoutId id="2147484349" r:id="rId15"/>
    <p:sldLayoutId id="2147484350" r:id="rId16"/>
    <p:sldLayoutId id="2147484351" r:id="rId17"/>
    <p:sldLayoutId id="2147484352" r:id="rId18"/>
    <p:sldLayoutId id="2147484353" r:id="rId19"/>
    <p:sldLayoutId id="2147484354" r:id="rId20"/>
    <p:sldLayoutId id="2147484355" r:id="rId21"/>
    <p:sldLayoutId id="2147484356"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5562600"/>
            <a:ext cx="12192000" cy="908050"/>
            <a:chOff x="0" y="3504"/>
            <a:chExt cx="5760" cy="572"/>
          </a:xfrm>
        </p:grpSpPr>
        <p:pic>
          <p:nvPicPr>
            <p:cNvPr id="1033" name="Picture 12" descr="1903h1082"/>
            <p:cNvPicPr>
              <a:picLocks noChangeAspect="1" noChangeArrowheads="1"/>
            </p:cNvPicPr>
            <p:nvPr userDrawn="1"/>
          </p:nvPicPr>
          <p:blipFill>
            <a:blip r:embed="rId24">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p:cNvPicPr>
              <a:picLocks noChangeAspect="1" noChangeArrowheads="1"/>
            </p:cNvPicPr>
            <p:nvPr userDrawn="1"/>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p:cNvPicPr>
              <a:picLocks noChangeAspect="1" noChangeArrowheads="1"/>
            </p:cNvPicPr>
            <p:nvPr userDrawn="1"/>
          </p:nvPicPr>
          <p:blipFill>
            <a:blip r:embed="rId24">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BC9CCB68-3AF6-4D66-BAC7-67C8E1B46EEB}"/>
              </a:ext>
            </a:extLst>
          </p:cNvPr>
          <p:cNvSpPr>
            <a:spLocks noChangeArrowheads="1"/>
          </p:cNvSpPr>
          <p:nvPr/>
        </p:nvSpPr>
        <p:spPr bwMode="auto">
          <a:xfrm>
            <a:off x="0" y="6324600"/>
            <a:ext cx="12192000"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09600" y="16002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a:extLst>
              <a:ext uri="{FF2B5EF4-FFF2-40B4-BE49-F238E27FC236}">
                <a16:creationId xmlns:a16="http://schemas.microsoft.com/office/drawing/2014/main" id="{6CEB29D1-6C8C-4C94-93B3-A19BC1735D55}"/>
              </a:ext>
            </a:extLst>
          </p:cNvPr>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3300"/>
                </a:solidFill>
                <a:latin typeface="Verdana" pitchFamily="34" charset="0"/>
              </a:defRPr>
            </a:lvl1pPr>
          </a:lstStyle>
          <a:p>
            <a:pPr fontAlgn="base">
              <a:spcBef>
                <a:spcPct val="0"/>
              </a:spcBef>
              <a:spcAft>
                <a:spcPct val="0"/>
              </a:spcAft>
              <a:defRPr/>
            </a:pPr>
            <a:endParaRPr lang="en-US"/>
          </a:p>
        </p:txBody>
      </p:sp>
      <p:sp>
        <p:nvSpPr>
          <p:cNvPr id="3" name="Rectangle 5">
            <a:extLst>
              <a:ext uri="{FF2B5EF4-FFF2-40B4-BE49-F238E27FC236}">
                <a16:creationId xmlns:a16="http://schemas.microsoft.com/office/drawing/2014/main" id="{7DD0BEC9-6BE8-4601-A5BC-A3C62C76D55E}"/>
              </a:ext>
            </a:extLst>
          </p:cNvPr>
          <p:cNvSpPr>
            <a:spLocks noGrp="1" noChangeArrowheads="1"/>
          </p:cNvSpPr>
          <p:nvPr>
            <p:ph type="ftr" sz="quarter" idx="3"/>
          </p:nvPr>
        </p:nvSpPr>
        <p:spPr bwMode="auto">
          <a:xfrm>
            <a:off x="3048000" y="6629400"/>
            <a:ext cx="650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3300"/>
                </a:solidFill>
                <a:latin typeface="Verdana" pitchFamily="34" charset="0"/>
              </a:defRPr>
            </a:lvl1pPr>
          </a:lstStyle>
          <a:p>
            <a:pPr fontAlgn="base">
              <a:spcBef>
                <a:spcPct val="0"/>
              </a:spcBef>
              <a:spcAft>
                <a:spcPct val="0"/>
              </a:spcAft>
              <a:defRPr/>
            </a:pPr>
            <a:r>
              <a:rPr lang="en-US" smtClean="0"/>
              <a:t>Free powerpoint template: www.brainybetty.com</a:t>
            </a:r>
            <a:endParaRPr lang="en-US"/>
          </a:p>
        </p:txBody>
      </p:sp>
      <p:sp>
        <p:nvSpPr>
          <p:cNvPr id="1030" name="Rectangle 6">
            <a:extLst>
              <a:ext uri="{FF2B5EF4-FFF2-40B4-BE49-F238E27FC236}">
                <a16:creationId xmlns:a16="http://schemas.microsoft.com/office/drawing/2014/main" id="{31F1CA68-34B5-4E96-95E2-B3F6709250A8}"/>
              </a:ext>
            </a:extLst>
          </p:cNvPr>
          <p:cNvSpPr>
            <a:spLocks noGrp="1" noChangeArrowheads="1"/>
          </p:cNvSpPr>
          <p:nvPr>
            <p:ph type="sldNum" sz="quarter" idx="4"/>
          </p:nvPr>
        </p:nvSpPr>
        <p:spPr bwMode="auto">
          <a:xfrm>
            <a:off x="10160000" y="6553200"/>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3300"/>
                </a:solidFill>
                <a:latin typeface="Verdana" panose="020B0604030504040204" pitchFamily="34" charset="0"/>
              </a:defRPr>
            </a:lvl1pPr>
          </a:lstStyle>
          <a:p>
            <a:pPr fontAlgn="base">
              <a:spcBef>
                <a:spcPct val="0"/>
              </a:spcBef>
              <a:spcAft>
                <a:spcPct val="0"/>
              </a:spcAft>
              <a:defRPr/>
            </a:pPr>
            <a:fld id="{9D7B91D2-0BC5-4A20-A868-EC84DF3C87A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457974870"/>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 id="2147484373" r:id="rId16"/>
    <p:sldLayoutId id="2147484374" r:id="rId17"/>
    <p:sldLayoutId id="2147484375" r:id="rId18"/>
    <p:sldLayoutId id="2147484376" r:id="rId19"/>
    <p:sldLayoutId id="2147484377" r:id="rId20"/>
    <p:sldLayoutId id="2147484378" r:id="rId21"/>
    <p:sldLayoutId id="2147484379" r:id="rId22"/>
  </p:sldLayoutIdLst>
  <p:hf hdr="0" dt="0"/>
  <p:txStyles>
    <p:title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687F748-FB50-484C-8FF5-63938A28FA26}"/>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337ECFBB-0353-4028-8318-E7E28C30E3AF}"/>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BC049E44-8F80-45B3-8AA1-E7523958E7D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49BD58F4-CFEA-4DA2-BCC2-F4869CAA21A5}"/>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9042F6E4-D8AE-4E6F-87C0-29E75E6D3534}"/>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61C2F464-9ABA-4DBA-92F0-327E96FA7337}"/>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0A333CA-9E08-4647-8DA5-CEDF2C12125C}"/>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A347B42E-3F07-40DA-BA0C-A6B61F84CE15}"/>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DE4BE4B-D05E-4040-A0C7-45A881F0AADC}"/>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3DF899CD-7EA2-478B-8555-DD52451A8E7B}"/>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8F081B-369F-45B6-898E-DAF8FFD034A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34402728"/>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 id="2147484398" r:id="rId18"/>
    <p:sldLayoutId id="2147484399" r:id="rId19"/>
    <p:sldLayoutId id="2147484400" r:id="rId20"/>
    <p:sldLayoutId id="2147484401"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687F748-FB50-484C-8FF5-63938A28FA26}"/>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337ECFBB-0353-4028-8318-E7E28C30E3AF}"/>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BC049E44-8F80-45B3-8AA1-E7523958E7D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49BD58F4-CFEA-4DA2-BCC2-F4869CAA21A5}"/>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9042F6E4-D8AE-4E6F-87C0-29E75E6D3534}"/>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61C2F464-9ABA-4DBA-92F0-327E96FA7337}"/>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0A333CA-9E08-4647-8DA5-CEDF2C12125C}"/>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A347B42E-3F07-40DA-BA0C-A6B61F84CE15}"/>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DE4BE4B-D05E-4040-A0C7-45A881F0AADC}"/>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3DF899CD-7EA2-478B-8555-DD52451A8E7B}"/>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8F081B-369F-45B6-898E-DAF8FFD034A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4404510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687F748-FB50-484C-8FF5-63938A28FA26}"/>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337ECFBB-0353-4028-8318-E7E28C30E3AF}"/>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BC049E44-8F80-45B3-8AA1-E7523958E7D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49BD58F4-CFEA-4DA2-BCC2-F4869CAA21A5}"/>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9042F6E4-D8AE-4E6F-87C0-29E75E6D3534}"/>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61C2F464-9ABA-4DBA-92F0-327E96FA7337}"/>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0A333CA-9E08-4647-8DA5-CEDF2C12125C}"/>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A347B42E-3F07-40DA-BA0C-A6B61F84CE15}"/>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DE4BE4B-D05E-4040-A0C7-45A881F0AADC}"/>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3DF899CD-7EA2-478B-8555-DD52451A8E7B}"/>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8F081B-369F-45B6-898E-DAF8FFD034A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687415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0687F748-FB50-484C-8FF5-63938A28FA26}"/>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337ECFBB-0353-4028-8318-E7E28C30E3AF}"/>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BC049E44-8F80-45B3-8AA1-E7523958E7D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49BD58F4-CFEA-4DA2-BCC2-F4869CAA21A5}"/>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9042F6E4-D8AE-4E6F-87C0-29E75E6D3534}"/>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61C2F464-9ABA-4DBA-92F0-327E96FA7337}"/>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B0A333CA-9E08-4647-8DA5-CEDF2C12125C}"/>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A347B42E-3F07-40DA-BA0C-A6B61F84CE15}"/>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DE4BE4B-D05E-4040-A0C7-45A881F0AADC}"/>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3DF899CD-7EA2-478B-8555-DD52451A8E7B}"/>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8F081B-369F-45B6-898E-DAF8FFD034A0}"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0341357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B06E3A6A-9A6F-40A2-93F8-93A9640986EE}"/>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A2462FFA-0952-49AF-882B-85DD8885BEAA}"/>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6A56FF70-B9DD-46A0-B2F4-423EEEECBBE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DEECE460-2BB1-4A26-90F6-52CAE2E85FEC}"/>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4EA938DA-C02D-45D8-9B5D-B4850F006F62}"/>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357D0849-4FB6-4C15-855F-FF420D77DD0E}"/>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4AE64A07-8573-4FCC-BDDF-8770D98FF190}"/>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E9E2E76-0106-431D-A15C-28DD72596E10}"/>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EBD6BDE-F381-49BF-B142-145FA55B7FE2}"/>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48F981A9-E49C-4BDD-A674-454B7C6B4282}"/>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95D4E2-C439-46B1-AC93-DFA0096DB8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5994112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B06E3A6A-9A6F-40A2-93F8-93A9640986EE}"/>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A2462FFA-0952-49AF-882B-85DD8885BEAA}"/>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6A56FF70-B9DD-46A0-B2F4-423EEEECBBE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DEECE460-2BB1-4A26-90F6-52CAE2E85FEC}"/>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4EA938DA-C02D-45D8-9B5D-B4850F006F62}"/>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357D0849-4FB6-4C15-855F-FF420D77DD0E}"/>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4AE64A07-8573-4FCC-BDDF-8770D98FF190}"/>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E9E2E76-0106-431D-A15C-28DD72596E10}"/>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EBD6BDE-F381-49BF-B142-145FA55B7FE2}"/>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48F981A9-E49C-4BDD-A674-454B7C6B4282}"/>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95D4E2-C439-46B1-AC93-DFA0096DB8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313351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4">
            <a:extLst>
              <a:ext uri="{FF2B5EF4-FFF2-40B4-BE49-F238E27FC236}">
                <a16:creationId xmlns:a16="http://schemas.microsoft.com/office/drawing/2014/main" id="{B06E3A6A-9A6F-40A2-93F8-93A9640986EE}"/>
              </a:ext>
            </a:extLst>
          </p:cNvPr>
          <p:cNvGrpSpPr>
            <a:grpSpLocks/>
          </p:cNvGrpSpPr>
          <p:nvPr/>
        </p:nvGrpSpPr>
        <p:grpSpPr bwMode="auto">
          <a:xfrm>
            <a:off x="1" y="5561990"/>
            <a:ext cx="12192000" cy="908444"/>
            <a:chOff x="0" y="3504"/>
            <a:chExt cx="5760" cy="572"/>
          </a:xfrm>
        </p:grpSpPr>
        <p:pic>
          <p:nvPicPr>
            <p:cNvPr id="1033" name="Picture 12" descr="1903h1082">
              <a:extLst>
                <a:ext uri="{FF2B5EF4-FFF2-40B4-BE49-F238E27FC236}">
                  <a16:creationId xmlns:a16="http://schemas.microsoft.com/office/drawing/2014/main" id="{A2462FFA-0952-49AF-882B-85DD8885BEAA}"/>
                </a:ext>
              </a:extLst>
            </p:cNvPr>
            <p:cNvPicPr>
              <a:picLocks noChangeAspect="1" noChangeArrowheads="1"/>
            </p:cNvPicPr>
            <p:nvPr userDrawn="1"/>
          </p:nvPicPr>
          <p:blipFill>
            <a:blip r:embed="rId23">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a:extLst>
                <a:ext uri="{FF2B5EF4-FFF2-40B4-BE49-F238E27FC236}">
                  <a16:creationId xmlns:a16="http://schemas.microsoft.com/office/drawing/2014/main" id="{6A56FF70-B9DD-46A0-B2F4-423EEEECBBE3}"/>
                </a:ext>
              </a:extLst>
            </p:cNvPr>
            <p:cNvPicPr>
              <a:picLocks noChangeAspect="1" noChangeArrowheads="1"/>
            </p:cNvPicPr>
            <p:nvPr userDrawn="1"/>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a:extLst>
                <a:ext uri="{FF2B5EF4-FFF2-40B4-BE49-F238E27FC236}">
                  <a16:creationId xmlns:a16="http://schemas.microsoft.com/office/drawing/2014/main" id="{DEECE460-2BB1-4A26-90F6-52CAE2E85FEC}"/>
                </a:ext>
              </a:extLst>
            </p:cNvPr>
            <p:cNvPicPr>
              <a:picLocks noChangeAspect="1" noChangeArrowheads="1"/>
            </p:cNvPicPr>
            <p:nvPr userDrawn="1"/>
          </p:nvPicPr>
          <p:blipFill>
            <a:blip r:embed="rId23">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8">
            <a:extLst>
              <a:ext uri="{FF2B5EF4-FFF2-40B4-BE49-F238E27FC236}">
                <a16:creationId xmlns:a16="http://schemas.microsoft.com/office/drawing/2014/main" id="{4EA938DA-C02D-45D8-9B5D-B4850F006F62}"/>
              </a:ext>
            </a:extLst>
          </p:cNvPr>
          <p:cNvSpPr>
            <a:spLocks noChangeArrowheads="1"/>
          </p:cNvSpPr>
          <p:nvPr/>
        </p:nvSpPr>
        <p:spPr bwMode="auto">
          <a:xfrm>
            <a:off x="1" y="6324753"/>
            <a:ext cx="12192000" cy="533247"/>
          </a:xfrm>
          <a:prstGeom prst="rect">
            <a:avLst/>
          </a:prstGeom>
          <a:solidFill>
            <a:schemeClr val="tx1"/>
          </a:solidFill>
          <a:ln>
            <a:noFill/>
          </a:ln>
          <a:extLst/>
        </p:spPr>
        <p:txBody>
          <a:bodyPr wrap="none" lIns="92613" tIns="46306" rIns="92613" bIns="4630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55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2">
            <a:extLst>
              <a:ext uri="{FF2B5EF4-FFF2-40B4-BE49-F238E27FC236}">
                <a16:creationId xmlns:a16="http://schemas.microsoft.com/office/drawing/2014/main" id="{357D0849-4FB6-4C15-855F-FF420D77DD0E}"/>
              </a:ext>
            </a:extLst>
          </p:cNvPr>
          <p:cNvSpPr>
            <a:spLocks noGrp="1" noChangeArrowheads="1"/>
          </p:cNvSpPr>
          <p:nvPr>
            <p:ph type="title"/>
          </p:nvPr>
        </p:nvSpPr>
        <p:spPr bwMode="auto">
          <a:xfrm>
            <a:off x="608648" y="274870"/>
            <a:ext cx="10974706" cy="11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4AE64A07-8573-4FCC-BDDF-8770D98FF190}"/>
              </a:ext>
            </a:extLst>
          </p:cNvPr>
          <p:cNvSpPr>
            <a:spLocks noGrp="1" noChangeArrowheads="1"/>
          </p:cNvSpPr>
          <p:nvPr>
            <p:ph type="body" idx="1"/>
          </p:nvPr>
        </p:nvSpPr>
        <p:spPr bwMode="auto">
          <a:xfrm>
            <a:off x="608648" y="1599742"/>
            <a:ext cx="10974706" cy="36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6977" tIns="53488" rIns="106977" bIns="534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E9E2E76-0106-431D-A15C-28DD72596E10}"/>
              </a:ext>
            </a:extLst>
          </p:cNvPr>
          <p:cNvSpPr>
            <a:spLocks noGrp="1" noChangeArrowheads="1"/>
          </p:cNvSpPr>
          <p:nvPr>
            <p:ph type="dt" sz="half" idx="2"/>
          </p:nvPr>
        </p:nvSpPr>
        <p:spPr bwMode="auto">
          <a:xfrm>
            <a:off x="0" y="6613366"/>
            <a:ext cx="2845552" cy="244634"/>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eaLnBrk="1" hangingPunct="1">
              <a:defRPr sz="1039">
                <a:solidFill>
                  <a:srgbClr val="FF3300"/>
                </a:solidFill>
                <a:latin typeface="Verdan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39" b="0" i="0" u="none" strike="noStrike" kern="1200" cap="none" spc="0" normalizeH="0" baseline="0" noProof="0">
              <a:ln>
                <a:noFill/>
              </a:ln>
              <a:solidFill>
                <a:srgbClr val="FF3300"/>
              </a:solidFill>
              <a:effectLst/>
              <a:uLnTx/>
              <a:uFillTx/>
              <a:latin typeface="Verdana" pitchFamily="34" charset="0"/>
              <a:ea typeface="+mn-ea"/>
              <a:cs typeface="+mn-cs"/>
            </a:endParaRPr>
          </a:p>
        </p:txBody>
      </p:sp>
      <p:sp>
        <p:nvSpPr>
          <p:cNvPr id="3" name="Rectangle 5">
            <a:extLst>
              <a:ext uri="{FF2B5EF4-FFF2-40B4-BE49-F238E27FC236}">
                <a16:creationId xmlns:a16="http://schemas.microsoft.com/office/drawing/2014/main" id="{BEBD6BDE-F381-49BF-B142-145FA55B7FE2}"/>
              </a:ext>
            </a:extLst>
          </p:cNvPr>
          <p:cNvSpPr>
            <a:spLocks noGrp="1" noChangeArrowheads="1"/>
          </p:cNvSpPr>
          <p:nvPr>
            <p:ph type="ftr" sz="quarter" idx="3"/>
          </p:nvPr>
        </p:nvSpPr>
        <p:spPr bwMode="auto">
          <a:xfrm>
            <a:off x="3048434" y="6629858"/>
            <a:ext cx="6502631" cy="228142"/>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ctr" eaLnBrk="1" hangingPunct="1">
              <a:defRPr sz="1039">
                <a:solidFill>
                  <a:srgbClr val="FF3300"/>
                </a:solidFill>
                <a:latin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1030" name="Rectangle 6">
            <a:extLst>
              <a:ext uri="{FF2B5EF4-FFF2-40B4-BE49-F238E27FC236}">
                <a16:creationId xmlns:a16="http://schemas.microsoft.com/office/drawing/2014/main" id="{48F981A9-E49C-4BDD-A674-454B7C6B4282}"/>
              </a:ext>
            </a:extLst>
          </p:cNvPr>
          <p:cNvSpPr>
            <a:spLocks noGrp="1" noChangeArrowheads="1"/>
          </p:cNvSpPr>
          <p:nvPr>
            <p:ph type="sldNum" sz="quarter" idx="4"/>
          </p:nvPr>
        </p:nvSpPr>
        <p:spPr bwMode="auto">
          <a:xfrm>
            <a:off x="10159711" y="6552895"/>
            <a:ext cx="2032289" cy="305105"/>
          </a:xfrm>
          <a:prstGeom prst="rect">
            <a:avLst/>
          </a:prstGeom>
          <a:noFill/>
          <a:ln w="9525">
            <a:noFill/>
            <a:miter lim="800000"/>
            <a:headEnd/>
            <a:tailEnd/>
          </a:ln>
          <a:effectLst/>
        </p:spPr>
        <p:txBody>
          <a:bodyPr vert="horz" wrap="square" lIns="106977" tIns="53488" rIns="106977" bIns="53488" numCol="1" anchor="t" anchorCtr="0" compatLnSpc="1">
            <a:prstTxWarp prst="textNoShape">
              <a:avLst/>
            </a:prstTxWarp>
          </a:bodyPr>
          <a:lstStyle>
            <a:lvl1pPr algn="r" eaLnBrk="1" hangingPunct="1">
              <a:defRPr sz="1039">
                <a:solidFill>
                  <a:srgbClr val="FF3300"/>
                </a:solidFill>
                <a:latin typeface="Verdan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95D4E2-C439-46B1-AC93-DFA0096DB89D}"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8993260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Lst>
  <p:hf hdr="0" dt="0"/>
  <p:txStyles>
    <p:titleStyle>
      <a:lvl1pPr algn="ctr" rtl="0" eaLnBrk="0" fontAlgn="base" hangingPunct="0">
        <a:spcBef>
          <a:spcPct val="0"/>
        </a:spcBef>
        <a:spcAft>
          <a:spcPct val="0"/>
        </a:spcAft>
        <a:defRPr sz="4502" b="1">
          <a:solidFill>
            <a:srgbClr val="FF3300"/>
          </a:solidFill>
          <a:latin typeface="+mj-lt"/>
          <a:ea typeface="+mj-ea"/>
          <a:cs typeface="+mj-cs"/>
        </a:defRPr>
      </a:lvl1pPr>
      <a:lvl2pPr algn="ctr" rtl="0" eaLnBrk="0" fontAlgn="base" hangingPunct="0">
        <a:spcBef>
          <a:spcPct val="0"/>
        </a:spcBef>
        <a:spcAft>
          <a:spcPct val="0"/>
        </a:spcAft>
        <a:defRPr sz="4502" b="1">
          <a:solidFill>
            <a:srgbClr val="FF3300"/>
          </a:solidFill>
          <a:latin typeface="Arial" charset="0"/>
        </a:defRPr>
      </a:lvl2pPr>
      <a:lvl3pPr algn="ctr" rtl="0" eaLnBrk="0" fontAlgn="base" hangingPunct="0">
        <a:spcBef>
          <a:spcPct val="0"/>
        </a:spcBef>
        <a:spcAft>
          <a:spcPct val="0"/>
        </a:spcAft>
        <a:defRPr sz="4502" b="1">
          <a:solidFill>
            <a:srgbClr val="FF3300"/>
          </a:solidFill>
          <a:latin typeface="Arial" charset="0"/>
        </a:defRPr>
      </a:lvl3pPr>
      <a:lvl4pPr algn="ctr" rtl="0" eaLnBrk="0" fontAlgn="base" hangingPunct="0">
        <a:spcBef>
          <a:spcPct val="0"/>
        </a:spcBef>
        <a:spcAft>
          <a:spcPct val="0"/>
        </a:spcAft>
        <a:defRPr sz="4502" b="1">
          <a:solidFill>
            <a:srgbClr val="FF3300"/>
          </a:solidFill>
          <a:latin typeface="Arial" charset="0"/>
        </a:defRPr>
      </a:lvl4pPr>
      <a:lvl5pPr algn="ctr" rtl="0" eaLnBrk="0" fontAlgn="base" hangingPunct="0">
        <a:spcBef>
          <a:spcPct val="0"/>
        </a:spcBef>
        <a:spcAft>
          <a:spcPct val="0"/>
        </a:spcAft>
        <a:defRPr sz="4502" b="1">
          <a:solidFill>
            <a:srgbClr val="FF3300"/>
          </a:solidFill>
          <a:latin typeface="Arial" charset="0"/>
        </a:defRPr>
      </a:lvl5pPr>
      <a:lvl6pPr marL="463049" algn="ctr" rtl="0" fontAlgn="base">
        <a:spcBef>
          <a:spcPct val="0"/>
        </a:spcBef>
        <a:spcAft>
          <a:spcPct val="0"/>
        </a:spcAft>
        <a:defRPr sz="4502" b="1">
          <a:solidFill>
            <a:srgbClr val="FF3300"/>
          </a:solidFill>
          <a:latin typeface="Arial" charset="0"/>
        </a:defRPr>
      </a:lvl6pPr>
      <a:lvl7pPr marL="926098" algn="ctr" rtl="0" fontAlgn="base">
        <a:spcBef>
          <a:spcPct val="0"/>
        </a:spcBef>
        <a:spcAft>
          <a:spcPct val="0"/>
        </a:spcAft>
        <a:defRPr sz="4502" b="1">
          <a:solidFill>
            <a:srgbClr val="FF3300"/>
          </a:solidFill>
          <a:latin typeface="Arial" charset="0"/>
        </a:defRPr>
      </a:lvl7pPr>
      <a:lvl8pPr marL="1389147" algn="ctr" rtl="0" fontAlgn="base">
        <a:spcBef>
          <a:spcPct val="0"/>
        </a:spcBef>
        <a:spcAft>
          <a:spcPct val="0"/>
        </a:spcAft>
        <a:defRPr sz="4502" b="1">
          <a:solidFill>
            <a:srgbClr val="FF3300"/>
          </a:solidFill>
          <a:latin typeface="Arial" charset="0"/>
        </a:defRPr>
      </a:lvl8pPr>
      <a:lvl9pPr marL="1852196" algn="ctr" rtl="0" fontAlgn="base">
        <a:spcBef>
          <a:spcPct val="0"/>
        </a:spcBef>
        <a:spcAft>
          <a:spcPct val="0"/>
        </a:spcAft>
        <a:defRPr sz="4502" b="1">
          <a:solidFill>
            <a:srgbClr val="FF3300"/>
          </a:solidFill>
          <a:latin typeface="Arial" charset="0"/>
        </a:defRPr>
      </a:lvl9pPr>
    </p:titleStyle>
    <p:bodyStyle>
      <a:lvl1pPr marL="346323" indent="-346323" algn="l" rtl="0" eaLnBrk="0" fontAlgn="base" hangingPunct="0">
        <a:spcBef>
          <a:spcPct val="20000"/>
        </a:spcBef>
        <a:spcAft>
          <a:spcPct val="0"/>
        </a:spcAft>
        <a:buClr>
          <a:srgbClr val="FF3300"/>
        </a:buClr>
        <a:buChar char="•"/>
        <a:defRPr sz="3290">
          <a:solidFill>
            <a:schemeClr val="tx1"/>
          </a:solidFill>
          <a:latin typeface="+mn-lt"/>
          <a:ea typeface="+mn-ea"/>
          <a:cs typeface="+mn-cs"/>
        </a:defRPr>
      </a:lvl1pPr>
      <a:lvl2pPr marL="751742" indent="-288603" algn="l" rtl="0" eaLnBrk="0" fontAlgn="base" hangingPunct="0">
        <a:spcBef>
          <a:spcPct val="20000"/>
        </a:spcBef>
        <a:spcAft>
          <a:spcPct val="0"/>
        </a:spcAft>
        <a:buClr>
          <a:srgbClr val="FF3300"/>
        </a:buClr>
        <a:buChar char="–"/>
        <a:defRPr sz="2857">
          <a:solidFill>
            <a:schemeClr val="tx1"/>
          </a:solidFill>
          <a:latin typeface="+mn-lt"/>
        </a:defRPr>
      </a:lvl2pPr>
      <a:lvl3pPr marL="1157160" indent="-230882" algn="l" rtl="0" eaLnBrk="0" fontAlgn="base" hangingPunct="0">
        <a:spcBef>
          <a:spcPct val="20000"/>
        </a:spcBef>
        <a:spcAft>
          <a:spcPct val="0"/>
        </a:spcAft>
        <a:buClr>
          <a:srgbClr val="FF3300"/>
        </a:buClr>
        <a:buChar char="•"/>
        <a:defRPr sz="2424">
          <a:solidFill>
            <a:schemeClr val="tx1"/>
          </a:solidFill>
          <a:latin typeface="+mn-lt"/>
        </a:defRPr>
      </a:lvl3pPr>
      <a:lvl4pPr marL="1620299" indent="-230882" algn="l" rtl="0" eaLnBrk="0" fontAlgn="base" hangingPunct="0">
        <a:spcBef>
          <a:spcPct val="20000"/>
        </a:spcBef>
        <a:spcAft>
          <a:spcPct val="0"/>
        </a:spcAft>
        <a:buClr>
          <a:srgbClr val="FF3300"/>
        </a:buClr>
        <a:buChar char="–"/>
        <a:defRPr sz="1991">
          <a:solidFill>
            <a:schemeClr val="tx1"/>
          </a:solidFill>
          <a:latin typeface="+mn-lt"/>
        </a:defRPr>
      </a:lvl4pPr>
      <a:lvl5pPr marL="2083437" indent="-230882" algn="l" rtl="0" eaLnBrk="0" fontAlgn="base" hangingPunct="0">
        <a:spcBef>
          <a:spcPct val="20000"/>
        </a:spcBef>
        <a:spcAft>
          <a:spcPct val="0"/>
        </a:spcAft>
        <a:buClr>
          <a:srgbClr val="FF3300"/>
        </a:buClr>
        <a:buChar char="»"/>
        <a:defRPr sz="1991">
          <a:solidFill>
            <a:schemeClr val="tx1"/>
          </a:solidFill>
          <a:latin typeface="+mn-lt"/>
        </a:defRPr>
      </a:lvl5pPr>
      <a:lvl6pPr marL="2546770" indent="-231525" algn="l" rtl="0" fontAlgn="base">
        <a:spcBef>
          <a:spcPct val="20000"/>
        </a:spcBef>
        <a:spcAft>
          <a:spcPct val="0"/>
        </a:spcAft>
        <a:buClr>
          <a:srgbClr val="FF3300"/>
        </a:buClr>
        <a:buChar char="»"/>
        <a:defRPr sz="1991">
          <a:solidFill>
            <a:schemeClr val="tx1"/>
          </a:solidFill>
          <a:latin typeface="+mn-lt"/>
        </a:defRPr>
      </a:lvl6pPr>
      <a:lvl7pPr marL="3009819" indent="-231525" algn="l" rtl="0" fontAlgn="base">
        <a:spcBef>
          <a:spcPct val="20000"/>
        </a:spcBef>
        <a:spcAft>
          <a:spcPct val="0"/>
        </a:spcAft>
        <a:buClr>
          <a:srgbClr val="FF3300"/>
        </a:buClr>
        <a:buChar char="»"/>
        <a:defRPr sz="1991">
          <a:solidFill>
            <a:schemeClr val="tx1"/>
          </a:solidFill>
          <a:latin typeface="+mn-lt"/>
        </a:defRPr>
      </a:lvl7pPr>
      <a:lvl8pPr marL="3472868" indent="-231525" algn="l" rtl="0" fontAlgn="base">
        <a:spcBef>
          <a:spcPct val="20000"/>
        </a:spcBef>
        <a:spcAft>
          <a:spcPct val="0"/>
        </a:spcAft>
        <a:buClr>
          <a:srgbClr val="FF3300"/>
        </a:buClr>
        <a:buChar char="»"/>
        <a:defRPr sz="1991">
          <a:solidFill>
            <a:schemeClr val="tx1"/>
          </a:solidFill>
          <a:latin typeface="+mn-lt"/>
        </a:defRPr>
      </a:lvl8pPr>
      <a:lvl9pPr marL="3935917" indent="-231525" algn="l" rtl="0" fontAlgn="base">
        <a:spcBef>
          <a:spcPct val="20000"/>
        </a:spcBef>
        <a:spcAft>
          <a:spcPct val="0"/>
        </a:spcAft>
        <a:buClr>
          <a:srgbClr val="FF3300"/>
        </a:buClr>
        <a:buChar char="»"/>
        <a:defRPr sz="1991">
          <a:solidFill>
            <a:schemeClr val="tx1"/>
          </a:solidFill>
          <a:latin typeface="+mn-lt"/>
        </a:defRPr>
      </a:lvl9pPr>
    </p:bodyStyle>
    <p:otherStyle>
      <a:defPPr>
        <a:defRPr lang="en-US"/>
      </a:defPPr>
      <a:lvl1pPr marL="0" algn="l" defTabSz="926098" rtl="0" eaLnBrk="1" latinLnBrk="0" hangingPunct="1">
        <a:defRPr sz="1818" kern="1200">
          <a:solidFill>
            <a:schemeClr val="tx1"/>
          </a:solidFill>
          <a:latin typeface="+mn-lt"/>
          <a:ea typeface="+mn-ea"/>
          <a:cs typeface="+mn-cs"/>
        </a:defRPr>
      </a:lvl1pPr>
      <a:lvl2pPr marL="463049" algn="l" defTabSz="926098" rtl="0" eaLnBrk="1" latinLnBrk="0" hangingPunct="1">
        <a:defRPr sz="1818" kern="1200">
          <a:solidFill>
            <a:schemeClr val="tx1"/>
          </a:solidFill>
          <a:latin typeface="+mn-lt"/>
          <a:ea typeface="+mn-ea"/>
          <a:cs typeface="+mn-cs"/>
        </a:defRPr>
      </a:lvl2pPr>
      <a:lvl3pPr marL="926098" algn="l" defTabSz="926098" rtl="0" eaLnBrk="1" latinLnBrk="0" hangingPunct="1">
        <a:defRPr sz="1818" kern="1200">
          <a:solidFill>
            <a:schemeClr val="tx1"/>
          </a:solidFill>
          <a:latin typeface="+mn-lt"/>
          <a:ea typeface="+mn-ea"/>
          <a:cs typeface="+mn-cs"/>
        </a:defRPr>
      </a:lvl3pPr>
      <a:lvl4pPr marL="1389147" algn="l" defTabSz="926098" rtl="0" eaLnBrk="1" latinLnBrk="0" hangingPunct="1">
        <a:defRPr sz="1818" kern="1200">
          <a:solidFill>
            <a:schemeClr val="tx1"/>
          </a:solidFill>
          <a:latin typeface="+mn-lt"/>
          <a:ea typeface="+mn-ea"/>
          <a:cs typeface="+mn-cs"/>
        </a:defRPr>
      </a:lvl4pPr>
      <a:lvl5pPr marL="1852196" algn="l" defTabSz="926098" rtl="0" eaLnBrk="1" latinLnBrk="0" hangingPunct="1">
        <a:defRPr sz="1818" kern="1200">
          <a:solidFill>
            <a:schemeClr val="tx1"/>
          </a:solidFill>
          <a:latin typeface="+mn-lt"/>
          <a:ea typeface="+mn-ea"/>
          <a:cs typeface="+mn-cs"/>
        </a:defRPr>
      </a:lvl5pPr>
      <a:lvl6pPr marL="2315245" algn="l" defTabSz="926098" rtl="0" eaLnBrk="1" latinLnBrk="0" hangingPunct="1">
        <a:defRPr sz="1818" kern="1200">
          <a:solidFill>
            <a:schemeClr val="tx1"/>
          </a:solidFill>
          <a:latin typeface="+mn-lt"/>
          <a:ea typeface="+mn-ea"/>
          <a:cs typeface="+mn-cs"/>
        </a:defRPr>
      </a:lvl6pPr>
      <a:lvl7pPr marL="2778294" algn="l" defTabSz="926098" rtl="0" eaLnBrk="1" latinLnBrk="0" hangingPunct="1">
        <a:defRPr sz="1818" kern="1200">
          <a:solidFill>
            <a:schemeClr val="tx1"/>
          </a:solidFill>
          <a:latin typeface="+mn-lt"/>
          <a:ea typeface="+mn-ea"/>
          <a:cs typeface="+mn-cs"/>
        </a:defRPr>
      </a:lvl7pPr>
      <a:lvl8pPr marL="3241343" algn="l" defTabSz="926098" rtl="0" eaLnBrk="1" latinLnBrk="0" hangingPunct="1">
        <a:defRPr sz="1818" kern="1200">
          <a:solidFill>
            <a:schemeClr val="tx1"/>
          </a:solidFill>
          <a:latin typeface="+mn-lt"/>
          <a:ea typeface="+mn-ea"/>
          <a:cs typeface="+mn-cs"/>
        </a:defRPr>
      </a:lvl8pPr>
      <a:lvl9pPr marL="3704392" algn="l" defTabSz="926098"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0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50.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9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57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4ED4607F-184A-4084-A173-32C1F6F154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3" name="Номер слайда 2">
            <a:extLst>
              <a:ext uri="{FF2B5EF4-FFF2-40B4-BE49-F238E27FC236}">
                <a16:creationId xmlns:a16="http://schemas.microsoft.com/office/drawing/2014/main" id="{435F6625-ADA0-40C1-B936-5EB78071CF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D0EC5-810E-4C77-AD0F-9579B8E91927}" type="slidenum">
              <a:rPr kumimoji="0" lang="en-US" altLang="en-US" sz="1039" b="0" i="0" u="none" strike="noStrike" kern="1200" cap="none" spc="0" normalizeH="0" baseline="0" noProof="0" smtClean="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pic>
        <p:nvPicPr>
          <p:cNvPr id="4" name="Рисунок 3">
            <a:extLst>
              <a:ext uri="{FF2B5EF4-FFF2-40B4-BE49-F238E27FC236}">
                <a16:creationId xmlns:a16="http://schemas.microsoft.com/office/drawing/2014/main" id="{228FBF20-1A5B-472A-B20E-3D602BF12E5A}"/>
              </a:ext>
            </a:extLst>
          </p:cNvPr>
          <p:cNvPicPr>
            <a:picLocks noChangeAspect="1"/>
          </p:cNvPicPr>
          <p:nvPr/>
        </p:nvPicPr>
        <p:blipFill>
          <a:blip r:embed="rId2"/>
          <a:stretch>
            <a:fillRect/>
          </a:stretch>
        </p:blipFill>
        <p:spPr>
          <a:xfrm>
            <a:off x="1081911" y="390524"/>
            <a:ext cx="10435676" cy="5132677"/>
          </a:xfrm>
          <a:prstGeom prst="rect">
            <a:avLst/>
          </a:prstGeom>
        </p:spPr>
      </p:pic>
    </p:spTree>
    <p:extLst>
      <p:ext uri="{BB962C8B-B14F-4D97-AF65-F5344CB8AC3E}">
        <p14:creationId xmlns:p14="http://schemas.microsoft.com/office/powerpoint/2010/main" val="987807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3">
            <a:extLst>
              <a:ext uri="{FF2B5EF4-FFF2-40B4-BE49-F238E27FC236}">
                <a16:creationId xmlns:a16="http://schemas.microsoft.com/office/drawing/2014/main" id="{2B7E0ECE-FFAB-4223-931E-0DBBFD9298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43172" indent="-247374">
              <a:defRPr>
                <a:solidFill>
                  <a:schemeClr val="tx1"/>
                </a:solidFill>
                <a:latin typeface="Arial" panose="020B0604020202020204" pitchFamily="34" charset="0"/>
              </a:defRPr>
            </a:lvl2pPr>
            <a:lvl3pPr marL="989495" indent="-197899">
              <a:defRPr>
                <a:solidFill>
                  <a:schemeClr val="tx1"/>
                </a:solidFill>
                <a:latin typeface="Arial" panose="020B0604020202020204" pitchFamily="34" charset="0"/>
              </a:defRPr>
            </a:lvl3pPr>
            <a:lvl4pPr marL="1385293" indent="-197899">
              <a:defRPr>
                <a:solidFill>
                  <a:schemeClr val="tx1"/>
                </a:solidFill>
                <a:latin typeface="Arial" panose="020B0604020202020204" pitchFamily="34" charset="0"/>
              </a:defRPr>
            </a:lvl4pPr>
            <a:lvl5pPr marL="1781091" indent="-197899">
              <a:defRPr>
                <a:solidFill>
                  <a:schemeClr val="tx1"/>
                </a:solidFill>
                <a:latin typeface="Arial" panose="020B0604020202020204" pitchFamily="34" charset="0"/>
              </a:defRPr>
            </a:lvl5pPr>
            <a:lvl6pPr marL="2176889" indent="-197899" eaLnBrk="0" fontAlgn="base" hangingPunct="0">
              <a:spcBef>
                <a:spcPct val="0"/>
              </a:spcBef>
              <a:spcAft>
                <a:spcPct val="0"/>
              </a:spcAft>
              <a:defRPr>
                <a:solidFill>
                  <a:schemeClr val="tx1"/>
                </a:solidFill>
                <a:latin typeface="Arial" panose="020B0604020202020204" pitchFamily="34" charset="0"/>
              </a:defRPr>
            </a:lvl6pPr>
            <a:lvl7pPr marL="2572687" indent="-197899" eaLnBrk="0" fontAlgn="base" hangingPunct="0">
              <a:spcBef>
                <a:spcPct val="0"/>
              </a:spcBef>
              <a:spcAft>
                <a:spcPct val="0"/>
              </a:spcAft>
              <a:defRPr>
                <a:solidFill>
                  <a:schemeClr val="tx1"/>
                </a:solidFill>
                <a:latin typeface="Arial" panose="020B0604020202020204" pitchFamily="34" charset="0"/>
              </a:defRPr>
            </a:lvl7pPr>
            <a:lvl8pPr marL="2968485" indent="-197899" eaLnBrk="0" fontAlgn="base" hangingPunct="0">
              <a:spcBef>
                <a:spcPct val="0"/>
              </a:spcBef>
              <a:spcAft>
                <a:spcPct val="0"/>
              </a:spcAft>
              <a:defRPr>
                <a:solidFill>
                  <a:schemeClr val="tx1"/>
                </a:solidFill>
                <a:latin typeface="Arial" panose="020B0604020202020204" pitchFamily="34" charset="0"/>
              </a:defRPr>
            </a:lvl8pPr>
            <a:lvl9pPr marL="3364283" indent="-19789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5873A8-1E65-4FA4-AF44-58E3A5532188}"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
        <p:nvSpPr>
          <p:cNvPr id="20483" name="Rectangle 7">
            <a:extLst>
              <a:ext uri="{FF2B5EF4-FFF2-40B4-BE49-F238E27FC236}">
                <a16:creationId xmlns:a16="http://schemas.microsoft.com/office/drawing/2014/main" id="{FA5C0E0B-5CDF-4259-A799-F32A9DDF88AC}"/>
              </a:ext>
            </a:extLst>
          </p:cNvPr>
          <p:cNvSpPr>
            <a:spLocks noChangeArrowheads="1"/>
          </p:cNvSpPr>
          <p:nvPr/>
        </p:nvSpPr>
        <p:spPr bwMode="auto">
          <a:xfrm>
            <a:off x="1264478" y="41506"/>
            <a:ext cx="187099" cy="37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613" tIns="46306" rIns="92613" bIns="4630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altLang="ru-RU" sz="181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8" name="Прямая соединительная линия 7">
            <a:extLst>
              <a:ext uri="{FF2B5EF4-FFF2-40B4-BE49-F238E27FC236}">
                <a16:creationId xmlns:a16="http://schemas.microsoft.com/office/drawing/2014/main" id="{121830CC-6DA4-4CF4-8C9B-674263FDA8DF}"/>
              </a:ext>
            </a:extLst>
          </p:cNvPr>
          <p:cNvCxnSpPr/>
          <p:nvPr/>
        </p:nvCxnSpPr>
        <p:spPr>
          <a:xfrm>
            <a:off x="2576981" y="7414612"/>
            <a:ext cx="0" cy="320223"/>
          </a:xfrm>
          <a:prstGeom prst="line">
            <a:avLst/>
          </a:prstGeom>
          <a:ln w="57150" cmpd="dbl"/>
        </p:spPr>
        <p:style>
          <a:lnRef idx="1">
            <a:schemeClr val="accent1"/>
          </a:lnRef>
          <a:fillRef idx="0">
            <a:schemeClr val="accent1"/>
          </a:fillRef>
          <a:effectRef idx="0">
            <a:schemeClr val="accent1"/>
          </a:effectRef>
          <a:fontRef idx="minor">
            <a:schemeClr val="tx1"/>
          </a:fontRef>
        </p:style>
      </p:cxnSp>
      <p:sp>
        <p:nvSpPr>
          <p:cNvPr id="13" name="Rectangle 8">
            <a:extLst>
              <a:ext uri="{FF2B5EF4-FFF2-40B4-BE49-F238E27FC236}">
                <a16:creationId xmlns:a16="http://schemas.microsoft.com/office/drawing/2014/main" id="{1BD35B9A-52CE-4F08-AFEA-0C03D2AF44A1}"/>
              </a:ext>
            </a:extLst>
          </p:cNvPr>
          <p:cNvSpPr>
            <a:spLocks noChangeArrowheads="1"/>
          </p:cNvSpPr>
          <p:nvPr/>
        </p:nvSpPr>
        <p:spPr bwMode="auto">
          <a:xfrm>
            <a:off x="479498" y="1561158"/>
            <a:ext cx="4137250" cy="195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13" tIns="46306" rIns="92613" bIns="4630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ru-RU" sz="2424"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Критерий оценивания (КО) </a:t>
            </a:r>
            <a:r>
              <a:rPr kumimoji="0" lang="ru-RU" altLang="ru-RU" sz="2424"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признак, на основании которого проводится оценка учебных достижений учащихся. </a:t>
            </a:r>
            <a:endParaRPr kumimoji="0" lang="ru-RU" altLang="ru-RU" sz="3636"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Заголовок 1">
            <a:extLst>
              <a:ext uri="{FF2B5EF4-FFF2-40B4-BE49-F238E27FC236}">
                <a16:creationId xmlns:a16="http://schemas.microsoft.com/office/drawing/2014/main" id="{97E4176D-B8E6-4FC4-A6D2-D1DC54559832}"/>
              </a:ext>
            </a:extLst>
          </p:cNvPr>
          <p:cNvSpPr txBox="1">
            <a:spLocks/>
          </p:cNvSpPr>
          <p:nvPr/>
        </p:nvSpPr>
        <p:spPr bwMode="auto">
          <a:xfrm>
            <a:off x="1746875" y="75591"/>
            <a:ext cx="8698252" cy="716035"/>
          </a:xfrm>
          <a:prstGeom prst="rect">
            <a:avLst/>
          </a:prstGeom>
          <a:noFill/>
          <a:ln>
            <a:noFill/>
          </a:ln>
          <a:extLst/>
        </p:spPr>
        <p:txBody>
          <a:bodyPr lIns="92613" tIns="46306" rIns="92613" bIns="46306" anchor="ct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3982" b="1" i="0" u="none" strike="noStrike" kern="0" cap="none" spc="0" normalizeH="0" baseline="0" noProof="0" dirty="0">
                <a:ln>
                  <a:noFill/>
                </a:ln>
                <a:solidFill>
                  <a:srgbClr val="0000FF"/>
                </a:solidFill>
                <a:effectLst/>
                <a:uLnTx/>
                <a:uFillTx/>
                <a:latin typeface="Times New Roman" pitchFamily="18" charset="0"/>
                <a:ea typeface="+mj-ea"/>
                <a:cs typeface="Times New Roman" pitchFamily="18" charset="0"/>
              </a:rPr>
              <a:t>Критерий</a:t>
            </a:r>
            <a:r>
              <a:rPr kumimoji="0" lang="ru-RU" altLang="ru-RU" sz="3809" b="1" i="0" u="none" strike="noStrike" kern="0" cap="none" spc="0" normalizeH="0" baseline="0" noProof="0" dirty="0">
                <a:ln>
                  <a:noFill/>
                </a:ln>
                <a:solidFill>
                  <a:srgbClr val="FF3300"/>
                </a:solidFill>
                <a:effectLst/>
                <a:uLnTx/>
                <a:uFillTx/>
                <a:latin typeface="Times New Roman" pitchFamily="18" charset="0"/>
                <a:ea typeface="+mj-ea"/>
                <a:cs typeface="Times New Roman" pitchFamily="18" charset="0"/>
              </a:rPr>
              <a:t> </a:t>
            </a:r>
            <a:r>
              <a:rPr kumimoji="0" lang="ru-RU" altLang="ru-RU" sz="3982" b="1" i="0" u="none" strike="noStrike" kern="0" cap="none" spc="0" normalizeH="0" baseline="0" noProof="0" dirty="0">
                <a:ln>
                  <a:noFill/>
                </a:ln>
                <a:solidFill>
                  <a:srgbClr val="0000FF"/>
                </a:solidFill>
                <a:effectLst/>
                <a:uLnTx/>
                <a:uFillTx/>
                <a:latin typeface="Times New Roman" pitchFamily="18" charset="0"/>
                <a:ea typeface="+mj-ea"/>
                <a:cs typeface="Times New Roman" pitchFamily="18" charset="0"/>
              </a:rPr>
              <a:t>оценивания</a:t>
            </a:r>
          </a:p>
        </p:txBody>
      </p:sp>
      <p:pic>
        <p:nvPicPr>
          <p:cNvPr id="9" name="Рисунок 8">
            <a:extLst>
              <a:ext uri="{FF2B5EF4-FFF2-40B4-BE49-F238E27FC236}">
                <a16:creationId xmlns:a16="http://schemas.microsoft.com/office/drawing/2014/main" id="{DC4B0471-9BC7-465B-8DDC-1CBFEBE8B038}"/>
              </a:ext>
            </a:extLst>
          </p:cNvPr>
          <p:cNvPicPr>
            <a:picLocks noChangeAspect="1"/>
          </p:cNvPicPr>
          <p:nvPr/>
        </p:nvPicPr>
        <p:blipFill>
          <a:blip r:embed="rId3"/>
          <a:stretch>
            <a:fillRect/>
          </a:stretch>
        </p:blipFill>
        <p:spPr>
          <a:xfrm>
            <a:off x="5010149" y="1066800"/>
            <a:ext cx="6530903" cy="4267200"/>
          </a:xfrm>
          <a:prstGeom prst="rect">
            <a:avLst/>
          </a:prstGeom>
        </p:spPr>
      </p:pic>
    </p:spTree>
    <p:extLst>
      <p:ext uri="{BB962C8B-B14F-4D97-AF65-F5344CB8AC3E}">
        <p14:creationId xmlns:p14="http://schemas.microsoft.com/office/powerpoint/2010/main" val="397259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a:extLst>
              <a:ext uri="{FF2B5EF4-FFF2-40B4-BE49-F238E27FC236}">
                <a16:creationId xmlns:a16="http://schemas.microsoft.com/office/drawing/2014/main" id="{CEDF0D25-2F31-4B32-9623-1468D0F79130}"/>
              </a:ext>
            </a:extLst>
          </p:cNvPr>
          <p:cNvSpPr>
            <a:spLocks noGrp="1" noChangeArrowheads="1"/>
          </p:cNvSpPr>
          <p:nvPr>
            <p:ph type="title"/>
          </p:nvPr>
        </p:nvSpPr>
        <p:spPr>
          <a:xfrm>
            <a:off x="1693274" y="394439"/>
            <a:ext cx="8696879" cy="725656"/>
          </a:xfrm>
        </p:spPr>
        <p:txBody>
          <a:bodyPr/>
          <a:lstStyle/>
          <a:p>
            <a:r>
              <a:rPr lang="ru-RU" altLang="ru-RU" sz="3463">
                <a:solidFill>
                  <a:srgbClr val="0000FF"/>
                </a:solidFill>
                <a:latin typeface="Times New Roman" panose="02020603050405020304" pitchFamily="18" charset="0"/>
                <a:cs typeface="Times New Roman" panose="02020603050405020304" pitchFamily="18" charset="0"/>
              </a:rPr>
              <a:t>Критерии оценивания</a:t>
            </a:r>
          </a:p>
        </p:txBody>
      </p:sp>
      <p:sp>
        <p:nvSpPr>
          <p:cNvPr id="25603" name="Прямоугольник 1">
            <a:extLst>
              <a:ext uri="{FF2B5EF4-FFF2-40B4-BE49-F238E27FC236}">
                <a16:creationId xmlns:a16="http://schemas.microsoft.com/office/drawing/2014/main" id="{AD264697-0DC5-414B-B5D7-15FD3B4749CA}"/>
              </a:ext>
            </a:extLst>
          </p:cNvPr>
          <p:cNvSpPr>
            <a:spLocks noChangeArrowheads="1"/>
          </p:cNvSpPr>
          <p:nvPr/>
        </p:nvSpPr>
        <p:spPr bwMode="auto">
          <a:xfrm>
            <a:off x="762000" y="1136587"/>
            <a:ext cx="10477500" cy="51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13" tIns="46306" rIns="92613" bIns="4630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altLang="ru-RU" sz="277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Сколько критериев оценивания должно быть в одном задании?</a:t>
            </a:r>
          </a:p>
        </p:txBody>
      </p:sp>
      <p:pic>
        <p:nvPicPr>
          <p:cNvPr id="25604" name="Picture 2" descr="Похожее изображение">
            <a:extLst>
              <a:ext uri="{FF2B5EF4-FFF2-40B4-BE49-F238E27FC236}">
                <a16:creationId xmlns:a16="http://schemas.microsoft.com/office/drawing/2014/main" id="{78757F0B-C7CC-4EE2-9764-ED720B581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877" y="1977689"/>
            <a:ext cx="2372126" cy="316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173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a:extLst>
              <a:ext uri="{FF2B5EF4-FFF2-40B4-BE49-F238E27FC236}">
                <a16:creationId xmlns:a16="http://schemas.microsoft.com/office/drawing/2014/main" id="{ACD8DEBC-DFBB-4C02-9145-45877B444F34}"/>
              </a:ext>
            </a:extLst>
          </p:cNvPr>
          <p:cNvSpPr>
            <a:spLocks noGrp="1" noChangeArrowheads="1"/>
          </p:cNvSpPr>
          <p:nvPr>
            <p:ph type="title"/>
          </p:nvPr>
        </p:nvSpPr>
        <p:spPr>
          <a:xfrm>
            <a:off x="1752371" y="196533"/>
            <a:ext cx="8696879" cy="725656"/>
          </a:xfrm>
        </p:spPr>
        <p:txBody>
          <a:bodyPr/>
          <a:lstStyle/>
          <a:p>
            <a:r>
              <a:rPr lang="ru-RU" altLang="ru-RU" sz="3463">
                <a:solidFill>
                  <a:srgbClr val="0000FF"/>
                </a:solidFill>
                <a:latin typeface="Times New Roman" panose="02020603050405020304" pitchFamily="18" charset="0"/>
                <a:cs typeface="Times New Roman" panose="02020603050405020304" pitchFamily="18" charset="0"/>
              </a:rPr>
              <a:t>Критерии оценивания</a:t>
            </a:r>
          </a:p>
        </p:txBody>
      </p:sp>
      <p:sp>
        <p:nvSpPr>
          <p:cNvPr id="4" name="Прямоугольник 1">
            <a:extLst>
              <a:ext uri="{FF2B5EF4-FFF2-40B4-BE49-F238E27FC236}">
                <a16:creationId xmlns:a16="http://schemas.microsoft.com/office/drawing/2014/main" id="{EDCB1BEF-3A15-47B2-BFCD-F50319970852}"/>
              </a:ext>
            </a:extLst>
          </p:cNvPr>
          <p:cNvSpPr>
            <a:spLocks noChangeArrowheads="1"/>
          </p:cNvSpPr>
          <p:nvPr/>
        </p:nvSpPr>
        <p:spPr bwMode="auto">
          <a:xfrm>
            <a:off x="2291116" y="1136588"/>
            <a:ext cx="8158134" cy="2224869"/>
          </a:xfrm>
          <a:prstGeom prst="rect">
            <a:avLst/>
          </a:prstGeom>
          <a:noFill/>
          <a:ln>
            <a:noFill/>
          </a:ln>
          <a:extLst/>
        </p:spPr>
        <p:txBody>
          <a:bodyPr lIns="92613" tIns="46306" rIns="92613" bIns="46306">
            <a:spAutoFit/>
          </a:bodyPr>
          <a:lstStyle>
            <a:lvl1pPr>
              <a:spcBef>
                <a:spcPct val="20000"/>
              </a:spcBef>
              <a:buClr>
                <a:srgbClr val="FF3300"/>
              </a:buClr>
              <a:buChar char="•"/>
              <a:defRPr sz="3800">
                <a:solidFill>
                  <a:schemeClr val="tx1"/>
                </a:solidFill>
                <a:latin typeface="Arial" charset="0"/>
              </a:defRPr>
            </a:lvl1pPr>
            <a:lvl2pPr marL="742950" indent="-285750">
              <a:spcBef>
                <a:spcPct val="20000"/>
              </a:spcBef>
              <a:buClr>
                <a:srgbClr val="FF3300"/>
              </a:buClr>
              <a:buChar char="–"/>
              <a:defRPr sz="3300">
                <a:solidFill>
                  <a:schemeClr val="tx1"/>
                </a:solidFill>
                <a:latin typeface="Arial" charset="0"/>
              </a:defRPr>
            </a:lvl2pPr>
            <a:lvl3pPr marL="1143000" indent="-228600">
              <a:spcBef>
                <a:spcPct val="20000"/>
              </a:spcBef>
              <a:buClr>
                <a:srgbClr val="FF3300"/>
              </a:buClr>
              <a:buChar char="•"/>
              <a:defRPr sz="2800">
                <a:solidFill>
                  <a:schemeClr val="tx1"/>
                </a:solidFill>
                <a:latin typeface="Arial" charset="0"/>
              </a:defRPr>
            </a:lvl3pPr>
            <a:lvl4pPr marL="1600200" indent="-228600">
              <a:spcBef>
                <a:spcPct val="20000"/>
              </a:spcBef>
              <a:buClr>
                <a:srgbClr val="FF3300"/>
              </a:buClr>
              <a:buChar char="–"/>
              <a:defRPr sz="2300">
                <a:solidFill>
                  <a:schemeClr val="tx1"/>
                </a:solidFill>
                <a:latin typeface="Arial" charset="0"/>
              </a:defRPr>
            </a:lvl4pPr>
            <a:lvl5pPr marL="2057400" indent="-228600">
              <a:spcBef>
                <a:spcPct val="20000"/>
              </a:spcBef>
              <a:buClr>
                <a:srgbClr val="FF3300"/>
              </a:buClr>
              <a:buChar char="»"/>
              <a:defRPr sz="2300">
                <a:solidFill>
                  <a:schemeClr val="tx1"/>
                </a:solidFill>
                <a:latin typeface="Arial" charset="0"/>
              </a:defRPr>
            </a:lvl5pPr>
            <a:lvl6pPr marL="2514600" indent="-228600" eaLnBrk="0" fontAlgn="base" hangingPunct="0">
              <a:spcBef>
                <a:spcPct val="20000"/>
              </a:spcBef>
              <a:spcAft>
                <a:spcPct val="0"/>
              </a:spcAft>
              <a:buClr>
                <a:srgbClr val="FF3300"/>
              </a:buClr>
              <a:buChar char="»"/>
              <a:defRPr sz="2300">
                <a:solidFill>
                  <a:schemeClr val="tx1"/>
                </a:solidFill>
                <a:latin typeface="Arial" charset="0"/>
              </a:defRPr>
            </a:lvl6pPr>
            <a:lvl7pPr marL="2971800" indent="-228600" eaLnBrk="0" fontAlgn="base" hangingPunct="0">
              <a:spcBef>
                <a:spcPct val="20000"/>
              </a:spcBef>
              <a:spcAft>
                <a:spcPct val="0"/>
              </a:spcAft>
              <a:buClr>
                <a:srgbClr val="FF3300"/>
              </a:buClr>
              <a:buChar char="»"/>
              <a:defRPr sz="2300">
                <a:solidFill>
                  <a:schemeClr val="tx1"/>
                </a:solidFill>
                <a:latin typeface="Arial" charset="0"/>
              </a:defRPr>
            </a:lvl7pPr>
            <a:lvl8pPr marL="3429000" indent="-228600" eaLnBrk="0" fontAlgn="base" hangingPunct="0">
              <a:spcBef>
                <a:spcPct val="20000"/>
              </a:spcBef>
              <a:spcAft>
                <a:spcPct val="0"/>
              </a:spcAft>
              <a:buClr>
                <a:srgbClr val="FF3300"/>
              </a:buClr>
              <a:buChar char="»"/>
              <a:defRPr sz="2300">
                <a:solidFill>
                  <a:schemeClr val="tx1"/>
                </a:solidFill>
                <a:latin typeface="Arial" charset="0"/>
              </a:defRPr>
            </a:lvl8pPr>
            <a:lvl9pPr marL="3886200" indent="-228600" eaLnBrk="0" fontAlgn="base" hangingPunct="0">
              <a:spcBef>
                <a:spcPct val="20000"/>
              </a:spcBef>
              <a:spcAft>
                <a:spcPct val="0"/>
              </a:spcAft>
              <a:buClr>
                <a:srgbClr val="FF3300"/>
              </a:buClr>
              <a:buChar char="»"/>
              <a:defRPr sz="23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altLang="ru-RU" sz="277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Рекомендации:</a:t>
            </a:r>
          </a:p>
          <a:p>
            <a:pPr marL="623932" marR="0" lvl="0" indent="-395798"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ru-RU" altLang="ru-RU" sz="277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Ограничьте количество критериев оценивания</a:t>
            </a:r>
          </a:p>
          <a:p>
            <a:pPr marL="623932" marR="0" lvl="0" indent="-395798"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ru-RU" altLang="ru-RU" sz="277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Не пытайтесь охватить всё</a:t>
            </a:r>
          </a:p>
          <a:p>
            <a:pPr marL="623932" marR="0" lvl="0" indent="-395798"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ru-RU" altLang="ru-RU" sz="277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Учитывайте объем и уровень цели обучения</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ru-RU" altLang="ru-RU" sz="277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pic>
        <p:nvPicPr>
          <p:cNvPr id="26628" name="Picture 2" descr="Похожее изображение">
            <a:extLst>
              <a:ext uri="{FF2B5EF4-FFF2-40B4-BE49-F238E27FC236}">
                <a16:creationId xmlns:a16="http://schemas.microsoft.com/office/drawing/2014/main" id="{B166DDF1-02EC-4B09-94F1-E1611E051F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939" y="3026317"/>
            <a:ext cx="2517807" cy="251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1">
            <a:extLst>
              <a:ext uri="{FF2B5EF4-FFF2-40B4-BE49-F238E27FC236}">
                <a16:creationId xmlns:a16="http://schemas.microsoft.com/office/drawing/2014/main" id="{C8893E7B-CDD6-4DA7-959F-1E1288A42232}"/>
              </a:ext>
            </a:extLst>
          </p:cNvPr>
          <p:cNvSpPr txBox="1">
            <a:spLocks noChangeArrowheads="1"/>
          </p:cNvSpPr>
          <p:nvPr/>
        </p:nvSpPr>
        <p:spPr bwMode="auto">
          <a:xfrm>
            <a:off x="6690406" y="6353615"/>
            <a:ext cx="4154657" cy="305468"/>
          </a:xfrm>
          <a:prstGeom prst="rect">
            <a:avLst/>
          </a:prstGeom>
          <a:noFill/>
          <a:ln>
            <a:noFill/>
          </a:ln>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u-RU" sz="1385"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mn-ea"/>
                <a:cs typeface="Times New Roman" panose="02020603050405020304" pitchFamily="18" charset="0"/>
              </a:rPr>
              <a:t>http://jfmueller.faculty.noctrl.edu/toolbox/howstep3.htm</a:t>
            </a:r>
            <a:endParaRPr kumimoji="0" lang="ru-RU" altLang="ru-RU" sz="1385"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34842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2">
            <a:extLst>
              <a:ext uri="{FF2B5EF4-FFF2-40B4-BE49-F238E27FC236}">
                <a16:creationId xmlns:a16="http://schemas.microsoft.com/office/drawing/2014/main" id="{98150C85-018E-44ED-898E-522D1D0AEB48}"/>
              </a:ext>
            </a:extLst>
          </p:cNvPr>
          <p:cNvSpPr>
            <a:spLocks noGrp="1"/>
          </p:cNvSpPr>
          <p:nvPr>
            <p:ph type="sldNum" sz="quarter" idx="12"/>
          </p:nvPr>
        </p:nvSpPr>
        <p:spPr>
          <a:xfrm>
            <a:off x="3680583" y="6629859"/>
            <a:ext cx="5153808" cy="2281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1pPr>
            <a:lvl2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2pPr>
            <a:lvl3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3pPr>
            <a:lvl4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4pPr>
            <a:lvl5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5pPr>
            <a:lvl6pPr marL="2246979"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6pPr>
            <a:lvl7pPr marL="2642777"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7pPr>
            <a:lvl8pPr marL="3038575"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8pPr>
            <a:lvl9pPr marL="3434373"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pPr>
            <a:fld id="{16C1F773-AF74-4E83-B7E9-5BF0DB30D73B}" type="slidenum">
              <a:rPr kumimoji="0" lang="ru-RU" altLang="kk-KZ" sz="1039"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Pct val="100000"/>
                <a:buFontTx/>
                <a:buNone/>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pPr>
              <a:t>13</a:t>
            </a:fld>
            <a:endParaRPr kumimoji="0" lang="ru-RU" altLang="kk-KZ" sz="1039"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Segoe UI" panose="020B0502040204020203" pitchFamily="34" charset="0"/>
            </a:endParaRPr>
          </a:p>
        </p:txBody>
      </p:sp>
      <p:sp>
        <p:nvSpPr>
          <p:cNvPr id="38915" name="Text Box 1">
            <a:extLst>
              <a:ext uri="{FF2B5EF4-FFF2-40B4-BE49-F238E27FC236}">
                <a16:creationId xmlns:a16="http://schemas.microsoft.com/office/drawing/2014/main" id="{23577A8D-665C-4B6E-A824-FCBBC2D2824B}"/>
              </a:ext>
            </a:extLst>
          </p:cNvPr>
          <p:cNvSpPr txBox="1">
            <a:spLocks noChangeArrowheads="1"/>
          </p:cNvSpPr>
          <p:nvPr/>
        </p:nvSpPr>
        <p:spPr bwMode="auto">
          <a:xfrm>
            <a:off x="9316787" y="6552896"/>
            <a:ext cx="1610737"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915" tIns="48316" rIns="92915" bIns="48316"/>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9116094-D5BA-4AAD-AAC6-1E31BBB8E7D7}" type="slidenum">
              <a:rPr kumimoji="0" lang="ru-RU" altLang="kk-KZ" sz="1039"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ru-RU" altLang="kk-KZ" sz="1039"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mn-cs"/>
            </a:endParaRPr>
          </a:p>
        </p:txBody>
      </p:sp>
      <p:sp>
        <p:nvSpPr>
          <p:cNvPr id="38916" name="Rectangle 2">
            <a:extLst>
              <a:ext uri="{FF2B5EF4-FFF2-40B4-BE49-F238E27FC236}">
                <a16:creationId xmlns:a16="http://schemas.microsoft.com/office/drawing/2014/main" id="{62F4778C-EB34-4F49-9A4C-71C93BC5FD41}"/>
              </a:ext>
            </a:extLst>
          </p:cNvPr>
          <p:cNvSpPr>
            <a:spLocks noChangeArrowheads="1"/>
          </p:cNvSpPr>
          <p:nvPr/>
        </p:nvSpPr>
        <p:spPr bwMode="auto">
          <a:xfrm>
            <a:off x="1264478" y="43980"/>
            <a:ext cx="191035" cy="36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4401" tIns="47201" rIns="94401" bIns="47201" anchor="ctr"/>
          <a:lstStyle/>
          <a:p>
            <a:pPr marL="0" marR="0" lvl="0" indent="0" algn="l" defTabSz="914400" rtl="0" eaLnBrk="1" fontAlgn="auto" latinLnBrk="0" hangingPunct="1">
              <a:lnSpc>
                <a:spcPct val="100000"/>
              </a:lnSpc>
              <a:spcBef>
                <a:spcPts val="0"/>
              </a:spcBef>
              <a:spcAft>
                <a:spcPts val="0"/>
              </a:spcAft>
              <a:buClr>
                <a:srgbClr val="000000"/>
              </a:buClr>
              <a:buSzPct val="100000"/>
              <a:buFont typeface="Times New Roman" panose="02020603050405020304" pitchFamily="18" charset="0"/>
              <a:buNone/>
              <a:tabLst/>
              <a:defRPr/>
            </a:pPr>
            <a:endParaRPr kumimoji="0" lang="ru-RU" altLang="kk-KZ" sz="1558" b="0" i="0" u="none" strike="noStrike" kern="1200" cap="none" spc="0" normalizeH="0" baseline="0" noProof="0">
              <a:ln>
                <a:noFill/>
              </a:ln>
              <a:solidFill>
                <a:srgbClr val="000000"/>
              </a:solidFill>
              <a:effectLst/>
              <a:uLnTx/>
              <a:uFillTx/>
              <a:latin typeface="Arial"/>
              <a:ea typeface="+mn-ea"/>
              <a:cs typeface="+mn-cs"/>
            </a:endParaRPr>
          </a:p>
        </p:txBody>
      </p:sp>
      <p:sp>
        <p:nvSpPr>
          <p:cNvPr id="38917" name="Line 3">
            <a:extLst>
              <a:ext uri="{FF2B5EF4-FFF2-40B4-BE49-F238E27FC236}">
                <a16:creationId xmlns:a16="http://schemas.microsoft.com/office/drawing/2014/main" id="{2215FC04-1A65-47DF-8300-C42ABBBA452D}"/>
              </a:ext>
            </a:extLst>
          </p:cNvPr>
          <p:cNvSpPr>
            <a:spLocks noChangeShapeType="1"/>
          </p:cNvSpPr>
          <p:nvPr/>
        </p:nvSpPr>
        <p:spPr bwMode="auto">
          <a:xfrm>
            <a:off x="2576981" y="7414612"/>
            <a:ext cx="1374" cy="320223"/>
          </a:xfrm>
          <a:prstGeom prst="line">
            <a:avLst/>
          </a:prstGeom>
          <a:noFill/>
          <a:ln w="57240" cap="sq">
            <a:solidFill>
              <a:srgbClr val="B6DCDF"/>
            </a:solidFill>
            <a:miter lim="800000"/>
            <a:headEnd/>
            <a:tailEnd/>
          </a:ln>
          <a:extLst>
            <a:ext uri="{909E8E84-426E-40DD-AFC4-6F175D3DCCD1}">
              <a14:hiddenFill xmlns:a14="http://schemas.microsoft.com/office/drawing/2010/main">
                <a:noFill/>
              </a14:hiddenFill>
            </a:ext>
          </a:extLst>
        </p:spPr>
        <p:txBody>
          <a:bodyPr lIns="94401" tIns="47201" rIns="94401" bIns="4720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558" b="0" i="0" u="none" strike="noStrike" kern="1200" cap="none" spc="0" normalizeH="0" baseline="0" noProof="0">
              <a:ln>
                <a:noFill/>
              </a:ln>
              <a:solidFill>
                <a:srgbClr val="000000"/>
              </a:solidFill>
              <a:effectLst/>
              <a:uLnTx/>
              <a:uFillTx/>
              <a:latin typeface="Arial"/>
              <a:ea typeface="+mn-ea"/>
              <a:cs typeface="+mn-cs"/>
            </a:endParaRPr>
          </a:p>
        </p:txBody>
      </p:sp>
      <p:sp>
        <p:nvSpPr>
          <p:cNvPr id="38918" name="Text Box 4">
            <a:extLst>
              <a:ext uri="{FF2B5EF4-FFF2-40B4-BE49-F238E27FC236}">
                <a16:creationId xmlns:a16="http://schemas.microsoft.com/office/drawing/2014/main" id="{2C204511-92F3-4C1D-9CCA-AD34299952EC}"/>
              </a:ext>
            </a:extLst>
          </p:cNvPr>
          <p:cNvSpPr txBox="1">
            <a:spLocks noChangeArrowheads="1"/>
          </p:cNvSpPr>
          <p:nvPr/>
        </p:nvSpPr>
        <p:spPr bwMode="auto">
          <a:xfrm>
            <a:off x="1748248" y="130565"/>
            <a:ext cx="8695505" cy="7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43" tIns="46458" rIns="92543" bIns="46458" anchor="ctr"/>
          <a:lstStyle>
            <a:lvl1pPr>
              <a:tabLst>
                <a:tab pos="0" algn="l"/>
                <a:tab pos="1089025" algn="l"/>
                <a:tab pos="2179638" algn="l"/>
                <a:tab pos="3270250" algn="l"/>
                <a:tab pos="4360863" algn="l"/>
                <a:tab pos="5451475" algn="l"/>
                <a:tab pos="6542088" algn="l"/>
                <a:tab pos="7632700" algn="l"/>
                <a:tab pos="8723313" algn="l"/>
                <a:tab pos="9812338" algn="l"/>
                <a:tab pos="10902950" algn="l"/>
                <a:tab pos="11993563" algn="l"/>
              </a:tabLst>
              <a:defRPr>
                <a:solidFill>
                  <a:schemeClr val="tx1"/>
                </a:solidFill>
                <a:latin typeface="Arial" panose="020B0604020202020204" pitchFamily="34" charset="0"/>
              </a:defRPr>
            </a:lvl1pPr>
            <a:lvl2pPr>
              <a:tabLst>
                <a:tab pos="0" algn="l"/>
                <a:tab pos="1089025" algn="l"/>
                <a:tab pos="2179638" algn="l"/>
                <a:tab pos="3270250" algn="l"/>
                <a:tab pos="4360863" algn="l"/>
                <a:tab pos="5451475" algn="l"/>
                <a:tab pos="6542088" algn="l"/>
                <a:tab pos="7632700" algn="l"/>
                <a:tab pos="8723313" algn="l"/>
                <a:tab pos="9812338" algn="l"/>
                <a:tab pos="10902950" algn="l"/>
                <a:tab pos="11993563" algn="l"/>
              </a:tabLst>
              <a:defRPr>
                <a:solidFill>
                  <a:schemeClr val="tx1"/>
                </a:solidFill>
                <a:latin typeface="Arial" panose="020B0604020202020204" pitchFamily="34" charset="0"/>
              </a:defRPr>
            </a:lvl2pPr>
            <a:lvl3pPr>
              <a:tabLst>
                <a:tab pos="0" algn="l"/>
                <a:tab pos="1089025" algn="l"/>
                <a:tab pos="2179638" algn="l"/>
                <a:tab pos="3270250" algn="l"/>
                <a:tab pos="4360863" algn="l"/>
                <a:tab pos="5451475" algn="l"/>
                <a:tab pos="6542088" algn="l"/>
                <a:tab pos="7632700" algn="l"/>
                <a:tab pos="8723313" algn="l"/>
                <a:tab pos="9812338" algn="l"/>
                <a:tab pos="10902950" algn="l"/>
                <a:tab pos="11993563" algn="l"/>
              </a:tabLst>
              <a:defRPr>
                <a:solidFill>
                  <a:schemeClr val="tx1"/>
                </a:solidFill>
                <a:latin typeface="Arial" panose="020B0604020202020204" pitchFamily="34" charset="0"/>
              </a:defRPr>
            </a:lvl3pPr>
            <a:lvl4pPr>
              <a:tabLst>
                <a:tab pos="0" algn="l"/>
                <a:tab pos="1089025" algn="l"/>
                <a:tab pos="2179638" algn="l"/>
                <a:tab pos="3270250" algn="l"/>
                <a:tab pos="4360863" algn="l"/>
                <a:tab pos="5451475" algn="l"/>
                <a:tab pos="6542088" algn="l"/>
                <a:tab pos="7632700" algn="l"/>
                <a:tab pos="8723313" algn="l"/>
                <a:tab pos="9812338" algn="l"/>
                <a:tab pos="10902950" algn="l"/>
                <a:tab pos="11993563" algn="l"/>
              </a:tabLst>
              <a:defRPr>
                <a:solidFill>
                  <a:schemeClr val="tx1"/>
                </a:solidFill>
                <a:latin typeface="Arial" panose="020B0604020202020204" pitchFamily="34" charset="0"/>
              </a:defRPr>
            </a:lvl4pPr>
            <a:lvl5pPr>
              <a:tabLst>
                <a:tab pos="0" algn="l"/>
                <a:tab pos="1089025" algn="l"/>
                <a:tab pos="2179638" algn="l"/>
                <a:tab pos="3270250" algn="l"/>
                <a:tab pos="4360863" algn="l"/>
                <a:tab pos="5451475" algn="l"/>
                <a:tab pos="6542088" algn="l"/>
                <a:tab pos="7632700" algn="l"/>
                <a:tab pos="8723313" algn="l"/>
                <a:tab pos="9812338" algn="l"/>
                <a:tab pos="10902950" algn="l"/>
                <a:tab pos="11993563"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1089025" algn="l"/>
                <a:tab pos="2179638" algn="l"/>
                <a:tab pos="3270250" algn="l"/>
                <a:tab pos="4360863" algn="l"/>
                <a:tab pos="5451475" algn="l"/>
                <a:tab pos="6542088" algn="l"/>
                <a:tab pos="7632700" algn="l"/>
                <a:tab pos="8723313" algn="l"/>
                <a:tab pos="9812338" algn="l"/>
                <a:tab pos="10902950" algn="l"/>
                <a:tab pos="11993563"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1089025" algn="l"/>
                <a:tab pos="2179638" algn="l"/>
                <a:tab pos="3270250" algn="l"/>
                <a:tab pos="4360863" algn="l"/>
                <a:tab pos="5451475" algn="l"/>
                <a:tab pos="6542088" algn="l"/>
                <a:tab pos="7632700" algn="l"/>
                <a:tab pos="8723313" algn="l"/>
                <a:tab pos="9812338" algn="l"/>
                <a:tab pos="10902950" algn="l"/>
                <a:tab pos="11993563"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1089025" algn="l"/>
                <a:tab pos="2179638" algn="l"/>
                <a:tab pos="3270250" algn="l"/>
                <a:tab pos="4360863" algn="l"/>
                <a:tab pos="5451475" algn="l"/>
                <a:tab pos="6542088" algn="l"/>
                <a:tab pos="7632700" algn="l"/>
                <a:tab pos="8723313" algn="l"/>
                <a:tab pos="9812338" algn="l"/>
                <a:tab pos="10902950" algn="l"/>
                <a:tab pos="11993563"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1089025" algn="l"/>
                <a:tab pos="2179638" algn="l"/>
                <a:tab pos="3270250" algn="l"/>
                <a:tab pos="4360863" algn="l"/>
                <a:tab pos="5451475" algn="l"/>
                <a:tab pos="6542088" algn="l"/>
                <a:tab pos="7632700" algn="l"/>
                <a:tab pos="8723313" algn="l"/>
                <a:tab pos="9812338" algn="l"/>
                <a:tab pos="10902950" algn="l"/>
                <a:tab pos="11993563"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1089025" algn="l"/>
                <a:tab pos="2179638" algn="l"/>
                <a:tab pos="3270250" algn="l"/>
                <a:tab pos="4360863" algn="l"/>
                <a:tab pos="5451475" algn="l"/>
                <a:tab pos="6542088" algn="l"/>
                <a:tab pos="7632700" algn="l"/>
                <a:tab pos="8723313" algn="l"/>
                <a:tab pos="9812338" algn="l"/>
                <a:tab pos="10902950" algn="l"/>
                <a:tab pos="11993563" algn="l"/>
              </a:tabLst>
              <a:defRPr/>
            </a:pPr>
            <a:r>
              <a:rPr kumimoji="0" lang="ru-RU" altLang="ru-RU" sz="4069" b="1" i="0" u="none" strike="noStrike" kern="1200" cap="none" spc="0" normalizeH="0" baseline="0" noProof="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Функции оценочных работ</a:t>
            </a:r>
          </a:p>
        </p:txBody>
      </p:sp>
      <p:sp>
        <p:nvSpPr>
          <p:cNvPr id="38919" name="Oval 6">
            <a:extLst>
              <a:ext uri="{FF2B5EF4-FFF2-40B4-BE49-F238E27FC236}">
                <a16:creationId xmlns:a16="http://schemas.microsoft.com/office/drawing/2014/main" id="{81F69595-D673-42F6-971F-E4A5CB04D4B2}"/>
              </a:ext>
            </a:extLst>
          </p:cNvPr>
          <p:cNvSpPr>
            <a:spLocks noChangeArrowheads="1"/>
          </p:cNvSpPr>
          <p:nvPr/>
        </p:nvSpPr>
        <p:spPr bwMode="auto">
          <a:xfrm>
            <a:off x="5237720" y="2100006"/>
            <a:ext cx="2111000" cy="1862243"/>
          </a:xfrm>
          <a:prstGeom prst="ellipse">
            <a:avLst/>
          </a:prstGeom>
          <a:solidFill>
            <a:srgbClr val="BBE0E3"/>
          </a:solidFill>
          <a:ln w="25560" cap="sq">
            <a:solidFill>
              <a:srgbClr val="89A4A7"/>
            </a:solidFill>
            <a:miter lim="800000"/>
            <a:headEnd/>
            <a:tailEnd/>
          </a:ln>
        </p:spPr>
        <p:txBody>
          <a:bodyPr lIns="79163" tIns="39396" rIns="79163" bIns="39396"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4155" b="1"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a:t>
            </a:r>
          </a:p>
        </p:txBody>
      </p:sp>
      <p:sp>
        <p:nvSpPr>
          <p:cNvPr id="38920" name="Rectangle 7">
            <a:extLst>
              <a:ext uri="{FF2B5EF4-FFF2-40B4-BE49-F238E27FC236}">
                <a16:creationId xmlns:a16="http://schemas.microsoft.com/office/drawing/2014/main" id="{9995ABA9-B333-4E9F-BB43-34848815B447}"/>
              </a:ext>
            </a:extLst>
          </p:cNvPr>
          <p:cNvSpPr>
            <a:spLocks noChangeArrowheads="1"/>
          </p:cNvSpPr>
          <p:nvPr/>
        </p:nvSpPr>
        <p:spPr bwMode="auto">
          <a:xfrm>
            <a:off x="1455512" y="1252032"/>
            <a:ext cx="3533450" cy="857594"/>
          </a:xfrm>
          <a:prstGeom prst="rect">
            <a:avLst/>
          </a:prstGeom>
          <a:solidFill>
            <a:srgbClr val="BBE0E3"/>
          </a:solidFill>
          <a:ln w="25560" cap="sq">
            <a:solidFill>
              <a:srgbClr val="89A4A7"/>
            </a:solidFill>
            <a:miter lim="800000"/>
            <a:headEnd/>
            <a:tailEnd/>
          </a:ln>
        </p:spPr>
        <p:txBody>
          <a:bodyPr lIns="79163" tIns="39396" rIns="79163" bIns="39396"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2511"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Оценка знаний учащихся</a:t>
            </a:r>
          </a:p>
        </p:txBody>
      </p:sp>
      <p:sp>
        <p:nvSpPr>
          <p:cNvPr id="38921" name="Rectangle 8">
            <a:extLst>
              <a:ext uri="{FF2B5EF4-FFF2-40B4-BE49-F238E27FC236}">
                <a16:creationId xmlns:a16="http://schemas.microsoft.com/office/drawing/2014/main" id="{C3AB112B-317A-4700-B6FF-933CA013F948}"/>
              </a:ext>
            </a:extLst>
          </p:cNvPr>
          <p:cNvSpPr>
            <a:spLocks noChangeArrowheads="1"/>
          </p:cNvSpPr>
          <p:nvPr/>
        </p:nvSpPr>
        <p:spPr bwMode="auto">
          <a:xfrm>
            <a:off x="1455512" y="4267354"/>
            <a:ext cx="3533450" cy="1128340"/>
          </a:xfrm>
          <a:prstGeom prst="rect">
            <a:avLst/>
          </a:prstGeom>
          <a:solidFill>
            <a:srgbClr val="BBE0E3"/>
          </a:solidFill>
          <a:ln w="25560" cap="sq">
            <a:solidFill>
              <a:srgbClr val="89A4A7"/>
            </a:solidFill>
            <a:miter lim="800000"/>
            <a:headEnd/>
            <a:tailEnd/>
          </a:ln>
        </p:spPr>
        <p:txBody>
          <a:bodyPr lIns="79163" tIns="39396" rIns="79163" bIns="39396"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2511"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Оценка учебно-образовательного процесса</a:t>
            </a:r>
          </a:p>
        </p:txBody>
      </p:sp>
      <p:sp>
        <p:nvSpPr>
          <p:cNvPr id="38922" name="Rectangle 9">
            <a:extLst>
              <a:ext uri="{FF2B5EF4-FFF2-40B4-BE49-F238E27FC236}">
                <a16:creationId xmlns:a16="http://schemas.microsoft.com/office/drawing/2014/main" id="{A63D64BD-BEEA-4774-BC2F-B4562E2FD0B3}"/>
              </a:ext>
            </a:extLst>
          </p:cNvPr>
          <p:cNvSpPr>
            <a:spLocks noChangeArrowheads="1"/>
          </p:cNvSpPr>
          <p:nvPr/>
        </p:nvSpPr>
        <p:spPr bwMode="auto">
          <a:xfrm>
            <a:off x="7348719" y="4267354"/>
            <a:ext cx="3336919" cy="1128340"/>
          </a:xfrm>
          <a:prstGeom prst="rect">
            <a:avLst/>
          </a:prstGeom>
          <a:solidFill>
            <a:srgbClr val="BBE0E3"/>
          </a:solidFill>
          <a:ln w="25560" cap="sq">
            <a:solidFill>
              <a:srgbClr val="89A4A7"/>
            </a:solidFill>
            <a:miter lim="800000"/>
            <a:headEnd/>
            <a:tailEnd/>
          </a:ln>
        </p:spPr>
        <p:txBody>
          <a:bodyPr lIns="79163" tIns="39396" rIns="79163" bIns="39396"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2511"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Аттестация групп учащихся </a:t>
            </a:r>
          </a:p>
        </p:txBody>
      </p:sp>
      <p:sp>
        <p:nvSpPr>
          <p:cNvPr id="38923" name="Rectangle 10">
            <a:extLst>
              <a:ext uri="{FF2B5EF4-FFF2-40B4-BE49-F238E27FC236}">
                <a16:creationId xmlns:a16="http://schemas.microsoft.com/office/drawing/2014/main" id="{D2420142-3903-483A-B31D-97ECA6AF26DE}"/>
              </a:ext>
            </a:extLst>
          </p:cNvPr>
          <p:cNvSpPr>
            <a:spLocks noChangeArrowheads="1"/>
          </p:cNvSpPr>
          <p:nvPr/>
        </p:nvSpPr>
        <p:spPr bwMode="auto">
          <a:xfrm>
            <a:off x="7333602" y="1252032"/>
            <a:ext cx="3352037" cy="857594"/>
          </a:xfrm>
          <a:prstGeom prst="rect">
            <a:avLst/>
          </a:prstGeom>
          <a:solidFill>
            <a:srgbClr val="BBE0E3"/>
          </a:solidFill>
          <a:ln w="25560" cap="sq">
            <a:solidFill>
              <a:srgbClr val="89A4A7"/>
            </a:solidFill>
            <a:miter lim="800000"/>
            <a:headEnd/>
            <a:tailEnd/>
          </a:ln>
        </p:spPr>
        <p:txBody>
          <a:bodyPr lIns="79163" tIns="39396" rIns="79163" bIns="39396"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2511"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Проверка качества образования</a:t>
            </a:r>
          </a:p>
        </p:txBody>
      </p:sp>
    </p:spTree>
    <p:extLst>
      <p:ext uri="{BB962C8B-B14F-4D97-AF65-F5344CB8AC3E}">
        <p14:creationId xmlns:p14="http://schemas.microsoft.com/office/powerpoint/2010/main" val="3216006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EB1D00-C55C-490F-8E3D-A5076E8B3E31}"/>
              </a:ext>
            </a:extLst>
          </p:cNvPr>
          <p:cNvSpPr>
            <a:spLocks noGrp="1"/>
          </p:cNvSpPr>
          <p:nvPr>
            <p:ph type="title"/>
          </p:nvPr>
        </p:nvSpPr>
        <p:spPr>
          <a:xfrm>
            <a:off x="608647" y="328354"/>
            <a:ext cx="10974706" cy="4898307"/>
          </a:xfrm>
        </p:spPr>
        <p:txBody>
          <a:bodyPr/>
          <a:lstStyle/>
          <a:p>
            <a:pPr marR="71755" algn="l">
              <a:lnSpc>
                <a:spcPct val="107000"/>
              </a:lnSpc>
              <a:spcAft>
                <a:spcPts val="800"/>
              </a:spcAft>
              <a:tabLst>
                <a:tab pos="1170305" algn="l"/>
                <a:tab pos="1260475" algn="l"/>
              </a:tabLst>
            </a:pPr>
            <a:r>
              <a:rPr lang="ru-RU" sz="4800" dirty="0">
                <a:latin typeface="Times New Roman" panose="02020603050405020304" pitchFamily="18" charset="0"/>
                <a:ea typeface="Times New Roman" panose="02020603050405020304" pitchFamily="18" charset="0"/>
              </a:rPr>
              <a:t>Алгоритм разработки задания</a:t>
            </a:r>
            <a:br>
              <a:rPr lang="ru-RU" sz="4800" dirty="0">
                <a:latin typeface="Times New Roman" panose="02020603050405020304" pitchFamily="18" charset="0"/>
                <a:ea typeface="Times New Roman" panose="02020603050405020304" pitchFamily="18" charset="0"/>
              </a:rPr>
            </a:br>
            <a:r>
              <a:rPr lang="ru-RU" sz="3200" dirty="0">
                <a:solidFill>
                  <a:schemeClr val="tx1"/>
                </a:solidFill>
                <a:latin typeface="Times New Roman" panose="02020603050405020304" pitchFamily="18" charset="0"/>
                <a:ea typeface="Times New Roman" panose="02020603050405020304" pitchFamily="18" charset="0"/>
              </a:rPr>
              <a:t>Цель обучения: развитие навыков по разработке заданий для оценивания</a:t>
            </a:r>
            <a:br>
              <a:rPr lang="ru-RU" sz="3200" dirty="0">
                <a:solidFill>
                  <a:schemeClr val="tx1"/>
                </a:solidFill>
                <a:latin typeface="Times New Roman" panose="02020603050405020304" pitchFamily="18" charset="0"/>
                <a:ea typeface="Times New Roman" panose="02020603050405020304" pitchFamily="18" charset="0"/>
              </a:rPr>
            </a:br>
            <a:r>
              <a:rPr lang="ru-RU" sz="32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2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Что необходимо учитывать при составлении заданий для оценивания?</a:t>
            </a:r>
            <a:r>
              <a:rPr lang="ru-KZ"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KZ"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32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Какого типа задания разрабатываются для ФО?</a:t>
            </a:r>
            <a:r>
              <a:rPr lang="ru-KZ"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KZ"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32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Каким образом разрабатываются задания для </a:t>
            </a:r>
            <a:r>
              <a:rPr lang="ru-RU" sz="32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суммативного</a:t>
            </a:r>
            <a:r>
              <a:rPr lang="ru-RU" sz="32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оценивания?</a:t>
            </a:r>
            <a:r>
              <a:rPr lang="ru-KZ"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KZ"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ru-KZ" sz="3200" dirty="0">
              <a:solidFill>
                <a:schemeClr val="tx1"/>
              </a:solidFill>
            </a:endParaRPr>
          </a:p>
        </p:txBody>
      </p:sp>
      <p:sp>
        <p:nvSpPr>
          <p:cNvPr id="3" name="Нижний колонтитул 2">
            <a:extLst>
              <a:ext uri="{FF2B5EF4-FFF2-40B4-BE49-F238E27FC236}">
                <a16:creationId xmlns:a16="http://schemas.microsoft.com/office/drawing/2014/main" id="{AA61CC82-26A6-43A3-9646-67722D9B24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9"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4" name="Номер слайда 3">
            <a:extLst>
              <a:ext uri="{FF2B5EF4-FFF2-40B4-BE49-F238E27FC236}">
                <a16:creationId xmlns:a16="http://schemas.microsoft.com/office/drawing/2014/main" id="{B8D09296-D7C4-4D29-830E-A5B8438213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58566-6445-47D6-907A-8EAF202743EF}" type="slidenum">
              <a:rPr kumimoji="0" lang="en-US" altLang="en-US" sz="1039" b="0" i="0" u="none" strike="noStrike" kern="1200" cap="none" spc="0" normalizeH="0" baseline="0" noProof="0" smtClean="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
        <p:nvSpPr>
          <p:cNvPr id="5" name="Прямоугольник 1">
            <a:extLst>
              <a:ext uri="{FF2B5EF4-FFF2-40B4-BE49-F238E27FC236}">
                <a16:creationId xmlns:a16="http://schemas.microsoft.com/office/drawing/2014/main" id="{A516F586-B36A-4B9F-88D1-B17F7E29B346}"/>
              </a:ext>
            </a:extLst>
          </p:cNvPr>
          <p:cNvSpPr>
            <a:spLocks noChangeArrowheads="1"/>
          </p:cNvSpPr>
          <p:nvPr/>
        </p:nvSpPr>
        <p:spPr bwMode="auto">
          <a:xfrm>
            <a:off x="7317682" y="4857330"/>
            <a:ext cx="3978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Раздаточные материалы 5 и 6</a:t>
            </a:r>
          </a:p>
        </p:txBody>
      </p:sp>
    </p:spTree>
    <p:extLst>
      <p:ext uri="{BB962C8B-B14F-4D97-AF65-F5344CB8AC3E}">
        <p14:creationId xmlns:p14="http://schemas.microsoft.com/office/powerpoint/2010/main" val="3048773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a:extLst>
              <a:ext uri="{FF2B5EF4-FFF2-40B4-BE49-F238E27FC236}">
                <a16:creationId xmlns:a16="http://schemas.microsoft.com/office/drawing/2014/main" id="{A57384B9-6ABC-448C-A5DB-7A0F7044E25E}"/>
              </a:ext>
            </a:extLst>
          </p:cNvPr>
          <p:cNvSpPr>
            <a:spLocks noGrp="1" noChangeArrowheads="1"/>
          </p:cNvSpPr>
          <p:nvPr>
            <p:ph type="title"/>
          </p:nvPr>
        </p:nvSpPr>
        <p:spPr>
          <a:xfrm>
            <a:off x="1741377" y="64595"/>
            <a:ext cx="8698252" cy="989531"/>
          </a:xfrm>
        </p:spPr>
        <p:txBody>
          <a:bodyPr/>
          <a:lstStyle/>
          <a:p>
            <a:r>
              <a:rPr lang="ru-RU" altLang="ru-RU" sz="2770">
                <a:solidFill>
                  <a:srgbClr val="0000FF"/>
                </a:solidFill>
                <a:latin typeface="Times New Roman" panose="02020603050405020304" pitchFamily="18" charset="0"/>
                <a:cs typeface="Times New Roman" panose="02020603050405020304" pitchFamily="18" charset="0"/>
              </a:rPr>
              <a:t>Определение контента для разработки заданий: </a:t>
            </a:r>
            <a:br>
              <a:rPr lang="ru-RU" altLang="ru-RU" sz="2770">
                <a:solidFill>
                  <a:srgbClr val="0000FF"/>
                </a:solidFill>
                <a:latin typeface="Times New Roman" panose="02020603050405020304" pitchFamily="18" charset="0"/>
                <a:cs typeface="Times New Roman" panose="02020603050405020304" pitchFamily="18" charset="0"/>
              </a:rPr>
            </a:br>
            <a:r>
              <a:rPr lang="ru-RU" altLang="ru-RU" sz="2770">
                <a:solidFill>
                  <a:srgbClr val="0000FF"/>
                </a:solidFill>
                <a:latin typeface="Times New Roman" panose="02020603050405020304" pitchFamily="18" charset="0"/>
                <a:cs typeface="Times New Roman" panose="02020603050405020304" pitchFamily="18" charset="0"/>
              </a:rPr>
              <a:t>ФО и/или СО? </a:t>
            </a:r>
          </a:p>
        </p:txBody>
      </p:sp>
      <p:sp>
        <p:nvSpPr>
          <p:cNvPr id="8195" name="Номер слайда 3">
            <a:extLst>
              <a:ext uri="{FF2B5EF4-FFF2-40B4-BE49-F238E27FC236}">
                <a16:creationId xmlns:a16="http://schemas.microsoft.com/office/drawing/2014/main" id="{C6F799B0-69F5-4F8E-8D44-1C11E3DB13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43172" indent="-247374">
              <a:defRPr>
                <a:solidFill>
                  <a:schemeClr val="tx1"/>
                </a:solidFill>
                <a:latin typeface="Arial" panose="020B0604020202020204" pitchFamily="34" charset="0"/>
              </a:defRPr>
            </a:lvl2pPr>
            <a:lvl3pPr marL="989495" indent="-197899">
              <a:defRPr>
                <a:solidFill>
                  <a:schemeClr val="tx1"/>
                </a:solidFill>
                <a:latin typeface="Arial" panose="020B0604020202020204" pitchFamily="34" charset="0"/>
              </a:defRPr>
            </a:lvl3pPr>
            <a:lvl4pPr marL="1385293" indent="-197899">
              <a:defRPr>
                <a:solidFill>
                  <a:schemeClr val="tx1"/>
                </a:solidFill>
                <a:latin typeface="Arial" panose="020B0604020202020204" pitchFamily="34" charset="0"/>
              </a:defRPr>
            </a:lvl4pPr>
            <a:lvl5pPr marL="1781091" indent="-197899">
              <a:defRPr>
                <a:solidFill>
                  <a:schemeClr val="tx1"/>
                </a:solidFill>
                <a:latin typeface="Arial" panose="020B0604020202020204" pitchFamily="34" charset="0"/>
              </a:defRPr>
            </a:lvl5pPr>
            <a:lvl6pPr marL="2176889" indent="-197899" eaLnBrk="0" fontAlgn="base" hangingPunct="0">
              <a:spcBef>
                <a:spcPct val="0"/>
              </a:spcBef>
              <a:spcAft>
                <a:spcPct val="0"/>
              </a:spcAft>
              <a:defRPr>
                <a:solidFill>
                  <a:schemeClr val="tx1"/>
                </a:solidFill>
                <a:latin typeface="Arial" panose="020B0604020202020204" pitchFamily="34" charset="0"/>
              </a:defRPr>
            </a:lvl6pPr>
            <a:lvl7pPr marL="2572687" indent="-197899" eaLnBrk="0" fontAlgn="base" hangingPunct="0">
              <a:spcBef>
                <a:spcPct val="0"/>
              </a:spcBef>
              <a:spcAft>
                <a:spcPct val="0"/>
              </a:spcAft>
              <a:defRPr>
                <a:solidFill>
                  <a:schemeClr val="tx1"/>
                </a:solidFill>
                <a:latin typeface="Arial" panose="020B0604020202020204" pitchFamily="34" charset="0"/>
              </a:defRPr>
            </a:lvl7pPr>
            <a:lvl8pPr marL="2968485" indent="-197899" eaLnBrk="0" fontAlgn="base" hangingPunct="0">
              <a:spcBef>
                <a:spcPct val="0"/>
              </a:spcBef>
              <a:spcAft>
                <a:spcPct val="0"/>
              </a:spcAft>
              <a:defRPr>
                <a:solidFill>
                  <a:schemeClr val="tx1"/>
                </a:solidFill>
                <a:latin typeface="Arial" panose="020B0604020202020204" pitchFamily="34" charset="0"/>
              </a:defRPr>
            </a:lvl8pPr>
            <a:lvl9pPr marL="3364283" indent="-197899"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A9208D-CEE6-4F12-9F13-74EFA62A22EB}" type="slidenum">
              <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039"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
        <p:nvSpPr>
          <p:cNvPr id="8196" name="Прямоугольник 4">
            <a:extLst>
              <a:ext uri="{FF2B5EF4-FFF2-40B4-BE49-F238E27FC236}">
                <a16:creationId xmlns:a16="http://schemas.microsoft.com/office/drawing/2014/main" id="{423BBA43-9776-4C2E-A91B-EC5442B0A81C}"/>
              </a:ext>
            </a:extLst>
          </p:cNvPr>
          <p:cNvSpPr>
            <a:spLocks noChangeArrowheads="1"/>
          </p:cNvSpPr>
          <p:nvPr/>
        </p:nvSpPr>
        <p:spPr bwMode="auto">
          <a:xfrm>
            <a:off x="1513235" y="1318002"/>
            <a:ext cx="9001984" cy="357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1" fontAlgn="auto" latinLnBrk="0" hangingPunct="1">
              <a:lnSpc>
                <a:spcPct val="100000"/>
              </a:lnSpc>
              <a:spcBef>
                <a:spcPts val="0"/>
              </a:spcBef>
              <a:spcAft>
                <a:spcPts val="519"/>
              </a:spcAft>
              <a:buClrTx/>
              <a:buSzTx/>
              <a:buFont typeface="Wingdings" panose="05000000000000000000" pitchFamily="2" charset="2"/>
              <a:buChar char="q"/>
              <a:tabLst/>
              <a:defRPr/>
            </a:pPr>
            <a:r>
              <a:rPr kumimoji="0" lang="ru-RU" altLang="ru-RU" sz="2424"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Разработка заданий с более узким характером содержания материала. </a:t>
            </a:r>
          </a:p>
          <a:p>
            <a:pPr marL="342900" marR="0" lvl="0" indent="-342900" algn="just" defTabSz="914400" rtl="0" eaLnBrk="1" fontAlgn="auto" latinLnBrk="0" hangingPunct="1">
              <a:lnSpc>
                <a:spcPct val="100000"/>
              </a:lnSpc>
              <a:spcBef>
                <a:spcPts val="0"/>
              </a:spcBef>
              <a:spcAft>
                <a:spcPts val="519"/>
              </a:spcAft>
              <a:buClrTx/>
              <a:buSzTx/>
              <a:buFont typeface="Wingdings" panose="05000000000000000000" pitchFamily="2" charset="2"/>
              <a:buChar char="q"/>
              <a:tabLst/>
              <a:defRPr/>
            </a:pPr>
            <a:r>
              <a:rPr kumimoji="0" lang="ru-RU" altLang="ru-RU" sz="2424"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Разработка заданий, позволяющего учащимся продемонстрировать соответствующий уровень освоения раздела учебной программы.</a:t>
            </a:r>
          </a:p>
          <a:p>
            <a:pPr marL="342900" marR="0" lvl="0" indent="-342900" algn="just" defTabSz="914400" rtl="0" eaLnBrk="1" fontAlgn="auto" latinLnBrk="0" hangingPunct="1">
              <a:lnSpc>
                <a:spcPct val="100000"/>
              </a:lnSpc>
              <a:spcBef>
                <a:spcPts val="0"/>
              </a:spcBef>
              <a:spcAft>
                <a:spcPts val="519"/>
              </a:spcAft>
              <a:buClrTx/>
              <a:buSzTx/>
              <a:buFont typeface="Wingdings" panose="05000000000000000000" pitchFamily="2" charset="2"/>
              <a:buChar char="q"/>
              <a:tabLst/>
              <a:defRPr/>
            </a:pPr>
            <a:r>
              <a:rPr kumimoji="0" lang="ru-RU" altLang="ru-RU" sz="2424"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Содержание заданий включает репрезентативную выборку из ожидаемых результатов обучения для идентификации достижения общих результатов обучения и подтверждения качества образования за определенный период.</a:t>
            </a:r>
          </a:p>
        </p:txBody>
      </p:sp>
    </p:spTree>
    <p:extLst>
      <p:ext uri="{BB962C8B-B14F-4D97-AF65-F5344CB8AC3E}">
        <p14:creationId xmlns:p14="http://schemas.microsoft.com/office/powerpoint/2010/main" val="2857336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Прямоугольник 42">
            <a:extLst>
              <a:ext uri="{FF2B5EF4-FFF2-40B4-BE49-F238E27FC236}">
                <a16:creationId xmlns:a16="http://schemas.microsoft.com/office/drawing/2014/main" id="{27698608-E847-4DA3-BE73-133EF17CEDCC}"/>
              </a:ext>
            </a:extLst>
          </p:cNvPr>
          <p:cNvSpPr>
            <a:spLocks noChangeArrowheads="1"/>
          </p:cNvSpPr>
          <p:nvPr/>
        </p:nvSpPr>
        <p:spPr bwMode="auto">
          <a:xfrm>
            <a:off x="2472531" y="228143"/>
            <a:ext cx="8633619" cy="460866"/>
          </a:xfrm>
          <a:prstGeom prst="rect">
            <a:avLst/>
          </a:prstGeom>
          <a:noFill/>
          <a:ln>
            <a:noFill/>
          </a:ln>
          <a:extLst/>
        </p:spPr>
        <p:txBody>
          <a:bodyPr wrap="square" lIns="86964" tIns="43483" rIns="86964" bIns="4348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424"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Процесс оценивания знаний и понимания учащихся </a:t>
            </a:r>
          </a:p>
        </p:txBody>
      </p:sp>
      <p:grpSp>
        <p:nvGrpSpPr>
          <p:cNvPr id="9219" name="Группа 39">
            <a:extLst>
              <a:ext uri="{FF2B5EF4-FFF2-40B4-BE49-F238E27FC236}">
                <a16:creationId xmlns:a16="http://schemas.microsoft.com/office/drawing/2014/main" id="{8968809B-2CA0-4DF9-84BF-2C46FBE74E84}"/>
              </a:ext>
            </a:extLst>
          </p:cNvPr>
          <p:cNvGrpSpPr>
            <a:grpSpLocks/>
          </p:cNvGrpSpPr>
          <p:nvPr/>
        </p:nvGrpSpPr>
        <p:grpSpPr bwMode="auto">
          <a:xfrm>
            <a:off x="1603942" y="856221"/>
            <a:ext cx="8845308" cy="4549094"/>
            <a:chOff x="134601" y="904217"/>
            <a:chExt cx="5952313" cy="5045064"/>
          </a:xfrm>
        </p:grpSpPr>
        <p:cxnSp>
          <p:nvCxnSpPr>
            <p:cNvPr id="33" name="Прямая соединительная линия 32">
              <a:extLst>
                <a:ext uri="{FF2B5EF4-FFF2-40B4-BE49-F238E27FC236}">
                  <a16:creationId xmlns:a16="http://schemas.microsoft.com/office/drawing/2014/main" id="{8E3B2D33-D53E-4784-AAE6-E0433BA7BC44}"/>
                </a:ext>
              </a:extLst>
            </p:cNvPr>
            <p:cNvCxnSpPr/>
            <p:nvPr/>
          </p:nvCxnSpPr>
          <p:spPr>
            <a:xfrm>
              <a:off x="2340360" y="5301500"/>
              <a:ext cx="0" cy="1219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6C5E6C73-7EA2-418C-988B-C12FF6E4A697}"/>
                </a:ext>
              </a:extLst>
            </p:cNvPr>
            <p:cNvCxnSpPr/>
            <p:nvPr/>
          </p:nvCxnSpPr>
          <p:spPr>
            <a:xfrm>
              <a:off x="4572015" y="5301500"/>
              <a:ext cx="0" cy="144798"/>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9222" name="Группа 8">
              <a:extLst>
                <a:ext uri="{FF2B5EF4-FFF2-40B4-BE49-F238E27FC236}">
                  <a16:creationId xmlns:a16="http://schemas.microsoft.com/office/drawing/2014/main" id="{74AD99FF-1A0C-4AE2-AD8A-D0CF2D3ECA9B}"/>
                </a:ext>
              </a:extLst>
            </p:cNvPr>
            <p:cNvGrpSpPr>
              <a:grpSpLocks/>
            </p:cNvGrpSpPr>
            <p:nvPr/>
          </p:nvGrpSpPr>
          <p:grpSpPr bwMode="auto">
            <a:xfrm>
              <a:off x="134601" y="904217"/>
              <a:ext cx="5952313" cy="5045064"/>
              <a:chOff x="176350" y="1280169"/>
              <a:chExt cx="5764535" cy="5316455"/>
            </a:xfrm>
          </p:grpSpPr>
          <p:grpSp>
            <p:nvGrpSpPr>
              <p:cNvPr id="9224" name="Группа 1">
                <a:extLst>
                  <a:ext uri="{FF2B5EF4-FFF2-40B4-BE49-F238E27FC236}">
                    <a16:creationId xmlns:a16="http://schemas.microsoft.com/office/drawing/2014/main" id="{4663519A-AF38-41D3-B10F-327D3E4C6905}"/>
                  </a:ext>
                </a:extLst>
              </p:cNvPr>
              <p:cNvGrpSpPr>
                <a:grpSpLocks/>
              </p:cNvGrpSpPr>
              <p:nvPr/>
            </p:nvGrpSpPr>
            <p:grpSpPr bwMode="auto">
              <a:xfrm>
                <a:off x="176350" y="1280169"/>
                <a:ext cx="5764535" cy="5316455"/>
                <a:chOff x="235132" y="1280166"/>
                <a:chExt cx="7686046" cy="5316455"/>
              </a:xfrm>
            </p:grpSpPr>
            <p:sp>
              <p:nvSpPr>
                <p:cNvPr id="4" name="Скругленный прямоугольник 3">
                  <a:extLst>
                    <a:ext uri="{FF2B5EF4-FFF2-40B4-BE49-F238E27FC236}">
                      <a16:creationId xmlns:a16="http://schemas.microsoft.com/office/drawing/2014/main" id="{1F5A8E7E-A244-4980-ADF9-7D4A411F156E}"/>
                    </a:ext>
                  </a:extLst>
                </p:cNvPr>
                <p:cNvSpPr/>
                <p:nvPr/>
              </p:nvSpPr>
              <p:spPr>
                <a:xfrm>
                  <a:off x="235132" y="1280166"/>
                  <a:ext cx="2237982" cy="636047"/>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Ожидаемые результаты по предметным областям (ГОСО)</a:t>
                  </a:r>
                </a:p>
              </p:txBody>
            </p:sp>
            <p:sp>
              <p:nvSpPr>
                <p:cNvPr id="6" name="Скругленный прямоугольник 5">
                  <a:extLst>
                    <a:ext uri="{FF2B5EF4-FFF2-40B4-BE49-F238E27FC236}">
                      <a16:creationId xmlns:a16="http://schemas.microsoft.com/office/drawing/2014/main" id="{9D38148E-3AE7-4A54-BCD1-6C5BB29F9948}"/>
                    </a:ext>
                  </a:extLst>
                </p:cNvPr>
                <p:cNvSpPr/>
                <p:nvPr/>
              </p:nvSpPr>
              <p:spPr>
                <a:xfrm>
                  <a:off x="491890" y="2041495"/>
                  <a:ext cx="2239176" cy="63444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Цели обучения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(учебные программы, долгосрочные планы)</a:t>
                  </a:r>
                </a:p>
              </p:txBody>
            </p:sp>
            <p:sp>
              <p:nvSpPr>
                <p:cNvPr id="7" name="Скругленный прямоугольник 6">
                  <a:extLst>
                    <a:ext uri="{FF2B5EF4-FFF2-40B4-BE49-F238E27FC236}">
                      <a16:creationId xmlns:a16="http://schemas.microsoft.com/office/drawing/2014/main" id="{CE252BF8-D0ED-4F18-9986-9DC806E37285}"/>
                    </a:ext>
                  </a:extLst>
                </p:cNvPr>
                <p:cNvSpPr/>
                <p:nvPr/>
              </p:nvSpPr>
              <p:spPr>
                <a:xfrm>
                  <a:off x="755815" y="2798005"/>
                  <a:ext cx="2239176" cy="1027955"/>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Критерии оценивания по уровням мыслительных навыков</a:t>
                  </a:r>
                </a:p>
              </p:txBody>
            </p:sp>
            <p:sp>
              <p:nvSpPr>
                <p:cNvPr id="13" name="Скругленный прямоугольник 12">
                  <a:extLst>
                    <a:ext uri="{FF2B5EF4-FFF2-40B4-BE49-F238E27FC236}">
                      <a16:creationId xmlns:a16="http://schemas.microsoft.com/office/drawing/2014/main" id="{1B5DA23C-CE2D-45B7-80CB-8013076E5C71}"/>
                    </a:ext>
                  </a:extLst>
                </p:cNvPr>
                <p:cNvSpPr/>
                <p:nvPr/>
              </p:nvSpPr>
              <p:spPr>
                <a:xfrm>
                  <a:off x="755815" y="4060463"/>
                  <a:ext cx="4538063" cy="1906536"/>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Задания</a:t>
                  </a:r>
                </a:p>
                <a:p>
                  <a:pPr marL="271766" marR="0" lvl="0" indent="-271766" algn="just" defTabSz="914400" rtl="0" eaLnBrk="1" fontAlgn="auto" latinLnBrk="0" hangingPunct="1">
                    <a:lnSpc>
                      <a:spcPct val="100000"/>
                    </a:lnSpc>
                    <a:spcBef>
                      <a:spcPts val="0"/>
                    </a:spcBef>
                    <a:spcAft>
                      <a:spcPts val="0"/>
                    </a:spcAft>
                    <a:buClrTx/>
                    <a:buSzTx/>
                    <a:buFontTx/>
                    <a:buChar char="-"/>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Воспроизведение и объяснение информации: дать определение, перечислить, распознать, переформулировать, рецензировать и др.</a:t>
                  </a:r>
                </a:p>
                <a:p>
                  <a:pPr marL="271766" marR="0" lvl="0" indent="-271766" algn="just" defTabSz="914400" rtl="0" eaLnBrk="1" fontAlgn="auto" latinLnBrk="0" hangingPunct="1">
                    <a:lnSpc>
                      <a:spcPct val="100000"/>
                    </a:lnSpc>
                    <a:spcBef>
                      <a:spcPts val="0"/>
                    </a:spcBef>
                    <a:spcAft>
                      <a:spcPts val="0"/>
                    </a:spcAft>
                    <a:buClrTx/>
                    <a:buSzTx/>
                    <a:buFontTx/>
                    <a:buChar char="-"/>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Применение знаний, использование данных, демонстрация, вычисление, интерпретация и др.</a:t>
                  </a:r>
                </a:p>
                <a:p>
                  <a:pPr marL="271766" marR="0" lvl="0" indent="-271766" algn="just" defTabSz="914400" rtl="0" eaLnBrk="1" fontAlgn="auto" latinLnBrk="0" hangingPunct="1">
                    <a:lnSpc>
                      <a:spcPct val="100000"/>
                    </a:lnSpc>
                    <a:spcBef>
                      <a:spcPts val="0"/>
                    </a:spcBef>
                    <a:spcAft>
                      <a:spcPts val="0"/>
                    </a:spcAft>
                    <a:buClrTx/>
                    <a:buSzTx/>
                    <a:buFontTx/>
                    <a:buChar char="-"/>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Ответы на открытые вопросы и решение проблем, интеграция знаний и нахождение нестандартных решений, формулирование критических суждений, аргументированных выводов и др. </a:t>
                  </a:r>
                </a:p>
              </p:txBody>
            </p:sp>
            <p:sp>
              <p:nvSpPr>
                <p:cNvPr id="14" name="Скругленный прямоугольник 13">
                  <a:extLst>
                    <a:ext uri="{FF2B5EF4-FFF2-40B4-BE49-F238E27FC236}">
                      <a16:creationId xmlns:a16="http://schemas.microsoft.com/office/drawing/2014/main" id="{BD3CB3D1-7EDF-48AB-A444-B09F8700FD20}"/>
                    </a:ext>
                  </a:extLst>
                </p:cNvPr>
                <p:cNvSpPr/>
                <p:nvPr/>
              </p:nvSpPr>
              <p:spPr>
                <a:xfrm>
                  <a:off x="5501674" y="4033158"/>
                  <a:ext cx="2419504" cy="637653"/>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Дескрипторы </a:t>
                  </a:r>
                </a:p>
              </p:txBody>
            </p:sp>
            <p:sp>
              <p:nvSpPr>
                <p:cNvPr id="15" name="Скругленный прямоугольник 14">
                  <a:extLst>
                    <a:ext uri="{FF2B5EF4-FFF2-40B4-BE49-F238E27FC236}">
                      <a16:creationId xmlns:a16="http://schemas.microsoft.com/office/drawing/2014/main" id="{7E696E2B-AB92-4E4E-968E-442B54E29BED}"/>
                    </a:ext>
                  </a:extLst>
                </p:cNvPr>
                <p:cNvSpPr/>
                <p:nvPr/>
              </p:nvSpPr>
              <p:spPr>
                <a:xfrm>
                  <a:off x="5501674" y="4670811"/>
                  <a:ext cx="2419504" cy="634442"/>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Рубрики с уровнями учебных достижений (высокий, средний, низкий)</a:t>
                  </a:r>
                </a:p>
              </p:txBody>
            </p:sp>
            <p:sp>
              <p:nvSpPr>
                <p:cNvPr id="16" name="Скругленный прямоугольник 15">
                  <a:extLst>
                    <a:ext uri="{FF2B5EF4-FFF2-40B4-BE49-F238E27FC236}">
                      <a16:creationId xmlns:a16="http://schemas.microsoft.com/office/drawing/2014/main" id="{3D1838D9-6500-4F8F-9C38-4FB86E6B365E}"/>
                    </a:ext>
                  </a:extLst>
                </p:cNvPr>
                <p:cNvSpPr/>
                <p:nvPr/>
              </p:nvSpPr>
              <p:spPr>
                <a:xfrm>
                  <a:off x="5501674" y="5305252"/>
                  <a:ext cx="2419504" cy="636047"/>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Схемы выставления баллов</a:t>
                  </a:r>
                </a:p>
              </p:txBody>
            </p:sp>
            <p:sp>
              <p:nvSpPr>
                <p:cNvPr id="17" name="Стрелка вниз 16">
                  <a:extLst>
                    <a:ext uri="{FF2B5EF4-FFF2-40B4-BE49-F238E27FC236}">
                      <a16:creationId xmlns:a16="http://schemas.microsoft.com/office/drawing/2014/main" id="{4B999E9F-17FB-4E17-A866-CA826C1D5DE8}"/>
                    </a:ext>
                  </a:extLst>
                </p:cNvPr>
                <p:cNvSpPr/>
                <p:nvPr/>
              </p:nvSpPr>
              <p:spPr>
                <a:xfrm>
                  <a:off x="1303965" y="1916213"/>
                  <a:ext cx="81207" cy="120463"/>
                </a:xfrm>
                <a:prstGeom prst="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12" b="1" i="0" u="none" strike="noStrike" kern="1200" cap="none" spc="0" normalizeH="0" baseline="0" noProof="0">
                    <a:ln>
                      <a:noFill/>
                    </a:ln>
                    <a:solidFill>
                      <a:prstClr val="white"/>
                    </a:solidFill>
                    <a:effectLst/>
                    <a:uLnTx/>
                    <a:uFillTx/>
                    <a:latin typeface="Arial Narrow" pitchFamily="34" charset="0"/>
                    <a:ea typeface="+mn-ea"/>
                    <a:cs typeface="+mn-cs"/>
                  </a:endParaRPr>
                </a:p>
              </p:txBody>
            </p:sp>
            <p:sp>
              <p:nvSpPr>
                <p:cNvPr id="18" name="Стрелка вниз 17">
                  <a:extLst>
                    <a:ext uri="{FF2B5EF4-FFF2-40B4-BE49-F238E27FC236}">
                      <a16:creationId xmlns:a16="http://schemas.microsoft.com/office/drawing/2014/main" id="{834D6562-7F17-4584-A7E0-AE1A48B681D9}"/>
                    </a:ext>
                  </a:extLst>
                </p:cNvPr>
                <p:cNvSpPr/>
                <p:nvPr/>
              </p:nvSpPr>
              <p:spPr>
                <a:xfrm>
                  <a:off x="1608493" y="2675936"/>
                  <a:ext cx="83596" cy="122070"/>
                </a:xfrm>
                <a:prstGeom prst="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12" b="1" i="0" u="none" strike="noStrike" kern="1200" cap="none" spc="0" normalizeH="0" baseline="0" noProof="0">
                    <a:ln>
                      <a:noFill/>
                    </a:ln>
                    <a:solidFill>
                      <a:prstClr val="white"/>
                    </a:solidFill>
                    <a:effectLst/>
                    <a:uLnTx/>
                    <a:uFillTx/>
                    <a:latin typeface="Arial Narrow" pitchFamily="34" charset="0"/>
                    <a:ea typeface="+mn-ea"/>
                    <a:cs typeface="+mn-cs"/>
                  </a:endParaRPr>
                </a:p>
              </p:txBody>
            </p:sp>
            <p:sp>
              <p:nvSpPr>
                <p:cNvPr id="19" name="Двойная стрелка влево/вправо 18">
                  <a:extLst>
                    <a:ext uri="{FF2B5EF4-FFF2-40B4-BE49-F238E27FC236}">
                      <a16:creationId xmlns:a16="http://schemas.microsoft.com/office/drawing/2014/main" id="{6249E54C-DD0C-41F3-AB7E-F56B633B3385}"/>
                    </a:ext>
                  </a:extLst>
                </p:cNvPr>
                <p:cNvSpPr/>
                <p:nvPr/>
              </p:nvSpPr>
              <p:spPr>
                <a:xfrm>
                  <a:off x="2994991" y="3231674"/>
                  <a:ext cx="139725" cy="81916"/>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12" b="1" i="0" u="none" strike="noStrike" kern="1200" cap="none" spc="0" normalizeH="0" baseline="0" noProof="0">
                    <a:ln>
                      <a:noFill/>
                    </a:ln>
                    <a:solidFill>
                      <a:prstClr val="white"/>
                    </a:solidFill>
                    <a:effectLst/>
                    <a:uLnTx/>
                    <a:uFillTx/>
                    <a:latin typeface="Arial Narrow" pitchFamily="34" charset="0"/>
                    <a:ea typeface="+mn-ea"/>
                    <a:cs typeface="+mn-cs"/>
                  </a:endParaRPr>
                </a:p>
              </p:txBody>
            </p:sp>
            <p:cxnSp>
              <p:nvCxnSpPr>
                <p:cNvPr id="21" name="Прямая соединительная линия 20">
                  <a:extLst>
                    <a:ext uri="{FF2B5EF4-FFF2-40B4-BE49-F238E27FC236}">
                      <a16:creationId xmlns:a16="http://schemas.microsoft.com/office/drawing/2014/main" id="{62393306-C36D-4900-92C6-9FF80DFB8DA0}"/>
                    </a:ext>
                  </a:extLst>
                </p:cNvPr>
                <p:cNvCxnSpPr/>
                <p:nvPr/>
              </p:nvCxnSpPr>
              <p:spPr>
                <a:xfrm>
                  <a:off x="2004977" y="3825960"/>
                  <a:ext cx="0" cy="1011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7CFD8CB9-8D89-4057-B8AC-936D5FC4EFA8}"/>
                    </a:ext>
                  </a:extLst>
                </p:cNvPr>
                <p:cNvCxnSpPr/>
                <p:nvPr/>
              </p:nvCxnSpPr>
              <p:spPr>
                <a:xfrm>
                  <a:off x="5132657" y="3789019"/>
                  <a:ext cx="0" cy="134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D3726084-E5C7-430A-94B4-49A17EACB4BE}"/>
                    </a:ext>
                  </a:extLst>
                </p:cNvPr>
                <p:cNvCxnSpPr/>
                <p:nvPr/>
              </p:nvCxnSpPr>
              <p:spPr>
                <a:xfrm>
                  <a:off x="2004977" y="3927150"/>
                  <a:ext cx="310260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Стрелка вниз 25">
                  <a:extLst>
                    <a:ext uri="{FF2B5EF4-FFF2-40B4-BE49-F238E27FC236}">
                      <a16:creationId xmlns:a16="http://schemas.microsoft.com/office/drawing/2014/main" id="{61E42AE1-7DE7-459D-8B8E-0350587259C0}"/>
                    </a:ext>
                  </a:extLst>
                </p:cNvPr>
                <p:cNvSpPr/>
                <p:nvPr/>
              </p:nvSpPr>
              <p:spPr>
                <a:xfrm>
                  <a:off x="3083363" y="3927150"/>
                  <a:ext cx="81207" cy="122070"/>
                </a:xfrm>
                <a:prstGeom prst="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12" b="1" i="0" u="none" strike="noStrike" kern="1200" cap="none" spc="0" normalizeH="0" baseline="0" noProof="0">
                    <a:ln>
                      <a:noFill/>
                    </a:ln>
                    <a:solidFill>
                      <a:prstClr val="white"/>
                    </a:solidFill>
                    <a:effectLst/>
                    <a:uLnTx/>
                    <a:uFillTx/>
                    <a:latin typeface="Arial Narrow" pitchFamily="34" charset="0"/>
                    <a:ea typeface="+mn-ea"/>
                    <a:cs typeface="+mn-cs"/>
                  </a:endParaRPr>
                </a:p>
              </p:txBody>
            </p:sp>
            <p:sp>
              <p:nvSpPr>
                <p:cNvPr id="27" name="Двойная стрелка влево/вправо 26">
                  <a:extLst>
                    <a:ext uri="{FF2B5EF4-FFF2-40B4-BE49-F238E27FC236}">
                      <a16:creationId xmlns:a16="http://schemas.microsoft.com/office/drawing/2014/main" id="{D95C4AFC-286B-48AC-9070-6FF52A951D92}"/>
                    </a:ext>
                  </a:extLst>
                </p:cNvPr>
                <p:cNvSpPr/>
                <p:nvPr/>
              </p:nvSpPr>
              <p:spPr>
                <a:xfrm>
                  <a:off x="5284324" y="4935831"/>
                  <a:ext cx="217349" cy="80309"/>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12" b="1" i="0" u="none" strike="noStrike" kern="1200" cap="none" spc="0" normalizeH="0" baseline="0" noProof="0">
                    <a:ln>
                      <a:noFill/>
                    </a:ln>
                    <a:solidFill>
                      <a:prstClr val="white"/>
                    </a:solidFill>
                    <a:effectLst/>
                    <a:uLnTx/>
                    <a:uFillTx/>
                    <a:latin typeface="Arial Narrow" pitchFamily="34" charset="0"/>
                    <a:ea typeface="+mn-ea"/>
                    <a:cs typeface="+mn-cs"/>
                  </a:endParaRPr>
                </a:p>
              </p:txBody>
            </p:sp>
            <p:sp>
              <p:nvSpPr>
                <p:cNvPr id="28" name="Скругленный прямоугольник 27">
                  <a:extLst>
                    <a:ext uri="{FF2B5EF4-FFF2-40B4-BE49-F238E27FC236}">
                      <a16:creationId xmlns:a16="http://schemas.microsoft.com/office/drawing/2014/main" id="{F6607411-6997-491C-BCCC-02B77F73E20E}"/>
                    </a:ext>
                  </a:extLst>
                </p:cNvPr>
                <p:cNvSpPr/>
                <p:nvPr/>
              </p:nvSpPr>
              <p:spPr>
                <a:xfrm>
                  <a:off x="942114" y="6209531"/>
                  <a:ext cx="1976446" cy="38709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Баллы/Обратная связь</a:t>
                  </a:r>
                </a:p>
              </p:txBody>
            </p:sp>
            <p:sp>
              <p:nvSpPr>
                <p:cNvPr id="29" name="Скругленный прямоугольник 28">
                  <a:extLst>
                    <a:ext uri="{FF2B5EF4-FFF2-40B4-BE49-F238E27FC236}">
                      <a16:creationId xmlns:a16="http://schemas.microsoft.com/office/drawing/2014/main" id="{00EB60E0-3DBF-4AA7-97F0-B22331210C2F}"/>
                    </a:ext>
                  </a:extLst>
                </p:cNvPr>
                <p:cNvSpPr/>
                <p:nvPr/>
              </p:nvSpPr>
              <p:spPr>
                <a:xfrm>
                  <a:off x="3055897" y="6209531"/>
                  <a:ext cx="2237982" cy="38709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Электронный журнал</a:t>
                  </a:r>
                </a:p>
              </p:txBody>
            </p:sp>
            <p:sp>
              <p:nvSpPr>
                <p:cNvPr id="30" name="Скругленный прямоугольник 29">
                  <a:extLst>
                    <a:ext uri="{FF2B5EF4-FFF2-40B4-BE49-F238E27FC236}">
                      <a16:creationId xmlns:a16="http://schemas.microsoft.com/office/drawing/2014/main" id="{944EFBEB-0C7C-45FC-9017-518AD1E72D0E}"/>
                    </a:ext>
                  </a:extLst>
                </p:cNvPr>
                <p:cNvSpPr/>
                <p:nvPr/>
              </p:nvSpPr>
              <p:spPr>
                <a:xfrm>
                  <a:off x="5432409" y="6209531"/>
                  <a:ext cx="1974057" cy="387090"/>
                </a:xfrm>
                <a:prstGeom prst="round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Оценки </a:t>
                  </a:r>
                </a:p>
              </p:txBody>
            </p:sp>
            <p:sp>
              <p:nvSpPr>
                <p:cNvPr id="31" name="Двойная стрелка влево/вправо 30">
                  <a:extLst>
                    <a:ext uri="{FF2B5EF4-FFF2-40B4-BE49-F238E27FC236}">
                      <a16:creationId xmlns:a16="http://schemas.microsoft.com/office/drawing/2014/main" id="{8EA83316-37E6-40F7-A790-87AE17B9874D}"/>
                    </a:ext>
                  </a:extLst>
                </p:cNvPr>
                <p:cNvSpPr/>
                <p:nvPr/>
              </p:nvSpPr>
              <p:spPr>
                <a:xfrm>
                  <a:off x="2918560" y="6365331"/>
                  <a:ext cx="137336" cy="77097"/>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white"/>
                      </a:solidFill>
                      <a:effectLst/>
                      <a:uLnTx/>
                      <a:uFillTx/>
                      <a:latin typeface="Arial Narrow" pitchFamily="34" charset="0"/>
                      <a:ea typeface="+mn-ea"/>
                      <a:cs typeface="+mn-cs"/>
                    </a:rPr>
                    <a:t>\</a:t>
                  </a:r>
                </a:p>
              </p:txBody>
            </p:sp>
            <p:sp>
              <p:nvSpPr>
                <p:cNvPr id="32" name="Двойная стрелка влево/вправо 31">
                  <a:extLst>
                    <a:ext uri="{FF2B5EF4-FFF2-40B4-BE49-F238E27FC236}">
                      <a16:creationId xmlns:a16="http://schemas.microsoft.com/office/drawing/2014/main" id="{EB8ED5BB-5A6C-4C3F-A59F-0A274585F72E}"/>
                    </a:ext>
                  </a:extLst>
                </p:cNvPr>
                <p:cNvSpPr/>
                <p:nvPr/>
              </p:nvSpPr>
              <p:spPr>
                <a:xfrm>
                  <a:off x="5293878" y="6365331"/>
                  <a:ext cx="138530" cy="77097"/>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12" b="1" i="0" u="none" strike="noStrike" kern="1200" cap="none" spc="0" normalizeH="0" baseline="0" noProof="0">
                    <a:ln>
                      <a:noFill/>
                    </a:ln>
                    <a:solidFill>
                      <a:prstClr val="white"/>
                    </a:solidFill>
                    <a:effectLst/>
                    <a:uLnTx/>
                    <a:uFillTx/>
                    <a:latin typeface="Arial Narrow" pitchFamily="34" charset="0"/>
                    <a:ea typeface="+mn-ea"/>
                    <a:cs typeface="+mn-cs"/>
                  </a:endParaRPr>
                </a:p>
              </p:txBody>
            </p:sp>
            <p:cxnSp>
              <p:nvCxnSpPr>
                <p:cNvPr id="35" name="Прямая соединительная линия 34">
                  <a:extLst>
                    <a:ext uri="{FF2B5EF4-FFF2-40B4-BE49-F238E27FC236}">
                      <a16:creationId xmlns:a16="http://schemas.microsoft.com/office/drawing/2014/main" id="{85680A04-B80C-49F3-A5A6-CFB58510668E}"/>
                    </a:ext>
                  </a:extLst>
                </p:cNvPr>
                <p:cNvCxnSpPr/>
                <p:nvPr/>
              </p:nvCxnSpPr>
              <p:spPr>
                <a:xfrm>
                  <a:off x="1915409" y="6066582"/>
                  <a:ext cx="4049625"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225" name="Группа 7">
                <a:extLst>
                  <a:ext uri="{FF2B5EF4-FFF2-40B4-BE49-F238E27FC236}">
                    <a16:creationId xmlns:a16="http://schemas.microsoft.com/office/drawing/2014/main" id="{E1945689-9FDF-4BE1-BD81-D8B7F12CEFA7}"/>
                  </a:ext>
                </a:extLst>
              </p:cNvPr>
              <p:cNvGrpSpPr>
                <a:grpSpLocks/>
              </p:cNvGrpSpPr>
              <p:nvPr/>
            </p:nvGrpSpPr>
            <p:grpSpPr bwMode="auto">
              <a:xfrm>
                <a:off x="2363677" y="2797633"/>
                <a:ext cx="3577208" cy="993866"/>
                <a:chOff x="3284738" y="2689942"/>
                <a:chExt cx="4144374" cy="1101557"/>
              </a:xfrm>
            </p:grpSpPr>
            <p:sp>
              <p:nvSpPr>
                <p:cNvPr id="3" name="Прямоугольник 2">
                  <a:extLst>
                    <a:ext uri="{FF2B5EF4-FFF2-40B4-BE49-F238E27FC236}">
                      <a16:creationId xmlns:a16="http://schemas.microsoft.com/office/drawing/2014/main" id="{34FB16C2-B8C2-49CA-B5CE-5EE0CA511C8A}"/>
                    </a:ext>
                  </a:extLst>
                </p:cNvPr>
                <p:cNvSpPr/>
                <p:nvPr/>
              </p:nvSpPr>
              <p:spPr>
                <a:xfrm>
                  <a:off x="3284622" y="3017918"/>
                  <a:ext cx="1279458" cy="772615"/>
                </a:xfrm>
                <a:prstGeom prst="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Знание и понимание</a:t>
                  </a:r>
                </a:p>
              </p:txBody>
            </p:sp>
            <p:sp>
              <p:nvSpPr>
                <p:cNvPr id="5" name="Прямоугольник 4">
                  <a:extLst>
                    <a:ext uri="{FF2B5EF4-FFF2-40B4-BE49-F238E27FC236}">
                      <a16:creationId xmlns:a16="http://schemas.microsoft.com/office/drawing/2014/main" id="{CEA40BC7-6572-4EEA-A05E-6C51735ADF88}"/>
                    </a:ext>
                  </a:extLst>
                </p:cNvPr>
                <p:cNvSpPr/>
                <p:nvPr/>
              </p:nvSpPr>
              <p:spPr>
                <a:xfrm>
                  <a:off x="3284622" y="2690358"/>
                  <a:ext cx="4144490" cy="322220"/>
                </a:xfrm>
                <a:prstGeom prst="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Уровни мыслительных навыков</a:t>
                  </a:r>
                </a:p>
              </p:txBody>
            </p:sp>
            <p:sp>
              <p:nvSpPr>
                <p:cNvPr id="37" name="Прямоугольник 36">
                  <a:extLst>
                    <a:ext uri="{FF2B5EF4-FFF2-40B4-BE49-F238E27FC236}">
                      <a16:creationId xmlns:a16="http://schemas.microsoft.com/office/drawing/2014/main" id="{A1337DEC-9C41-4DC2-9BF2-870A31E0FA07}"/>
                    </a:ext>
                  </a:extLst>
                </p:cNvPr>
                <p:cNvSpPr/>
                <p:nvPr/>
              </p:nvSpPr>
              <p:spPr>
                <a:xfrm>
                  <a:off x="4564080" y="3017918"/>
                  <a:ext cx="1346907" cy="772615"/>
                </a:xfrm>
                <a:prstGeom prst="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Применение</a:t>
                  </a:r>
                  <a:endPar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38" name="Прямоугольник 37">
                  <a:extLst>
                    <a:ext uri="{FF2B5EF4-FFF2-40B4-BE49-F238E27FC236}">
                      <a16:creationId xmlns:a16="http://schemas.microsoft.com/office/drawing/2014/main" id="{33EF34E8-581D-4BD3-B4B5-8848E862FECD}"/>
                    </a:ext>
                  </a:extLst>
                </p:cNvPr>
                <p:cNvSpPr/>
                <p:nvPr/>
              </p:nvSpPr>
              <p:spPr>
                <a:xfrm>
                  <a:off x="5910987" y="3017918"/>
                  <a:ext cx="1518125" cy="772615"/>
                </a:xfrm>
                <a:prstGeom prst="rect">
                  <a:avLst/>
                </a:prstGeom>
                <a:ln w="12700"/>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12" b="1" i="0" u="none" strike="noStrike" kern="1200" cap="none" spc="0" normalizeH="0" baseline="0" noProof="0" dirty="0">
                      <a:ln>
                        <a:noFill/>
                      </a:ln>
                      <a:solidFill>
                        <a:prstClr val="black"/>
                      </a:solidFill>
                      <a:effectLst/>
                      <a:uLnTx/>
                      <a:uFillTx/>
                      <a:latin typeface="Arial Narrow" pitchFamily="34" charset="0"/>
                      <a:ea typeface="+mn-ea"/>
                      <a:cs typeface="Arial" panose="020B0604020202020204" pitchFamily="34" charset="0"/>
                    </a:rPr>
                    <a:t>Навыки высокого порядка (анализ, синтез, оценка)</a:t>
                  </a:r>
                </a:p>
              </p:txBody>
            </p:sp>
          </p:grpSp>
        </p:grpSp>
        <p:sp>
          <p:nvSpPr>
            <p:cNvPr id="39" name="Стрелка вниз 38">
              <a:extLst>
                <a:ext uri="{FF2B5EF4-FFF2-40B4-BE49-F238E27FC236}">
                  <a16:creationId xmlns:a16="http://schemas.microsoft.com/office/drawing/2014/main" id="{337CA6B4-9E48-4B8B-925C-75254378A05A}"/>
                </a:ext>
              </a:extLst>
            </p:cNvPr>
            <p:cNvSpPr/>
            <p:nvPr/>
          </p:nvSpPr>
          <p:spPr>
            <a:xfrm>
              <a:off x="1412739" y="5446299"/>
              <a:ext cx="64739" cy="114314"/>
            </a:xfrm>
            <a:prstGeom prst="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12" b="1" i="0" u="none" strike="noStrike" kern="1200" cap="none" spc="0" normalizeH="0" baseline="0" noProof="0">
                <a:ln>
                  <a:noFill/>
                </a:ln>
                <a:solidFill>
                  <a:prstClr val="white"/>
                </a:solidFill>
                <a:effectLst/>
                <a:uLnTx/>
                <a:uFillTx/>
                <a:latin typeface="Arial Narrow" pitchFamily="34" charset="0"/>
                <a:ea typeface="+mn-ea"/>
                <a:cs typeface="+mn-cs"/>
              </a:endParaRPr>
            </a:p>
          </p:txBody>
        </p:sp>
      </p:grpSp>
      <p:graphicFrame>
        <p:nvGraphicFramePr>
          <p:cNvPr id="2" name="Таблица 1">
            <a:extLst>
              <a:ext uri="{FF2B5EF4-FFF2-40B4-BE49-F238E27FC236}">
                <a16:creationId xmlns:a16="http://schemas.microsoft.com/office/drawing/2014/main" id="{CB578B96-2600-4887-8594-BC612AB198CD}"/>
              </a:ext>
            </a:extLst>
          </p:cNvPr>
          <p:cNvGraphicFramePr>
            <a:graphicFrameLocks noGrp="1"/>
          </p:cNvGraphicFramePr>
          <p:nvPr>
            <p:extLst/>
          </p:nvPr>
        </p:nvGraphicFramePr>
        <p:xfrm>
          <a:off x="8438577" y="856221"/>
          <a:ext cx="3031839" cy="370840"/>
        </p:xfrm>
        <a:graphic>
          <a:graphicData uri="http://schemas.openxmlformats.org/drawingml/2006/table">
            <a:tbl>
              <a:tblPr firstRow="1" bandRow="1">
                <a:tableStyleId>{5C22544A-7EE6-4342-B048-85BDC9FD1C3A}</a:tableStyleId>
              </a:tblPr>
              <a:tblGrid>
                <a:gridCol w="3031839">
                  <a:extLst>
                    <a:ext uri="{9D8B030D-6E8A-4147-A177-3AD203B41FA5}">
                      <a16:colId xmlns:a16="http://schemas.microsoft.com/office/drawing/2014/main" val="2396390458"/>
                    </a:ext>
                  </a:extLst>
                </a:gridCol>
              </a:tblGrid>
              <a:tr h="370840">
                <a:tc>
                  <a:txBody>
                    <a:bodyPr/>
                    <a:lstStyle/>
                    <a:p>
                      <a:r>
                        <a:rPr lang="ru-RU" dirty="0">
                          <a:solidFill>
                            <a:schemeClr val="tx1"/>
                          </a:solidFill>
                          <a:latin typeface="Times New Roman" panose="02020603050405020304" pitchFamily="18" charset="0"/>
                          <a:cs typeface="Times New Roman" panose="02020603050405020304" pitchFamily="18" charset="0"/>
                        </a:rPr>
                        <a:t>Определите границу ФО</a:t>
                      </a:r>
                      <a:endParaRPr lang="ru-KZ"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58516405"/>
                  </a:ext>
                </a:extLst>
              </a:tr>
            </a:tbl>
          </a:graphicData>
        </a:graphic>
      </p:graphicFrame>
    </p:spTree>
    <p:extLst>
      <p:ext uri="{BB962C8B-B14F-4D97-AF65-F5344CB8AC3E}">
        <p14:creationId xmlns:p14="http://schemas.microsoft.com/office/powerpoint/2010/main" val="2765910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Номер слайда 2">
            <a:extLst>
              <a:ext uri="{FF2B5EF4-FFF2-40B4-BE49-F238E27FC236}">
                <a16:creationId xmlns:a16="http://schemas.microsoft.com/office/drawing/2014/main" id="{4AD75385-D219-428E-B9EF-7731FC4D0D3C}"/>
              </a:ext>
            </a:extLst>
          </p:cNvPr>
          <p:cNvSpPr>
            <a:spLocks noGrp="1"/>
          </p:cNvSpPr>
          <p:nvPr>
            <p:ph type="sldNum" sz="quarter" idx="12"/>
          </p:nvPr>
        </p:nvSpPr>
        <p:spPr>
          <a:xfrm>
            <a:off x="3680583" y="6629859"/>
            <a:ext cx="5153808" cy="2281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1pPr>
            <a:lvl2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2pPr>
            <a:lvl3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3pPr>
            <a:lvl4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4pPr>
            <a:lvl5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5pPr>
            <a:lvl6pPr marL="2246979"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6pPr>
            <a:lvl7pPr marL="2642777"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7pPr>
            <a:lvl8pPr marL="3038575"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8pPr>
            <a:lvl9pPr marL="3434373"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pPr>
            <a:fld id="{4DEC569F-8C1B-4264-A6C8-EA6E7767BF10}" type="slidenum">
              <a:rPr kumimoji="0" lang="ru-RU" altLang="kk-KZ" sz="1039"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Pct val="100000"/>
                <a:buFontTx/>
                <a:buNone/>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pPr>
              <a:t>17</a:t>
            </a:fld>
            <a:endParaRPr kumimoji="0" lang="ru-RU" altLang="kk-KZ" sz="1039"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Segoe UI" panose="020B0502040204020203" pitchFamily="34" charset="0"/>
            </a:endParaRPr>
          </a:p>
        </p:txBody>
      </p:sp>
      <p:sp>
        <p:nvSpPr>
          <p:cNvPr id="39939" name="Text Box 1">
            <a:extLst>
              <a:ext uri="{FF2B5EF4-FFF2-40B4-BE49-F238E27FC236}">
                <a16:creationId xmlns:a16="http://schemas.microsoft.com/office/drawing/2014/main" id="{3E54BCE0-0DD1-4F10-9FFB-A1306B1B5A01}"/>
              </a:ext>
            </a:extLst>
          </p:cNvPr>
          <p:cNvSpPr txBox="1">
            <a:spLocks noChangeArrowheads="1"/>
          </p:cNvSpPr>
          <p:nvPr/>
        </p:nvSpPr>
        <p:spPr bwMode="auto">
          <a:xfrm>
            <a:off x="9316787" y="6552896"/>
            <a:ext cx="1610737"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915" tIns="48316" rIns="92915" bIns="48316"/>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F092FFA-60A3-49BB-A3B1-AA0FC6B91ECC}" type="slidenum">
              <a:rPr kumimoji="0" lang="ru-RU" altLang="kk-KZ" sz="1039"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ru-RU" altLang="kk-KZ" sz="1039"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mn-cs"/>
            </a:endParaRPr>
          </a:p>
        </p:txBody>
      </p:sp>
      <p:sp>
        <p:nvSpPr>
          <p:cNvPr id="39940" name="Text Box 2">
            <a:extLst>
              <a:ext uri="{FF2B5EF4-FFF2-40B4-BE49-F238E27FC236}">
                <a16:creationId xmlns:a16="http://schemas.microsoft.com/office/drawing/2014/main" id="{62691602-2334-4B39-883E-024C4E6E7CC2}"/>
              </a:ext>
            </a:extLst>
          </p:cNvPr>
          <p:cNvSpPr txBox="1">
            <a:spLocks noChangeArrowheads="1"/>
          </p:cNvSpPr>
          <p:nvPr/>
        </p:nvSpPr>
        <p:spPr bwMode="auto">
          <a:xfrm>
            <a:off x="1759243" y="476900"/>
            <a:ext cx="8696879" cy="114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401" tIns="47201" rIns="94401" bIns="47201"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kk-KZ" sz="4155" b="1" i="0" u="none" strike="noStrike" kern="1200" cap="none" spc="0" normalizeH="0" baseline="0" noProof="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На что ссылаться при разработке заданий?</a:t>
            </a:r>
          </a:p>
        </p:txBody>
      </p:sp>
      <p:sp>
        <p:nvSpPr>
          <p:cNvPr id="2" name="Rectangle 3">
            <a:extLst>
              <a:ext uri="{FF2B5EF4-FFF2-40B4-BE49-F238E27FC236}">
                <a16:creationId xmlns:a16="http://schemas.microsoft.com/office/drawing/2014/main" id="{FECE5FC0-4FDD-4A85-9BEB-6742BE5A5BC4}"/>
              </a:ext>
            </a:extLst>
          </p:cNvPr>
          <p:cNvSpPr>
            <a:spLocks noChangeArrowheads="1"/>
          </p:cNvSpPr>
          <p:nvPr/>
        </p:nvSpPr>
        <p:spPr bwMode="auto">
          <a:xfrm>
            <a:off x="1606691" y="1772910"/>
            <a:ext cx="9055583" cy="415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915" tIns="48316" rIns="92915" bIns="48316">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panose="020B0604020202020204" pitchFamily="34"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panose="020B0604020202020204" pitchFamily="34"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panose="020B0604020202020204" pitchFamily="34"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panose="020B0604020202020204" pitchFamily="34"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panose="020B0604020202020204" pitchFamily="34" charset="0"/>
              </a:defRPr>
            </a:lvl9pPr>
          </a:lstStyle>
          <a:p>
            <a:pPr marL="341313" marR="0" lvl="0" indent="-341313" algn="l" defTabSz="914400" rtl="0" eaLnBrk="1" fontAlgn="auto" latinLnBrk="0" hangingPunct="1">
              <a:lnSpc>
                <a:spcPct val="100000"/>
              </a:lnSpc>
              <a:spcBef>
                <a:spcPts val="0"/>
              </a:spcBef>
              <a:spcAft>
                <a:spcPts val="617"/>
              </a:spcAft>
              <a:buClr>
                <a:srgbClr val="000000"/>
              </a:buClr>
              <a:buSzPct val="100000"/>
              <a:buFont typeface="Wingdings" panose="05000000000000000000"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kumimoji="0" lang="ru-RU" altLang="kk-KZ" sz="2857"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Учебная программа и учебный план </a:t>
            </a:r>
          </a:p>
          <a:p>
            <a:pPr marL="341313" marR="0" lvl="0" indent="-341313" algn="l" defTabSz="914400" rtl="0" eaLnBrk="1" fontAlgn="auto" latinLnBrk="0" hangingPunct="1">
              <a:lnSpc>
                <a:spcPct val="100000"/>
              </a:lnSpc>
              <a:spcBef>
                <a:spcPts val="0"/>
              </a:spcBef>
              <a:spcAft>
                <a:spcPts val="617"/>
              </a:spcAft>
              <a:buClr>
                <a:srgbClr val="000000"/>
              </a:buClr>
              <a:buSzPct val="100000"/>
              <a:buFont typeface="Wingdings" panose="05000000000000000000"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kumimoji="0" lang="ru-RU" altLang="kk-KZ" sz="2857"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Спецификация </a:t>
            </a:r>
          </a:p>
          <a:p>
            <a:pPr marL="341313" marR="0" lvl="0" indent="-341313" algn="l" defTabSz="914400" rtl="0" eaLnBrk="1" fontAlgn="auto" latinLnBrk="0" hangingPunct="1">
              <a:lnSpc>
                <a:spcPct val="100000"/>
              </a:lnSpc>
              <a:spcBef>
                <a:spcPts val="0"/>
              </a:spcBef>
              <a:spcAft>
                <a:spcPts val="617"/>
              </a:spcAft>
              <a:buClr>
                <a:srgbClr val="000000"/>
              </a:buClr>
              <a:buSzPct val="100000"/>
              <a:buFont typeface="Wingdings" panose="05000000000000000000"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kumimoji="0" lang="ru-RU" altLang="kk-KZ" sz="2857"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Разработанные критерии оценивания</a:t>
            </a:r>
          </a:p>
          <a:p>
            <a:pPr marL="341313" marR="0" lvl="0" indent="-341313" algn="l" defTabSz="914400" rtl="0" eaLnBrk="1" fontAlgn="auto" latinLnBrk="0" hangingPunct="1">
              <a:lnSpc>
                <a:spcPct val="100000"/>
              </a:lnSpc>
              <a:spcBef>
                <a:spcPts val="0"/>
              </a:spcBef>
              <a:spcAft>
                <a:spcPts val="617"/>
              </a:spcAft>
              <a:buClr>
                <a:srgbClr val="000000"/>
              </a:buClr>
              <a:buSzPct val="100000"/>
              <a:buFont typeface="Wingdings" panose="05000000000000000000"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kumimoji="0" lang="kk-KZ" altLang="kk-KZ" sz="2857"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Профессиональный опыт/решение учителя </a:t>
            </a:r>
          </a:p>
          <a:p>
            <a:pPr marL="341313" marR="0" lvl="0" indent="-341313" algn="l" defTabSz="914400" rtl="0" eaLnBrk="1" fontAlgn="auto" latinLnBrk="0" hangingPunct="1">
              <a:lnSpc>
                <a:spcPct val="100000"/>
              </a:lnSpc>
              <a:spcBef>
                <a:spcPts val="0"/>
              </a:spcBef>
              <a:spcAft>
                <a:spcPts val="617"/>
              </a:spcAft>
              <a:buClr>
                <a:srgbClr val="000000"/>
              </a:buClr>
              <a:buSzPct val="100000"/>
              <a:buFont typeface="Wingdings" panose="05000000000000000000"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kumimoji="0" lang="kk-KZ" altLang="kk-KZ" sz="2857"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Объем и степень покрытия учебного материала</a:t>
            </a:r>
          </a:p>
          <a:p>
            <a:pPr marL="341313" marR="0" lvl="0" indent="-341313" algn="l" defTabSz="914400" rtl="0" eaLnBrk="1" fontAlgn="auto" latinLnBrk="0" hangingPunct="1">
              <a:lnSpc>
                <a:spcPct val="100000"/>
              </a:lnSpc>
              <a:spcBef>
                <a:spcPts val="0"/>
              </a:spcBef>
              <a:spcAft>
                <a:spcPts val="617"/>
              </a:spcAft>
              <a:buClr>
                <a:srgbClr val="000000"/>
              </a:buClr>
              <a:buSzPct val="100000"/>
              <a:buFont typeface="Wingdings" panose="05000000000000000000"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kumimoji="0" lang="kk-KZ" altLang="kk-KZ" sz="2857"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Уровень учащихся </a:t>
            </a:r>
          </a:p>
          <a:p>
            <a:pPr marL="341313" marR="0" lvl="0" indent="-341313" algn="l" defTabSz="914400" rtl="0" eaLnBrk="1" fontAlgn="auto" latinLnBrk="0" hangingPunct="1">
              <a:lnSpc>
                <a:spcPct val="100000"/>
              </a:lnSpc>
              <a:spcBef>
                <a:spcPts val="0"/>
              </a:spcBef>
              <a:spcAft>
                <a:spcPts val="617"/>
              </a:spcAft>
              <a:buClr>
                <a:srgbClr val="000000"/>
              </a:buClr>
              <a:buSzPct val="100000"/>
              <a:buFont typeface="Wingdings" panose="05000000000000000000"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kumimoji="0" lang="kk-KZ" altLang="kk-KZ" sz="2857"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Потребности и особенности учащихся</a:t>
            </a:r>
          </a:p>
          <a:p>
            <a:pPr marL="341313" marR="0" lvl="0" indent="-341313" algn="l" defTabSz="914400" rtl="0" eaLnBrk="1" fontAlgn="auto" latinLnBrk="0" hangingPunct="1">
              <a:lnSpc>
                <a:spcPct val="100000"/>
              </a:lnSpc>
              <a:spcBef>
                <a:spcPts val="0"/>
              </a:spcBef>
              <a:spcAft>
                <a:spcPts val="617"/>
              </a:spcAft>
              <a:buClr>
                <a:srgbClr val="000000"/>
              </a:buClr>
              <a:buSzPct val="100000"/>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endParaRPr kumimoji="0" lang="kk-KZ" altLang="kk-KZ" sz="2857"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607455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2">
            <a:extLst>
              <a:ext uri="{FF2B5EF4-FFF2-40B4-BE49-F238E27FC236}">
                <a16:creationId xmlns:a16="http://schemas.microsoft.com/office/drawing/2014/main" id="{70822F4A-D19A-4E17-B889-CC166D13BC6C}"/>
              </a:ext>
            </a:extLst>
          </p:cNvPr>
          <p:cNvSpPr>
            <a:spLocks noGrp="1"/>
          </p:cNvSpPr>
          <p:nvPr>
            <p:ph type="sldNum" sz="quarter" idx="12"/>
          </p:nvPr>
        </p:nvSpPr>
        <p:spPr>
          <a:xfrm>
            <a:off x="3680583" y="6629859"/>
            <a:ext cx="5153808" cy="2281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1pPr>
            <a:lvl2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2pPr>
            <a:lvl3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3pPr>
            <a:lvl4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4pPr>
            <a:lvl5pPr>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5pPr>
            <a:lvl6pPr marL="2246979"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6pPr>
            <a:lvl7pPr marL="2642777"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7pPr>
            <a:lvl8pPr marL="3038575"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8pPr>
            <a:lvl9pPr marL="3434373" indent="-267989" eaLnBrk="0" fontAlgn="base" hangingPunct="0">
              <a:spcBef>
                <a:spcPct val="0"/>
              </a:spcBef>
              <a:spcAft>
                <a:spcPct val="0"/>
              </a:spcAft>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pPr>
            <a:fld id="{A235F764-8598-468C-AEBF-204031667628}" type="slidenum">
              <a:rPr kumimoji="0" lang="ru-RU" altLang="kk-KZ" sz="1039"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Pct val="100000"/>
                <a:buFontTx/>
                <a:buNone/>
                <a:tabLst>
                  <a:tab pos="0" algn="l"/>
                  <a:tab pos="942769" algn="l"/>
                  <a:tab pos="1886913" algn="l"/>
                  <a:tab pos="2831055" algn="l"/>
                  <a:tab pos="3775199" algn="l"/>
                  <a:tab pos="4719342" algn="l"/>
                  <a:tab pos="5663486" algn="l"/>
                  <a:tab pos="6607628" algn="l"/>
                  <a:tab pos="7551772" algn="l"/>
                  <a:tab pos="8494541" algn="l"/>
                  <a:tab pos="9438684" algn="l"/>
                  <a:tab pos="10382827" algn="l"/>
                </a:tabLst>
                <a:defRPr/>
              </a:pPr>
              <a:t>18</a:t>
            </a:fld>
            <a:endParaRPr kumimoji="0" lang="ru-RU" altLang="kk-KZ" sz="1039"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Segoe UI" panose="020B0502040204020203" pitchFamily="34" charset="0"/>
            </a:endParaRPr>
          </a:p>
        </p:txBody>
      </p:sp>
      <p:sp>
        <p:nvSpPr>
          <p:cNvPr id="40963" name="Text Box 1">
            <a:extLst>
              <a:ext uri="{FF2B5EF4-FFF2-40B4-BE49-F238E27FC236}">
                <a16:creationId xmlns:a16="http://schemas.microsoft.com/office/drawing/2014/main" id="{2409E827-09B4-44B4-A6E7-55ECF4A3AF8B}"/>
              </a:ext>
            </a:extLst>
          </p:cNvPr>
          <p:cNvSpPr txBox="1">
            <a:spLocks noChangeArrowheads="1"/>
          </p:cNvSpPr>
          <p:nvPr/>
        </p:nvSpPr>
        <p:spPr bwMode="auto">
          <a:xfrm>
            <a:off x="1242488" y="171795"/>
            <a:ext cx="9663046" cy="5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915" tIns="48316" rIns="92915" bIns="48316"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kk-KZ" altLang="kk-KZ" sz="4155" b="1" i="0" u="none" strike="noStrike" kern="1200" cap="none" spc="0" normalizeH="0" baseline="0" noProof="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Типы заданий</a:t>
            </a:r>
          </a:p>
        </p:txBody>
      </p:sp>
      <p:pic>
        <p:nvPicPr>
          <p:cNvPr id="40964" name="Picture 2">
            <a:extLst>
              <a:ext uri="{FF2B5EF4-FFF2-40B4-BE49-F238E27FC236}">
                <a16:creationId xmlns:a16="http://schemas.microsoft.com/office/drawing/2014/main" id="{03B1E8CD-CFBC-4D9E-B3B7-CF56D26AB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305107"/>
            <a:ext cx="10436844" cy="489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0264565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2">
            <a:extLst>
              <a:ext uri="{FF2B5EF4-FFF2-40B4-BE49-F238E27FC236}">
                <a16:creationId xmlns:a16="http://schemas.microsoft.com/office/drawing/2014/main" id="{2AE95D0C-EF08-4107-8345-5A052C57B0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04554AE-3E1C-4F62-BB61-7FB66E036A67}" type="slidenum">
              <a:rPr kumimoji="0" lang="ru-RU" altLang="kk-KZ" sz="1000"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mn-cs"/>
              </a:rPr>
              <a:pPr marL="0" marR="0" lvl="0" indent="0" algn="ctr" defTabSz="9144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ru-RU" altLang="kk-KZ" sz="1000"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mn-cs"/>
            </a:endParaRPr>
          </a:p>
        </p:txBody>
      </p:sp>
      <p:sp>
        <p:nvSpPr>
          <p:cNvPr id="20481" name="Text Box 1">
            <a:extLst>
              <a:ext uri="{FF2B5EF4-FFF2-40B4-BE49-F238E27FC236}">
                <a16:creationId xmlns:a16="http://schemas.microsoft.com/office/drawing/2014/main" id="{4A7B264A-88EE-476F-8E2A-0C6019C14120}"/>
              </a:ext>
            </a:extLst>
          </p:cNvPr>
          <p:cNvSpPr txBox="1">
            <a:spLocks noChangeArrowheads="1"/>
          </p:cNvSpPr>
          <p:nvPr/>
        </p:nvSpPr>
        <p:spPr bwMode="auto">
          <a:xfrm>
            <a:off x="887846" y="908050"/>
            <a:ext cx="4321175" cy="4176713"/>
          </a:xfrm>
          <a:prstGeom prst="rect">
            <a:avLst/>
          </a:prstGeom>
          <a:noFill/>
          <a:ln w="9525" cap="flat">
            <a:noFill/>
            <a:round/>
            <a:headEnd/>
            <a:tailEnd/>
          </a:ln>
          <a:effectLst/>
        </p:spPr>
        <p:txBody>
          <a:bodyPr/>
          <a:lstStyle/>
          <a:p>
            <a:pPr marL="109538" marR="0" lvl="0" indent="0" algn="ctr" defTabSz="914400" rtl="0" eaLnBrk="1" fontAlgn="auto" latinLnBrk="0" hangingPunct="1">
              <a:lnSpc>
                <a:spcPct val="115000"/>
              </a:lnSpc>
              <a:spcBef>
                <a:spcPts val="0"/>
              </a:spcBef>
              <a:spcAft>
                <a:spcPts val="600"/>
              </a:spcAft>
              <a:buClrTx/>
              <a:buSzPct val="100000"/>
              <a:buFontTx/>
              <a:buNone/>
              <a:tabLst>
                <a:tab pos="679450" algn="l"/>
                <a:tab pos="1593850" algn="l"/>
                <a:tab pos="2508250" algn="l"/>
                <a:tab pos="3422650" algn="l"/>
                <a:tab pos="4337050" algn="l"/>
                <a:tab pos="5251450" algn="l"/>
                <a:tab pos="6165850" algn="l"/>
                <a:tab pos="7080250" algn="l"/>
                <a:tab pos="7994650" algn="l"/>
                <a:tab pos="8909050" algn="l"/>
                <a:tab pos="9823450" algn="l"/>
              </a:tabLst>
              <a:defRPr/>
            </a:pPr>
            <a:endParaRPr kumimoji="0" lang="kk-KZ" sz="2000" b="1" i="0" u="none" strike="noStrike" kern="1200" cap="none" spc="0" normalizeH="0" baseline="0" noProof="0" dirty="0">
              <a:ln>
                <a:noFill/>
              </a:ln>
              <a:solidFill>
                <a:srgbClr val="0D0D0D"/>
              </a:solidFill>
              <a:effectLst/>
              <a:uLnTx/>
              <a:uFillTx/>
              <a:latin typeface="Times New Roman" pitchFamily="16" charset="0"/>
              <a:ea typeface="Microsoft YaHei" charset="-122"/>
              <a:cs typeface="Times New Roman" pitchFamily="16" charset="0"/>
            </a:endParaRPr>
          </a:p>
          <a:p>
            <a:pPr marL="109538" marR="0" lvl="0" indent="0" algn="ctr" defTabSz="914400" rtl="0" eaLnBrk="1" fontAlgn="auto" latinLnBrk="0" hangingPunct="1">
              <a:lnSpc>
                <a:spcPct val="115000"/>
              </a:lnSpc>
              <a:spcBef>
                <a:spcPts val="0"/>
              </a:spcBef>
              <a:spcAft>
                <a:spcPts val="600"/>
              </a:spcAft>
              <a:buClrTx/>
              <a:buSzPct val="100000"/>
              <a:buFontTx/>
              <a:buNone/>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kk-KZ" sz="2000" b="1" i="0" u="none" strike="noStrike" kern="1200" cap="none" spc="0" normalizeH="0" baseline="0" noProof="0" dirty="0">
                <a:ln>
                  <a:noFill/>
                </a:ln>
                <a:solidFill>
                  <a:srgbClr val="0D0D0D"/>
                </a:solidFill>
                <a:effectLst/>
                <a:uLnTx/>
                <a:uFillTx/>
                <a:latin typeface="Times New Roman" pitchFamily="16" charset="0"/>
                <a:ea typeface="Microsoft YaHei" charset="-122"/>
                <a:cs typeface="Times New Roman" pitchFamily="16" charset="0"/>
              </a:rPr>
              <a:t>Преимущества</a:t>
            </a:r>
          </a:p>
          <a:p>
            <a:pPr marL="107950" marR="0" lvl="0" indent="0" algn="l" defTabSz="914400" rtl="0" eaLnBrk="1" fontAlgn="auto" latinLnBrk="0" hangingPunct="1">
              <a:lnSpc>
                <a:spcPct val="100000"/>
              </a:lnSpc>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ru-RU" sz="2000" b="0" i="0" u="none" strike="noStrike" kern="1200" cap="none" spc="0" normalizeH="0" baseline="0" noProof="0" dirty="0">
                <a:ln>
                  <a:noFill/>
                </a:ln>
                <a:solidFill>
                  <a:srgbClr val="0D0D0D"/>
                </a:solidFill>
                <a:effectLst/>
                <a:uLnTx/>
                <a:uFillTx/>
                <a:latin typeface="Times New Roman" pitchFamily="16" charset="0"/>
                <a:ea typeface="Microsoft YaHei" charset="-122"/>
                <a:cs typeface="Times New Roman" pitchFamily="16" charset="0"/>
              </a:rPr>
              <a:t>Легко выставлять баллы</a:t>
            </a:r>
          </a:p>
          <a:p>
            <a:pPr marL="107950" marR="0" lvl="0" indent="0" algn="l" defTabSz="914400" rtl="0" eaLnBrk="1" fontAlgn="auto" latinLnBrk="0" hangingPunct="1">
              <a:lnSpc>
                <a:spcPct val="100000"/>
              </a:lnSpc>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ru-RU" sz="2000" b="0" i="0" u="none" strike="noStrike" kern="1200" cap="none" spc="0" normalizeH="0" baseline="0" noProof="0" dirty="0">
                <a:ln>
                  <a:noFill/>
                </a:ln>
                <a:solidFill>
                  <a:srgbClr val="0D0D0D"/>
                </a:solidFill>
                <a:effectLst/>
                <a:uLnTx/>
                <a:uFillTx/>
                <a:latin typeface="Times New Roman" pitchFamily="16" charset="0"/>
                <a:ea typeface="Microsoft YaHei" charset="-122"/>
                <a:cs typeface="Times New Roman" pitchFamily="16" charset="0"/>
              </a:rPr>
              <a:t>Удобный подсчет баллов</a:t>
            </a:r>
          </a:p>
          <a:p>
            <a:pPr marL="107950" marR="0" lvl="0" indent="0" algn="l" defTabSz="914400" rtl="0" eaLnBrk="1" fontAlgn="auto" latinLnBrk="0" hangingPunct="1">
              <a:lnSpc>
                <a:spcPct val="100000"/>
              </a:lnSpc>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ru-RU" sz="2000" b="0" i="0" u="none" strike="noStrike" kern="1200" cap="none" spc="0" normalizeH="0" baseline="0" noProof="0" dirty="0">
                <a:ln>
                  <a:noFill/>
                </a:ln>
                <a:solidFill>
                  <a:srgbClr val="0D0D0D"/>
                </a:solidFill>
                <a:effectLst/>
                <a:uLnTx/>
                <a:uFillTx/>
                <a:latin typeface="Times New Roman" pitchFamily="16" charset="0"/>
                <a:ea typeface="Microsoft YaHei" charset="-122"/>
                <a:cs typeface="Times New Roman" pitchFamily="16" charset="0"/>
              </a:rPr>
              <a:t>Возможность автоматического подсчета баллов</a:t>
            </a:r>
          </a:p>
          <a:p>
            <a:pPr marL="107950" marR="0" lvl="0" indent="0" algn="l" defTabSz="914400" rtl="0" eaLnBrk="1" fontAlgn="auto" latinLnBrk="0" hangingPunct="1">
              <a:lnSpc>
                <a:spcPct val="100000"/>
              </a:lnSpc>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ru-RU" sz="2000" b="0" i="0" u="none" strike="noStrike" kern="1200" cap="none" spc="0" normalizeH="0" baseline="0" noProof="0" dirty="0">
                <a:ln>
                  <a:noFill/>
                </a:ln>
                <a:solidFill>
                  <a:srgbClr val="000000"/>
                </a:solidFill>
                <a:effectLst/>
                <a:uLnTx/>
                <a:uFillTx/>
                <a:latin typeface="Times New Roman" pitchFamily="16" charset="0"/>
                <a:ea typeface="Microsoft YaHei" charset="-122"/>
                <a:cs typeface="Times New Roman" pitchFamily="16" charset="0"/>
              </a:rPr>
              <a:t>Наличие возможных вариантов ответа</a:t>
            </a:r>
          </a:p>
          <a:p>
            <a:pPr marL="107950" marR="0" lvl="0" indent="0" algn="l" defTabSz="914400" rtl="0" eaLnBrk="1" fontAlgn="auto" latinLnBrk="0" hangingPunct="1">
              <a:lnSpc>
                <a:spcPct val="100000"/>
              </a:lnSpc>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ru-RU" sz="2000" b="0" i="0" u="none" strike="noStrike" kern="1200" cap="none" spc="0" normalizeH="0" baseline="0" noProof="0" dirty="0">
                <a:ln>
                  <a:noFill/>
                </a:ln>
                <a:solidFill>
                  <a:srgbClr val="0D0D0D"/>
                </a:solidFill>
                <a:effectLst/>
                <a:uLnTx/>
                <a:uFillTx/>
                <a:latin typeface="Times New Roman" pitchFamily="16" charset="0"/>
                <a:ea typeface="Microsoft YaHei" charset="-122"/>
                <a:cs typeface="Times New Roman" pitchFamily="16" charset="0"/>
              </a:rPr>
              <a:t>Меньше затрачивается времени на выполнение заданий</a:t>
            </a:r>
          </a:p>
          <a:p>
            <a:pPr marL="109538" marR="0" lvl="0" indent="0" algn="l" defTabSz="914400" rtl="0" eaLnBrk="1" fontAlgn="auto" latinLnBrk="0" hangingPunct="1">
              <a:lnSpc>
                <a:spcPct val="100000"/>
              </a:lnSpc>
              <a:spcBef>
                <a:spcPts val="0"/>
              </a:spcBef>
              <a:spcAft>
                <a:spcPts val="600"/>
              </a:spcAft>
              <a:buClrTx/>
              <a:buSzPct val="100000"/>
              <a:buFontTx/>
              <a:buNone/>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ru-RU" sz="2000" b="1" i="0" u="none" strike="noStrike" kern="1200" cap="none" spc="0" normalizeH="0" baseline="0" noProof="0" dirty="0">
                <a:ln>
                  <a:noFill/>
                </a:ln>
                <a:solidFill>
                  <a:srgbClr val="0D0D0D"/>
                </a:solidFill>
                <a:effectLst/>
                <a:uLnTx/>
                <a:uFillTx/>
                <a:latin typeface="Times New Roman" pitchFamily="16" charset="0"/>
                <a:ea typeface="Microsoft YaHei" charset="-122"/>
                <a:cs typeface="Times New Roman" pitchFamily="16" charset="0"/>
              </a:rPr>
              <a:t>… </a:t>
            </a:r>
          </a:p>
        </p:txBody>
      </p:sp>
      <p:sp>
        <p:nvSpPr>
          <p:cNvPr id="2" name="Text Box 2">
            <a:extLst>
              <a:ext uri="{FF2B5EF4-FFF2-40B4-BE49-F238E27FC236}">
                <a16:creationId xmlns:a16="http://schemas.microsoft.com/office/drawing/2014/main" id="{6A6DDB9C-B34B-496F-8CEF-D195AA9F1AAA}"/>
              </a:ext>
            </a:extLst>
          </p:cNvPr>
          <p:cNvSpPr txBox="1">
            <a:spLocks noChangeArrowheads="1"/>
          </p:cNvSpPr>
          <p:nvPr/>
        </p:nvSpPr>
        <p:spPr bwMode="auto">
          <a:xfrm>
            <a:off x="6648451" y="827881"/>
            <a:ext cx="4244975" cy="4337050"/>
          </a:xfrm>
          <a:prstGeom prst="rect">
            <a:avLst/>
          </a:prstGeom>
          <a:noFill/>
          <a:ln w="9525" cap="flat">
            <a:noFill/>
            <a:round/>
            <a:headEnd/>
            <a:tailEnd/>
          </a:ln>
          <a:effectLst/>
        </p:spPr>
        <p:txBody>
          <a:bodyPr/>
          <a:lstStyle/>
          <a:p>
            <a:pPr marL="109538" marR="0" lvl="0" indent="0" algn="ctr" defTabSz="914400" rtl="0" eaLnBrk="1" fontAlgn="auto" latinLnBrk="0" hangingPunct="1">
              <a:lnSpc>
                <a:spcPct val="115000"/>
              </a:lnSpc>
              <a:spcBef>
                <a:spcPts val="0"/>
              </a:spcBef>
              <a:spcAft>
                <a:spcPts val="600"/>
              </a:spcAft>
              <a:buClrTx/>
              <a:buSzPct val="100000"/>
              <a:buFontTx/>
              <a:buNone/>
              <a:tabLst>
                <a:tab pos="679450" algn="l"/>
                <a:tab pos="1593850" algn="l"/>
                <a:tab pos="2508250" algn="l"/>
                <a:tab pos="3422650" algn="l"/>
                <a:tab pos="4337050" algn="l"/>
                <a:tab pos="5251450" algn="l"/>
                <a:tab pos="6165850" algn="l"/>
                <a:tab pos="7080250" algn="l"/>
                <a:tab pos="7994650" algn="l"/>
                <a:tab pos="8909050" algn="l"/>
                <a:tab pos="9823450" algn="l"/>
              </a:tabLst>
              <a:defRPr/>
            </a:pPr>
            <a:endParaRPr kumimoji="0" lang="kk-KZ" sz="2000" b="1" i="0" u="none" strike="noStrike" kern="1200" cap="none" spc="0" normalizeH="0" baseline="0" noProof="0" dirty="0">
              <a:ln>
                <a:noFill/>
              </a:ln>
              <a:solidFill>
                <a:srgbClr val="0D0D0D"/>
              </a:solidFill>
              <a:effectLst/>
              <a:uLnTx/>
              <a:uFillTx/>
              <a:latin typeface="Times New Roman" pitchFamily="16" charset="0"/>
              <a:ea typeface="Microsoft YaHei" charset="-122"/>
              <a:cs typeface="Times New Roman" pitchFamily="16" charset="0"/>
            </a:endParaRPr>
          </a:p>
          <a:p>
            <a:pPr marL="109538" marR="0" lvl="0" indent="0" algn="ctr" defTabSz="914400" rtl="0" eaLnBrk="1" fontAlgn="auto" latinLnBrk="0" hangingPunct="1">
              <a:lnSpc>
                <a:spcPct val="115000"/>
              </a:lnSpc>
              <a:spcBef>
                <a:spcPts val="0"/>
              </a:spcBef>
              <a:spcAft>
                <a:spcPts val="600"/>
              </a:spcAft>
              <a:buClrTx/>
              <a:buSzPct val="100000"/>
              <a:buFontTx/>
              <a:buNone/>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kk-KZ" sz="2000" b="1" i="0" u="none" strike="noStrike" kern="1200" cap="none" spc="0" normalizeH="0" baseline="0" noProof="0" dirty="0">
                <a:ln>
                  <a:noFill/>
                </a:ln>
                <a:solidFill>
                  <a:srgbClr val="0D0D0D"/>
                </a:solidFill>
                <a:effectLst/>
                <a:uLnTx/>
                <a:uFillTx/>
                <a:latin typeface="Times New Roman" pitchFamily="16" charset="0"/>
                <a:ea typeface="Microsoft YaHei" charset="-122"/>
                <a:cs typeface="Times New Roman" pitchFamily="16" charset="0"/>
              </a:rPr>
              <a:t>Недостатки</a:t>
            </a:r>
          </a:p>
          <a:p>
            <a:pPr marL="107950" marR="0" lvl="0" indent="0" algn="l" defTabSz="914400" rtl="0" eaLnBrk="1" fontAlgn="auto" latinLnBrk="0" hangingPunct="1">
              <a:lnSpc>
                <a:spcPct val="100000"/>
              </a:lnSpc>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ru-RU" sz="2000" b="0" i="0" u="none" strike="noStrike" kern="1200" cap="none" spc="0" normalizeH="0" baseline="0" noProof="0" dirty="0">
                <a:ln>
                  <a:noFill/>
                </a:ln>
                <a:solidFill>
                  <a:srgbClr val="000000"/>
                </a:solidFill>
                <a:effectLst/>
                <a:uLnTx/>
                <a:uFillTx/>
                <a:latin typeface="Times New Roman" pitchFamily="16" charset="0"/>
                <a:ea typeface="Microsoft YaHei" charset="-122"/>
                <a:cs typeface="Times New Roman" pitchFamily="16" charset="0"/>
              </a:rPr>
              <a:t>Затрачивается больше времени на чтение в младших классах</a:t>
            </a:r>
          </a:p>
          <a:p>
            <a:pPr marL="107950" marR="0" lvl="0" indent="0" algn="l" defTabSz="914400" rtl="0" eaLnBrk="1" fontAlgn="auto" latinLnBrk="0" hangingPunct="1">
              <a:lnSpc>
                <a:spcPct val="100000"/>
              </a:lnSpc>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ru-RU" sz="2000" b="0" i="0" u="none" strike="noStrike" kern="1200" cap="none" spc="0" normalizeH="0" baseline="0" noProof="0" dirty="0">
                <a:ln>
                  <a:noFill/>
                </a:ln>
                <a:solidFill>
                  <a:srgbClr val="000000"/>
                </a:solidFill>
                <a:effectLst/>
                <a:uLnTx/>
                <a:uFillTx/>
                <a:latin typeface="Times New Roman" pitchFamily="16" charset="0"/>
                <a:ea typeface="Microsoft YaHei" charset="-122"/>
                <a:cs typeface="Times New Roman" pitchFamily="16" charset="0"/>
              </a:rPr>
              <a:t>Направлены на проверку узкой области знаний</a:t>
            </a:r>
          </a:p>
          <a:p>
            <a:pPr marL="107950" marR="0" lvl="0" indent="0" algn="l" defTabSz="914400" rtl="0" eaLnBrk="1" fontAlgn="auto" latinLnBrk="0" hangingPunct="1">
              <a:lnSpc>
                <a:spcPct val="100000"/>
              </a:lnSpc>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kk-KZ" sz="2000" b="0" i="0" u="none" strike="noStrike" kern="1200" cap="none" spc="0" normalizeH="0" baseline="0" noProof="0" dirty="0">
                <a:ln>
                  <a:noFill/>
                </a:ln>
                <a:solidFill>
                  <a:srgbClr val="000000"/>
                </a:solidFill>
                <a:effectLst/>
                <a:uLnTx/>
                <a:uFillTx/>
                <a:latin typeface="Times New Roman" pitchFamily="16" charset="0"/>
                <a:ea typeface="Microsoft YaHei" charset="-122"/>
                <a:cs typeface="Times New Roman" pitchFamily="16" charset="0"/>
              </a:rPr>
              <a:t>Возможность случайного выбора ответа</a:t>
            </a:r>
          </a:p>
          <a:p>
            <a:pPr marL="107950" marR="0" lvl="0" indent="0" algn="l" defTabSz="914400" rtl="0" eaLnBrk="1" fontAlgn="auto" latinLnBrk="0" hangingPunct="1">
              <a:lnSpc>
                <a:spcPct val="100000"/>
              </a:lnSpc>
              <a:spcBef>
                <a:spcPts val="0"/>
              </a:spcBef>
              <a:spcAft>
                <a:spcPts val="600"/>
              </a:spcAft>
              <a:buClr>
                <a:srgbClr val="FF3300"/>
              </a:buClr>
              <a:buSzPct val="100000"/>
              <a:buFont typeface="Times New Roman" pitchFamily="16" charset="0"/>
              <a:buChar char="•"/>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kk-KZ" sz="2000" b="0" i="0" u="none" strike="noStrike" kern="1200" cap="none" spc="0" normalizeH="0" baseline="0" noProof="0" dirty="0">
                <a:ln>
                  <a:noFill/>
                </a:ln>
                <a:solidFill>
                  <a:srgbClr val="000000"/>
                </a:solidFill>
                <a:effectLst/>
                <a:uLnTx/>
                <a:uFillTx/>
                <a:latin typeface="Times New Roman" pitchFamily="16" charset="0"/>
                <a:ea typeface="Microsoft YaHei" charset="-122"/>
                <a:cs typeface="Times New Roman" pitchFamily="16" charset="0"/>
              </a:rPr>
              <a:t>Невозможно оценить процесс выполнения задания</a:t>
            </a:r>
          </a:p>
          <a:p>
            <a:pPr marL="109538" marR="0" lvl="0" indent="0" algn="l" defTabSz="914400" rtl="0" eaLnBrk="1" fontAlgn="auto" latinLnBrk="0" hangingPunct="1">
              <a:lnSpc>
                <a:spcPct val="100000"/>
              </a:lnSpc>
              <a:spcBef>
                <a:spcPts val="0"/>
              </a:spcBef>
              <a:spcAft>
                <a:spcPts val="600"/>
              </a:spcAft>
              <a:buClrTx/>
              <a:buSzPct val="100000"/>
              <a:buFontTx/>
              <a:buNone/>
              <a:tabLst>
                <a:tab pos="679450" algn="l"/>
                <a:tab pos="1593850" algn="l"/>
                <a:tab pos="2508250" algn="l"/>
                <a:tab pos="3422650" algn="l"/>
                <a:tab pos="4337050" algn="l"/>
                <a:tab pos="5251450" algn="l"/>
                <a:tab pos="6165850" algn="l"/>
                <a:tab pos="7080250" algn="l"/>
                <a:tab pos="7994650" algn="l"/>
                <a:tab pos="8909050" algn="l"/>
                <a:tab pos="9823450" algn="l"/>
              </a:tabLst>
              <a:defRPr/>
            </a:pPr>
            <a:r>
              <a:rPr kumimoji="0" lang="kk-KZ" sz="2000" b="1" i="0" u="none" strike="noStrike" kern="1200" cap="none" spc="0" normalizeH="0" baseline="0" noProof="0" dirty="0">
                <a:ln>
                  <a:noFill/>
                </a:ln>
                <a:solidFill>
                  <a:srgbClr val="000000"/>
                </a:solidFill>
                <a:effectLst/>
                <a:uLnTx/>
                <a:uFillTx/>
                <a:latin typeface="Times New Roman" pitchFamily="16" charset="0"/>
                <a:ea typeface="Microsoft YaHei" charset="-122"/>
                <a:cs typeface="Times New Roman" pitchFamily="16" charset="0"/>
              </a:rPr>
              <a:t>... </a:t>
            </a:r>
          </a:p>
        </p:txBody>
      </p:sp>
      <p:sp>
        <p:nvSpPr>
          <p:cNvPr id="7173" name="Text Box 3">
            <a:extLst>
              <a:ext uri="{FF2B5EF4-FFF2-40B4-BE49-F238E27FC236}">
                <a16:creationId xmlns:a16="http://schemas.microsoft.com/office/drawing/2014/main" id="{809485B3-429D-40F8-BD81-7F589F3773F4}"/>
              </a:ext>
            </a:extLst>
          </p:cNvPr>
          <p:cNvSpPr txBox="1">
            <a:spLocks noChangeArrowheads="1"/>
          </p:cNvSpPr>
          <p:nvPr/>
        </p:nvSpPr>
        <p:spPr bwMode="auto">
          <a:xfrm>
            <a:off x="9144000" y="6553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1C16002-C3DF-444B-8266-976788C7B0EA}" type="slidenum">
              <a:rPr kumimoji="0" lang="ru-RU" altLang="kk-KZ" sz="1000"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ru-RU" altLang="kk-KZ" sz="1000" b="0" i="0" u="none" strike="noStrike" kern="1200" cap="none" spc="0" normalizeH="0" baseline="0" noProof="0">
              <a:ln>
                <a:noFill/>
              </a:ln>
              <a:solidFill>
                <a:srgbClr val="FF3300"/>
              </a:solidFill>
              <a:effectLst/>
              <a:uLnTx/>
              <a:uFillTx/>
              <a:latin typeface="Verdana" panose="020B0604030504040204" pitchFamily="34" charset="0"/>
              <a:ea typeface="Microsoft YaHei" panose="020B0503020204020204" pitchFamily="34" charset="-122"/>
              <a:cs typeface="+mn-cs"/>
            </a:endParaRPr>
          </a:p>
        </p:txBody>
      </p:sp>
      <p:sp>
        <p:nvSpPr>
          <p:cNvPr id="7174" name="Text Box 4">
            <a:extLst>
              <a:ext uri="{FF2B5EF4-FFF2-40B4-BE49-F238E27FC236}">
                <a16:creationId xmlns:a16="http://schemas.microsoft.com/office/drawing/2014/main" id="{1937F7F6-D03E-4B69-85C7-14E97B467436}"/>
              </a:ext>
            </a:extLst>
          </p:cNvPr>
          <p:cNvSpPr txBox="1">
            <a:spLocks noChangeArrowheads="1"/>
          </p:cNvSpPr>
          <p:nvPr/>
        </p:nvSpPr>
        <p:spPr bwMode="auto">
          <a:xfrm>
            <a:off x="1981200"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kk-KZ" altLang="kk-KZ" sz="4000" b="1" i="0" u="none" strike="noStrike" kern="1200" cap="none" spc="0" normalizeH="0" baseline="0" noProof="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Задания закрытого типа</a:t>
            </a:r>
          </a:p>
        </p:txBody>
      </p:sp>
    </p:spTree>
    <p:extLst>
      <p:ext uri="{BB962C8B-B14F-4D97-AF65-F5344CB8AC3E}">
        <p14:creationId xmlns:p14="http://schemas.microsoft.com/office/powerpoint/2010/main" val="44654501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1543471" y="1000526"/>
            <a:ext cx="9037717" cy="217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1" tIns="47201" rIns="94401" bIns="47201" anchor="ct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ru-RU" altLang="en-US" sz="2857" dirty="0">
                <a:latin typeface="Times New Roman" panose="02020603050405020304" pitchFamily="18" charset="0"/>
                <a:cs typeface="Times New Roman" panose="02020603050405020304" pitchFamily="18" charset="0"/>
              </a:rPr>
              <a:t>Что является н</a:t>
            </a:r>
            <a:r>
              <a:rPr lang="ru-RU" altLang="ru-RU" sz="2857" dirty="0">
                <a:latin typeface="Times New Roman" panose="02020603050405020304" pitchFamily="18" charset="0"/>
                <a:cs typeface="Times New Roman" panose="02020603050405020304" pitchFamily="18" charset="0"/>
              </a:rPr>
              <a:t>ормативным, инструктивно-методическим документом</a:t>
            </a:r>
            <a:r>
              <a:rPr lang="en-US" altLang="ru-RU" sz="2857" dirty="0">
                <a:latin typeface="Times New Roman" panose="02020603050405020304" pitchFamily="18" charset="0"/>
                <a:cs typeface="Times New Roman" panose="02020603050405020304" pitchFamily="18" charset="0"/>
              </a:rPr>
              <a:t>?</a:t>
            </a:r>
            <a:endParaRPr lang="kk-KZ" altLang="ru-RU" sz="2857" dirty="0">
              <a:latin typeface="Times New Roman" panose="02020603050405020304" pitchFamily="18" charset="0"/>
              <a:cs typeface="Times New Roman" panose="02020603050405020304" pitchFamily="18" charset="0"/>
            </a:endParaRPr>
          </a:p>
          <a:p>
            <a:pPr eaLnBrk="1" hangingPunct="1">
              <a:buFontTx/>
              <a:buChar char="•"/>
            </a:pPr>
            <a:r>
              <a:rPr lang="kk-KZ" altLang="ru-RU" sz="2857" dirty="0">
                <a:latin typeface="Times New Roman" panose="02020603050405020304" pitchFamily="18" charset="0"/>
                <a:cs typeface="Times New Roman" panose="02020603050405020304" pitchFamily="18" charset="0"/>
              </a:rPr>
              <a:t>Насколько необходимо использование документов?</a:t>
            </a:r>
          </a:p>
          <a:p>
            <a:pPr eaLnBrk="1" hangingPunct="1">
              <a:buFontTx/>
              <a:buChar char="•"/>
            </a:pPr>
            <a:r>
              <a:rPr lang="kk-KZ" altLang="ru-RU" sz="2857" dirty="0">
                <a:latin typeface="Times New Roman" panose="02020603050405020304" pitchFamily="18" charset="0"/>
                <a:cs typeface="Times New Roman" panose="02020603050405020304" pitchFamily="18" charset="0"/>
              </a:rPr>
              <a:t>Какова их практическая реализация?</a:t>
            </a:r>
            <a:endParaRPr lang="en-GB" altLang="ru-RU" sz="2857" dirty="0">
              <a:latin typeface="Times New Roman" panose="02020603050405020304" pitchFamily="18" charset="0"/>
              <a:cs typeface="Times New Roman" panose="02020603050405020304" pitchFamily="18" charset="0"/>
            </a:endParaRPr>
          </a:p>
        </p:txBody>
      </p:sp>
      <p:grpSp>
        <p:nvGrpSpPr>
          <p:cNvPr id="7171" name="Группа 3"/>
          <p:cNvGrpSpPr>
            <a:grpSpLocks/>
          </p:cNvGrpSpPr>
          <p:nvPr/>
        </p:nvGrpSpPr>
        <p:grpSpPr bwMode="auto">
          <a:xfrm>
            <a:off x="5634906" y="3581553"/>
            <a:ext cx="3199484" cy="1731679"/>
            <a:chOff x="2133600" y="1666875"/>
            <a:chExt cx="5085339" cy="2679700"/>
          </a:xfrm>
        </p:grpSpPr>
        <p:pic>
          <p:nvPicPr>
            <p:cNvPr id="7179" name="Picture 5"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66875"/>
              <a:ext cx="45720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Скругленный прямоугольник 8"/>
            <p:cNvSpPr/>
            <p:nvPr/>
          </p:nvSpPr>
          <p:spPr>
            <a:xfrm>
              <a:off x="5495429" y="2036929"/>
              <a:ext cx="380090" cy="28923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346" b="1" dirty="0">
                  <a:solidFill>
                    <a:schemeClr val="tx1"/>
                  </a:solidFill>
                  <a:latin typeface="Times New Roman" panose="02020603050405020304" pitchFamily="18" charset="0"/>
                  <a:cs typeface="Times New Roman" panose="02020603050405020304" pitchFamily="18" charset="0"/>
                </a:rPr>
                <a:t>нет</a:t>
              </a:r>
              <a:endParaRPr lang="ru-RU" sz="346" b="1"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943235" y="1790226"/>
              <a:ext cx="1275704" cy="45725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693" b="1" dirty="0">
                  <a:solidFill>
                    <a:schemeClr val="tx1"/>
                  </a:solidFill>
                  <a:latin typeface="Times New Roman" panose="02020603050405020304" pitchFamily="18" charset="0"/>
                  <a:cs typeface="Times New Roman" panose="02020603050405020304" pitchFamily="18" charset="0"/>
                </a:rPr>
                <a:t>Возможно?</a:t>
              </a:r>
              <a:endParaRPr lang="ru-RU" sz="693" b="1" dirty="0">
                <a:solidFill>
                  <a:schemeClr val="tx1"/>
                </a:solidFill>
                <a:latin typeface="Times New Roman" panose="02020603050405020304" pitchFamily="18" charset="0"/>
                <a:cs typeface="Times New Roman" panose="02020603050405020304" pitchFamily="18" charset="0"/>
              </a:endParaRPr>
            </a:p>
          </p:txBody>
        </p:sp>
        <p:sp>
          <p:nvSpPr>
            <p:cNvPr id="3" name="Овал 2"/>
            <p:cNvSpPr/>
            <p:nvPr/>
          </p:nvSpPr>
          <p:spPr>
            <a:xfrm>
              <a:off x="2210056" y="1971000"/>
              <a:ext cx="915273" cy="4678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1125" b="1" dirty="0">
                  <a:solidFill>
                    <a:schemeClr val="tx1"/>
                  </a:solidFill>
                  <a:latin typeface="Times New Roman" panose="02020603050405020304" pitchFamily="18" charset="0"/>
                  <a:cs typeface="Times New Roman" panose="02020603050405020304" pitchFamily="18" charset="0"/>
                </a:rPr>
                <a:t>Да</a:t>
              </a:r>
              <a:endParaRPr lang="ru-RU" sz="1125" b="1" dirty="0">
                <a:solidFill>
                  <a:schemeClr val="tx1"/>
                </a:solidFill>
                <a:latin typeface="Times New Roman" panose="02020603050405020304" pitchFamily="18" charset="0"/>
                <a:cs typeface="Times New Roman" panose="02020603050405020304" pitchFamily="18" charset="0"/>
              </a:endParaRPr>
            </a:p>
          </p:txBody>
        </p:sp>
        <p:sp>
          <p:nvSpPr>
            <p:cNvPr id="12" name="Овал 11"/>
            <p:cNvSpPr/>
            <p:nvPr/>
          </p:nvSpPr>
          <p:spPr>
            <a:xfrm>
              <a:off x="3144989" y="2128380"/>
              <a:ext cx="436885" cy="353040"/>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1645" b="1" dirty="0">
                  <a:solidFill>
                    <a:schemeClr val="tx1"/>
                  </a:solidFill>
                  <a:latin typeface="Times New Roman" panose="02020603050405020304" pitchFamily="18" charset="0"/>
                  <a:cs typeface="Times New Roman" panose="02020603050405020304" pitchFamily="18" charset="0"/>
                </a:rPr>
                <a:t>!</a:t>
              </a:r>
              <a:endParaRPr lang="ru-RU" sz="1645" b="1" dirty="0">
                <a:solidFill>
                  <a:schemeClr val="tx1"/>
                </a:solidFill>
                <a:latin typeface="Times New Roman" panose="02020603050405020304" pitchFamily="18" charset="0"/>
                <a:cs typeface="Times New Roman" panose="02020603050405020304" pitchFamily="18" charset="0"/>
              </a:endParaRPr>
            </a:p>
          </p:txBody>
        </p:sp>
        <p:sp>
          <p:nvSpPr>
            <p:cNvPr id="13" name="Овал 12"/>
            <p:cNvSpPr/>
            <p:nvPr/>
          </p:nvSpPr>
          <p:spPr>
            <a:xfrm>
              <a:off x="5027962" y="2104985"/>
              <a:ext cx="458729" cy="4381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1472" b="1" dirty="0">
                  <a:solidFill>
                    <a:schemeClr val="tx1"/>
                  </a:solidFill>
                  <a:latin typeface="Times New Roman" panose="02020603050405020304" pitchFamily="18" charset="0"/>
                  <a:cs typeface="Times New Roman" panose="02020603050405020304" pitchFamily="18" charset="0"/>
                </a:rPr>
                <a:t>?</a:t>
              </a:r>
              <a:endParaRPr lang="ru-RU" sz="1472" b="1" dirty="0">
                <a:solidFill>
                  <a:schemeClr val="tx1"/>
                </a:solidFill>
                <a:latin typeface="Times New Roman" panose="02020603050405020304" pitchFamily="18" charset="0"/>
                <a:cs typeface="Times New Roman" panose="02020603050405020304" pitchFamily="18" charset="0"/>
              </a:endParaRPr>
            </a:p>
          </p:txBody>
        </p:sp>
      </p:grpSp>
      <p:sp>
        <p:nvSpPr>
          <p:cNvPr id="7172" name="TextBox 14"/>
          <p:cNvSpPr txBox="1">
            <a:spLocks noChangeArrowheads="1"/>
          </p:cNvSpPr>
          <p:nvPr/>
        </p:nvSpPr>
        <p:spPr bwMode="auto">
          <a:xfrm>
            <a:off x="3852376" y="4147785"/>
            <a:ext cx="1257028" cy="3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401" tIns="47201" rIns="94401" bIns="4720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ru-RU" sz="1818">
                <a:solidFill>
                  <a:srgbClr val="000000"/>
                </a:solidFill>
                <a:latin typeface="Times New Roman" panose="02020603050405020304" pitchFamily="18" charset="0"/>
                <a:cs typeface="Times New Roman" panose="02020603050405020304" pitchFamily="18" charset="0"/>
              </a:rPr>
              <a:t>… </a:t>
            </a:r>
            <a:r>
              <a:rPr lang="ru-RU" altLang="ru-RU" sz="1818">
                <a:solidFill>
                  <a:srgbClr val="000000"/>
                </a:solidFill>
                <a:latin typeface="Times New Roman" panose="02020603050405020304" pitchFamily="18" charset="0"/>
                <a:cs typeface="Times New Roman" panose="02020603050405020304" pitchFamily="18" charset="0"/>
              </a:rPr>
              <a:t>затем</a:t>
            </a:r>
            <a:r>
              <a:rPr lang="en-US" altLang="ru-RU" sz="1818">
                <a:solidFill>
                  <a:srgbClr val="000000"/>
                </a:solidFill>
                <a:latin typeface="Times New Roman" panose="02020603050405020304" pitchFamily="18" charset="0"/>
                <a:cs typeface="Times New Roman" panose="02020603050405020304" pitchFamily="18" charset="0"/>
              </a:rPr>
              <a:t>…</a:t>
            </a:r>
          </a:p>
        </p:txBody>
      </p:sp>
      <p:sp>
        <p:nvSpPr>
          <p:cNvPr id="16" name="Oval 7"/>
          <p:cNvSpPr/>
          <p:nvPr/>
        </p:nvSpPr>
        <p:spPr>
          <a:xfrm>
            <a:off x="8834390" y="3746475"/>
            <a:ext cx="1664337" cy="16107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4401" tIns="47201" rIns="94401" bIns="47201" anchor="ctr"/>
          <a:lstStyle/>
          <a:p>
            <a:pPr algn="ctr">
              <a:defRPr/>
            </a:pPr>
            <a:endParaRPr lang="en-US" sz="1558"/>
          </a:p>
        </p:txBody>
      </p:sp>
      <p:sp>
        <p:nvSpPr>
          <p:cNvPr id="17" name="Text Box 5"/>
          <p:cNvSpPr txBox="1">
            <a:spLocks noChangeArrowheads="1"/>
          </p:cNvSpPr>
          <p:nvPr/>
        </p:nvSpPr>
        <p:spPr bwMode="auto">
          <a:xfrm>
            <a:off x="9155988" y="3993858"/>
            <a:ext cx="1019767" cy="3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1" tIns="47201" rIns="94401" bIns="4720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kk-KZ" altLang="ru-RU" sz="1818">
                <a:latin typeface="Gill Sans MT" panose="020B0502020104020203" pitchFamily="34" charset="0"/>
              </a:rPr>
              <a:t>время</a:t>
            </a:r>
            <a:endParaRPr lang="en-GB" altLang="ru-RU" sz="1818">
              <a:latin typeface="Gill Sans MT" panose="020B0502020104020203" pitchFamily="34" charset="0"/>
            </a:endParaRPr>
          </a:p>
        </p:txBody>
      </p:sp>
      <p:sp>
        <p:nvSpPr>
          <p:cNvPr id="18" name="Text Box 5"/>
          <p:cNvSpPr txBox="1">
            <a:spLocks noChangeArrowheads="1"/>
          </p:cNvSpPr>
          <p:nvPr/>
        </p:nvSpPr>
        <p:spPr bwMode="auto">
          <a:xfrm>
            <a:off x="9070778" y="4419906"/>
            <a:ext cx="1162066" cy="481712"/>
          </a:xfrm>
          <a:prstGeom prst="rect">
            <a:avLst/>
          </a:prstGeom>
          <a:noFill/>
          <a:ln w="9525">
            <a:noFill/>
            <a:miter lim="800000"/>
            <a:headEnd/>
            <a:tailEnd/>
          </a:ln>
          <a:effectLst/>
        </p:spPr>
        <p:txBody>
          <a:bodyPr wrap="none" lIns="94401" tIns="47201" rIns="94401" bIns="47201">
            <a:spAutoFit/>
          </a:bodyPr>
          <a:lstStyle/>
          <a:p>
            <a:pPr>
              <a:defRPr/>
            </a:pPr>
            <a:r>
              <a:rPr lang="en-GB" sz="2511" dirty="0">
                <a:solidFill>
                  <a:schemeClr val="accent6">
                    <a:lumMod val="75000"/>
                  </a:schemeClr>
                </a:solidFill>
                <a:latin typeface="Gill Sans MT" pitchFamily="34" charset="0"/>
              </a:rPr>
              <a:t>8 </a:t>
            </a:r>
            <a:r>
              <a:rPr lang="ru-RU" sz="2511" dirty="0">
                <a:solidFill>
                  <a:schemeClr val="accent6">
                    <a:lumMod val="75000"/>
                  </a:schemeClr>
                </a:solidFill>
                <a:latin typeface="Gill Sans MT" pitchFamily="34" charset="0"/>
              </a:rPr>
              <a:t>мин</a:t>
            </a:r>
            <a:r>
              <a:rPr lang="en-GB" sz="2511" dirty="0">
                <a:solidFill>
                  <a:schemeClr val="accent6">
                    <a:lumMod val="75000"/>
                  </a:schemeClr>
                </a:solidFill>
                <a:latin typeface="Gill Sans MT" pitchFamily="34" charset="0"/>
              </a:rPr>
              <a:t>.!</a:t>
            </a:r>
          </a:p>
        </p:txBody>
      </p:sp>
      <p:sp>
        <p:nvSpPr>
          <p:cNvPr id="7176" name="TextBox 18"/>
          <p:cNvSpPr txBox="1">
            <a:spLocks noChangeArrowheads="1"/>
          </p:cNvSpPr>
          <p:nvPr/>
        </p:nvSpPr>
        <p:spPr bwMode="auto">
          <a:xfrm>
            <a:off x="1279596" y="3954002"/>
            <a:ext cx="1915220" cy="33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401" tIns="47201" rIns="94401" bIns="4720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558">
                <a:solidFill>
                  <a:srgbClr val="000000"/>
                </a:solidFill>
                <a:latin typeface="Times New Roman" panose="02020603050405020304" pitchFamily="18" charset="0"/>
                <a:cs typeface="Times New Roman" panose="02020603050405020304" pitchFamily="18" charset="0"/>
              </a:rPr>
              <a:t>В первую очередь</a:t>
            </a:r>
            <a:r>
              <a:rPr lang="en-US" altLang="ru-RU" sz="1558">
                <a:solidFill>
                  <a:srgbClr val="000000"/>
                </a:solidFill>
                <a:latin typeface="Times New Roman" panose="02020603050405020304" pitchFamily="18" charset="0"/>
                <a:cs typeface="Times New Roman" panose="02020603050405020304" pitchFamily="18" charset="0"/>
              </a:rPr>
              <a:t>…</a:t>
            </a:r>
          </a:p>
        </p:txBody>
      </p:sp>
      <p:pic>
        <p:nvPicPr>
          <p:cNvPr id="7177" name="Picture 2"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l="47594" r="23788" b="63396"/>
          <a:stretch>
            <a:fillRect/>
          </a:stretch>
        </p:blipFill>
        <p:spPr bwMode="auto">
          <a:xfrm>
            <a:off x="3108854" y="3914145"/>
            <a:ext cx="757267" cy="85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itle 1"/>
          <p:cNvSpPr>
            <a:spLocks noGrp="1"/>
          </p:cNvSpPr>
          <p:nvPr>
            <p:ph type="title"/>
          </p:nvPr>
        </p:nvSpPr>
        <p:spPr>
          <a:xfrm>
            <a:off x="1609439" y="460408"/>
            <a:ext cx="9124301" cy="608836"/>
          </a:xfrm>
        </p:spPr>
        <p:txBody>
          <a:bodyPr anchor="t"/>
          <a:lstStyle/>
          <a:p>
            <a:pPr algn="l"/>
            <a:r>
              <a:rPr lang="ru-RU" altLang="ru-RU" sz="2857">
                <a:latin typeface="Times New Roman" panose="02020603050405020304" pitchFamily="18" charset="0"/>
                <a:cs typeface="Times New Roman" panose="02020603050405020304" pitchFamily="18" charset="0"/>
              </a:rPr>
              <a:t>Обсудите следующие вопросы:</a:t>
            </a:r>
            <a:endParaRPr lang="en-US" altLang="ru-RU" sz="2857">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15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1">
            <a:extLst>
              <a:ext uri="{FF2B5EF4-FFF2-40B4-BE49-F238E27FC236}">
                <a16:creationId xmlns:a16="http://schemas.microsoft.com/office/drawing/2014/main" id="{0E877C85-E2CE-4FC2-BF22-105440459D4C}"/>
              </a:ext>
            </a:extLst>
          </p:cNvPr>
          <p:cNvSpPr>
            <a:spLocks noGrp="1"/>
          </p:cNvSpPr>
          <p:nvPr>
            <p:ph type="sldNum" sz="quarter" idx="12"/>
          </p:nvPr>
        </p:nvSpPr>
        <p:spPr>
          <a:xfrm>
            <a:off x="2438400" y="5916613"/>
            <a:ext cx="1066800" cy="328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6F9E8D-800E-413A-A578-54D374992FAB}" type="slidenum">
              <a:rPr kumimoji="0" lang="ru-RU" altLang="ru-RU"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ru-RU" altLang="ru-RU"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graphicFrame>
        <p:nvGraphicFramePr>
          <p:cNvPr id="5" name="Схема 4">
            <a:extLst>
              <a:ext uri="{FF2B5EF4-FFF2-40B4-BE49-F238E27FC236}">
                <a16:creationId xmlns:a16="http://schemas.microsoft.com/office/drawing/2014/main" id="{97E6D6A6-1B65-4D3A-87E9-D8FE1AF5E254}"/>
              </a:ext>
            </a:extLst>
          </p:cNvPr>
          <p:cNvGraphicFramePr/>
          <p:nvPr>
            <p:extLst/>
          </p:nvPr>
        </p:nvGraphicFramePr>
        <p:xfrm>
          <a:off x="548700" y="1052514"/>
          <a:ext cx="109384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Прямоугольник 1">
            <a:extLst>
              <a:ext uri="{FF2B5EF4-FFF2-40B4-BE49-F238E27FC236}">
                <a16:creationId xmlns:a16="http://schemas.microsoft.com/office/drawing/2014/main" id="{E83FB809-C597-4E19-9818-E9B9D535C67C}"/>
              </a:ext>
            </a:extLst>
          </p:cNvPr>
          <p:cNvSpPr>
            <a:spLocks noChangeArrowheads="1"/>
          </p:cNvSpPr>
          <p:nvPr/>
        </p:nvSpPr>
        <p:spPr bwMode="auto">
          <a:xfrm>
            <a:off x="2209800" y="76201"/>
            <a:ext cx="79248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33" tIns="41217" rIns="82433" bIns="41217">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29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Алгоритм разработки заданий для суммативного оценивания за раздел</a:t>
            </a:r>
          </a:p>
        </p:txBody>
      </p:sp>
    </p:spTree>
    <p:extLst>
      <p:ext uri="{BB962C8B-B14F-4D97-AF65-F5344CB8AC3E}">
        <p14:creationId xmlns:p14="http://schemas.microsoft.com/office/powerpoint/2010/main" val="2441744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Объект 19" descr="Картинки по запросу думающий человек">
            <a:extLst>
              <a:ext uri="{FF2B5EF4-FFF2-40B4-BE49-F238E27FC236}">
                <a16:creationId xmlns:a16="http://schemas.microsoft.com/office/drawing/2014/main" id="{4D4E51AD-31D9-4B7A-8990-E8FCF7760381}"/>
              </a:ext>
            </a:extLst>
          </p:cNvPr>
          <p:cNvPicPr>
            <a:picLocks noGrp="1" noChangeArrowheads="1"/>
          </p:cNvPicPr>
          <p:nvPr>
            <p:ph sz="half" idx="1"/>
          </p:nvPr>
        </p:nvPicPr>
        <p:blipFill>
          <a:blip r:embed="rId3">
            <a:extLst>
              <a:ext uri="{28A0092B-C50C-407E-A947-70E740481C1C}">
                <a14:useLocalDpi xmlns:a14="http://schemas.microsoft.com/office/drawing/2010/main" val="0"/>
              </a:ext>
            </a:extLst>
          </a:blip>
          <a:srcRect l="10109" r="9026"/>
          <a:stretch>
            <a:fillRect/>
          </a:stretch>
        </p:blipFill>
        <p:spPr>
          <a:xfrm>
            <a:off x="5051426" y="1785938"/>
            <a:ext cx="2170113" cy="3167062"/>
          </a:xfrm>
        </p:spPr>
      </p:pic>
      <p:sp>
        <p:nvSpPr>
          <p:cNvPr id="2" name="Заголовок 1">
            <a:extLst>
              <a:ext uri="{FF2B5EF4-FFF2-40B4-BE49-F238E27FC236}">
                <a16:creationId xmlns:a16="http://schemas.microsoft.com/office/drawing/2014/main" id="{A8DF378E-8BF2-4224-B449-DCD92B1C8DEF}"/>
              </a:ext>
            </a:extLst>
          </p:cNvPr>
          <p:cNvSpPr>
            <a:spLocks noGrp="1"/>
          </p:cNvSpPr>
          <p:nvPr>
            <p:ph type="title"/>
          </p:nvPr>
        </p:nvSpPr>
        <p:spPr>
          <a:xfrm>
            <a:off x="2362200" y="762000"/>
            <a:ext cx="7481888" cy="457200"/>
          </a:xfrm>
        </p:spPr>
        <p:txBody>
          <a:bodyPr>
            <a:noAutofit/>
          </a:bodyPr>
          <a:lstStyle/>
          <a:p>
            <a:pPr lvl="3">
              <a:defRPr/>
            </a:pPr>
            <a:r>
              <a:rPr lang="ru-RU" sz="2800" dirty="0">
                <a:solidFill>
                  <a:schemeClr val="accent2"/>
                </a:solidFill>
                <a:latin typeface="Times New Roman" panose="02020603050405020304" pitchFamily="18" charset="0"/>
                <a:cs typeface="Times New Roman" panose="02020603050405020304" pitchFamily="18" charset="0"/>
              </a:rPr>
              <a:t/>
            </a:r>
            <a:br>
              <a:rPr lang="ru-RU" sz="2800" dirty="0">
                <a:solidFill>
                  <a:schemeClr val="accent2"/>
                </a:solidFill>
                <a:latin typeface="Times New Roman" panose="02020603050405020304" pitchFamily="18" charset="0"/>
                <a:cs typeface="Times New Roman" panose="02020603050405020304" pitchFamily="18" charset="0"/>
              </a:rPr>
            </a:br>
            <a:r>
              <a:rPr lang="kk-KZ" sz="3600" dirty="0">
                <a:solidFill>
                  <a:srgbClr val="0000FF"/>
                </a:solidFill>
                <a:latin typeface="Times New Roman" pitchFamily="18" charset="0"/>
                <a:ea typeface="+mj-ea"/>
                <a:cs typeface="Times New Roman" pitchFamily="18" charset="0"/>
              </a:rPr>
              <a:t>О чем думает учитель при разработке заданий?</a:t>
            </a:r>
            <a:endParaRPr lang="ru-RU" sz="3600" dirty="0">
              <a:solidFill>
                <a:srgbClr val="0000FF"/>
              </a:solidFill>
              <a:latin typeface="Times New Roman" pitchFamily="18" charset="0"/>
              <a:ea typeface="+mj-ea"/>
              <a:cs typeface="Times New Roman" pitchFamily="18" charset="0"/>
            </a:endParaRPr>
          </a:p>
        </p:txBody>
      </p:sp>
      <p:sp>
        <p:nvSpPr>
          <p:cNvPr id="26628" name="Номер слайда 4">
            <a:extLst>
              <a:ext uri="{FF2B5EF4-FFF2-40B4-BE49-F238E27FC236}">
                <a16:creationId xmlns:a16="http://schemas.microsoft.com/office/drawing/2014/main" id="{C8268AF4-2FE3-4DAC-9853-251481CD7CFC}"/>
              </a:ext>
            </a:extLst>
          </p:cNvPr>
          <p:cNvSpPr>
            <a:spLocks noGrp="1"/>
          </p:cNvSpPr>
          <p:nvPr>
            <p:ph type="sldNum" sz="quarter" idx="12"/>
          </p:nvPr>
        </p:nvSpPr>
        <p:spPr bwMode="auto">
          <a:xfrm>
            <a:off x="7620000" y="6553200"/>
            <a:ext cx="15240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rgbClr val="FF3300"/>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2128B8-1DA0-4AC4-B76F-B3D3B88024B3}" type="slidenum">
              <a:rPr kumimoji="0" lang="en-US" altLang="en-US" sz="1000" b="0" i="0" u="none" strike="noStrike" kern="1200" cap="none" spc="0" normalizeH="0" baseline="0" noProof="0" smtClean="0">
                <a:ln>
                  <a:noFill/>
                </a:ln>
                <a:solidFill>
                  <a:srgbClr val="FF33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ru-RU" altLang="ru-RU"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grpSp>
        <p:nvGrpSpPr>
          <p:cNvPr id="3" name="Группа 2">
            <a:extLst>
              <a:ext uri="{FF2B5EF4-FFF2-40B4-BE49-F238E27FC236}">
                <a16:creationId xmlns:a16="http://schemas.microsoft.com/office/drawing/2014/main" id="{D2A39B56-D0FA-479B-8A8A-A97789FF3754}"/>
              </a:ext>
            </a:extLst>
          </p:cNvPr>
          <p:cNvGrpSpPr>
            <a:grpSpLocks/>
          </p:cNvGrpSpPr>
          <p:nvPr/>
        </p:nvGrpSpPr>
        <p:grpSpPr bwMode="auto">
          <a:xfrm>
            <a:off x="1703389" y="1447800"/>
            <a:ext cx="8713787" cy="3500438"/>
            <a:chOff x="179388" y="1447800"/>
            <a:chExt cx="8713787" cy="3500437"/>
          </a:xfrm>
        </p:grpSpPr>
        <p:sp>
          <p:nvSpPr>
            <p:cNvPr id="18" name="Скругленный прямоугольник 17">
              <a:extLst>
                <a:ext uri="{FF2B5EF4-FFF2-40B4-BE49-F238E27FC236}">
                  <a16:creationId xmlns:a16="http://schemas.microsoft.com/office/drawing/2014/main" id="{68FD149A-CFC4-4079-A0CE-47F2E50C9B90}"/>
                </a:ext>
              </a:extLst>
            </p:cNvPr>
            <p:cNvSpPr/>
            <p:nvPr/>
          </p:nvSpPr>
          <p:spPr>
            <a:xfrm>
              <a:off x="6110288" y="2697163"/>
              <a:ext cx="2736850" cy="9350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Соответствует ли задание возрастным особенностям?</a:t>
              </a:r>
            </a:p>
          </p:txBody>
        </p:sp>
        <p:sp>
          <p:nvSpPr>
            <p:cNvPr id="19" name="Скругленный прямоугольник 18">
              <a:extLst>
                <a:ext uri="{FF2B5EF4-FFF2-40B4-BE49-F238E27FC236}">
                  <a16:creationId xmlns:a16="http://schemas.microsoft.com/office/drawing/2014/main" id="{775FC66E-2CA6-40FA-AB65-E7C639962B42}"/>
                </a:ext>
              </a:extLst>
            </p:cNvPr>
            <p:cNvSpPr/>
            <p:nvPr/>
          </p:nvSpPr>
          <p:spPr>
            <a:xfrm>
              <a:off x="6043613" y="1447800"/>
              <a:ext cx="2736850" cy="936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Понятна ли формулировка задания?</a:t>
              </a:r>
            </a:p>
          </p:txBody>
        </p:sp>
        <p:sp>
          <p:nvSpPr>
            <p:cNvPr id="29" name="Стрелка вправо 28">
              <a:extLst>
                <a:ext uri="{FF2B5EF4-FFF2-40B4-BE49-F238E27FC236}">
                  <a16:creationId xmlns:a16="http://schemas.microsoft.com/office/drawing/2014/main" id="{C3831D81-E38F-46FE-BF5F-14762497F521}"/>
                </a:ext>
              </a:extLst>
            </p:cNvPr>
            <p:cNvSpPr/>
            <p:nvPr/>
          </p:nvSpPr>
          <p:spPr>
            <a:xfrm rot="9123638">
              <a:off x="5345113" y="2065338"/>
              <a:ext cx="758825" cy="182562"/>
            </a:xfrm>
            <a:prstGeom prst="rightArrow">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Стрелка вправо 29">
              <a:extLst>
                <a:ext uri="{FF2B5EF4-FFF2-40B4-BE49-F238E27FC236}">
                  <a16:creationId xmlns:a16="http://schemas.microsoft.com/office/drawing/2014/main" id="{6489C35D-C412-4CE4-A687-2DD4027FA312}"/>
                </a:ext>
              </a:extLst>
            </p:cNvPr>
            <p:cNvSpPr/>
            <p:nvPr/>
          </p:nvSpPr>
          <p:spPr>
            <a:xfrm>
              <a:off x="2943225" y="3109913"/>
              <a:ext cx="431800" cy="161925"/>
            </a:xfrm>
            <a:prstGeom prst="rightArrow">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Скругленный прямоугольник 31">
              <a:extLst>
                <a:ext uri="{FF2B5EF4-FFF2-40B4-BE49-F238E27FC236}">
                  <a16:creationId xmlns:a16="http://schemas.microsoft.com/office/drawing/2014/main" id="{415B759B-D6DF-45CA-A173-37BBAC06302D}"/>
                </a:ext>
              </a:extLst>
            </p:cNvPr>
            <p:cNvSpPr/>
            <p:nvPr/>
          </p:nvSpPr>
          <p:spPr>
            <a:xfrm>
              <a:off x="179388" y="1570038"/>
              <a:ext cx="2736850" cy="936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Соответствует ли критерий оценивания цели обучения?</a:t>
              </a:r>
            </a:p>
          </p:txBody>
        </p:sp>
        <p:sp>
          <p:nvSpPr>
            <p:cNvPr id="33" name="Скругленный прямоугольник 32">
              <a:extLst>
                <a:ext uri="{FF2B5EF4-FFF2-40B4-BE49-F238E27FC236}">
                  <a16:creationId xmlns:a16="http://schemas.microsoft.com/office/drawing/2014/main" id="{E85139AF-FB76-4D3D-B029-1FF88489AE87}"/>
                </a:ext>
              </a:extLst>
            </p:cNvPr>
            <p:cNvSpPr/>
            <p:nvPr/>
          </p:nvSpPr>
          <p:spPr>
            <a:xfrm>
              <a:off x="179388" y="2722563"/>
              <a:ext cx="2736850" cy="936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Соответствует ли уровень мыслительных навыков критерию оценивания?</a:t>
              </a:r>
            </a:p>
          </p:txBody>
        </p:sp>
        <p:sp>
          <p:nvSpPr>
            <p:cNvPr id="37" name="Скругленный прямоугольник 36">
              <a:extLst>
                <a:ext uri="{FF2B5EF4-FFF2-40B4-BE49-F238E27FC236}">
                  <a16:creationId xmlns:a16="http://schemas.microsoft.com/office/drawing/2014/main" id="{466D51D6-6B17-4C7D-976E-C0F7F6D0D413}"/>
                </a:ext>
              </a:extLst>
            </p:cNvPr>
            <p:cNvSpPr/>
            <p:nvPr/>
          </p:nvSpPr>
          <p:spPr>
            <a:xfrm>
              <a:off x="219075" y="3946524"/>
              <a:ext cx="2736850" cy="936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Соответствует ли задание критерию оценивания, уровню мыслительных навыков?</a:t>
              </a:r>
            </a:p>
          </p:txBody>
        </p:sp>
        <p:sp>
          <p:nvSpPr>
            <p:cNvPr id="41" name="Стрелка вправо 40">
              <a:extLst>
                <a:ext uri="{FF2B5EF4-FFF2-40B4-BE49-F238E27FC236}">
                  <a16:creationId xmlns:a16="http://schemas.microsoft.com/office/drawing/2014/main" id="{E18FC819-A535-400C-B9F0-A504301655FA}"/>
                </a:ext>
              </a:extLst>
            </p:cNvPr>
            <p:cNvSpPr/>
            <p:nvPr/>
          </p:nvSpPr>
          <p:spPr>
            <a:xfrm rot="12358138">
              <a:off x="5357813" y="3033713"/>
              <a:ext cx="758825" cy="182562"/>
            </a:xfrm>
            <a:prstGeom prst="rightArrow">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Стрелка вправо 42">
              <a:extLst>
                <a:ext uri="{FF2B5EF4-FFF2-40B4-BE49-F238E27FC236}">
                  <a16:creationId xmlns:a16="http://schemas.microsoft.com/office/drawing/2014/main" id="{488F2B60-CCF4-4A41-A38D-C64322C0D496}"/>
                </a:ext>
              </a:extLst>
            </p:cNvPr>
            <p:cNvSpPr/>
            <p:nvPr/>
          </p:nvSpPr>
          <p:spPr>
            <a:xfrm rot="20414159">
              <a:off x="2981325" y="4341812"/>
              <a:ext cx="431800" cy="161925"/>
            </a:xfrm>
            <a:prstGeom prst="rightArrow">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Стрелка вправо 43">
              <a:extLst>
                <a:ext uri="{FF2B5EF4-FFF2-40B4-BE49-F238E27FC236}">
                  <a16:creationId xmlns:a16="http://schemas.microsoft.com/office/drawing/2014/main" id="{602EB19F-0258-48E6-BBE0-0399866AADD7}"/>
                </a:ext>
              </a:extLst>
            </p:cNvPr>
            <p:cNvSpPr/>
            <p:nvPr/>
          </p:nvSpPr>
          <p:spPr>
            <a:xfrm rot="12402401">
              <a:off x="5711825" y="4333874"/>
              <a:ext cx="431800" cy="161925"/>
            </a:xfrm>
            <a:prstGeom prst="rightArrow">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Скругленный прямоугольник 44">
              <a:extLst>
                <a:ext uri="{FF2B5EF4-FFF2-40B4-BE49-F238E27FC236}">
                  <a16:creationId xmlns:a16="http://schemas.microsoft.com/office/drawing/2014/main" id="{C9444513-EB7B-40AE-AD34-EEC56A97B3B6}"/>
                </a:ext>
              </a:extLst>
            </p:cNvPr>
            <p:cNvSpPr/>
            <p:nvPr/>
          </p:nvSpPr>
          <p:spPr>
            <a:xfrm>
              <a:off x="6156325" y="4011612"/>
              <a:ext cx="2736850" cy="936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0000"/>
                  </a:solidFill>
                  <a:effectLst/>
                  <a:uLnTx/>
                  <a:uFillTx/>
                  <a:latin typeface="Arial"/>
                  <a:ea typeface="+mn-ea"/>
                  <a:cs typeface="+mn-cs"/>
                </a:rPr>
                <a:t>Соответствуют ли дескрипторы / схема выставления баллов заданию?</a:t>
              </a:r>
            </a:p>
          </p:txBody>
        </p:sp>
        <p:sp>
          <p:nvSpPr>
            <p:cNvPr id="42" name="Стрелка вправо 41">
              <a:extLst>
                <a:ext uri="{FF2B5EF4-FFF2-40B4-BE49-F238E27FC236}">
                  <a16:creationId xmlns:a16="http://schemas.microsoft.com/office/drawing/2014/main" id="{CDB63ED5-98A7-4910-BEC7-02E3B5847CEA}"/>
                </a:ext>
              </a:extLst>
            </p:cNvPr>
            <p:cNvSpPr/>
            <p:nvPr/>
          </p:nvSpPr>
          <p:spPr>
            <a:xfrm rot="1329747">
              <a:off x="2922588" y="2065338"/>
              <a:ext cx="758825" cy="182562"/>
            </a:xfrm>
            <a:prstGeom prst="rightArrow">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52242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1">
            <a:extLst>
              <a:ext uri="{FF2B5EF4-FFF2-40B4-BE49-F238E27FC236}">
                <a16:creationId xmlns:a16="http://schemas.microsoft.com/office/drawing/2014/main" id="{583AD42E-708B-4754-AA56-1C0E7B390D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0F0932E-5519-45DC-9912-EA2A70CE570B}"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
        <p:nvSpPr>
          <p:cNvPr id="3" name="Title 1">
            <a:extLst>
              <a:ext uri="{FF2B5EF4-FFF2-40B4-BE49-F238E27FC236}">
                <a16:creationId xmlns:a16="http://schemas.microsoft.com/office/drawing/2014/main" id="{B26548D3-424B-44E5-909A-A9B82296670A}"/>
              </a:ext>
            </a:extLst>
          </p:cNvPr>
          <p:cNvSpPr txBox="1">
            <a:spLocks/>
          </p:cNvSpPr>
          <p:nvPr/>
        </p:nvSpPr>
        <p:spPr>
          <a:xfrm>
            <a:off x="1782763" y="228600"/>
            <a:ext cx="8686800" cy="685800"/>
          </a:xfrm>
          <a:prstGeom prst="rect">
            <a:avLst/>
          </a:prstGeom>
        </p:spPr>
        <p:txBody>
          <a:bodyP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2800" b="1" i="0" u="none" strike="noStrike" kern="0" cap="none" spc="0" normalizeH="0" baseline="0" noProof="0" dirty="0">
                <a:ln>
                  <a:noFill/>
                </a:ln>
                <a:solidFill>
                  <a:srgbClr val="0000FF"/>
                </a:solidFill>
                <a:effectLst/>
                <a:uLnTx/>
                <a:uFillTx/>
                <a:latin typeface="Times New Roman" pitchFamily="18" charset="0"/>
                <a:ea typeface="+mj-ea"/>
                <a:cs typeface="Times New Roman" pitchFamily="18" charset="0"/>
              </a:rPr>
              <a:t>Суммативное оценивание за раздел: разработка </a:t>
            </a:r>
            <a:endParaRPr kumimoji="0" lang="en-US" altLang="ru-RU" sz="2800" b="1" i="0" u="none" strike="noStrike" kern="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38916" name="Прямоугольник 3">
            <a:extLst>
              <a:ext uri="{FF2B5EF4-FFF2-40B4-BE49-F238E27FC236}">
                <a16:creationId xmlns:a16="http://schemas.microsoft.com/office/drawing/2014/main" id="{B50EDB7D-67FA-434D-A007-A73024EA6536}"/>
              </a:ext>
            </a:extLst>
          </p:cNvPr>
          <p:cNvSpPr>
            <a:spLocks noChangeArrowheads="1"/>
          </p:cNvSpPr>
          <p:nvPr/>
        </p:nvSpPr>
        <p:spPr bwMode="auto">
          <a:xfrm>
            <a:off x="4557713" y="1447801"/>
            <a:ext cx="5638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Рекомендуется обратить внимание на составление дескрипторов, которые </a:t>
            </a:r>
            <a:r>
              <a:rPr kumimoji="0" lang="ru-RU" altLang="ru-R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описывают каждый шаг выполнения задания</a:t>
            </a:r>
            <a:r>
              <a:rPr kumimoji="0" lang="ru-RU" altLang="ru-R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Описание каждого этапа выполнения задания посредством дескрипторов позволит учителю определить навыки и умения, которые вызывают затруднения у учащихся,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а также планировать и корректировать процесс обучения в дальнейшем. </a:t>
            </a:r>
          </a:p>
        </p:txBody>
      </p:sp>
      <p:pic>
        <p:nvPicPr>
          <p:cNvPr id="38917" name="Picture 2" descr="ÐÐ°ÑÑÐ¸Ð½ÐºÐ¸ Ð¿Ð¾ Ð·Ð°Ð¿ÑÐ¾ÑÑ Ð²ÑÐ²Ð¾Ð´">
            <a:extLst>
              <a:ext uri="{FF2B5EF4-FFF2-40B4-BE49-F238E27FC236}">
                <a16:creationId xmlns:a16="http://schemas.microsoft.com/office/drawing/2014/main" id="{2AF4EF76-DAB1-4AF9-BFF6-1C3BC8885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827213"/>
            <a:ext cx="22002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237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id="{FD196035-AFE2-4685-AEA8-BDF4ADAE9108}"/>
              </a:ext>
            </a:extLst>
          </p:cNvPr>
          <p:cNvGraphicFramePr>
            <a:graphicFrameLocks noGrp="1"/>
          </p:cNvGraphicFramePr>
          <p:nvPr>
            <p:extLst/>
          </p:nvPr>
        </p:nvGraphicFramePr>
        <p:xfrm>
          <a:off x="889794" y="930925"/>
          <a:ext cx="10382250" cy="5425426"/>
        </p:xfrm>
        <a:graphic>
          <a:graphicData uri="http://schemas.openxmlformats.org/drawingml/2006/table">
            <a:tbl>
              <a:tblPr/>
              <a:tblGrid>
                <a:gridCol w="2348706">
                  <a:extLst>
                    <a:ext uri="{9D8B030D-6E8A-4147-A177-3AD203B41FA5}">
                      <a16:colId xmlns:a16="http://schemas.microsoft.com/office/drawing/2014/main" val="20000"/>
                    </a:ext>
                  </a:extLst>
                </a:gridCol>
                <a:gridCol w="8033544">
                  <a:extLst>
                    <a:ext uri="{9D8B030D-6E8A-4147-A177-3AD203B41FA5}">
                      <a16:colId xmlns:a16="http://schemas.microsoft.com/office/drawing/2014/main" val="20001"/>
                    </a:ext>
                  </a:extLst>
                </a:gridCol>
              </a:tblGrid>
              <a:tr h="5079896">
                <a:tc>
                  <a:txBody>
                    <a:bodyPr/>
                    <a:lstStyle>
                      <a:lvl1pPr defTabSz="1068388">
                        <a:spcBef>
                          <a:spcPct val="20000"/>
                        </a:spcBef>
                        <a:buClr>
                          <a:srgbClr val="FF3300"/>
                        </a:buClr>
                        <a:defRPr sz="3400">
                          <a:solidFill>
                            <a:schemeClr val="tx1"/>
                          </a:solidFill>
                          <a:latin typeface="Arial" charset="0"/>
                        </a:defRPr>
                      </a:lvl1pPr>
                      <a:lvl2pPr defTabSz="1068388">
                        <a:spcBef>
                          <a:spcPct val="20000"/>
                        </a:spcBef>
                        <a:buClr>
                          <a:srgbClr val="FF3300"/>
                        </a:buClr>
                        <a:defRPr sz="2900">
                          <a:solidFill>
                            <a:schemeClr val="tx1"/>
                          </a:solidFill>
                          <a:latin typeface="Arial" charset="0"/>
                        </a:defRPr>
                      </a:lvl2pPr>
                      <a:lvl3pPr defTabSz="1068388">
                        <a:spcBef>
                          <a:spcPct val="20000"/>
                        </a:spcBef>
                        <a:buClr>
                          <a:srgbClr val="FF3300"/>
                        </a:buClr>
                        <a:defRPr sz="2400">
                          <a:solidFill>
                            <a:schemeClr val="tx1"/>
                          </a:solidFill>
                          <a:latin typeface="Arial" charset="0"/>
                        </a:defRPr>
                      </a:lvl3pPr>
                      <a:lvl4pPr defTabSz="1068388">
                        <a:spcBef>
                          <a:spcPct val="20000"/>
                        </a:spcBef>
                        <a:buClr>
                          <a:srgbClr val="FF3300"/>
                        </a:buClr>
                        <a:defRPr sz="2100">
                          <a:solidFill>
                            <a:schemeClr val="tx1"/>
                          </a:solidFill>
                          <a:latin typeface="Arial" charset="0"/>
                        </a:defRPr>
                      </a:lvl4pPr>
                      <a:lvl5pPr defTabSz="1068388">
                        <a:spcBef>
                          <a:spcPct val="20000"/>
                        </a:spcBef>
                        <a:buClr>
                          <a:srgbClr val="FF3300"/>
                        </a:buClr>
                        <a:defRPr sz="2100">
                          <a:solidFill>
                            <a:schemeClr val="tx1"/>
                          </a:solidFill>
                          <a:latin typeface="Arial" charset="0"/>
                        </a:defRPr>
                      </a:lvl5pPr>
                      <a:lvl6pPr marL="2595563" indent="-309563" defTabSz="1068388" eaLnBrk="0" fontAlgn="base" hangingPunct="0">
                        <a:spcBef>
                          <a:spcPct val="20000"/>
                        </a:spcBef>
                        <a:spcAft>
                          <a:spcPct val="0"/>
                        </a:spcAft>
                        <a:buClr>
                          <a:srgbClr val="FF3300"/>
                        </a:buClr>
                        <a:defRPr sz="2100">
                          <a:solidFill>
                            <a:schemeClr val="tx1"/>
                          </a:solidFill>
                          <a:latin typeface="Arial" charset="0"/>
                        </a:defRPr>
                      </a:lvl6pPr>
                      <a:lvl7pPr marL="3052763" indent="-309563" defTabSz="1068388" eaLnBrk="0" fontAlgn="base" hangingPunct="0">
                        <a:spcBef>
                          <a:spcPct val="20000"/>
                        </a:spcBef>
                        <a:spcAft>
                          <a:spcPct val="0"/>
                        </a:spcAft>
                        <a:buClr>
                          <a:srgbClr val="FF3300"/>
                        </a:buClr>
                        <a:defRPr sz="2100">
                          <a:solidFill>
                            <a:schemeClr val="tx1"/>
                          </a:solidFill>
                          <a:latin typeface="Arial" charset="0"/>
                        </a:defRPr>
                      </a:lvl7pPr>
                      <a:lvl8pPr marL="3509963" indent="-309563" defTabSz="1068388" eaLnBrk="0" fontAlgn="base" hangingPunct="0">
                        <a:spcBef>
                          <a:spcPct val="20000"/>
                        </a:spcBef>
                        <a:spcAft>
                          <a:spcPct val="0"/>
                        </a:spcAft>
                        <a:buClr>
                          <a:srgbClr val="FF3300"/>
                        </a:buClr>
                        <a:defRPr sz="2100">
                          <a:solidFill>
                            <a:schemeClr val="tx1"/>
                          </a:solidFill>
                          <a:latin typeface="Arial" charset="0"/>
                        </a:defRPr>
                      </a:lvl8pPr>
                      <a:lvl9pPr marL="3967163" indent="-309563" defTabSz="1068388" eaLnBrk="0" fontAlgn="base" hangingPunct="0">
                        <a:spcBef>
                          <a:spcPct val="20000"/>
                        </a:spcBef>
                        <a:spcAft>
                          <a:spcPct val="0"/>
                        </a:spcAft>
                        <a:buClr>
                          <a:srgbClr val="FF3300"/>
                        </a:buClr>
                        <a:defRPr sz="2100">
                          <a:solidFill>
                            <a:schemeClr val="tx1"/>
                          </a:solidFill>
                          <a:latin typeface="Arial" charset="0"/>
                        </a:defRPr>
                      </a:lvl9pPr>
                    </a:lstStyle>
                    <a:p>
                      <a:pPr marL="0" marR="0" lvl="0" indent="0" algn="ctr" defTabSz="1068388" rtl="0" eaLnBrk="1" fontAlgn="base" latinLnBrk="0" hangingPunct="1">
                        <a:lnSpc>
                          <a:spcPct val="100000"/>
                        </a:lnSpc>
                        <a:spcBef>
                          <a:spcPct val="0"/>
                        </a:spcBef>
                        <a:spcAft>
                          <a:spcPts val="600"/>
                        </a:spcAft>
                        <a:buClrTx/>
                        <a:buSzTx/>
                        <a:buFontTx/>
                        <a:buNone/>
                        <a:tabLst/>
                      </a:pPr>
                      <a:endParaRPr kumimoji="0" lang="ru-RU" altLang="ru-RU" sz="16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1068388" rtl="0" eaLnBrk="1" fontAlgn="base" latinLnBrk="0" hangingPunct="1">
                        <a:lnSpc>
                          <a:spcPct val="100000"/>
                        </a:lnSpc>
                        <a:spcBef>
                          <a:spcPct val="0"/>
                        </a:spcBef>
                        <a:spcAft>
                          <a:spcPts val="600"/>
                        </a:spcAft>
                        <a:buClrTx/>
                        <a:buSzTx/>
                        <a:buFontTx/>
                        <a:buNone/>
                        <a:tabLst/>
                      </a:pPr>
                      <a:endParaRPr kumimoji="0" lang="ru-RU" altLang="ru-RU" sz="3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1068388" rtl="0" eaLnBrk="1" fontAlgn="base" latinLnBrk="0" hangingPunct="1">
                        <a:lnSpc>
                          <a:spcPct val="100000"/>
                        </a:lnSpc>
                        <a:spcBef>
                          <a:spcPct val="0"/>
                        </a:spcBef>
                        <a:spcAft>
                          <a:spcPts val="600"/>
                        </a:spcAft>
                        <a:buClrTx/>
                        <a:buSzTx/>
                        <a:buFontTx/>
                        <a:buNone/>
                        <a:tabLst/>
                      </a:pPr>
                      <a:endParaRPr kumimoji="0" lang="ru-RU" altLang="ru-RU" sz="3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1068388" rtl="0" eaLnBrk="1" fontAlgn="base" latinLnBrk="0" hangingPunct="1">
                        <a:lnSpc>
                          <a:spcPct val="100000"/>
                        </a:lnSpc>
                        <a:spcBef>
                          <a:spcPct val="0"/>
                        </a:spcBef>
                        <a:spcAft>
                          <a:spcPts val="600"/>
                        </a:spcAft>
                        <a:buClrTx/>
                        <a:buSzTx/>
                        <a:buFontTx/>
                        <a:buNone/>
                        <a:tabLst/>
                      </a:pPr>
                      <a:r>
                        <a:rPr kumimoji="0" lang="kk-KZ" altLang="ru-RU" sz="2800" b="1" i="0" u="none" strike="noStrike" cap="none" normalizeH="0" baseline="0" dirty="0">
                          <a:ln>
                            <a:noFill/>
                          </a:ln>
                          <a:solidFill>
                            <a:schemeClr val="tx1"/>
                          </a:solidFill>
                          <a:effectLst/>
                          <a:latin typeface="Times New Roman" pitchFamily="18" charset="0"/>
                          <a:cs typeface="Times New Roman" pitchFamily="18" charset="0"/>
                        </a:rPr>
                        <a:t>Суммативное оценивание за раздел</a:t>
                      </a:r>
                    </a:p>
                  </a:txBody>
                  <a:tcPr marL="68595" marR="68595"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lvl1pPr marL="285750" indent="-285750">
                        <a:spcBef>
                          <a:spcPct val="20000"/>
                        </a:spcBef>
                        <a:buClr>
                          <a:srgbClr val="FF3300"/>
                        </a:buClr>
                        <a:defRPr sz="3400">
                          <a:solidFill>
                            <a:schemeClr val="tx1"/>
                          </a:solidFill>
                          <a:latin typeface="Arial" charset="0"/>
                        </a:defRPr>
                      </a:lvl1pPr>
                      <a:lvl2pPr>
                        <a:spcBef>
                          <a:spcPct val="20000"/>
                        </a:spcBef>
                        <a:buClr>
                          <a:srgbClr val="FF3300"/>
                        </a:buClr>
                        <a:defRPr sz="2900">
                          <a:solidFill>
                            <a:schemeClr val="tx1"/>
                          </a:solidFill>
                          <a:latin typeface="Arial" charset="0"/>
                        </a:defRPr>
                      </a:lvl2pPr>
                      <a:lvl3pPr>
                        <a:spcBef>
                          <a:spcPct val="20000"/>
                        </a:spcBef>
                        <a:buClr>
                          <a:srgbClr val="FF3300"/>
                        </a:buClr>
                        <a:defRPr sz="2400">
                          <a:solidFill>
                            <a:schemeClr val="tx1"/>
                          </a:solidFill>
                          <a:latin typeface="Arial" charset="0"/>
                        </a:defRPr>
                      </a:lvl3pPr>
                      <a:lvl4pPr>
                        <a:spcBef>
                          <a:spcPct val="20000"/>
                        </a:spcBef>
                        <a:buClr>
                          <a:srgbClr val="FF3300"/>
                        </a:buClr>
                        <a:defRPr sz="2100">
                          <a:solidFill>
                            <a:schemeClr val="tx1"/>
                          </a:solidFill>
                          <a:latin typeface="Arial" charset="0"/>
                        </a:defRPr>
                      </a:lvl4pPr>
                      <a:lvl5pPr>
                        <a:spcBef>
                          <a:spcPct val="20000"/>
                        </a:spcBef>
                        <a:buClr>
                          <a:srgbClr val="FF3300"/>
                        </a:buClr>
                        <a:defRPr sz="2100">
                          <a:solidFill>
                            <a:schemeClr val="tx1"/>
                          </a:solidFill>
                          <a:latin typeface="Arial" charset="0"/>
                        </a:defRPr>
                      </a:lvl5pPr>
                      <a:lvl6pPr marL="2595563" indent="-309563" eaLnBrk="0" fontAlgn="base" hangingPunct="0">
                        <a:spcBef>
                          <a:spcPct val="20000"/>
                        </a:spcBef>
                        <a:spcAft>
                          <a:spcPct val="0"/>
                        </a:spcAft>
                        <a:buClr>
                          <a:srgbClr val="FF3300"/>
                        </a:buClr>
                        <a:defRPr sz="2100">
                          <a:solidFill>
                            <a:schemeClr val="tx1"/>
                          </a:solidFill>
                          <a:latin typeface="Arial" charset="0"/>
                        </a:defRPr>
                      </a:lvl6pPr>
                      <a:lvl7pPr marL="3052763" indent="-309563" eaLnBrk="0" fontAlgn="base" hangingPunct="0">
                        <a:spcBef>
                          <a:spcPct val="20000"/>
                        </a:spcBef>
                        <a:spcAft>
                          <a:spcPct val="0"/>
                        </a:spcAft>
                        <a:buClr>
                          <a:srgbClr val="FF3300"/>
                        </a:buClr>
                        <a:defRPr sz="2100">
                          <a:solidFill>
                            <a:schemeClr val="tx1"/>
                          </a:solidFill>
                          <a:latin typeface="Arial" charset="0"/>
                        </a:defRPr>
                      </a:lvl7pPr>
                      <a:lvl8pPr marL="3509963" indent="-309563" eaLnBrk="0" fontAlgn="base" hangingPunct="0">
                        <a:spcBef>
                          <a:spcPct val="20000"/>
                        </a:spcBef>
                        <a:spcAft>
                          <a:spcPct val="0"/>
                        </a:spcAft>
                        <a:buClr>
                          <a:srgbClr val="FF3300"/>
                        </a:buClr>
                        <a:defRPr sz="2100">
                          <a:solidFill>
                            <a:schemeClr val="tx1"/>
                          </a:solidFill>
                          <a:latin typeface="Arial" charset="0"/>
                        </a:defRPr>
                      </a:lvl8pPr>
                      <a:lvl9pPr marL="3967163" indent="-309563" eaLnBrk="0" fontAlgn="base" hangingPunct="0">
                        <a:spcBef>
                          <a:spcPct val="20000"/>
                        </a:spcBef>
                        <a:spcAft>
                          <a:spcPct val="0"/>
                        </a:spcAft>
                        <a:buClr>
                          <a:srgbClr val="FF3300"/>
                        </a:buClr>
                        <a:defRPr sz="2100">
                          <a:solidFill>
                            <a:schemeClr val="tx1"/>
                          </a:solidFill>
                          <a:latin typeface="Arial" charset="0"/>
                        </a:defRPr>
                      </a:lvl9pPr>
                    </a:lstStyle>
                    <a:p>
                      <a:pPr marL="285750" marR="0" lvl="0" indent="-285750" algn="l" defTabSz="914400" rtl="0" eaLnBrk="1" fontAlgn="base" latinLnBrk="0" hangingPunct="1">
                        <a:lnSpc>
                          <a:spcPct val="100000"/>
                        </a:lnSpc>
                        <a:spcBef>
                          <a:spcPct val="0"/>
                        </a:spcBef>
                        <a:spcAft>
                          <a:spcPts val="600"/>
                        </a:spcAft>
                        <a:buClrTx/>
                        <a:buSzTx/>
                        <a:buFont typeface="Arial" charset="0"/>
                        <a:buChar char="•"/>
                        <a:tabLst/>
                      </a:pP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Максимальный балл за СОР, форма (контрольная, практическая или творческая работа, проект, устный опрос, эссе), урок проведения СОР и время на выполнение СОР </a:t>
                      </a:r>
                    </a:p>
                    <a:p>
                      <a:pPr marL="0" marR="0" lvl="0" indent="0" algn="l" defTabSz="914400" rtl="0" eaLnBrk="1" fontAlgn="base" latinLnBrk="0" hangingPunct="1">
                        <a:lnSpc>
                          <a:spcPct val="100000"/>
                        </a:lnSpc>
                        <a:spcBef>
                          <a:spcPct val="0"/>
                        </a:spcBef>
                        <a:spcAft>
                          <a:spcPts val="600"/>
                        </a:spcAft>
                        <a:buClrTx/>
                        <a:buSzTx/>
                        <a:buFont typeface="Arial" charset="0"/>
                        <a:buNone/>
                        <a:tabLst/>
                      </a:pP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ru-RU" altLang="ru-RU" sz="2000" b="1" i="0" u="none" strike="noStrike" cap="none" normalizeH="0" baseline="0" dirty="0">
                          <a:ln>
                            <a:noFill/>
                          </a:ln>
                          <a:solidFill>
                            <a:srgbClr val="FF0000"/>
                          </a:solidFill>
                          <a:effectLst/>
                          <a:latin typeface="Times New Roman" pitchFamily="18" charset="0"/>
                          <a:cs typeface="Times New Roman" pitchFamily="18" charset="0"/>
                        </a:rPr>
                        <a:t>не регламентируются</a:t>
                      </a:r>
                      <a:endParaRPr kumimoji="0" lang="kk-KZ" altLang="ru-RU" sz="2000" b="1" i="0" u="none" strike="noStrike" cap="none" normalizeH="0" baseline="0" dirty="0">
                        <a:ln>
                          <a:noFill/>
                        </a:ln>
                        <a:solidFill>
                          <a:srgbClr val="FF000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ts val="600"/>
                        </a:spcAft>
                        <a:buClrTx/>
                        <a:buSzTx/>
                        <a:buFont typeface="Arial" charset="0"/>
                        <a:buChar char="•"/>
                        <a:tabLst/>
                      </a:pPr>
                      <a:r>
                        <a:rPr kumimoji="0" lang="kk-KZ" altLang="ru-RU" sz="2000" b="1" i="0" u="none" strike="noStrike" cap="none" normalizeH="0" baseline="0" dirty="0">
                          <a:ln>
                            <a:noFill/>
                          </a:ln>
                          <a:solidFill>
                            <a:schemeClr val="tx1"/>
                          </a:solidFill>
                          <a:effectLst/>
                          <a:latin typeface="Times New Roman" pitchFamily="18" charset="0"/>
                          <a:cs typeface="Times New Roman" pitchFamily="18" charset="0"/>
                        </a:rPr>
                        <a:t>Максимальный балл за СОР</a:t>
                      </a:r>
                      <a:r>
                        <a:rPr kumimoji="0" lang="kk-KZ" altLang="ru-RU" sz="2000" b="1" i="0" u="none" strike="noStrike" cap="none" normalizeH="0" baseline="0" dirty="0">
                          <a:ln>
                            <a:noFill/>
                          </a:ln>
                          <a:solidFill>
                            <a:srgbClr val="FF0000"/>
                          </a:solidFill>
                          <a:effectLst/>
                          <a:latin typeface="Times New Roman" pitchFamily="18" charset="0"/>
                          <a:cs typeface="Times New Roman" pitchFamily="18" charset="0"/>
                        </a:rPr>
                        <a:t> должен составлять не менее 7 и не более 15 баллов в 1 - 4 классах, не менее 7 и не более 20 баллов </a:t>
                      </a:r>
                    </a:p>
                    <a:p>
                      <a:pPr marL="0" marR="0" lvl="0" indent="0" algn="l" defTabSz="914400" rtl="0" eaLnBrk="1" fontAlgn="base" latinLnBrk="0" hangingPunct="1">
                        <a:lnSpc>
                          <a:spcPct val="100000"/>
                        </a:lnSpc>
                        <a:spcBef>
                          <a:spcPct val="0"/>
                        </a:spcBef>
                        <a:spcAft>
                          <a:spcPts val="600"/>
                        </a:spcAft>
                        <a:buClrTx/>
                        <a:buSzTx/>
                        <a:buFont typeface="Arial" charset="0"/>
                        <a:buNone/>
                        <a:tabLst/>
                      </a:pPr>
                      <a:r>
                        <a:rPr kumimoji="0" lang="kk-KZ" altLang="ru-RU" sz="2000" b="1" i="0" u="none" strike="noStrike" cap="none" normalizeH="0" baseline="0" dirty="0">
                          <a:ln>
                            <a:noFill/>
                          </a:ln>
                          <a:solidFill>
                            <a:srgbClr val="FF0000"/>
                          </a:solidFill>
                          <a:effectLst/>
                          <a:latin typeface="Times New Roman" pitchFamily="18" charset="0"/>
                          <a:cs typeface="Times New Roman" pitchFamily="18" charset="0"/>
                        </a:rPr>
                        <a:t>     в 5 </a:t>
                      </a:r>
                      <a:r>
                        <a:rPr kumimoji="0" lang="ru-RU" altLang="ru-RU" sz="2000" b="1" i="0" u="none" strike="noStrike" cap="none" normalizeH="0" baseline="0" dirty="0">
                          <a:ln>
                            <a:noFill/>
                          </a:ln>
                          <a:solidFill>
                            <a:srgbClr val="FF0000"/>
                          </a:solidFill>
                          <a:effectLst/>
                          <a:latin typeface="Times New Roman" pitchFamily="18" charset="0"/>
                          <a:cs typeface="Times New Roman" pitchFamily="18" charset="0"/>
                        </a:rPr>
                        <a:t>- </a:t>
                      </a:r>
                      <a:r>
                        <a:rPr kumimoji="0" lang="kk-KZ" altLang="ru-RU" sz="2000" b="1" i="0" u="none" strike="noStrike" cap="none" normalizeH="0" baseline="0" dirty="0">
                          <a:ln>
                            <a:noFill/>
                          </a:ln>
                          <a:solidFill>
                            <a:srgbClr val="FF0000"/>
                          </a:solidFill>
                          <a:effectLst/>
                          <a:latin typeface="Times New Roman" pitchFamily="18" charset="0"/>
                          <a:cs typeface="Times New Roman" pitchFamily="18" charset="0"/>
                        </a:rPr>
                        <a:t>11(12) классах  </a:t>
                      </a:r>
                    </a:p>
                    <a:p>
                      <a:pPr marL="285750" marR="0" lvl="0" indent="-285750" algn="just" defTabSz="914400" rtl="0" eaLnBrk="1" fontAlgn="base" latinLnBrk="0" hangingPunct="1">
                        <a:lnSpc>
                          <a:spcPct val="100000"/>
                        </a:lnSpc>
                        <a:spcBef>
                          <a:spcPct val="0"/>
                        </a:spcBef>
                        <a:spcAft>
                          <a:spcPts val="600"/>
                        </a:spcAft>
                        <a:buClrTx/>
                        <a:buSzTx/>
                        <a:buFont typeface="Arial" charset="0"/>
                        <a:buChar char="•"/>
                        <a:tabLst/>
                      </a:pP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При учебной нагрузке </a:t>
                      </a:r>
                      <a:r>
                        <a:rPr kumimoji="0" lang="ru-RU" altLang="ru-RU" sz="2000" b="1" i="0" u="none" strike="noStrike" cap="none" normalizeH="0" baseline="0" dirty="0">
                          <a:ln>
                            <a:noFill/>
                          </a:ln>
                          <a:solidFill>
                            <a:srgbClr val="FF0000"/>
                          </a:solidFill>
                          <a:effectLst/>
                          <a:latin typeface="Times New Roman" pitchFamily="18" charset="0"/>
                          <a:cs typeface="Times New Roman" pitchFamily="18" charset="0"/>
                        </a:rPr>
                        <a:t>1 час </a:t>
                      </a: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в неделю СОР проводится не более </a:t>
                      </a:r>
                      <a:r>
                        <a:rPr kumimoji="0" lang="ru-RU" altLang="ru-RU" sz="2000" b="1" i="0" u="none" strike="noStrike" cap="none" normalizeH="0" baseline="0" dirty="0">
                          <a:ln>
                            <a:noFill/>
                          </a:ln>
                          <a:solidFill>
                            <a:srgbClr val="FF0000"/>
                          </a:solidFill>
                          <a:effectLst/>
                          <a:latin typeface="Times New Roman" pitchFamily="18" charset="0"/>
                          <a:cs typeface="Times New Roman" pitchFamily="18" charset="0"/>
                        </a:rPr>
                        <a:t>двух раз </a:t>
                      </a: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в четверти</a:t>
                      </a:r>
                    </a:p>
                    <a:p>
                      <a:pPr marL="285750" marR="0" lvl="0" indent="-285750" algn="just" defTabSz="914400" rtl="0" eaLnBrk="1" fontAlgn="base" latinLnBrk="0" hangingPunct="1">
                        <a:lnSpc>
                          <a:spcPct val="100000"/>
                        </a:lnSpc>
                        <a:spcBef>
                          <a:spcPct val="0"/>
                        </a:spcBef>
                        <a:spcAft>
                          <a:spcPts val="600"/>
                        </a:spcAft>
                        <a:buClrTx/>
                        <a:buSzTx/>
                        <a:buFont typeface="Arial" charset="0"/>
                        <a:buChar char="•"/>
                        <a:tabLst/>
                      </a:pP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Разделы/сквозные темы объединяются с </a:t>
                      </a:r>
                      <a:r>
                        <a:rPr kumimoji="0" lang="ru-RU" altLang="ru-RU" sz="2000" b="1" i="0" u="none" strike="noStrike" cap="none" normalizeH="0" baseline="0" dirty="0" err="1">
                          <a:ln>
                            <a:noFill/>
                          </a:ln>
                          <a:solidFill>
                            <a:schemeClr val="tx1"/>
                          </a:solidFill>
                          <a:effectLst/>
                          <a:latin typeface="Times New Roman" pitchFamily="18" charset="0"/>
                          <a:cs typeface="Times New Roman" pitchFamily="18" charset="0"/>
                        </a:rPr>
                        <a:t>учетом</a:t>
                      </a: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 специфики тем и количества целей обучения при </a:t>
                      </a:r>
                      <a:r>
                        <a:rPr kumimoji="0" lang="ru-RU" altLang="ru-RU" sz="2000" b="1" i="0" u="none" strike="noStrike" cap="none" normalizeH="0" baseline="0" dirty="0">
                          <a:ln>
                            <a:noFill/>
                          </a:ln>
                          <a:solidFill>
                            <a:srgbClr val="FF0000"/>
                          </a:solidFill>
                          <a:effectLst/>
                          <a:latin typeface="Times New Roman" pitchFamily="18" charset="0"/>
                          <a:cs typeface="Times New Roman" pitchFamily="18" charset="0"/>
                        </a:rPr>
                        <a:t>изучении </a:t>
                      </a:r>
                      <a:r>
                        <a:rPr kumimoji="0" lang="ru-RU" altLang="ru-RU" sz="2000" b="1" i="0" u="none" strike="noStrike" cap="none" normalizeH="0" baseline="0" dirty="0" err="1">
                          <a:ln>
                            <a:noFill/>
                          </a:ln>
                          <a:solidFill>
                            <a:srgbClr val="FF0000"/>
                          </a:solidFill>
                          <a:effectLst/>
                          <a:latin typeface="Times New Roman" pitchFamily="18" charset="0"/>
                          <a:cs typeface="Times New Roman" pitchFamily="18" charset="0"/>
                        </a:rPr>
                        <a:t>трех</a:t>
                      </a:r>
                      <a:r>
                        <a:rPr kumimoji="0" lang="ru-RU" altLang="ru-RU" sz="2000" b="1" i="0" u="none" strike="noStrike" cap="none" normalizeH="0" baseline="0" dirty="0">
                          <a:ln>
                            <a:noFill/>
                          </a:ln>
                          <a:solidFill>
                            <a:srgbClr val="FF0000"/>
                          </a:solidFill>
                          <a:effectLst/>
                          <a:latin typeface="Times New Roman" pitchFamily="18" charset="0"/>
                          <a:cs typeface="Times New Roman" pitchFamily="18" charset="0"/>
                        </a:rPr>
                        <a:t> и более разделов/сквозных тем в четверти</a:t>
                      </a:r>
                    </a:p>
                    <a:p>
                      <a:pPr marL="285750" marR="0" lvl="0" indent="-285750" algn="just" defTabSz="914400" rtl="0" eaLnBrk="1" fontAlgn="base" latinLnBrk="0" hangingPunct="1">
                        <a:lnSpc>
                          <a:spcPct val="100000"/>
                        </a:lnSpc>
                        <a:spcBef>
                          <a:spcPct val="0"/>
                        </a:spcBef>
                        <a:spcAft>
                          <a:spcPts val="600"/>
                        </a:spcAft>
                        <a:buClrTx/>
                        <a:buSzTx/>
                        <a:buFont typeface="Arial" charset="0"/>
                        <a:buChar char="•"/>
                        <a:tabLst/>
                      </a:pP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СОР проводится </a:t>
                      </a:r>
                      <a:r>
                        <a:rPr kumimoji="0" lang="ru-RU" altLang="ru-RU" sz="2000" b="1" i="0" u="none" strike="noStrike" cap="none" normalizeH="0" baseline="0" dirty="0">
                          <a:ln>
                            <a:noFill/>
                          </a:ln>
                          <a:solidFill>
                            <a:srgbClr val="FF0000"/>
                          </a:solidFill>
                          <a:effectLst/>
                          <a:latin typeface="Times New Roman" pitchFamily="18" charset="0"/>
                          <a:cs typeface="Times New Roman" pitchFamily="18" charset="0"/>
                        </a:rPr>
                        <a:t>один раз во второй половине четверти</a:t>
                      </a: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 не менее чем за две недели до </a:t>
                      </a:r>
                      <a:r>
                        <a:rPr kumimoji="0" lang="ru-RU" altLang="ru-RU" sz="2000" b="1" i="0" u="none" strike="noStrike" cap="none" normalizeH="0" baseline="0" dirty="0" err="1">
                          <a:ln>
                            <a:noFill/>
                          </a:ln>
                          <a:solidFill>
                            <a:schemeClr val="tx1"/>
                          </a:solidFill>
                          <a:effectLst/>
                          <a:latin typeface="Times New Roman" pitchFamily="18" charset="0"/>
                          <a:cs typeface="Times New Roman" pitchFamily="18" charset="0"/>
                        </a:rPr>
                        <a:t>ее</a:t>
                      </a: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 завершения, при изучении одного раздела (сквозной темы) в четверти. Разрешается его проведение в </a:t>
                      </a:r>
                      <a:r>
                        <a:rPr kumimoji="0" lang="ru-RU" altLang="ru-RU" sz="2000" b="1" i="0" u="none" strike="noStrike" cap="none" normalizeH="0" baseline="0" dirty="0">
                          <a:ln>
                            <a:noFill/>
                          </a:ln>
                          <a:solidFill>
                            <a:srgbClr val="FF0000"/>
                          </a:solidFill>
                          <a:effectLst/>
                          <a:latin typeface="Times New Roman" pitchFamily="18" charset="0"/>
                          <a:cs typeface="Times New Roman" pitchFamily="18" charset="0"/>
                        </a:rPr>
                        <a:t>два этапа</a:t>
                      </a:r>
                      <a:r>
                        <a:rPr kumimoji="0" lang="ru-RU" altLang="ru-RU" sz="2000" b="1" i="0" u="none" strike="noStrike" cap="none" normalizeH="0" baseline="0" dirty="0">
                          <a:ln>
                            <a:noFill/>
                          </a:ln>
                          <a:solidFill>
                            <a:schemeClr val="tx1"/>
                          </a:solidFill>
                          <a:effectLst/>
                          <a:latin typeface="Times New Roman" pitchFamily="18" charset="0"/>
                          <a:cs typeface="Times New Roman" pitchFamily="18" charset="0"/>
                        </a:rPr>
                        <a:t>.</a:t>
                      </a:r>
                      <a:endParaRPr kumimoji="0" lang="ru-RU" altLang="ru-RU" sz="2000" b="1" i="0" u="none" strike="noStrike" cap="none" normalizeH="0" baseline="0" dirty="0">
                        <a:ln>
                          <a:noFill/>
                        </a:ln>
                        <a:solidFill>
                          <a:schemeClr val="tx1"/>
                        </a:solidFill>
                        <a:effectLst/>
                        <a:latin typeface="Arial" charset="0"/>
                      </a:endParaRPr>
                    </a:p>
                  </a:txBody>
                  <a:tcPr marL="68595" marR="68595"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bl>
          </a:graphicData>
        </a:graphic>
      </p:graphicFrame>
      <p:sp>
        <p:nvSpPr>
          <p:cNvPr id="50186" name="Номер слайда 3">
            <a:extLst>
              <a:ext uri="{FF2B5EF4-FFF2-40B4-BE49-F238E27FC236}">
                <a16:creationId xmlns:a16="http://schemas.microsoft.com/office/drawing/2014/main" id="{74852FA2-544B-4A3A-A4B5-46F1B999C01D}"/>
              </a:ext>
            </a:extLst>
          </p:cNvPr>
          <p:cNvSpPr>
            <a:spLocks noGrp="1"/>
          </p:cNvSpPr>
          <p:nvPr>
            <p:ph type="sldNum" sz="quarter" idx="12"/>
          </p:nvPr>
        </p:nvSpPr>
        <p:spPr>
          <a:xfrm>
            <a:off x="8228013" y="635635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1363" indent="-284163">
              <a:spcBef>
                <a:spcPct val="20000"/>
              </a:spcBef>
              <a:buClr>
                <a:srgbClr val="FF3300"/>
              </a:buClr>
              <a:buChar char="–"/>
              <a:defRPr sz="2800">
                <a:solidFill>
                  <a:schemeClr val="tx1"/>
                </a:solidFill>
                <a:latin typeface="Arial" panose="020B0604020202020204" pitchFamily="34" charset="0"/>
              </a:defRPr>
            </a:lvl2pPr>
            <a:lvl3pPr marL="1141413" indent="-227013">
              <a:spcBef>
                <a:spcPct val="20000"/>
              </a:spcBef>
              <a:buClr>
                <a:srgbClr val="FF3300"/>
              </a:buClr>
              <a:buChar char="•"/>
              <a:defRPr sz="2400">
                <a:solidFill>
                  <a:schemeClr val="tx1"/>
                </a:solidFill>
                <a:latin typeface="Arial" panose="020B0604020202020204" pitchFamily="34" charset="0"/>
              </a:defRPr>
            </a:lvl3pPr>
            <a:lvl4pPr marL="1598613" indent="-227013">
              <a:spcBef>
                <a:spcPct val="20000"/>
              </a:spcBef>
              <a:buClr>
                <a:srgbClr val="FF3300"/>
              </a:buClr>
              <a:buChar char="–"/>
              <a:defRPr sz="2000">
                <a:solidFill>
                  <a:schemeClr val="tx1"/>
                </a:solidFill>
                <a:latin typeface="Arial" panose="020B0604020202020204" pitchFamily="34" charset="0"/>
              </a:defRPr>
            </a:lvl4pPr>
            <a:lvl5pPr marL="2055813" indent="-227013">
              <a:spcBef>
                <a:spcPct val="20000"/>
              </a:spcBef>
              <a:buClr>
                <a:srgbClr val="FF3300"/>
              </a:buClr>
              <a:buChar char="»"/>
              <a:defRPr sz="2000">
                <a:solidFill>
                  <a:schemeClr val="tx1"/>
                </a:solidFill>
                <a:latin typeface="Arial" panose="020B0604020202020204" pitchFamily="34" charset="0"/>
              </a:defRPr>
            </a:lvl5pPr>
            <a:lvl6pPr marL="2513013" indent="-227013"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0213" indent="-227013"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7413" indent="-227013"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4613" indent="-227013"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CEEEAF-5F47-4262-9406-F6393D0C0853}"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50187" name="Прямоугольник 3">
            <a:extLst>
              <a:ext uri="{FF2B5EF4-FFF2-40B4-BE49-F238E27FC236}">
                <a16:creationId xmlns:a16="http://schemas.microsoft.com/office/drawing/2014/main" id="{E74E733F-02DB-44E2-83B9-A947D3417A4D}"/>
              </a:ext>
            </a:extLst>
          </p:cNvPr>
          <p:cNvSpPr>
            <a:spLocks noChangeArrowheads="1"/>
          </p:cNvSpPr>
          <p:nvPr/>
        </p:nvSpPr>
        <p:spPr bwMode="auto">
          <a:xfrm>
            <a:off x="171450" y="0"/>
            <a:ext cx="11405394"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defRPr/>
            </a:pPr>
            <a:r>
              <a:rPr kumimoji="0" lang="ru-RU" altLang="ru-R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Приказ Министра образования и науки Республики Казахстан от 18 марта 2008 года №125 «Об утверждении Типовых правил проведения текущего контроля успеваемости, промежуточной и итоговой аттестации обучающихся» (с изменениями №272 от 14 июня 2018 года)</a:t>
            </a:r>
          </a:p>
        </p:txBody>
      </p:sp>
    </p:spTree>
    <p:extLst>
      <p:ext uri="{BB962C8B-B14F-4D97-AF65-F5344CB8AC3E}">
        <p14:creationId xmlns:p14="http://schemas.microsoft.com/office/powerpoint/2010/main" val="3874836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Прямоугольник 5"/>
          <p:cNvSpPr>
            <a:spLocks noChangeArrowheads="1"/>
          </p:cNvSpPr>
          <p:nvPr/>
        </p:nvSpPr>
        <p:spPr bwMode="auto">
          <a:xfrm>
            <a:off x="1524000" y="299720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ru-RU" altLang="ru-RU" sz="2400">
                <a:solidFill>
                  <a:srgbClr val="FFFFFF"/>
                </a:solidFill>
                <a:latin typeface="Arial Narrow" panose="020B0606020202030204" pitchFamily="34" charset="0"/>
              </a:rPr>
              <a:t>Ответы на часто задаваемые вопросы</a:t>
            </a:r>
            <a:br>
              <a:rPr lang="ru-RU" altLang="ru-RU" sz="2400">
                <a:solidFill>
                  <a:srgbClr val="FFFFFF"/>
                </a:solidFill>
                <a:latin typeface="Arial Narrow" panose="020B0606020202030204" pitchFamily="34" charset="0"/>
              </a:rPr>
            </a:br>
            <a:r>
              <a:rPr lang="ru-RU" altLang="ru-RU" sz="2400">
                <a:solidFill>
                  <a:srgbClr val="FFFFFF"/>
                </a:solidFill>
                <a:latin typeface="Arial Narrow" panose="020B0606020202030204" pitchFamily="34" charset="0"/>
              </a:rPr>
              <a:t>по завершению учебного года </a:t>
            </a:r>
          </a:p>
        </p:txBody>
      </p:sp>
      <p:graphicFrame>
        <p:nvGraphicFramePr>
          <p:cNvPr id="11" name="Таблица 10">
            <a:extLst>
              <a:ext uri="{FF2B5EF4-FFF2-40B4-BE49-F238E27FC236}">
                <a16:creationId xmlns:a16="http://schemas.microsoft.com/office/drawing/2014/main" id="{EF1258B0-DFFB-4A39-89F0-B7971567D93E}"/>
              </a:ext>
            </a:extLst>
          </p:cNvPr>
          <p:cNvGraphicFramePr>
            <a:graphicFrameLocks noGrp="1"/>
          </p:cNvGraphicFramePr>
          <p:nvPr/>
        </p:nvGraphicFramePr>
        <p:xfrm>
          <a:off x="1700214" y="26989"/>
          <a:ext cx="8791575" cy="7102475"/>
        </p:xfrm>
        <a:graphic>
          <a:graphicData uri="http://schemas.openxmlformats.org/drawingml/2006/table">
            <a:tbl>
              <a:tblPr firstRow="1" bandRow="1">
                <a:tableStyleId>{5C22544A-7EE6-4342-B048-85BDC9FD1C3A}</a:tableStyleId>
              </a:tblPr>
              <a:tblGrid>
                <a:gridCol w="2531558">
                  <a:extLst>
                    <a:ext uri="{9D8B030D-6E8A-4147-A177-3AD203B41FA5}">
                      <a16:colId xmlns:a16="http://schemas.microsoft.com/office/drawing/2014/main" val="20000"/>
                    </a:ext>
                  </a:extLst>
                </a:gridCol>
                <a:gridCol w="6260017">
                  <a:extLst>
                    <a:ext uri="{9D8B030D-6E8A-4147-A177-3AD203B41FA5}">
                      <a16:colId xmlns:a16="http://schemas.microsoft.com/office/drawing/2014/main" val="20001"/>
                    </a:ext>
                  </a:extLst>
                </a:gridCol>
              </a:tblGrid>
              <a:tr h="7102475">
                <a:tc>
                  <a:txBody>
                    <a:bodyPr/>
                    <a:lstStyle/>
                    <a:p>
                      <a:pPr algn="ctr"/>
                      <a:endParaRPr lang="ru-RU" sz="1600" dirty="0">
                        <a:solidFill>
                          <a:schemeClr val="tx1"/>
                        </a:solidFill>
                        <a:latin typeface="Times New Roman" panose="02020603050405020304" pitchFamily="18" charset="0"/>
                        <a:cs typeface="Times New Roman" panose="02020603050405020304" pitchFamily="18" charset="0"/>
                      </a:endParaRPr>
                    </a:p>
                    <a:p>
                      <a:pPr algn="ctr"/>
                      <a:endParaRPr lang="kk-KZ" sz="3200" dirty="0">
                        <a:solidFill>
                          <a:schemeClr val="tx1"/>
                        </a:solidFill>
                        <a:latin typeface="Times New Roman" panose="02020603050405020304" pitchFamily="18" charset="0"/>
                        <a:cs typeface="Times New Roman" panose="02020603050405020304" pitchFamily="18" charset="0"/>
                      </a:endParaRPr>
                    </a:p>
                    <a:p>
                      <a:pPr algn="ctr"/>
                      <a:endParaRPr lang="kk-KZ" sz="3200" dirty="0">
                        <a:solidFill>
                          <a:schemeClr val="tx1"/>
                        </a:solidFill>
                        <a:latin typeface="Times New Roman" panose="02020603050405020304" pitchFamily="18" charset="0"/>
                        <a:cs typeface="Times New Roman" panose="02020603050405020304" pitchFamily="18" charset="0"/>
                      </a:endParaRPr>
                    </a:p>
                    <a:p>
                      <a:pPr algn="ctr"/>
                      <a:endParaRPr lang="kk-KZ" sz="3200" dirty="0">
                        <a:solidFill>
                          <a:schemeClr val="tx1"/>
                        </a:solidFill>
                        <a:latin typeface="Times New Roman" panose="02020603050405020304" pitchFamily="18" charset="0"/>
                        <a:cs typeface="Times New Roman" panose="02020603050405020304" pitchFamily="18" charset="0"/>
                      </a:endParaRPr>
                    </a:p>
                    <a:p>
                      <a:pPr algn="ctr"/>
                      <a:r>
                        <a:rPr lang="kk-KZ" sz="2800" dirty="0">
                          <a:solidFill>
                            <a:schemeClr val="tx1"/>
                          </a:solidFill>
                          <a:latin typeface="Times New Roman" panose="02020603050405020304" pitchFamily="18" charset="0"/>
                          <a:cs typeface="Times New Roman" panose="02020603050405020304" pitchFamily="18" charset="0"/>
                        </a:rPr>
                        <a:t>Суммативное оценивание за четверть</a:t>
                      </a:r>
                    </a:p>
                  </a:txBody>
                  <a:tcPr marL="68568" marR="68568" marT="45723" marB="45723">
                    <a:solidFill>
                      <a:schemeClr val="tx2">
                        <a:lumMod val="20000"/>
                        <a:lumOff val="80000"/>
                      </a:schemeClr>
                    </a:solidFill>
                  </a:tcPr>
                </a:tc>
                <a:tc>
                  <a:txBody>
                    <a:bodyPr/>
                    <a:lstStyle/>
                    <a:p>
                      <a:pPr marL="285750" indent="-285750" algn="just">
                        <a:spcAft>
                          <a:spcPts val="1200"/>
                        </a:spcAft>
                        <a:buFont typeface="Arial" panose="020B0604020202020204" pitchFamily="34" charset="0"/>
                        <a:buChar char="•"/>
                      </a:pPr>
                      <a:r>
                        <a:rPr lang="ru-RU" sz="1600" dirty="0">
                          <a:solidFill>
                            <a:schemeClr val="tx1"/>
                          </a:solidFill>
                          <a:latin typeface="Times New Roman" panose="02020603050405020304" pitchFamily="18" charset="0"/>
                          <a:cs typeface="Times New Roman" panose="02020603050405020304" pitchFamily="18" charset="0"/>
                        </a:rPr>
                        <a:t>Допускается проведение </a:t>
                      </a:r>
                      <a:r>
                        <a:rPr lang="ru-RU" sz="1600" dirty="0" err="1">
                          <a:solidFill>
                            <a:schemeClr val="tx1"/>
                          </a:solidFill>
                          <a:latin typeface="Times New Roman" panose="02020603050405020304" pitchFamily="18" charset="0"/>
                          <a:cs typeface="Times New Roman" panose="02020603050405020304" pitchFamily="18" charset="0"/>
                        </a:rPr>
                        <a:t>суммативных</a:t>
                      </a:r>
                      <a:r>
                        <a:rPr lang="ru-RU" sz="1600" dirty="0">
                          <a:solidFill>
                            <a:schemeClr val="tx1"/>
                          </a:solidFill>
                          <a:latin typeface="Times New Roman" panose="02020603050405020304" pitchFamily="18" charset="0"/>
                          <a:cs typeface="Times New Roman" panose="02020603050405020304" pitchFamily="18" charset="0"/>
                        </a:rPr>
                        <a:t> работ за четверть по </a:t>
                      </a:r>
                      <a:r>
                        <a:rPr lang="ru-RU" sz="1600" dirty="0">
                          <a:solidFill>
                            <a:srgbClr val="FF0000"/>
                          </a:solidFill>
                          <a:latin typeface="Times New Roman" panose="02020603050405020304" pitchFamily="18" charset="0"/>
                          <a:cs typeface="Times New Roman" panose="02020603050405020304" pitchFamily="18" charset="0"/>
                        </a:rPr>
                        <a:t>трем</a:t>
                      </a:r>
                      <a:r>
                        <a:rPr lang="ru-RU" sz="1600" dirty="0">
                          <a:solidFill>
                            <a:schemeClr val="tx1"/>
                          </a:solidFill>
                          <a:latin typeface="Times New Roman" panose="02020603050405020304" pitchFamily="18" charset="0"/>
                          <a:cs typeface="Times New Roman" panose="02020603050405020304" pitchFamily="18" charset="0"/>
                        </a:rPr>
                        <a:t> предметам в </a:t>
                      </a:r>
                      <a:r>
                        <a:rPr lang="ru-RU" sz="1600" dirty="0">
                          <a:solidFill>
                            <a:srgbClr val="FF0000"/>
                          </a:solidFill>
                          <a:latin typeface="Times New Roman" panose="02020603050405020304" pitchFamily="18" charset="0"/>
                          <a:cs typeface="Times New Roman" panose="02020603050405020304" pitchFamily="18" charset="0"/>
                        </a:rPr>
                        <a:t>один день </a:t>
                      </a:r>
                      <a:r>
                        <a:rPr lang="ru-RU" sz="1600" dirty="0">
                          <a:solidFill>
                            <a:schemeClr val="tx1"/>
                          </a:solidFill>
                          <a:latin typeface="Times New Roman" panose="02020603050405020304" pitchFamily="18" charset="0"/>
                          <a:cs typeface="Times New Roman" panose="02020603050405020304" pitchFamily="18" charset="0"/>
                        </a:rPr>
                        <a:t>с учетом уровня сложности учебных предметов. Они не проводятся в последний день завершения четверти.</a:t>
                      </a:r>
                      <a:endParaRPr lang="kk-KZ" sz="1600" dirty="0">
                        <a:solidFill>
                          <a:schemeClr val="tx1"/>
                        </a:solidFill>
                        <a:latin typeface="Times New Roman" panose="02020603050405020304" pitchFamily="18" charset="0"/>
                        <a:cs typeface="Times New Roman" panose="02020603050405020304" pitchFamily="18" charset="0"/>
                      </a:endParaRPr>
                    </a:p>
                    <a:p>
                      <a:pPr marL="285750" indent="-285750" algn="just">
                        <a:spcAft>
                          <a:spcPts val="1200"/>
                        </a:spcAft>
                        <a:buFont typeface="Arial" panose="020B0604020202020204" pitchFamily="34" charset="0"/>
                        <a:buChar char="•"/>
                      </a:pPr>
                      <a:r>
                        <a:rPr lang="ru-RU" sz="1600" b="1" kern="1200" dirty="0">
                          <a:solidFill>
                            <a:schemeClr val="tx1"/>
                          </a:solidFill>
                          <a:latin typeface="Times New Roman" panose="02020603050405020304" pitchFamily="18" charset="0"/>
                          <a:ea typeface="+mn-ea"/>
                          <a:cs typeface="Times New Roman" panose="02020603050405020304" pitchFamily="18" charset="0"/>
                        </a:rPr>
                        <a:t>Годовые оценки по предметам обучающихся по обновленному содержанию образования выставляется на основании </a:t>
                      </a:r>
                      <a:r>
                        <a:rPr lang="ru-RU" sz="1600" b="1" kern="1200" dirty="0">
                          <a:solidFill>
                            <a:srgbClr val="FF0000"/>
                          </a:solidFill>
                          <a:latin typeface="Times New Roman" panose="02020603050405020304" pitchFamily="18" charset="0"/>
                          <a:ea typeface="+mn-ea"/>
                          <a:cs typeface="Times New Roman" panose="02020603050405020304" pitchFamily="18" charset="0"/>
                        </a:rPr>
                        <a:t>средней арифметической, сложенной </a:t>
                      </a:r>
                      <a:r>
                        <a:rPr lang="ru-RU" sz="1600" b="1" kern="1200" baseline="0" dirty="0">
                          <a:solidFill>
                            <a:srgbClr val="FF0000"/>
                          </a:solidFill>
                          <a:latin typeface="Times New Roman" panose="02020603050405020304" pitchFamily="18" charset="0"/>
                          <a:ea typeface="+mn-ea"/>
                          <a:cs typeface="Times New Roman" panose="02020603050405020304" pitchFamily="18" charset="0"/>
                        </a:rPr>
                        <a:t> из </a:t>
                      </a:r>
                      <a:r>
                        <a:rPr lang="ru-RU" sz="1600" b="1" kern="1200" dirty="0">
                          <a:solidFill>
                            <a:srgbClr val="FF0000"/>
                          </a:solidFill>
                          <a:latin typeface="Times New Roman" panose="02020603050405020304" pitchFamily="18" charset="0"/>
                          <a:ea typeface="+mn-ea"/>
                          <a:cs typeface="Times New Roman" panose="02020603050405020304" pitchFamily="18" charset="0"/>
                        </a:rPr>
                        <a:t>четвертных</a:t>
                      </a:r>
                      <a:r>
                        <a:rPr lang="ru-RU" sz="1600" b="1" kern="1200" baseline="0" dirty="0">
                          <a:solidFill>
                            <a:srgbClr val="FF0000"/>
                          </a:solidFill>
                          <a:latin typeface="Times New Roman" panose="02020603050405020304" pitchFamily="18" charset="0"/>
                          <a:ea typeface="+mn-ea"/>
                          <a:cs typeface="Times New Roman" panose="02020603050405020304" pitchFamily="18" charset="0"/>
                        </a:rPr>
                        <a:t> </a:t>
                      </a:r>
                      <a:r>
                        <a:rPr lang="ru-RU" sz="1600" b="1" kern="1200" dirty="0">
                          <a:solidFill>
                            <a:srgbClr val="FF0000"/>
                          </a:solidFill>
                          <a:latin typeface="Times New Roman" panose="02020603050405020304" pitchFamily="18" charset="0"/>
                          <a:ea typeface="+mn-ea"/>
                          <a:cs typeface="Times New Roman" panose="02020603050405020304" pitchFamily="18" charset="0"/>
                        </a:rPr>
                        <a:t>оценок</a:t>
                      </a:r>
                      <a:r>
                        <a:rPr lang="ru-RU" sz="1600" b="1" kern="1200" dirty="0">
                          <a:solidFill>
                            <a:schemeClr val="tx1"/>
                          </a:solidFill>
                          <a:latin typeface="Times New Roman" panose="02020603050405020304" pitchFamily="18" charset="0"/>
                          <a:ea typeface="+mn-ea"/>
                          <a:cs typeface="Times New Roman" panose="02020603050405020304" pitchFamily="18" charset="0"/>
                        </a:rPr>
                        <a:t>, </a:t>
                      </a:r>
                      <a:r>
                        <a:rPr lang="ru-RU" sz="1600" b="1" kern="1200" dirty="0" err="1">
                          <a:solidFill>
                            <a:schemeClr val="tx1"/>
                          </a:solidFill>
                          <a:latin typeface="Times New Roman" panose="02020603050405020304" pitchFamily="18" charset="0"/>
                          <a:ea typeface="+mn-ea"/>
                          <a:cs typeface="Times New Roman" panose="02020603050405020304" pitchFamily="18" charset="0"/>
                        </a:rPr>
                        <a:t>путем</a:t>
                      </a:r>
                      <a:r>
                        <a:rPr lang="ru-RU" sz="1600" b="1" kern="1200" dirty="0">
                          <a:solidFill>
                            <a:schemeClr val="tx1"/>
                          </a:solidFill>
                          <a:latin typeface="Times New Roman" panose="02020603050405020304" pitchFamily="18" charset="0"/>
                          <a:ea typeface="+mn-ea"/>
                          <a:cs typeface="Times New Roman" panose="02020603050405020304" pitchFamily="18" charset="0"/>
                        </a:rPr>
                        <a:t> округления.</a:t>
                      </a:r>
                      <a:r>
                        <a:rPr lang="kk-KZ" sz="1600" b="1" kern="1200" dirty="0">
                          <a:solidFill>
                            <a:schemeClr val="tx1"/>
                          </a:solidFill>
                          <a:latin typeface="Times New Roman" panose="02020603050405020304" pitchFamily="18" charset="0"/>
                          <a:ea typeface="+mn-ea"/>
                          <a:cs typeface="Times New Roman" panose="02020603050405020304" pitchFamily="18" charset="0"/>
                        </a:rPr>
                        <a:t> </a:t>
                      </a:r>
                    </a:p>
                    <a:p>
                      <a:pPr marL="285750" indent="-285750" algn="just">
                        <a:spcAft>
                          <a:spcPts val="1200"/>
                        </a:spcAft>
                        <a:buFont typeface="Arial" panose="020B0604020202020204" pitchFamily="34" charset="0"/>
                        <a:buChar char="•"/>
                      </a:pPr>
                      <a:r>
                        <a:rPr lang="ru-RU" sz="1600" b="1" kern="1200" dirty="0">
                          <a:solidFill>
                            <a:schemeClr val="tx1"/>
                          </a:solidFill>
                          <a:latin typeface="Times New Roman" panose="02020603050405020304" pitchFamily="18" charset="0"/>
                          <a:ea typeface="+mn-ea"/>
                          <a:cs typeface="Times New Roman" panose="02020603050405020304" pitchFamily="18" charset="0"/>
                        </a:rPr>
                        <a:t>Обучающимся, имеющим годовую оценку "2" по одному или двум предметам, организуется </a:t>
                      </a:r>
                      <a:r>
                        <a:rPr lang="ru-RU" sz="1600" b="1" kern="1200" dirty="0">
                          <a:solidFill>
                            <a:srgbClr val="FF0000"/>
                          </a:solidFill>
                          <a:latin typeface="Times New Roman" panose="02020603050405020304" pitchFamily="18" charset="0"/>
                          <a:ea typeface="+mn-ea"/>
                          <a:cs typeface="Times New Roman" panose="02020603050405020304" pitchFamily="18" charset="0"/>
                        </a:rPr>
                        <a:t>суммативное оценивание </a:t>
                      </a:r>
                      <a:r>
                        <a:rPr lang="ru-RU" sz="1600" b="1" kern="1200" dirty="0">
                          <a:solidFill>
                            <a:schemeClr val="tx1"/>
                          </a:solidFill>
                          <a:latin typeface="Times New Roman" panose="02020603050405020304" pitchFamily="18" charset="0"/>
                          <a:ea typeface="+mn-ea"/>
                          <a:cs typeface="Times New Roman" panose="02020603050405020304" pitchFamily="18" charset="0"/>
                        </a:rPr>
                        <a:t>за учебный год, включающее содержание материала за учебный год, которое проводится </a:t>
                      </a:r>
                      <a:r>
                        <a:rPr lang="ru-RU" sz="1600" b="1" kern="1200" dirty="0">
                          <a:solidFill>
                            <a:srgbClr val="FF0000"/>
                          </a:solidFill>
                          <a:latin typeface="Times New Roman" panose="02020603050405020304" pitchFamily="18" charset="0"/>
                          <a:ea typeface="+mn-ea"/>
                          <a:cs typeface="Times New Roman" panose="02020603050405020304" pitchFamily="18" charset="0"/>
                        </a:rPr>
                        <a:t>согласно графику,  составленному школой.</a:t>
                      </a:r>
                      <a:endParaRPr lang="kk-KZ" sz="1600" b="1" kern="1200" dirty="0">
                        <a:solidFill>
                          <a:srgbClr val="FF0000"/>
                        </a:solidFill>
                        <a:latin typeface="Times New Roman" panose="02020603050405020304" pitchFamily="18" charset="0"/>
                        <a:ea typeface="+mn-ea"/>
                        <a:cs typeface="Times New Roman" panose="02020603050405020304" pitchFamily="18" charset="0"/>
                      </a:endParaRPr>
                    </a:p>
                    <a:p>
                      <a:pPr marL="285750" marR="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ru-RU" sz="1600" b="1" kern="1200" dirty="0">
                          <a:solidFill>
                            <a:schemeClr val="tx1"/>
                          </a:solidFill>
                          <a:latin typeface="Times New Roman" panose="02020603050405020304" pitchFamily="18" charset="0"/>
                          <a:ea typeface="+mn-ea"/>
                          <a:cs typeface="Times New Roman" panose="02020603050405020304" pitchFamily="18" charset="0"/>
                        </a:rPr>
                        <a:t>Итоговая оценка выставляется как среднее арифметическое значение годовой оценки и оценки за суммативное оценивание за год. </a:t>
                      </a:r>
                    </a:p>
                    <a:p>
                      <a:pPr marL="285750" marR="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ru-RU" sz="1600" b="1" kern="1200" dirty="0">
                          <a:solidFill>
                            <a:schemeClr val="tx1"/>
                          </a:solidFill>
                          <a:latin typeface="Times New Roman" panose="02020603050405020304" pitchFamily="18" charset="0"/>
                          <a:ea typeface="+mn-ea"/>
                          <a:cs typeface="Times New Roman" panose="02020603050405020304" pitchFamily="18" charset="0"/>
                        </a:rPr>
                        <a:t>Обучающиеся, имеющие годовую оценку "2" по трем и более предметам, оставляются </a:t>
                      </a:r>
                      <a:r>
                        <a:rPr lang="ru-RU" sz="1600" b="1" kern="1200" dirty="0">
                          <a:solidFill>
                            <a:srgbClr val="FF0000"/>
                          </a:solidFill>
                          <a:latin typeface="Times New Roman" panose="02020603050405020304" pitchFamily="18" charset="0"/>
                          <a:ea typeface="+mn-ea"/>
                          <a:cs typeface="Times New Roman" panose="02020603050405020304" pitchFamily="18" charset="0"/>
                        </a:rPr>
                        <a:t>на повторный год обучения.</a:t>
                      </a:r>
                      <a:endParaRPr lang="kk-KZ" sz="1600" b="1" kern="1200" dirty="0">
                        <a:solidFill>
                          <a:srgbClr val="FF0000"/>
                        </a:solidFill>
                        <a:latin typeface="Times New Roman" panose="02020603050405020304" pitchFamily="18" charset="0"/>
                        <a:ea typeface="+mn-ea"/>
                        <a:cs typeface="Times New Roman" panose="02020603050405020304" pitchFamily="18" charset="0"/>
                      </a:endParaRPr>
                    </a:p>
                    <a:p>
                      <a:pPr marL="285750" indent="-285750" algn="just">
                        <a:spcAft>
                          <a:spcPts val="1200"/>
                        </a:spcAft>
                        <a:buFont typeface="Arial" panose="020B0604020202020204" pitchFamily="34" charset="0"/>
                        <a:buChar char="•"/>
                      </a:pPr>
                      <a:r>
                        <a:rPr lang="ru-RU" sz="1600" b="1" kern="1200" dirty="0">
                          <a:solidFill>
                            <a:schemeClr val="tx1"/>
                          </a:solidFill>
                          <a:latin typeface="Times New Roman" panose="02020603050405020304" pitchFamily="18" charset="0"/>
                          <a:ea typeface="+mn-ea"/>
                          <a:cs typeface="Times New Roman" panose="02020603050405020304" pitchFamily="18" charset="0"/>
                        </a:rPr>
                        <a:t>Повторно получившие оценку "2", по одному или двум учебным предметам, подлежат </a:t>
                      </a:r>
                      <a:r>
                        <a:rPr lang="ru-RU" sz="1600" b="1" kern="1200" dirty="0">
                          <a:solidFill>
                            <a:srgbClr val="FF0000"/>
                          </a:solidFill>
                          <a:latin typeface="Times New Roman" panose="02020603050405020304" pitchFamily="18" charset="0"/>
                          <a:ea typeface="+mn-ea"/>
                          <a:cs typeface="Times New Roman" panose="02020603050405020304" pitchFamily="18" charset="0"/>
                        </a:rPr>
                        <a:t>дополнительному </a:t>
                      </a:r>
                      <a:r>
                        <a:rPr lang="ru-RU" sz="1600" b="1" kern="1200" dirty="0" err="1">
                          <a:solidFill>
                            <a:srgbClr val="FF0000"/>
                          </a:solidFill>
                          <a:latin typeface="Times New Roman" panose="02020603050405020304" pitchFamily="18" charset="0"/>
                          <a:ea typeface="+mn-ea"/>
                          <a:cs typeface="Times New Roman" panose="02020603050405020304" pitchFamily="18" charset="0"/>
                        </a:rPr>
                        <a:t>суммативному</a:t>
                      </a:r>
                      <a:r>
                        <a:rPr lang="ru-RU" sz="1600" b="1" kern="1200" dirty="0">
                          <a:solidFill>
                            <a:srgbClr val="FF0000"/>
                          </a:solidFill>
                          <a:latin typeface="Times New Roman" panose="02020603050405020304" pitchFamily="18" charset="0"/>
                          <a:ea typeface="+mn-ea"/>
                          <a:cs typeface="Times New Roman" panose="02020603050405020304" pitchFamily="18" charset="0"/>
                        </a:rPr>
                        <a:t> оцениванию </a:t>
                      </a:r>
                      <a:r>
                        <a:rPr lang="ru-RU" sz="1600" b="1" kern="1200" dirty="0">
                          <a:solidFill>
                            <a:schemeClr val="tx1"/>
                          </a:solidFill>
                          <a:latin typeface="Times New Roman" panose="02020603050405020304" pitchFamily="18" charset="0"/>
                          <a:ea typeface="+mn-ea"/>
                          <a:cs typeface="Times New Roman" panose="02020603050405020304" pitchFamily="18" charset="0"/>
                        </a:rPr>
                        <a:t>за учебный год по данным предметам.</a:t>
                      </a:r>
                      <a:endParaRPr lang="kk-KZ" sz="1600" b="1" kern="1200" dirty="0">
                        <a:solidFill>
                          <a:schemeClr val="tx1"/>
                        </a:solidFill>
                        <a:latin typeface="Times New Roman" panose="02020603050405020304" pitchFamily="18" charset="0"/>
                        <a:ea typeface="+mn-ea"/>
                        <a:cs typeface="Times New Roman" panose="02020603050405020304" pitchFamily="18" charset="0"/>
                      </a:endParaRPr>
                    </a:p>
                    <a:p>
                      <a:pPr marL="285750" indent="-285750" algn="just">
                        <a:spcAft>
                          <a:spcPts val="1200"/>
                        </a:spcAft>
                        <a:buFont typeface="Arial" panose="020B0604020202020204" pitchFamily="34" charset="0"/>
                        <a:buChar char="•"/>
                      </a:pPr>
                      <a:r>
                        <a:rPr lang="ru-RU" sz="1600" b="1" kern="1200" baseline="0" dirty="0">
                          <a:solidFill>
                            <a:schemeClr val="tx1"/>
                          </a:solidFill>
                          <a:latin typeface="Times New Roman" panose="02020603050405020304" pitchFamily="18" charset="0"/>
                          <a:ea typeface="+mn-ea"/>
                          <a:cs typeface="Times New Roman" panose="02020603050405020304" pitchFamily="18" charset="0"/>
                        </a:rPr>
                        <a:t>В случае получения за дополнительное </a:t>
                      </a:r>
                      <a:r>
                        <a:rPr lang="ru-RU" sz="1600" b="1" kern="1200" baseline="0" dirty="0" err="1">
                          <a:solidFill>
                            <a:schemeClr val="tx1"/>
                          </a:solidFill>
                          <a:latin typeface="Times New Roman" panose="02020603050405020304" pitchFamily="18" charset="0"/>
                          <a:ea typeface="+mn-ea"/>
                          <a:cs typeface="Times New Roman" panose="02020603050405020304" pitchFamily="18" charset="0"/>
                        </a:rPr>
                        <a:t>суммативное</a:t>
                      </a:r>
                      <a:r>
                        <a:rPr lang="ru-RU" sz="1600" b="1" kern="1200" baseline="0" dirty="0">
                          <a:solidFill>
                            <a:schemeClr val="tx1"/>
                          </a:solidFill>
                          <a:latin typeface="Times New Roman" panose="02020603050405020304" pitchFamily="18" charset="0"/>
                          <a:ea typeface="+mn-ea"/>
                          <a:cs typeface="Times New Roman" panose="02020603050405020304" pitchFamily="18" charset="0"/>
                        </a:rPr>
                        <a:t> оценивание оценки "2" обучающиеся оставляются на </a:t>
                      </a:r>
                      <a:r>
                        <a:rPr lang="ru-RU" sz="1600" b="1" kern="1200" baseline="0" dirty="0">
                          <a:solidFill>
                            <a:srgbClr val="FF0000"/>
                          </a:solidFill>
                          <a:latin typeface="Times New Roman" panose="02020603050405020304" pitchFamily="18" charset="0"/>
                          <a:ea typeface="+mn-ea"/>
                          <a:cs typeface="Times New Roman" panose="02020603050405020304" pitchFamily="18" charset="0"/>
                        </a:rPr>
                        <a:t>повторное обучение.</a:t>
                      </a:r>
                      <a:endParaRPr lang="ru-RU" sz="1600" b="1" kern="1200" dirty="0">
                        <a:solidFill>
                          <a:srgbClr val="FF0000"/>
                        </a:solidFill>
                        <a:latin typeface="Times New Roman" panose="02020603050405020304" pitchFamily="18" charset="0"/>
                        <a:ea typeface="+mn-ea"/>
                        <a:cs typeface="Times New Roman" panose="02020603050405020304" pitchFamily="18" charset="0"/>
                      </a:endParaRPr>
                    </a:p>
                  </a:txBody>
                  <a:tcPr marL="68568" marR="68568" marT="45723" marB="45723">
                    <a:solidFill>
                      <a:schemeClr val="tx2">
                        <a:lumMod val="20000"/>
                        <a:lumOff val="80000"/>
                      </a:schemeClr>
                    </a:solidFill>
                  </a:tcPr>
                </a:tc>
                <a:extLst>
                  <a:ext uri="{0D108BD9-81ED-4DB2-BD59-A6C34878D82A}">
                    <a16:rowId xmlns:a16="http://schemas.microsoft.com/office/drawing/2014/main" val="10000"/>
                  </a:ext>
                </a:extLst>
              </a:tr>
            </a:tbl>
          </a:graphicData>
        </a:graphic>
      </p:graphicFrame>
      <p:sp>
        <p:nvSpPr>
          <p:cNvPr id="54283" name="Номер слайда 3"/>
          <p:cNvSpPr>
            <a:spLocks noGrp="1"/>
          </p:cNvSpPr>
          <p:nvPr>
            <p:ph type="sldNum" sz="quarter" idx="12"/>
          </p:nvPr>
        </p:nvSpPr>
        <p:spPr>
          <a:xfrm>
            <a:off x="8313738" y="63373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1363" indent="-284163">
              <a:spcBef>
                <a:spcPct val="20000"/>
              </a:spcBef>
              <a:buClr>
                <a:srgbClr val="FF3300"/>
              </a:buClr>
              <a:buChar char="–"/>
              <a:defRPr sz="2800">
                <a:solidFill>
                  <a:schemeClr val="tx1"/>
                </a:solidFill>
                <a:latin typeface="Arial" panose="020B0604020202020204" pitchFamily="34" charset="0"/>
              </a:defRPr>
            </a:lvl2pPr>
            <a:lvl3pPr marL="1141413" indent="-227013">
              <a:spcBef>
                <a:spcPct val="20000"/>
              </a:spcBef>
              <a:buClr>
                <a:srgbClr val="FF3300"/>
              </a:buClr>
              <a:buChar char="•"/>
              <a:defRPr sz="2400">
                <a:solidFill>
                  <a:schemeClr val="tx1"/>
                </a:solidFill>
                <a:latin typeface="Arial" panose="020B0604020202020204" pitchFamily="34" charset="0"/>
              </a:defRPr>
            </a:lvl3pPr>
            <a:lvl4pPr marL="1598613" indent="-227013">
              <a:spcBef>
                <a:spcPct val="20000"/>
              </a:spcBef>
              <a:buClr>
                <a:srgbClr val="FF3300"/>
              </a:buClr>
              <a:buChar char="–"/>
              <a:defRPr sz="2000">
                <a:solidFill>
                  <a:schemeClr val="tx1"/>
                </a:solidFill>
                <a:latin typeface="Arial" panose="020B0604020202020204" pitchFamily="34" charset="0"/>
              </a:defRPr>
            </a:lvl4pPr>
            <a:lvl5pPr marL="2055813" indent="-227013">
              <a:spcBef>
                <a:spcPct val="20000"/>
              </a:spcBef>
              <a:buClr>
                <a:srgbClr val="FF3300"/>
              </a:buClr>
              <a:buChar char="»"/>
              <a:defRPr sz="2000">
                <a:solidFill>
                  <a:schemeClr val="tx1"/>
                </a:solidFill>
                <a:latin typeface="Arial" panose="020B0604020202020204" pitchFamily="34" charset="0"/>
              </a:defRPr>
            </a:lvl5pPr>
            <a:lvl6pPr marL="2513013" indent="-227013"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0213" indent="-227013"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7413" indent="-227013"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4613" indent="-227013"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fontAlgn="base">
              <a:spcBef>
                <a:spcPct val="0"/>
              </a:spcBef>
              <a:spcAft>
                <a:spcPct val="0"/>
              </a:spcAft>
              <a:buClrTx/>
              <a:buNone/>
            </a:pPr>
            <a:fld id="{60195465-A444-4C90-A1AE-014669D1DD41}" type="slidenum">
              <a:rPr lang="ru-RU" altLang="ru-RU" sz="1200">
                <a:solidFill>
                  <a:srgbClr val="898989"/>
                </a:solidFill>
              </a:rPr>
              <a:pPr fontAlgn="base">
                <a:spcBef>
                  <a:spcPct val="0"/>
                </a:spcBef>
                <a:spcAft>
                  <a:spcPct val="0"/>
                </a:spcAft>
                <a:buClrTx/>
                <a:buNone/>
              </a:pPr>
              <a:t>24</a:t>
            </a:fld>
            <a:endParaRPr lang="ru-RU" altLang="ru-RU" sz="1200">
              <a:solidFill>
                <a:srgbClr val="898989"/>
              </a:solidFill>
            </a:endParaRPr>
          </a:p>
        </p:txBody>
      </p:sp>
    </p:spTree>
    <p:extLst>
      <p:ext uri="{BB962C8B-B14F-4D97-AF65-F5344CB8AC3E}">
        <p14:creationId xmlns:p14="http://schemas.microsoft.com/office/powerpoint/2010/main" val="4025834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7DA4C6-219F-4E72-A38B-DF025AC62171}"/>
              </a:ext>
            </a:extLst>
          </p:cNvPr>
          <p:cNvSpPr>
            <a:spLocks noGrp="1"/>
          </p:cNvSpPr>
          <p:nvPr>
            <p:ph type="title"/>
          </p:nvPr>
        </p:nvSpPr>
        <p:spPr>
          <a:xfrm>
            <a:off x="609600" y="274638"/>
            <a:ext cx="10972800" cy="563562"/>
          </a:xfrm>
        </p:spPr>
        <p:txBody>
          <a:bodyPr/>
          <a:lstStyle/>
          <a:p>
            <a:pPr marR="22225" fontAlgn="ctr">
              <a:tabLst>
                <a:tab pos="630555" algn="l"/>
              </a:tabLst>
            </a:pPr>
            <a:r>
              <a:rPr lang="ru-RU" dirty="0">
                <a:solidFill>
                  <a:srgbClr val="000000"/>
                </a:solidFill>
                <a:latin typeface="Times New Roman" panose="02020603050405020304" pitchFamily="18" charset="0"/>
                <a:ea typeface="Calibri" panose="020F0502020204030204" pitchFamily="34" charset="0"/>
              </a:rPr>
              <a:t>Спецификация тестовых заданий</a:t>
            </a:r>
            <a:endParaRPr lang="ru-KZ" dirty="0"/>
          </a:p>
        </p:txBody>
      </p:sp>
      <p:sp>
        <p:nvSpPr>
          <p:cNvPr id="3" name="Объект 2">
            <a:extLst>
              <a:ext uri="{FF2B5EF4-FFF2-40B4-BE49-F238E27FC236}">
                <a16:creationId xmlns:a16="http://schemas.microsoft.com/office/drawing/2014/main" id="{47C2F329-D094-4025-A444-60CDAAF5B98B}"/>
              </a:ext>
            </a:extLst>
          </p:cNvPr>
          <p:cNvSpPr>
            <a:spLocks noGrp="1"/>
          </p:cNvSpPr>
          <p:nvPr>
            <p:ph idx="1"/>
          </p:nvPr>
        </p:nvSpPr>
        <p:spPr>
          <a:xfrm>
            <a:off x="609600" y="1036638"/>
            <a:ext cx="10972800" cy="3657600"/>
          </a:xfrm>
        </p:spPr>
        <p:txBody>
          <a:bodyPr/>
          <a:lstStyle/>
          <a:p>
            <a:pPr marL="0" marR="22225" indent="0" algn="just" fontAlgn="ctr">
              <a:spcBef>
                <a:spcPts val="0"/>
              </a:spcBef>
              <a:buNone/>
              <a:tabLst>
                <a:tab pos="630555" algn="l"/>
              </a:tabLst>
            </a:pPr>
            <a:r>
              <a:rPr lang="ru-RU" b="1" dirty="0">
                <a:solidFill>
                  <a:srgbClr val="C00000"/>
                </a:solidFill>
                <a:latin typeface="Times New Roman" panose="02020603050405020304" pitchFamily="18" charset="0"/>
                <a:ea typeface="Calibri" panose="020F0502020204030204" pitchFamily="34" charset="0"/>
              </a:rPr>
              <a:t>1. </a:t>
            </a:r>
            <a:r>
              <a:rPr lang="ru-RU" sz="2800" b="1" dirty="0">
                <a:solidFill>
                  <a:srgbClr val="C00000"/>
                </a:solidFill>
                <a:latin typeface="Times New Roman" panose="02020603050405020304" pitchFamily="18" charset="0"/>
                <a:ea typeface="Calibri" panose="020F0502020204030204" pitchFamily="34" charset="0"/>
              </a:rPr>
              <a:t>Изучение, обсуждение в группах:</a:t>
            </a:r>
          </a:p>
          <a:p>
            <a:pPr marR="22225" algn="just" fontAlgn="ctr">
              <a:spcBef>
                <a:spcPts val="0"/>
              </a:spcBef>
              <a:tabLst>
                <a:tab pos="630555" algn="l"/>
              </a:tabLst>
            </a:pPr>
            <a:r>
              <a:rPr lang="ru-RU" sz="2800" i="1" dirty="0">
                <a:solidFill>
                  <a:srgbClr val="C00000"/>
                </a:solidFill>
                <a:latin typeface="Times New Roman" panose="02020603050405020304" pitchFamily="18" charset="0"/>
                <a:ea typeface="Calibri" panose="020F0502020204030204" pitchFamily="34" charset="0"/>
              </a:rPr>
              <a:t>Что такое спецификация?</a:t>
            </a:r>
            <a:endParaRPr lang="ru-KZ" sz="2800" dirty="0"/>
          </a:p>
          <a:p>
            <a:pPr marR="22225" algn="just" fontAlgn="ctr">
              <a:spcBef>
                <a:spcPts val="0"/>
              </a:spcBef>
              <a:tabLst>
                <a:tab pos="630555" algn="l"/>
              </a:tabLst>
            </a:pPr>
            <a:r>
              <a:rPr lang="ru-RU" sz="2800" i="1" dirty="0">
                <a:solidFill>
                  <a:srgbClr val="C00000"/>
                </a:solidFill>
                <a:latin typeface="Times New Roman" panose="02020603050405020304" pitchFamily="18" charset="0"/>
                <a:ea typeface="Calibri" panose="020F0502020204030204" pitchFamily="34" charset="0"/>
              </a:rPr>
              <a:t>Что включает в себя спецификация?</a:t>
            </a:r>
            <a:endParaRPr lang="ru-KZ" sz="2800" dirty="0"/>
          </a:p>
          <a:p>
            <a:pPr marR="22225" algn="just" fontAlgn="ctr">
              <a:spcBef>
                <a:spcPts val="0"/>
              </a:spcBef>
              <a:tabLst>
                <a:tab pos="630555" algn="l"/>
              </a:tabLst>
            </a:pPr>
            <a:r>
              <a:rPr lang="ru-RU" sz="2800" i="1" dirty="0">
                <a:solidFill>
                  <a:srgbClr val="C00000"/>
                </a:solidFill>
                <a:latin typeface="Times New Roman" panose="02020603050405020304" pitchFamily="18" charset="0"/>
                <a:ea typeface="Calibri" panose="020F0502020204030204" pitchFamily="34" charset="0"/>
              </a:rPr>
              <a:t>Каковы её особенности?</a:t>
            </a:r>
            <a:endParaRPr lang="ru-KZ" sz="2800" dirty="0"/>
          </a:p>
          <a:p>
            <a:pPr marR="22225" algn="just" fontAlgn="ctr">
              <a:spcBef>
                <a:spcPts val="0"/>
              </a:spcBef>
              <a:tabLst>
                <a:tab pos="630555" algn="l"/>
              </a:tabLst>
            </a:pPr>
            <a:r>
              <a:rPr lang="ru-RU" sz="2800" dirty="0">
                <a:solidFill>
                  <a:srgbClr val="000000"/>
                </a:solidFill>
                <a:latin typeface="Times New Roman" panose="02020603050405020304" pitchFamily="18" charset="0"/>
                <a:ea typeface="Calibri" panose="020F0502020204030204" pitchFamily="34" charset="0"/>
              </a:rPr>
              <a:t>2. Правила проведения </a:t>
            </a:r>
            <a:r>
              <a:rPr lang="ru-RU" sz="2800" dirty="0" err="1">
                <a:solidFill>
                  <a:srgbClr val="000000"/>
                </a:solidFill>
                <a:latin typeface="Times New Roman" panose="02020603050405020304" pitchFamily="18" charset="0"/>
                <a:ea typeface="Calibri" panose="020F0502020204030204" pitchFamily="34" charset="0"/>
              </a:rPr>
              <a:t>суммативного</a:t>
            </a:r>
            <a:r>
              <a:rPr lang="ru-RU" sz="2800" dirty="0">
                <a:solidFill>
                  <a:srgbClr val="000000"/>
                </a:solidFill>
                <a:latin typeface="Times New Roman" panose="02020603050405020304" pitchFamily="18" charset="0"/>
                <a:ea typeface="Calibri" panose="020F0502020204030204" pitchFamily="34" charset="0"/>
              </a:rPr>
              <a:t> оценивания за четверть </a:t>
            </a:r>
            <a:endParaRPr lang="ru-KZ" sz="2800" dirty="0"/>
          </a:p>
          <a:p>
            <a:pPr marL="0" marR="22225" indent="0" algn="just" fontAlgn="ctr">
              <a:spcBef>
                <a:spcPts val="0"/>
              </a:spcBef>
              <a:buNone/>
              <a:tabLst>
                <a:tab pos="630555" algn="l"/>
              </a:tabLst>
            </a:pPr>
            <a:r>
              <a:rPr lang="ru-RU" sz="2800" dirty="0">
                <a:solidFill>
                  <a:srgbClr val="000000"/>
                </a:solidFill>
                <a:latin typeface="Times New Roman" panose="02020603050405020304" pitchFamily="18" charset="0"/>
                <a:ea typeface="Calibri" panose="020F0502020204030204" pitchFamily="34" charset="0"/>
              </a:rPr>
              <a:t>2.1. Определение шагов в разработке заданий для оценивания за четверть</a:t>
            </a:r>
            <a:endParaRPr lang="ru-KZ" sz="2800" dirty="0"/>
          </a:p>
          <a:p>
            <a:pPr marL="0" marR="22225" indent="0" algn="just" fontAlgn="ctr">
              <a:spcBef>
                <a:spcPts val="0"/>
              </a:spcBef>
              <a:buNone/>
              <a:tabLst>
                <a:tab pos="630555" algn="l"/>
              </a:tabLst>
            </a:pPr>
            <a:r>
              <a:rPr lang="ru-RU" sz="2800" dirty="0">
                <a:solidFill>
                  <a:srgbClr val="000000"/>
                </a:solidFill>
                <a:latin typeface="Times New Roman" panose="02020603050405020304" pitchFamily="18" charset="0"/>
                <a:ea typeface="Calibri" panose="020F0502020204030204" pitchFamily="34" charset="0"/>
              </a:rPr>
              <a:t>2.2. Характеристики заданий для СО за четверти (в 4 группах). </a:t>
            </a:r>
            <a:endParaRPr lang="ru-KZ" sz="2800" dirty="0"/>
          </a:p>
          <a:p>
            <a:pPr marL="0" marR="22225" indent="0" algn="just" fontAlgn="ctr">
              <a:spcBef>
                <a:spcPts val="0"/>
              </a:spcBef>
              <a:buNone/>
              <a:tabLst>
                <a:tab pos="630555" algn="l"/>
              </a:tabLst>
            </a:pPr>
            <a:r>
              <a:rPr lang="ru-RU" sz="2800" dirty="0">
                <a:solidFill>
                  <a:srgbClr val="000000"/>
                </a:solidFill>
                <a:latin typeface="Times New Roman" panose="02020603050405020304" pitchFamily="18" charset="0"/>
                <a:ea typeface="Calibri" panose="020F0502020204030204" pitchFamily="34" charset="0"/>
              </a:rPr>
              <a:t>2.3. Схема выставления баллов.</a:t>
            </a:r>
            <a:endParaRPr lang="ru-KZ" sz="2800" dirty="0"/>
          </a:p>
          <a:p>
            <a:pPr marL="0" indent="0">
              <a:buNone/>
            </a:pPr>
            <a:endParaRPr lang="ru-KZ" dirty="0"/>
          </a:p>
        </p:txBody>
      </p:sp>
      <p:sp>
        <p:nvSpPr>
          <p:cNvPr id="4" name="Нижний колонтитул 3">
            <a:extLst>
              <a:ext uri="{FF2B5EF4-FFF2-40B4-BE49-F238E27FC236}">
                <a16:creationId xmlns:a16="http://schemas.microsoft.com/office/drawing/2014/main" id="{47B909DB-7682-4D34-93E3-CCC695C66D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3300"/>
                </a:solidFill>
                <a:effectLst/>
                <a:uLnTx/>
                <a:uFillTx/>
                <a:latin typeface="Verdana" pitchFamily="34" charset="0"/>
                <a:ea typeface="+mn-ea"/>
                <a:cs typeface="+mn-cs"/>
              </a:rPr>
              <a:t>Free powerpoint template: www.brainybetty.com</a:t>
            </a:r>
          </a:p>
        </p:txBody>
      </p:sp>
      <p:sp>
        <p:nvSpPr>
          <p:cNvPr id="5" name="Номер слайда 4">
            <a:extLst>
              <a:ext uri="{FF2B5EF4-FFF2-40B4-BE49-F238E27FC236}">
                <a16:creationId xmlns:a16="http://schemas.microsoft.com/office/drawing/2014/main" id="{85F83404-D89D-4D6E-A598-B9E1C8E40C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B26CB-4655-4A33-B7FB-9320870E039E}" type="slidenum">
              <a:rPr kumimoji="0" lang="en-US" altLang="en-US" sz="1000" b="0" i="0" u="none" strike="noStrike" kern="1200" cap="none" spc="0" normalizeH="0" baseline="0" noProof="0" smtClean="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89421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a:extLst>
              <a:ext uri="{FF2B5EF4-FFF2-40B4-BE49-F238E27FC236}">
                <a16:creationId xmlns:a16="http://schemas.microsoft.com/office/drawing/2014/main" id="{D746EE30-7BA5-48CD-BDDC-ABDF5541BD3D}"/>
              </a:ext>
            </a:extLst>
          </p:cNvPr>
          <p:cNvSpPr>
            <a:spLocks noGrp="1" noChangeArrowheads="1"/>
          </p:cNvSpPr>
          <p:nvPr>
            <p:ph type="title"/>
          </p:nvPr>
        </p:nvSpPr>
        <p:spPr>
          <a:xfrm>
            <a:off x="1930401" y="228600"/>
            <a:ext cx="8613775" cy="1100138"/>
          </a:xfrm>
        </p:spPr>
        <p:txBody>
          <a:bodyPr/>
          <a:lstStyle/>
          <a:p>
            <a:r>
              <a:rPr lang="ru-RU" altLang="ru-RU" sz="3200">
                <a:solidFill>
                  <a:srgbClr val="0000FF"/>
                </a:solidFill>
                <a:latin typeface="Times New Roman" panose="02020603050405020304" pitchFamily="18" charset="0"/>
                <a:cs typeface="Times New Roman" panose="02020603050405020304" pitchFamily="18" charset="0"/>
              </a:rPr>
              <a:t>Суммативное оценивание за четверть:</a:t>
            </a:r>
            <a:br>
              <a:rPr lang="ru-RU" altLang="ru-RU" sz="3200">
                <a:solidFill>
                  <a:srgbClr val="0000FF"/>
                </a:solidFill>
                <a:latin typeface="Times New Roman" panose="02020603050405020304" pitchFamily="18" charset="0"/>
                <a:cs typeface="Times New Roman" panose="02020603050405020304" pitchFamily="18" charset="0"/>
              </a:rPr>
            </a:br>
            <a:r>
              <a:rPr lang="ru-RU" altLang="ru-RU" sz="3200">
                <a:solidFill>
                  <a:srgbClr val="0000FF"/>
                </a:solidFill>
                <a:latin typeface="Times New Roman" panose="02020603050405020304" pitchFamily="18" charset="0"/>
                <a:cs typeface="Times New Roman" panose="02020603050405020304" pitchFamily="18" charset="0"/>
              </a:rPr>
              <a:t> Спецификация</a:t>
            </a:r>
          </a:p>
        </p:txBody>
      </p:sp>
      <p:sp>
        <p:nvSpPr>
          <p:cNvPr id="23555" name="Объект 2">
            <a:extLst>
              <a:ext uri="{FF2B5EF4-FFF2-40B4-BE49-F238E27FC236}">
                <a16:creationId xmlns:a16="http://schemas.microsoft.com/office/drawing/2014/main" id="{5FB84B67-F1F7-4FCD-A670-F5D75C05FFF3}"/>
              </a:ext>
            </a:extLst>
          </p:cNvPr>
          <p:cNvSpPr>
            <a:spLocks noGrp="1" noChangeArrowheads="1"/>
          </p:cNvSpPr>
          <p:nvPr>
            <p:ph idx="1"/>
          </p:nvPr>
        </p:nvSpPr>
        <p:spPr>
          <a:xfrm>
            <a:off x="419100" y="1557339"/>
            <a:ext cx="11125199" cy="3743325"/>
          </a:xfrm>
        </p:spPr>
        <p:txBody>
          <a:bodyPr/>
          <a:lstStyle/>
          <a:p>
            <a:pPr marL="0" indent="0" algn="just">
              <a:spcBef>
                <a:spcPct val="0"/>
              </a:spcBef>
              <a:spcAft>
                <a:spcPts val="1163"/>
              </a:spcAft>
              <a:buNone/>
            </a:pPr>
            <a:r>
              <a:rPr lang="ru-RU" altLang="ru-RU" sz="2400" dirty="0">
                <a:latin typeface="Times New Roman" panose="02020603050405020304" pitchFamily="18" charset="0"/>
                <a:cs typeface="Times New Roman" panose="02020603050405020304" pitchFamily="18" charset="0"/>
              </a:rPr>
              <a:t>Документ, определяющий требования к структуре и содержанию процедуры оценивания по завершении четверти;</a:t>
            </a:r>
          </a:p>
          <a:p>
            <a:pPr algn="just">
              <a:spcBef>
                <a:spcPct val="0"/>
              </a:spcBef>
              <a:spcAft>
                <a:spcPts val="1163"/>
              </a:spcAft>
            </a:pPr>
            <a:r>
              <a:rPr lang="ru-RU" altLang="ru-RU" sz="2400" dirty="0">
                <a:latin typeface="Times New Roman" panose="02020603050405020304" pitchFamily="18" charset="0"/>
                <a:cs typeface="Times New Roman" panose="02020603050405020304" pitchFamily="18" charset="0"/>
              </a:rPr>
              <a:t>устанавливает единые требования для всех классов одной параллели;</a:t>
            </a:r>
          </a:p>
          <a:p>
            <a:pPr algn="just">
              <a:spcBef>
                <a:spcPct val="0"/>
              </a:spcBef>
              <a:spcAft>
                <a:spcPts val="1163"/>
              </a:spcAft>
            </a:pPr>
            <a:r>
              <a:rPr lang="ru-RU" altLang="ru-RU" sz="2400" dirty="0">
                <a:latin typeface="Times New Roman" panose="02020603050405020304" pitchFamily="18" charset="0"/>
                <a:cs typeface="Times New Roman" panose="02020603050405020304" pitchFamily="18" charset="0"/>
              </a:rPr>
              <a:t>определяет цели, ожидаемые результаты, уровни, время выполнения, структуру, характеристику заданий;</a:t>
            </a:r>
          </a:p>
          <a:p>
            <a:pPr algn="just">
              <a:spcBef>
                <a:spcPct val="0"/>
              </a:spcBef>
              <a:spcAft>
                <a:spcPts val="1163"/>
              </a:spcAft>
            </a:pPr>
            <a:r>
              <a:rPr lang="ru-RU" altLang="ru-RU" sz="2400" dirty="0">
                <a:latin typeface="Times New Roman" panose="02020603050405020304" pitchFamily="18" charset="0"/>
                <a:cs typeface="Times New Roman" panose="02020603050405020304" pitchFamily="18" charset="0"/>
              </a:rPr>
              <a:t>содержит</a:t>
            </a:r>
            <a:r>
              <a:rPr lang="ru-RU" altLang="ru-RU" sz="2400" dirty="0">
                <a:solidFill>
                  <a:srgbClr val="FF0000"/>
                </a:solidFill>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образцы заданий и схему выставления баллов.</a:t>
            </a:r>
          </a:p>
        </p:txBody>
      </p:sp>
      <p:sp>
        <p:nvSpPr>
          <p:cNvPr id="23556" name="Номер слайда 2">
            <a:extLst>
              <a:ext uri="{FF2B5EF4-FFF2-40B4-BE49-F238E27FC236}">
                <a16:creationId xmlns:a16="http://schemas.microsoft.com/office/drawing/2014/main" id="{F7013993-2DB0-44A2-AD1D-BF9D29BC6378}"/>
              </a:ext>
            </a:extLst>
          </p:cNvPr>
          <p:cNvSpPr txBox="1">
            <a:spLocks/>
          </p:cNvSpPr>
          <p:nvPr/>
        </p:nvSpPr>
        <p:spPr bwMode="auto">
          <a:xfrm>
            <a:off x="9696451" y="6381751"/>
            <a:ext cx="7207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45" tIns="44122" rIns="88245" bIns="44122" anchor="ct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7D6001F1-DF4C-434C-929F-022A259D4AC2}" type="slidenum">
              <a:rPr kumimoji="0" lang="ru-RU" altLang="ru-R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ct val="0"/>
                </a:spcBef>
                <a:spcAft>
                  <a:spcPts val="0"/>
                </a:spcAft>
                <a:buClrTx/>
                <a:buSzTx/>
                <a:buFontTx/>
                <a:buNone/>
                <a:tabLst/>
                <a:defRPr/>
              </a:pPr>
              <a:t>26</a:t>
            </a:fld>
            <a:endParaRPr kumimoji="0" lang="ru-RU" altLang="ru-R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88143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3252AAE9-3808-47C6-9B42-08367F3AA396}"/>
              </a:ext>
            </a:extLst>
          </p:cNvPr>
          <p:cNvSpPr txBox="1">
            <a:spLocks noChangeArrowheads="1"/>
          </p:cNvSpPr>
          <p:nvPr/>
        </p:nvSpPr>
        <p:spPr bwMode="auto">
          <a:xfrm>
            <a:off x="847725" y="1219200"/>
            <a:ext cx="10496550" cy="4419600"/>
          </a:xfrm>
          <a:prstGeom prst="rect">
            <a:avLst/>
          </a:prstGeom>
          <a:noFill/>
          <a:ln>
            <a:noFill/>
          </a:ln>
          <a:extLst/>
        </p:spPr>
        <p:txBody>
          <a:bodyPr/>
          <a:lstStyle>
            <a:lvl1pPr>
              <a:spcBef>
                <a:spcPct val="20000"/>
              </a:spcBef>
              <a:buClr>
                <a:srgbClr val="FF3300"/>
              </a:buClr>
              <a:buChar char="•"/>
              <a:defRPr sz="3200">
                <a:solidFill>
                  <a:schemeClr val="tx1"/>
                </a:solidFill>
                <a:latin typeface="Arial" pitchFamily="34" charset="0"/>
              </a:defRPr>
            </a:lvl1pPr>
            <a:lvl2pPr marL="742950" indent="-285750">
              <a:spcBef>
                <a:spcPct val="20000"/>
              </a:spcBef>
              <a:buClr>
                <a:srgbClr val="FF3300"/>
              </a:buClr>
              <a:buChar char="–"/>
              <a:defRPr sz="2800">
                <a:solidFill>
                  <a:schemeClr val="tx1"/>
                </a:solidFill>
                <a:latin typeface="Arial" pitchFamily="34" charset="0"/>
              </a:defRPr>
            </a:lvl2pPr>
            <a:lvl3pPr marL="1143000" indent="-228600">
              <a:spcBef>
                <a:spcPct val="20000"/>
              </a:spcBef>
              <a:buClr>
                <a:srgbClr val="FF3300"/>
              </a:buClr>
              <a:buChar char="•"/>
              <a:defRPr sz="2400">
                <a:solidFill>
                  <a:schemeClr val="tx1"/>
                </a:solidFill>
                <a:latin typeface="Arial" pitchFamily="34" charset="0"/>
              </a:defRPr>
            </a:lvl3pPr>
            <a:lvl4pPr marL="1600200" indent="-228600">
              <a:spcBef>
                <a:spcPct val="20000"/>
              </a:spcBef>
              <a:buClr>
                <a:srgbClr val="FF3300"/>
              </a:buClr>
              <a:buChar char="–"/>
              <a:defRPr sz="2000">
                <a:solidFill>
                  <a:schemeClr val="tx1"/>
                </a:solidFill>
                <a:latin typeface="Arial" pitchFamily="34" charset="0"/>
              </a:defRPr>
            </a:lvl4pPr>
            <a:lvl5pPr marL="2057400" indent="-228600">
              <a:spcBef>
                <a:spcPct val="20000"/>
              </a:spcBef>
              <a:buClr>
                <a:srgbClr val="FF33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ru-RU" altLang="ru-RU"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Цели:</a:t>
            </a:r>
          </a:p>
          <a:p>
            <a:pPr marL="457200" marR="0" lvl="0" indent="-457200" algn="l" defTabSz="914400" rtl="0" eaLnBrk="1" fontAlgn="auto" latinLnBrk="0" hangingPunct="1">
              <a:lnSpc>
                <a:spcPct val="100000"/>
              </a:lnSpc>
              <a:spcBef>
                <a:spcPct val="20000"/>
              </a:spcBef>
              <a:spcAft>
                <a:spcPts val="0"/>
              </a:spcAft>
              <a:buClrTx/>
              <a:buSzTx/>
              <a:buFontTx/>
              <a:buChar char="-"/>
              <a:tabLst/>
              <a:defRPr/>
            </a:pPr>
            <a:r>
              <a:rPr kumimoji="0" lang="ru-RU" altLang="ru-RU"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обеспечить точной и</a:t>
            </a:r>
            <a:r>
              <a:rPr kumimoji="0" lang="en-US" altLang="ru-RU"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ru-RU" altLang="ru-RU"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надежной информацией по достижению обучаемых результатов</a:t>
            </a:r>
          </a:p>
          <a:p>
            <a:pPr marL="457200" marR="0" lvl="0" indent="-457200" algn="l" defTabSz="914400" rtl="0" eaLnBrk="1" fontAlgn="auto" latinLnBrk="0" hangingPunct="1">
              <a:lnSpc>
                <a:spcPct val="100000"/>
              </a:lnSpc>
              <a:spcBef>
                <a:spcPct val="20000"/>
              </a:spcBef>
              <a:spcAft>
                <a:spcPts val="0"/>
              </a:spcAft>
              <a:buClrTx/>
              <a:buSzTx/>
              <a:buFontTx/>
              <a:buChar char="-"/>
              <a:tabLst/>
              <a:defRPr/>
            </a:pPr>
            <a:r>
              <a:rPr kumimoji="0" lang="ru-RU" altLang="ru-RU"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обеспечить единый подход в оценивании</a:t>
            </a:r>
          </a:p>
          <a:p>
            <a:pPr marL="457200" marR="0" lvl="0" indent="-457200" algn="l" defTabSz="914400" rtl="0" eaLnBrk="1" fontAlgn="auto" latinLnBrk="0" hangingPunct="1">
              <a:lnSpc>
                <a:spcPct val="100000"/>
              </a:lnSpc>
              <a:spcBef>
                <a:spcPct val="20000"/>
              </a:spcBef>
              <a:spcAft>
                <a:spcPts val="0"/>
              </a:spcAft>
              <a:buClrTx/>
              <a:buSzTx/>
              <a:buFontTx/>
              <a:buChar char="-"/>
              <a:tabLst/>
              <a:defRPr/>
            </a:pPr>
            <a:r>
              <a:rPr kumimoji="0" lang="ru-RU" altLang="ru-RU"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углубить понимание об ожиданиях и о том, как выглядит</a:t>
            </a:r>
            <a:r>
              <a:rPr kumimoji="0" lang="ru-RU" altLang="ru-RU"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ru-RU" altLang="ru-RU"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уровень учебных достижений</a:t>
            </a:r>
          </a:p>
          <a:p>
            <a:pPr marL="457200" marR="0" lvl="0" indent="-457200" algn="l" defTabSz="914400" rtl="0" eaLnBrk="1" fontAlgn="auto" latinLnBrk="0" hangingPunct="1">
              <a:lnSpc>
                <a:spcPct val="100000"/>
              </a:lnSpc>
              <a:spcBef>
                <a:spcPct val="20000"/>
              </a:spcBef>
              <a:spcAft>
                <a:spcPts val="0"/>
              </a:spcAft>
              <a:buClrTx/>
              <a:buSzTx/>
              <a:buFontTx/>
              <a:buChar char="-"/>
              <a:tabLst/>
              <a:defRPr/>
            </a:pPr>
            <a:r>
              <a:rPr kumimoji="0" lang="ru-RU" altLang="ru-RU"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повысить эффективность выставления баллов</a:t>
            </a:r>
            <a:endParaRPr kumimoji="0" lang="en-US" altLang="ru-RU" sz="3200" b="0" i="0" u="none" strike="sng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Tx/>
              <a:buChar char="–"/>
              <a:tabLst/>
              <a:defRPr/>
            </a:pPr>
            <a:endParaRPr kumimoji="0" lang="en-US" altLang="ru-RU"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1507" name="Прямоугольник 3">
            <a:extLst>
              <a:ext uri="{FF2B5EF4-FFF2-40B4-BE49-F238E27FC236}">
                <a16:creationId xmlns:a16="http://schemas.microsoft.com/office/drawing/2014/main" id="{5E500FBF-4A34-452E-AFA0-72D173E127C0}"/>
              </a:ext>
            </a:extLst>
          </p:cNvPr>
          <p:cNvSpPr>
            <a:spLocks noChangeArrowheads="1"/>
          </p:cNvSpPr>
          <p:nvPr/>
        </p:nvSpPr>
        <p:spPr bwMode="auto">
          <a:xfrm>
            <a:off x="7945438" y="6424614"/>
            <a:ext cx="190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FF3300"/>
              </a:buClr>
              <a:buChar char="•"/>
              <a:defRPr sz="3200">
                <a:solidFill>
                  <a:schemeClr val="tx1"/>
                </a:solidFill>
                <a:latin typeface="Arial" panose="020B0604020202020204" pitchFamily="34" charset="0"/>
              </a:defRPr>
            </a:lvl1pPr>
            <a:lvl2pPr>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457200" marR="0" lvl="1" indent="0" algn="r" defTabSz="914400" rtl="0" eaLnBrk="1" fontAlgn="auto" latinLnBrk="0" hangingPunct="1">
              <a:lnSpc>
                <a:spcPct val="100000"/>
              </a:lnSpc>
              <a:spcBef>
                <a:spcPct val="0"/>
              </a:spcBef>
              <a:spcAft>
                <a:spcPts val="600"/>
              </a:spcAft>
              <a:buClrTx/>
              <a:buSzTx/>
              <a:buFontTx/>
              <a:buNone/>
              <a:tabLst/>
              <a:defRPr/>
            </a:pPr>
            <a:r>
              <a:rPr kumimoji="0" lang="en-US" altLang="ru-RU" sz="16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Good, R., 2017</a:t>
            </a:r>
          </a:p>
        </p:txBody>
      </p:sp>
      <p:sp>
        <p:nvSpPr>
          <p:cNvPr id="21508" name="Номер слайда 1">
            <a:extLst>
              <a:ext uri="{FF2B5EF4-FFF2-40B4-BE49-F238E27FC236}">
                <a16:creationId xmlns:a16="http://schemas.microsoft.com/office/drawing/2014/main" id="{F48DEC98-7F0A-4943-8445-D5B0701C9A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FB71CE7-9E21-42A2-9C7A-2D6BCADB6EC5}"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
        <p:nvSpPr>
          <p:cNvPr id="7" name="Title 1">
            <a:extLst>
              <a:ext uri="{FF2B5EF4-FFF2-40B4-BE49-F238E27FC236}">
                <a16:creationId xmlns:a16="http://schemas.microsoft.com/office/drawing/2014/main" id="{E9437EC2-469C-4DF8-9DDE-466E4DB3043C}"/>
              </a:ext>
            </a:extLst>
          </p:cNvPr>
          <p:cNvSpPr txBox="1">
            <a:spLocks/>
          </p:cNvSpPr>
          <p:nvPr/>
        </p:nvSpPr>
        <p:spPr>
          <a:xfrm>
            <a:off x="2209801" y="152400"/>
            <a:ext cx="7796213" cy="1295400"/>
          </a:xfrm>
          <a:prstGeom prst="rect">
            <a:avLst/>
          </a:prstGeom>
        </p:spPr>
        <p:txBody>
          <a:bodyP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3200" b="1" i="0" u="none" strike="noStrike" kern="0" cap="none" spc="0" normalizeH="0" baseline="0" noProof="0" dirty="0">
                <a:ln>
                  <a:noFill/>
                </a:ln>
                <a:solidFill>
                  <a:srgbClr val="0000FF"/>
                </a:solidFill>
                <a:effectLst/>
                <a:uLnTx/>
                <a:uFillTx/>
                <a:latin typeface="Times New Roman" pitchFamily="18" charset="0"/>
                <a:ea typeface="+mj-ea"/>
                <a:cs typeface="Times New Roman" pitchFamily="18" charset="0"/>
              </a:rPr>
              <a:t>Суммативное оценивание за четверть – это стандартизированный процесс </a:t>
            </a:r>
            <a:endParaRPr kumimoji="0" lang="en-US" altLang="ru-RU" sz="3200" b="1" i="0" u="none" strike="noStrike" kern="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90893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a:extLst>
              <a:ext uri="{FF2B5EF4-FFF2-40B4-BE49-F238E27FC236}">
                <a16:creationId xmlns:a16="http://schemas.microsoft.com/office/drawing/2014/main" id="{9EEFEF47-4658-41C4-AB2F-1B967D4080BD}"/>
              </a:ext>
            </a:extLst>
          </p:cNvPr>
          <p:cNvSpPr>
            <a:spLocks noGrp="1" noChangeArrowheads="1"/>
          </p:cNvSpPr>
          <p:nvPr>
            <p:ph type="title"/>
          </p:nvPr>
        </p:nvSpPr>
        <p:spPr>
          <a:xfrm>
            <a:off x="1631950" y="76200"/>
            <a:ext cx="8928100" cy="852488"/>
          </a:xfrm>
        </p:spPr>
        <p:txBody>
          <a:bodyPr/>
          <a:lstStyle/>
          <a:p>
            <a:r>
              <a:rPr lang="ru-RU" altLang="ru-RU" sz="3600">
                <a:solidFill>
                  <a:srgbClr val="0000FF"/>
                </a:solidFill>
                <a:latin typeface="Times New Roman" panose="02020603050405020304" pitchFamily="18" charset="0"/>
                <a:cs typeface="Times New Roman" panose="02020603050405020304" pitchFamily="18" charset="0"/>
              </a:rPr>
              <a:t>Алгоритм составления заданий СОЧ</a:t>
            </a:r>
          </a:p>
        </p:txBody>
      </p:sp>
      <p:graphicFrame>
        <p:nvGraphicFramePr>
          <p:cNvPr id="6" name="Объект 20">
            <a:extLst>
              <a:ext uri="{FF2B5EF4-FFF2-40B4-BE49-F238E27FC236}">
                <a16:creationId xmlns:a16="http://schemas.microsoft.com/office/drawing/2014/main" id="{09B92399-C012-42A5-A343-D88F4391ACE4}"/>
              </a:ext>
            </a:extLst>
          </p:cNvPr>
          <p:cNvGraphicFramePr>
            <a:graphicFrameLocks/>
          </p:cNvGraphicFramePr>
          <p:nvPr>
            <p:extLst/>
          </p:nvPr>
        </p:nvGraphicFramePr>
        <p:xfrm>
          <a:off x="2351586" y="887352"/>
          <a:ext cx="7556825" cy="490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Номер слайда 2">
            <a:extLst>
              <a:ext uri="{FF2B5EF4-FFF2-40B4-BE49-F238E27FC236}">
                <a16:creationId xmlns:a16="http://schemas.microsoft.com/office/drawing/2014/main" id="{1D85B26E-A762-4A1F-8FF4-68FAE3C2FC13}"/>
              </a:ext>
            </a:extLst>
          </p:cNvPr>
          <p:cNvSpPr txBox="1">
            <a:spLocks/>
          </p:cNvSpPr>
          <p:nvPr/>
        </p:nvSpPr>
        <p:spPr bwMode="auto">
          <a:xfrm>
            <a:off x="9696451" y="6381751"/>
            <a:ext cx="7207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45" tIns="44122" rIns="88245" bIns="44122" anchor="ct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FFDF535C-970B-44C9-BA2B-D17B55CFA5F7}" type="slidenum">
              <a:rPr kumimoji="0" lang="ru-RU" altLang="ru-R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ct val="0"/>
                </a:spcBef>
                <a:spcAft>
                  <a:spcPts val="0"/>
                </a:spcAft>
                <a:buClrTx/>
                <a:buSzTx/>
                <a:buFontTx/>
                <a:buNone/>
                <a:tabLst/>
                <a:defRPr/>
              </a:pPr>
              <a:t>28</a:t>
            </a:fld>
            <a:endParaRPr kumimoji="0" lang="ru-RU" altLang="ru-R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8155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a:extLst>
              <a:ext uri="{FF2B5EF4-FFF2-40B4-BE49-F238E27FC236}">
                <a16:creationId xmlns:a16="http://schemas.microsoft.com/office/drawing/2014/main" id="{FD5FD7AE-87E6-4554-9CFA-BFDED0DD0968}"/>
              </a:ext>
            </a:extLst>
          </p:cNvPr>
          <p:cNvSpPr>
            <a:spLocks noGrp="1" noChangeArrowheads="1"/>
          </p:cNvSpPr>
          <p:nvPr>
            <p:ph type="title"/>
          </p:nvPr>
        </p:nvSpPr>
        <p:spPr>
          <a:xfrm>
            <a:off x="879230" y="-10318"/>
            <a:ext cx="10814538" cy="762000"/>
          </a:xfrm>
        </p:spPr>
        <p:txBody>
          <a:bodyPr/>
          <a:lstStyle/>
          <a:p>
            <a:r>
              <a:rPr lang="ru-RU" altLang="ru-RU" sz="2800" dirty="0" err="1">
                <a:solidFill>
                  <a:srgbClr val="0000FF"/>
                </a:solidFill>
                <a:latin typeface="Times New Roman" panose="02020603050405020304" pitchFamily="18" charset="0"/>
                <a:cs typeface="Times New Roman" panose="02020603050405020304" pitchFamily="18" charset="0"/>
              </a:rPr>
              <a:t>Суммативное</a:t>
            </a:r>
            <a:r>
              <a:rPr lang="ru-RU" altLang="ru-RU" sz="2800" dirty="0">
                <a:solidFill>
                  <a:srgbClr val="0000FF"/>
                </a:solidFill>
                <a:latin typeface="Times New Roman" panose="02020603050405020304" pitchFamily="18" charset="0"/>
                <a:cs typeface="Times New Roman" panose="02020603050405020304" pitchFamily="18" charset="0"/>
              </a:rPr>
              <a:t> оценивание за четверть: </a:t>
            </a:r>
            <a:r>
              <a:rPr lang="kk-KZ" altLang="ru-RU" sz="2800" dirty="0" err="1">
                <a:solidFill>
                  <a:srgbClr val="0000FF"/>
                </a:solidFill>
                <a:latin typeface="Times New Roman" panose="02020603050405020304" pitchFamily="18" charset="0"/>
                <a:cs typeface="Times New Roman" panose="02020603050405020304" pitchFamily="18" charset="0"/>
              </a:rPr>
              <a:t>Характеристика</a:t>
            </a:r>
            <a:r>
              <a:rPr lang="kk-KZ" altLang="ru-RU" sz="2800" dirty="0">
                <a:solidFill>
                  <a:srgbClr val="0000FF"/>
                </a:solidFill>
                <a:latin typeface="Times New Roman" panose="02020603050405020304" pitchFamily="18" charset="0"/>
                <a:cs typeface="Times New Roman" panose="02020603050405020304" pitchFamily="18" charset="0"/>
              </a:rPr>
              <a:t> </a:t>
            </a:r>
            <a:r>
              <a:rPr lang="kk-KZ" altLang="ru-RU" sz="2800" dirty="0" err="1">
                <a:solidFill>
                  <a:srgbClr val="0000FF"/>
                </a:solidFill>
                <a:latin typeface="Times New Roman" panose="02020603050405020304" pitchFamily="18" charset="0"/>
                <a:cs typeface="Times New Roman" panose="02020603050405020304" pitchFamily="18" charset="0"/>
              </a:rPr>
              <a:t>заданий</a:t>
            </a:r>
            <a:endParaRPr lang="ru-RU" altLang="ru-RU" sz="2800" dirty="0">
              <a:solidFill>
                <a:srgbClr val="0000FF"/>
              </a:solidFill>
              <a:latin typeface="Times New Roman" panose="02020603050405020304" pitchFamily="18" charset="0"/>
              <a:cs typeface="Times New Roman" panose="02020603050405020304" pitchFamily="18" charset="0"/>
            </a:endParaRPr>
          </a:p>
        </p:txBody>
      </p:sp>
      <p:sp>
        <p:nvSpPr>
          <p:cNvPr id="24579" name="Номер слайда 2">
            <a:extLst>
              <a:ext uri="{FF2B5EF4-FFF2-40B4-BE49-F238E27FC236}">
                <a16:creationId xmlns:a16="http://schemas.microsoft.com/office/drawing/2014/main" id="{DE39FC6A-B839-43C0-ACCB-7DB3FA40570D}"/>
              </a:ext>
            </a:extLst>
          </p:cNvPr>
          <p:cNvSpPr txBox="1">
            <a:spLocks/>
          </p:cNvSpPr>
          <p:nvPr/>
        </p:nvSpPr>
        <p:spPr bwMode="auto">
          <a:xfrm>
            <a:off x="9696451" y="6381751"/>
            <a:ext cx="7207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45" tIns="44122" rIns="88245" bIns="44122" anchor="ct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412DE50E-C005-4BA1-92D6-2F1007F185EB}" type="slidenum">
              <a:rPr kumimoji="0" lang="ru-RU" altLang="ru-R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ct val="0"/>
                </a:spcBef>
                <a:spcAft>
                  <a:spcPts val="0"/>
                </a:spcAft>
                <a:buClrTx/>
                <a:buSzTx/>
                <a:buFontTx/>
                <a:buNone/>
                <a:tabLst/>
                <a:defRPr/>
              </a:pPr>
              <a:t>29</a:t>
            </a:fld>
            <a:endParaRPr kumimoji="0" lang="ru-RU" altLang="ru-RU"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F03C2CD9-D006-4DB1-AA4A-18AF05A99670}"/>
              </a:ext>
            </a:extLst>
          </p:cNvPr>
          <p:cNvGraphicFramePr>
            <a:graphicFrameLocks noGrp="1"/>
          </p:cNvGraphicFramePr>
          <p:nvPr>
            <p:extLst/>
          </p:nvPr>
        </p:nvGraphicFramePr>
        <p:xfrm>
          <a:off x="1714500" y="812800"/>
          <a:ext cx="8762999" cy="5232400"/>
        </p:xfrm>
        <a:graphic>
          <a:graphicData uri="http://schemas.openxmlformats.org/drawingml/2006/table">
            <a:tbl>
              <a:tblPr firstRow="1" firstCol="1" bandRow="1">
                <a:tableStyleId>{5940675A-B579-460E-94D1-54222C63F5DA}</a:tableStyleId>
              </a:tblPr>
              <a:tblGrid>
                <a:gridCol w="530724">
                  <a:extLst>
                    <a:ext uri="{9D8B030D-6E8A-4147-A177-3AD203B41FA5}">
                      <a16:colId xmlns:a16="http://schemas.microsoft.com/office/drawing/2014/main" val="20000"/>
                    </a:ext>
                  </a:extLst>
                </a:gridCol>
                <a:gridCol w="497553">
                  <a:extLst>
                    <a:ext uri="{9D8B030D-6E8A-4147-A177-3AD203B41FA5}">
                      <a16:colId xmlns:a16="http://schemas.microsoft.com/office/drawing/2014/main" val="20001"/>
                    </a:ext>
                  </a:extLst>
                </a:gridCol>
                <a:gridCol w="1360846">
                  <a:extLst>
                    <a:ext uri="{9D8B030D-6E8A-4147-A177-3AD203B41FA5}">
                      <a16:colId xmlns:a16="http://schemas.microsoft.com/office/drawing/2014/main" val="20002"/>
                    </a:ext>
                  </a:extLst>
                </a:gridCol>
                <a:gridCol w="658877">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3573761">
                  <a:extLst>
                    <a:ext uri="{9D8B030D-6E8A-4147-A177-3AD203B41FA5}">
                      <a16:colId xmlns:a16="http://schemas.microsoft.com/office/drawing/2014/main" val="20006"/>
                    </a:ext>
                  </a:extLst>
                </a:gridCol>
                <a:gridCol w="758307">
                  <a:extLst>
                    <a:ext uri="{9D8B030D-6E8A-4147-A177-3AD203B41FA5}">
                      <a16:colId xmlns:a16="http://schemas.microsoft.com/office/drawing/2014/main" val="20007"/>
                    </a:ext>
                  </a:extLst>
                </a:gridCol>
                <a:gridCol w="392331">
                  <a:extLst>
                    <a:ext uri="{9D8B030D-6E8A-4147-A177-3AD203B41FA5}">
                      <a16:colId xmlns:a16="http://schemas.microsoft.com/office/drawing/2014/main" val="20008"/>
                    </a:ext>
                  </a:extLst>
                </a:gridCol>
              </a:tblGrid>
              <a:tr h="420656">
                <a:tc>
                  <a:txBody>
                    <a:bodyPr/>
                    <a:lstStyle/>
                    <a:p>
                      <a:pPr algn="ctr">
                        <a:lnSpc>
                          <a:spcPct val="115000"/>
                        </a:lnSpc>
                        <a:spcAft>
                          <a:spcPts val="0"/>
                        </a:spcAft>
                      </a:pPr>
                      <a:r>
                        <a:rPr lang="en-US" sz="800" b="1" dirty="0">
                          <a:effectLst/>
                          <a:latin typeface="Times New Roman" pitchFamily="18" charset="0"/>
                          <a:cs typeface="Times New Roman" pitchFamily="18" charset="0"/>
                        </a:rPr>
                        <a:t>Unit</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b="1" dirty="0">
                          <a:effectLst/>
                          <a:latin typeface="Times New Roman" pitchFamily="18" charset="0"/>
                          <a:cs typeface="Times New Roman" pitchFamily="18" charset="0"/>
                        </a:rPr>
                        <a:t>Strand</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US" sz="800" b="1" dirty="0">
                          <a:effectLst/>
                          <a:latin typeface="Times New Roman" pitchFamily="18" charset="0"/>
                          <a:cs typeface="Times New Roman" pitchFamily="18" charset="0"/>
                        </a:rPr>
                        <a:t>Learning objective</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b="1" dirty="0">
                          <a:effectLst/>
                          <a:latin typeface="Times New Roman" pitchFamily="18" charset="0"/>
                          <a:cs typeface="Times New Roman" pitchFamily="18" charset="0"/>
                        </a:rPr>
                        <a:t>*Total number of questions</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b="1" dirty="0">
                          <a:effectLst/>
                          <a:latin typeface="Times New Roman" pitchFamily="18" charset="0"/>
                          <a:cs typeface="Times New Roman" pitchFamily="18" charset="0"/>
                        </a:rPr>
                        <a:t>*Question №</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b="1" dirty="0">
                          <a:effectLst/>
                          <a:latin typeface="Times New Roman" pitchFamily="18" charset="0"/>
                          <a:cs typeface="Times New Roman" pitchFamily="18" charset="0"/>
                        </a:rPr>
                        <a:t>*Type of question</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b="1" dirty="0">
                          <a:effectLst/>
                          <a:latin typeface="Times New Roman" pitchFamily="18" charset="0"/>
                          <a:cs typeface="Times New Roman" pitchFamily="18" charset="0"/>
                        </a:rPr>
                        <a:t>*Task description</a:t>
                      </a:r>
                      <a:endParaRPr lang="ru-RU" sz="800" b="1" dirty="0">
                        <a:solidFill>
                          <a:schemeClr val="tx1"/>
                        </a:solidFill>
                        <a:effectLst/>
                        <a:latin typeface="Times New Roman" pitchFamily="18" charset="0"/>
                        <a:ea typeface="Calibri"/>
                        <a:cs typeface="Times New Roman" pitchFamily="18" charset="0"/>
                      </a:endParaRPr>
                    </a:p>
                  </a:txBody>
                  <a:tcPr marL="34484" marR="34484" marT="36130" marB="36130"/>
                </a:tc>
                <a:tc>
                  <a:txBody>
                    <a:bodyPr/>
                    <a:lstStyle/>
                    <a:p>
                      <a:pPr algn="ctr">
                        <a:lnSpc>
                          <a:spcPct val="115000"/>
                        </a:lnSpc>
                        <a:spcAft>
                          <a:spcPts val="0"/>
                        </a:spcAft>
                      </a:pPr>
                      <a:r>
                        <a:rPr lang="en-US" sz="800" b="1" dirty="0">
                          <a:effectLst/>
                          <a:latin typeface="Times New Roman" pitchFamily="18" charset="0"/>
                          <a:cs typeface="Times New Roman" pitchFamily="18" charset="0"/>
                        </a:rPr>
                        <a:t>Time</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b="1" dirty="0">
                          <a:effectLst/>
                          <a:latin typeface="Times New Roman" pitchFamily="18" charset="0"/>
                          <a:cs typeface="Times New Roman" pitchFamily="18" charset="0"/>
                        </a:rPr>
                        <a:t>Total marks</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extLst>
                  <a:ext uri="{0D108BD9-81ED-4DB2-BD59-A6C34878D82A}">
                    <a16:rowId xmlns:a16="http://schemas.microsoft.com/office/drawing/2014/main" val="10000"/>
                  </a:ext>
                </a:extLst>
              </a:tr>
              <a:tr h="913692">
                <a:tc rowSpan="3">
                  <a:txBody>
                    <a:bodyPr/>
                    <a:lstStyle/>
                    <a:p>
                      <a:pPr>
                        <a:lnSpc>
                          <a:spcPct val="115000"/>
                        </a:lnSpc>
                        <a:spcAft>
                          <a:spcPts val="0"/>
                        </a:spcAft>
                      </a:pPr>
                      <a:r>
                        <a:rPr lang="en-US" sz="800">
                          <a:effectLst/>
                          <a:latin typeface="Times New Roman" pitchFamily="18" charset="0"/>
                          <a:cs typeface="Times New Roman" pitchFamily="18" charset="0"/>
                        </a:rPr>
                        <a:t>Our World.</a:t>
                      </a:r>
                      <a:endParaRPr lang="ru-RU" sz="800">
                        <a:effectLst/>
                        <a:latin typeface="Times New Roman" pitchFamily="18" charset="0"/>
                        <a:cs typeface="Times New Roman" pitchFamily="18" charset="0"/>
                      </a:endParaRPr>
                    </a:p>
                    <a:p>
                      <a:pPr>
                        <a:lnSpc>
                          <a:spcPct val="115000"/>
                        </a:lnSpc>
                        <a:spcAft>
                          <a:spcPts val="0"/>
                        </a:spcAft>
                      </a:pPr>
                      <a:r>
                        <a:rPr lang="en-US" sz="800">
                          <a:effectLst/>
                          <a:latin typeface="Times New Roman" pitchFamily="18" charset="0"/>
                          <a:cs typeface="Times New Roman" pitchFamily="18" charset="0"/>
                        </a:rPr>
                        <a:t>Daily life and Shopping.</a:t>
                      </a:r>
                      <a:endParaRPr lang="ru-RU" sz="800">
                        <a:effectLst/>
                        <a:latin typeface="Times New Roman" pitchFamily="18" charset="0"/>
                        <a:cs typeface="Times New Roman" pitchFamily="18" charset="0"/>
                      </a:endParaRPr>
                    </a:p>
                    <a:p>
                      <a:pPr algn="ctr">
                        <a:lnSpc>
                          <a:spcPct val="115000"/>
                        </a:lnSpc>
                        <a:spcAft>
                          <a:spcPts val="0"/>
                        </a:spcAft>
                      </a:pPr>
                      <a:r>
                        <a:rPr lang="en-US" sz="800">
                          <a:effectLst/>
                          <a:latin typeface="Times New Roman" pitchFamily="18" charset="0"/>
                          <a:cs typeface="Times New Roman" pitchFamily="18" charset="0"/>
                        </a:rPr>
                        <a:t> </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a:effectLst/>
                          <a:latin typeface="Times New Roman" pitchFamily="18" charset="0"/>
                          <a:cs typeface="Times New Roman" pitchFamily="18" charset="0"/>
                        </a:rPr>
                        <a:t>Listening</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US" sz="800" dirty="0">
                          <a:effectLst/>
                          <a:latin typeface="Times New Roman" pitchFamily="18" charset="0"/>
                          <a:cs typeface="Times New Roman" pitchFamily="18" charset="0"/>
                        </a:rPr>
                        <a:t>8.2.3.1 (8.L3) Understand with little or no support most of the detail of an argument in extended talk on a wide range of general and curricular topics</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dirty="0">
                          <a:effectLst/>
                          <a:latin typeface="Times New Roman" pitchFamily="18" charset="0"/>
                          <a:cs typeface="Times New Roman" pitchFamily="18" charset="0"/>
                        </a:rPr>
                        <a:t>6</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dirty="0">
                          <a:effectLst/>
                          <a:latin typeface="Times New Roman" pitchFamily="18" charset="0"/>
                          <a:cs typeface="Times New Roman" pitchFamily="18" charset="0"/>
                        </a:rPr>
                        <a:t>1</a:t>
                      </a:r>
                      <a:endParaRPr lang="ru-RU" sz="800" dirty="0">
                        <a:effectLst/>
                        <a:latin typeface="Times New Roman" pitchFamily="18" charset="0"/>
                        <a:cs typeface="Times New Roman" pitchFamily="18" charset="0"/>
                      </a:endParaRPr>
                    </a:p>
                    <a:p>
                      <a:pPr algn="ctr">
                        <a:lnSpc>
                          <a:spcPct val="115000"/>
                        </a:lnSpc>
                        <a:spcAft>
                          <a:spcPts val="0"/>
                        </a:spcAft>
                      </a:pPr>
                      <a:r>
                        <a:rPr lang="en-US" sz="800" dirty="0">
                          <a:effectLst/>
                          <a:latin typeface="Times New Roman" pitchFamily="18" charset="0"/>
                          <a:cs typeface="Times New Roman" pitchFamily="18" charset="0"/>
                        </a:rPr>
                        <a:t>2</a:t>
                      </a:r>
                      <a:endParaRPr lang="ru-RU" sz="800" dirty="0">
                        <a:effectLst/>
                        <a:latin typeface="Times New Roman" pitchFamily="18" charset="0"/>
                        <a:cs typeface="Times New Roman" pitchFamily="18" charset="0"/>
                      </a:endParaRPr>
                    </a:p>
                    <a:p>
                      <a:pPr algn="ctr">
                        <a:lnSpc>
                          <a:spcPct val="115000"/>
                        </a:lnSpc>
                        <a:spcAft>
                          <a:spcPts val="0"/>
                        </a:spcAft>
                      </a:pPr>
                      <a:r>
                        <a:rPr lang="en-US" sz="800" dirty="0">
                          <a:effectLst/>
                          <a:latin typeface="Times New Roman" pitchFamily="18" charset="0"/>
                          <a:cs typeface="Times New Roman" pitchFamily="18" charset="0"/>
                        </a:rPr>
                        <a:t>3</a:t>
                      </a:r>
                      <a:endParaRPr lang="ru-RU" sz="800" dirty="0">
                        <a:effectLst/>
                        <a:latin typeface="Times New Roman" pitchFamily="18" charset="0"/>
                        <a:cs typeface="Times New Roman" pitchFamily="18" charset="0"/>
                      </a:endParaRPr>
                    </a:p>
                    <a:p>
                      <a:pPr algn="ctr">
                        <a:lnSpc>
                          <a:spcPct val="115000"/>
                        </a:lnSpc>
                        <a:spcAft>
                          <a:spcPts val="0"/>
                        </a:spcAft>
                      </a:pPr>
                      <a:r>
                        <a:rPr lang="en-US" sz="800" dirty="0">
                          <a:effectLst/>
                          <a:latin typeface="Times New Roman" pitchFamily="18" charset="0"/>
                          <a:cs typeface="Times New Roman" pitchFamily="18" charset="0"/>
                        </a:rPr>
                        <a:t>4</a:t>
                      </a:r>
                      <a:endParaRPr lang="ru-RU" sz="800" dirty="0">
                        <a:effectLst/>
                        <a:latin typeface="Times New Roman" pitchFamily="18" charset="0"/>
                        <a:cs typeface="Times New Roman" pitchFamily="18" charset="0"/>
                      </a:endParaRPr>
                    </a:p>
                    <a:p>
                      <a:pPr algn="ctr">
                        <a:lnSpc>
                          <a:spcPct val="115000"/>
                        </a:lnSpc>
                        <a:spcAft>
                          <a:spcPts val="0"/>
                        </a:spcAft>
                      </a:pPr>
                      <a:r>
                        <a:rPr lang="en-US" sz="800" dirty="0">
                          <a:effectLst/>
                          <a:latin typeface="Times New Roman" pitchFamily="18" charset="0"/>
                          <a:cs typeface="Times New Roman" pitchFamily="18" charset="0"/>
                        </a:rPr>
                        <a:t>5</a:t>
                      </a:r>
                      <a:endParaRPr lang="ru-RU" sz="800" dirty="0">
                        <a:effectLst/>
                        <a:latin typeface="Times New Roman" pitchFamily="18" charset="0"/>
                        <a:cs typeface="Times New Roman" pitchFamily="18" charset="0"/>
                      </a:endParaRPr>
                    </a:p>
                    <a:p>
                      <a:pPr algn="ctr">
                        <a:lnSpc>
                          <a:spcPct val="115000"/>
                        </a:lnSpc>
                        <a:spcAft>
                          <a:spcPts val="0"/>
                        </a:spcAft>
                      </a:pPr>
                      <a:r>
                        <a:rPr lang="en-US" sz="800" dirty="0">
                          <a:effectLst/>
                          <a:latin typeface="Times New Roman" pitchFamily="18" charset="0"/>
                          <a:cs typeface="Times New Roman" pitchFamily="18" charset="0"/>
                        </a:rPr>
                        <a:t>6</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US" sz="800">
                          <a:effectLst/>
                          <a:latin typeface="Times New Roman" pitchFamily="18" charset="0"/>
                          <a:cs typeface="Times New Roman" pitchFamily="18" charset="0"/>
                        </a:rPr>
                        <a:t>True </a:t>
                      </a:r>
                      <a:r>
                        <a:rPr lang="ru-RU" sz="800">
                          <a:effectLst/>
                          <a:latin typeface="Times New Roman" pitchFamily="18" charset="0"/>
                          <a:cs typeface="Times New Roman" pitchFamily="18" charset="0"/>
                        </a:rPr>
                        <a:t>/</a:t>
                      </a:r>
                      <a:r>
                        <a:rPr lang="en-US" sz="800">
                          <a:effectLst/>
                          <a:latin typeface="Times New Roman" pitchFamily="18" charset="0"/>
                          <a:cs typeface="Times New Roman" pitchFamily="18" charset="0"/>
                        </a:rPr>
                        <a:t> False</a:t>
                      </a:r>
                      <a:endParaRPr lang="ru-RU" sz="800">
                        <a:effectLst/>
                        <a:latin typeface="Times New Roman" pitchFamily="18" charset="0"/>
                        <a:cs typeface="Times New Roman" pitchFamily="18" charset="0"/>
                      </a:endParaRPr>
                    </a:p>
                    <a:p>
                      <a:pPr>
                        <a:lnSpc>
                          <a:spcPct val="115000"/>
                        </a:lnSpc>
                        <a:spcAft>
                          <a:spcPts val="0"/>
                        </a:spcAft>
                      </a:pPr>
                      <a:r>
                        <a:rPr lang="kk-KZ" sz="800">
                          <a:effectLst/>
                          <a:latin typeface="Times New Roman" pitchFamily="18" charset="0"/>
                          <a:cs typeface="Times New Roman" pitchFamily="18" charset="0"/>
                        </a:rPr>
                        <a:t> </a:t>
                      </a:r>
                      <a:endParaRPr lang="ru-RU" sz="800">
                        <a:effectLst/>
                        <a:latin typeface="Times New Roman" pitchFamily="18" charset="0"/>
                        <a:cs typeface="Times New Roman" pitchFamily="18" charset="0"/>
                      </a:endParaRPr>
                    </a:p>
                    <a:p>
                      <a:pPr>
                        <a:lnSpc>
                          <a:spcPct val="115000"/>
                        </a:lnSpc>
                        <a:spcAft>
                          <a:spcPts val="0"/>
                        </a:spcAft>
                      </a:pPr>
                      <a:r>
                        <a:rPr lang="kk-KZ" sz="800">
                          <a:effectLst/>
                          <a:latin typeface="Times New Roman" pitchFamily="18" charset="0"/>
                          <a:cs typeface="Times New Roman" pitchFamily="18" charset="0"/>
                        </a:rPr>
                        <a:t> </a:t>
                      </a:r>
                      <a:endParaRPr lang="ru-RU" sz="800">
                        <a:effectLst/>
                        <a:latin typeface="Times New Roman" pitchFamily="18" charset="0"/>
                        <a:cs typeface="Times New Roman" pitchFamily="18" charset="0"/>
                      </a:endParaRPr>
                    </a:p>
                    <a:p>
                      <a:pPr>
                        <a:lnSpc>
                          <a:spcPct val="115000"/>
                        </a:lnSpc>
                        <a:spcAft>
                          <a:spcPts val="0"/>
                        </a:spcAft>
                      </a:pPr>
                      <a:r>
                        <a:rPr lang="ru-RU" sz="800">
                          <a:effectLst/>
                          <a:latin typeface="Times New Roman" pitchFamily="18" charset="0"/>
                          <a:cs typeface="Times New Roman" pitchFamily="18" charset="0"/>
                        </a:rPr>
                        <a:t> </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just">
                        <a:lnSpc>
                          <a:spcPct val="115000"/>
                        </a:lnSpc>
                        <a:spcAft>
                          <a:spcPts val="0"/>
                        </a:spcAft>
                      </a:pPr>
                      <a:r>
                        <a:rPr lang="en-US" sz="800" dirty="0">
                          <a:effectLst/>
                          <a:latin typeface="Times New Roman" pitchFamily="18" charset="0"/>
                          <a:cs typeface="Times New Roman" pitchFamily="18" charset="0"/>
                        </a:rPr>
                        <a:t>Each learner works individually. </a:t>
                      </a:r>
                      <a:endParaRPr lang="ru-RU" sz="800" dirty="0">
                        <a:effectLst/>
                        <a:latin typeface="Times New Roman" pitchFamily="18" charset="0"/>
                        <a:cs typeface="Times New Roman" pitchFamily="18" charset="0"/>
                      </a:endParaRPr>
                    </a:p>
                    <a:p>
                      <a:pPr algn="just">
                        <a:lnSpc>
                          <a:spcPct val="115000"/>
                        </a:lnSpc>
                        <a:spcAft>
                          <a:spcPts val="0"/>
                        </a:spcAft>
                      </a:pPr>
                      <a:r>
                        <a:rPr lang="en-US" sz="800" dirty="0">
                          <a:effectLst/>
                          <a:latin typeface="Times New Roman" pitchFamily="18" charset="0"/>
                          <a:cs typeface="Times New Roman" pitchFamily="18" charset="0"/>
                        </a:rPr>
                        <a:t>Task enables learners to identify the detail of an argument in the monologue.  The task has 6 questions. The question itself comprises an argument which is true or false according to the recording. Learners should be given 1 minute to look through the questions before they listen. They should listen to the recording twice.</a:t>
                      </a:r>
                      <a:endParaRPr lang="ru-RU" sz="800" dirty="0">
                        <a:solidFill>
                          <a:schemeClr val="tx1"/>
                        </a:solidFill>
                        <a:effectLst/>
                        <a:latin typeface="Times New Roman" pitchFamily="18" charset="0"/>
                        <a:ea typeface="Calibri"/>
                        <a:cs typeface="Times New Roman" pitchFamily="18" charset="0"/>
                      </a:endParaRPr>
                    </a:p>
                  </a:txBody>
                  <a:tcPr marL="34484" marR="34484" marT="36130" marB="36130"/>
                </a:tc>
                <a:tc>
                  <a:txBody>
                    <a:bodyPr/>
                    <a:lstStyle/>
                    <a:p>
                      <a:pPr algn="ctr">
                        <a:lnSpc>
                          <a:spcPct val="115000"/>
                        </a:lnSpc>
                        <a:spcAft>
                          <a:spcPts val="0"/>
                        </a:spcAft>
                      </a:pPr>
                      <a:r>
                        <a:rPr lang="en-US" sz="800">
                          <a:effectLst/>
                          <a:latin typeface="Times New Roman" pitchFamily="18" charset="0"/>
                          <a:cs typeface="Times New Roman" pitchFamily="18" charset="0"/>
                        </a:rPr>
                        <a:t>10 minutes</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a:effectLst/>
                          <a:latin typeface="Times New Roman" pitchFamily="18" charset="0"/>
                          <a:cs typeface="Times New Roman" pitchFamily="18" charset="0"/>
                        </a:rPr>
                        <a:t>6</a:t>
                      </a:r>
                      <a:endParaRPr lang="ru-RU" sz="800">
                        <a:solidFill>
                          <a:schemeClr val="tx1"/>
                        </a:solidFill>
                        <a:effectLst/>
                        <a:latin typeface="Times New Roman" pitchFamily="18" charset="0"/>
                        <a:ea typeface="Calibri"/>
                        <a:cs typeface="Times New Roman" pitchFamily="18" charset="0"/>
                      </a:endParaRPr>
                    </a:p>
                  </a:txBody>
                  <a:tcPr marL="34484" marR="34484" marT="0" marB="0"/>
                </a:tc>
                <a:extLst>
                  <a:ext uri="{0D108BD9-81ED-4DB2-BD59-A6C34878D82A}">
                    <a16:rowId xmlns:a16="http://schemas.microsoft.com/office/drawing/2014/main" val="10001"/>
                  </a:ext>
                </a:extLst>
              </a:tr>
              <a:tr h="913692">
                <a:tc vMerge="1">
                  <a:txBody>
                    <a:bodyPr/>
                    <a:lstStyle/>
                    <a:p>
                      <a:endParaRPr lang="ru-RU"/>
                    </a:p>
                  </a:txBody>
                  <a:tcPr/>
                </a:tc>
                <a:tc>
                  <a:txBody>
                    <a:bodyPr/>
                    <a:lstStyle/>
                    <a:p>
                      <a:pPr algn="ctr">
                        <a:lnSpc>
                          <a:spcPct val="115000"/>
                        </a:lnSpc>
                        <a:spcAft>
                          <a:spcPts val="0"/>
                        </a:spcAft>
                      </a:pPr>
                      <a:r>
                        <a:rPr lang="en-US" sz="800">
                          <a:effectLst/>
                          <a:latin typeface="Times New Roman" pitchFamily="18" charset="0"/>
                          <a:cs typeface="Times New Roman" pitchFamily="18" charset="0"/>
                        </a:rPr>
                        <a:t>Reading</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US" sz="800" dirty="0">
                          <a:effectLst/>
                          <a:latin typeface="Times New Roman" pitchFamily="18" charset="0"/>
                          <a:cs typeface="Times New Roman" pitchFamily="18" charset="0"/>
                        </a:rPr>
                        <a:t>8.4.3.1 (8.R3) Understand the detail of an argument on a range of familiar general and curricular topics, including some extended texts</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dirty="0">
                          <a:effectLst/>
                          <a:latin typeface="Times New Roman" pitchFamily="18" charset="0"/>
                          <a:cs typeface="Times New Roman" pitchFamily="18" charset="0"/>
                        </a:rPr>
                        <a:t>6</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a:effectLst/>
                          <a:latin typeface="Times New Roman" pitchFamily="18" charset="0"/>
                          <a:cs typeface="Times New Roman" pitchFamily="18" charset="0"/>
                        </a:rPr>
                        <a:t>1</a:t>
                      </a:r>
                      <a:endParaRPr lang="ru-RU" sz="800">
                        <a:effectLst/>
                        <a:latin typeface="Times New Roman" pitchFamily="18" charset="0"/>
                        <a:cs typeface="Times New Roman" pitchFamily="18" charset="0"/>
                      </a:endParaRPr>
                    </a:p>
                    <a:p>
                      <a:pPr algn="ctr">
                        <a:lnSpc>
                          <a:spcPct val="115000"/>
                        </a:lnSpc>
                        <a:spcAft>
                          <a:spcPts val="0"/>
                        </a:spcAft>
                      </a:pPr>
                      <a:r>
                        <a:rPr lang="en-US" sz="800">
                          <a:effectLst/>
                          <a:latin typeface="Times New Roman" pitchFamily="18" charset="0"/>
                          <a:cs typeface="Times New Roman" pitchFamily="18" charset="0"/>
                        </a:rPr>
                        <a:t>2</a:t>
                      </a:r>
                      <a:endParaRPr lang="ru-RU" sz="800">
                        <a:effectLst/>
                        <a:latin typeface="Times New Roman" pitchFamily="18" charset="0"/>
                        <a:cs typeface="Times New Roman" pitchFamily="18" charset="0"/>
                      </a:endParaRPr>
                    </a:p>
                    <a:p>
                      <a:pPr algn="ctr">
                        <a:lnSpc>
                          <a:spcPct val="115000"/>
                        </a:lnSpc>
                        <a:spcAft>
                          <a:spcPts val="0"/>
                        </a:spcAft>
                      </a:pPr>
                      <a:r>
                        <a:rPr lang="en-US" sz="800">
                          <a:effectLst/>
                          <a:latin typeface="Times New Roman" pitchFamily="18" charset="0"/>
                          <a:cs typeface="Times New Roman" pitchFamily="18" charset="0"/>
                        </a:rPr>
                        <a:t>3</a:t>
                      </a:r>
                      <a:endParaRPr lang="ru-RU" sz="800">
                        <a:effectLst/>
                        <a:latin typeface="Times New Roman" pitchFamily="18" charset="0"/>
                        <a:cs typeface="Times New Roman" pitchFamily="18" charset="0"/>
                      </a:endParaRPr>
                    </a:p>
                    <a:p>
                      <a:pPr algn="ctr">
                        <a:lnSpc>
                          <a:spcPct val="115000"/>
                        </a:lnSpc>
                        <a:spcAft>
                          <a:spcPts val="0"/>
                        </a:spcAft>
                      </a:pPr>
                      <a:r>
                        <a:rPr lang="en-US" sz="800">
                          <a:effectLst/>
                          <a:latin typeface="Times New Roman" pitchFamily="18" charset="0"/>
                          <a:cs typeface="Times New Roman" pitchFamily="18" charset="0"/>
                        </a:rPr>
                        <a:t>4</a:t>
                      </a:r>
                      <a:endParaRPr lang="ru-RU" sz="800">
                        <a:effectLst/>
                        <a:latin typeface="Times New Roman" pitchFamily="18" charset="0"/>
                        <a:cs typeface="Times New Roman" pitchFamily="18" charset="0"/>
                      </a:endParaRPr>
                    </a:p>
                    <a:p>
                      <a:pPr algn="ctr">
                        <a:lnSpc>
                          <a:spcPct val="115000"/>
                        </a:lnSpc>
                        <a:spcAft>
                          <a:spcPts val="0"/>
                        </a:spcAft>
                      </a:pPr>
                      <a:r>
                        <a:rPr lang="en-US" sz="800">
                          <a:effectLst/>
                          <a:latin typeface="Times New Roman" pitchFamily="18" charset="0"/>
                          <a:cs typeface="Times New Roman" pitchFamily="18" charset="0"/>
                        </a:rPr>
                        <a:t>5</a:t>
                      </a:r>
                      <a:endParaRPr lang="ru-RU" sz="800">
                        <a:effectLst/>
                        <a:latin typeface="Times New Roman" pitchFamily="18" charset="0"/>
                        <a:cs typeface="Times New Roman" pitchFamily="18" charset="0"/>
                      </a:endParaRPr>
                    </a:p>
                    <a:p>
                      <a:pPr algn="ctr">
                        <a:lnSpc>
                          <a:spcPct val="115000"/>
                        </a:lnSpc>
                        <a:spcAft>
                          <a:spcPts val="0"/>
                        </a:spcAft>
                      </a:pPr>
                      <a:r>
                        <a:rPr lang="en-US" sz="800">
                          <a:effectLst/>
                          <a:latin typeface="Times New Roman" pitchFamily="18" charset="0"/>
                          <a:cs typeface="Times New Roman" pitchFamily="18" charset="0"/>
                        </a:rPr>
                        <a:t>6</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US" sz="800">
                          <a:effectLst/>
                          <a:latin typeface="Times New Roman" pitchFamily="18" charset="0"/>
                          <a:cs typeface="Times New Roman" pitchFamily="18" charset="0"/>
                        </a:rPr>
                        <a:t>Multiple choice</a:t>
                      </a:r>
                      <a:endParaRPr lang="ru-RU" sz="800">
                        <a:effectLst/>
                        <a:latin typeface="Times New Roman" pitchFamily="18" charset="0"/>
                        <a:cs typeface="Times New Roman" pitchFamily="18" charset="0"/>
                      </a:endParaRPr>
                    </a:p>
                    <a:p>
                      <a:pPr>
                        <a:lnSpc>
                          <a:spcPct val="115000"/>
                        </a:lnSpc>
                        <a:spcAft>
                          <a:spcPts val="0"/>
                        </a:spcAft>
                      </a:pPr>
                      <a:r>
                        <a:rPr lang="en-US" sz="800">
                          <a:effectLst/>
                          <a:latin typeface="Times New Roman" pitchFamily="18" charset="0"/>
                          <a:cs typeface="Times New Roman" pitchFamily="18" charset="0"/>
                        </a:rPr>
                        <a:t> </a:t>
                      </a:r>
                      <a:endParaRPr lang="ru-RU" sz="800">
                        <a:effectLst/>
                        <a:latin typeface="Times New Roman" pitchFamily="18" charset="0"/>
                        <a:cs typeface="Times New Roman" pitchFamily="18" charset="0"/>
                      </a:endParaRPr>
                    </a:p>
                    <a:p>
                      <a:pPr>
                        <a:lnSpc>
                          <a:spcPct val="115000"/>
                        </a:lnSpc>
                        <a:spcAft>
                          <a:spcPts val="0"/>
                        </a:spcAft>
                      </a:pPr>
                      <a:r>
                        <a:rPr lang="en-US" sz="800">
                          <a:effectLst/>
                          <a:latin typeface="Times New Roman" pitchFamily="18" charset="0"/>
                          <a:cs typeface="Times New Roman" pitchFamily="18" charset="0"/>
                        </a:rPr>
                        <a:t> </a:t>
                      </a:r>
                      <a:endParaRPr lang="ru-RU" sz="800">
                        <a:effectLst/>
                        <a:latin typeface="Times New Roman" pitchFamily="18" charset="0"/>
                        <a:cs typeface="Times New Roman" pitchFamily="18" charset="0"/>
                      </a:endParaRPr>
                    </a:p>
                    <a:p>
                      <a:pPr>
                        <a:lnSpc>
                          <a:spcPct val="115000"/>
                        </a:lnSpc>
                        <a:spcAft>
                          <a:spcPts val="0"/>
                        </a:spcAft>
                      </a:pPr>
                      <a:r>
                        <a:rPr lang="en-US" sz="800">
                          <a:effectLst/>
                          <a:latin typeface="Times New Roman" pitchFamily="18" charset="0"/>
                          <a:cs typeface="Times New Roman" pitchFamily="18" charset="0"/>
                        </a:rPr>
                        <a:t> </a:t>
                      </a:r>
                      <a:endParaRPr lang="ru-RU" sz="800">
                        <a:effectLst/>
                        <a:latin typeface="Times New Roman" pitchFamily="18" charset="0"/>
                        <a:cs typeface="Times New Roman" pitchFamily="18" charset="0"/>
                      </a:endParaRPr>
                    </a:p>
                    <a:p>
                      <a:pPr>
                        <a:lnSpc>
                          <a:spcPct val="115000"/>
                        </a:lnSpc>
                        <a:spcAft>
                          <a:spcPts val="0"/>
                        </a:spcAft>
                      </a:pPr>
                      <a:r>
                        <a:rPr lang="ru-RU" sz="800">
                          <a:effectLst/>
                          <a:latin typeface="Times New Roman" pitchFamily="18" charset="0"/>
                          <a:cs typeface="Times New Roman" pitchFamily="18" charset="0"/>
                        </a:rPr>
                        <a:t> </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just">
                        <a:lnSpc>
                          <a:spcPct val="115000"/>
                        </a:lnSpc>
                        <a:spcAft>
                          <a:spcPts val="0"/>
                        </a:spcAft>
                      </a:pPr>
                      <a:r>
                        <a:rPr lang="en-US" sz="800" dirty="0">
                          <a:effectLst/>
                          <a:latin typeface="Times New Roman" pitchFamily="18" charset="0"/>
                          <a:cs typeface="Times New Roman" pitchFamily="18" charset="0"/>
                        </a:rPr>
                        <a:t>Each learner works individually.</a:t>
                      </a:r>
                      <a:endParaRPr lang="ru-RU" sz="800" dirty="0">
                        <a:effectLst/>
                        <a:latin typeface="Times New Roman" pitchFamily="18" charset="0"/>
                        <a:cs typeface="Times New Roman" pitchFamily="18" charset="0"/>
                      </a:endParaRPr>
                    </a:p>
                    <a:p>
                      <a:pPr algn="just">
                        <a:lnSpc>
                          <a:spcPct val="115000"/>
                        </a:lnSpc>
                        <a:spcAft>
                          <a:spcPts val="0"/>
                        </a:spcAft>
                      </a:pPr>
                      <a:r>
                        <a:rPr lang="en-US" sz="800" dirty="0">
                          <a:effectLst/>
                          <a:latin typeface="Times New Roman" pitchFamily="18" charset="0"/>
                          <a:cs typeface="Times New Roman" pitchFamily="18" charset="0"/>
                        </a:rPr>
                        <a:t>Task comprises 4 </a:t>
                      </a:r>
                      <a:r>
                        <a:rPr lang="en-US" sz="800" dirty="0" err="1">
                          <a:effectLst/>
                          <a:latin typeface="Times New Roman" pitchFamily="18" charset="0"/>
                          <a:cs typeface="Times New Roman" pitchFamily="18" charset="0"/>
                        </a:rPr>
                        <a:t>wh</a:t>
                      </a:r>
                      <a:r>
                        <a:rPr lang="en-US" sz="800" dirty="0">
                          <a:effectLst/>
                          <a:latin typeface="Times New Roman" pitchFamily="18" charset="0"/>
                          <a:cs typeface="Times New Roman" pitchFamily="18" charset="0"/>
                        </a:rPr>
                        <a:t>-questions referring to the writer’s ideas. The questions refer to the details of an argument discussed by the writer. Learners circle one correct answer according to the text from four alternatives. In questions 5 and 6 learners should circle two correct answers.</a:t>
                      </a:r>
                      <a:endParaRPr lang="ru-RU" sz="800" dirty="0">
                        <a:solidFill>
                          <a:schemeClr val="tx1"/>
                        </a:solidFill>
                        <a:effectLst/>
                        <a:latin typeface="Times New Roman" pitchFamily="18" charset="0"/>
                        <a:ea typeface="Calibri"/>
                        <a:cs typeface="Times New Roman" pitchFamily="18" charset="0"/>
                      </a:endParaRPr>
                    </a:p>
                  </a:txBody>
                  <a:tcPr marL="34484" marR="34484" marT="36130" marB="36130"/>
                </a:tc>
                <a:tc>
                  <a:txBody>
                    <a:bodyPr/>
                    <a:lstStyle/>
                    <a:p>
                      <a:pPr algn="ctr">
                        <a:lnSpc>
                          <a:spcPct val="115000"/>
                        </a:lnSpc>
                        <a:spcAft>
                          <a:spcPts val="0"/>
                        </a:spcAft>
                      </a:pPr>
                      <a:r>
                        <a:rPr lang="en-US" sz="800">
                          <a:effectLst/>
                          <a:latin typeface="Times New Roman" pitchFamily="18" charset="0"/>
                          <a:cs typeface="Times New Roman" pitchFamily="18" charset="0"/>
                        </a:rPr>
                        <a:t>10 minutes</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a:effectLst/>
                          <a:latin typeface="Times New Roman" pitchFamily="18" charset="0"/>
                          <a:cs typeface="Times New Roman" pitchFamily="18" charset="0"/>
                        </a:rPr>
                        <a:t>6</a:t>
                      </a:r>
                      <a:endParaRPr lang="ru-RU" sz="800">
                        <a:solidFill>
                          <a:schemeClr val="tx1"/>
                        </a:solidFill>
                        <a:effectLst/>
                        <a:latin typeface="Times New Roman" pitchFamily="18" charset="0"/>
                        <a:ea typeface="Calibri"/>
                        <a:cs typeface="Times New Roman" pitchFamily="18" charset="0"/>
                      </a:endParaRPr>
                    </a:p>
                  </a:txBody>
                  <a:tcPr marL="34484" marR="34484" marT="0" marB="0"/>
                </a:tc>
                <a:extLst>
                  <a:ext uri="{0D108BD9-81ED-4DB2-BD59-A6C34878D82A}">
                    <a16:rowId xmlns:a16="http://schemas.microsoft.com/office/drawing/2014/main" val="10002"/>
                  </a:ext>
                </a:extLst>
              </a:tr>
              <a:tr h="1029784">
                <a:tc vMerge="1">
                  <a:txBody>
                    <a:bodyPr/>
                    <a:lstStyle/>
                    <a:p>
                      <a:endParaRPr lang="ru-RU"/>
                    </a:p>
                  </a:txBody>
                  <a:tcPr/>
                </a:tc>
                <a:tc>
                  <a:txBody>
                    <a:bodyPr/>
                    <a:lstStyle/>
                    <a:p>
                      <a:pPr algn="ctr">
                        <a:lnSpc>
                          <a:spcPct val="115000"/>
                        </a:lnSpc>
                        <a:spcAft>
                          <a:spcPts val="0"/>
                        </a:spcAft>
                      </a:pPr>
                      <a:r>
                        <a:rPr lang="en-US" sz="800">
                          <a:effectLst/>
                          <a:latin typeface="Times New Roman" pitchFamily="18" charset="0"/>
                          <a:cs typeface="Times New Roman" pitchFamily="18" charset="0"/>
                        </a:rPr>
                        <a:t>Writing</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just">
                        <a:lnSpc>
                          <a:spcPct val="115000"/>
                        </a:lnSpc>
                        <a:spcAft>
                          <a:spcPts val="0"/>
                        </a:spcAft>
                      </a:pPr>
                      <a:r>
                        <a:rPr lang="en-US" sz="800" dirty="0">
                          <a:effectLst/>
                          <a:latin typeface="Times New Roman" pitchFamily="18" charset="0"/>
                          <a:cs typeface="Times New Roman" pitchFamily="18" charset="0"/>
                        </a:rPr>
                        <a:t>8.5.3.1 (8.W3)  Write with moderate grammatical accuracy on a growing range of  familiar general and curricular topics.</a:t>
                      </a:r>
                      <a:endParaRPr lang="ru-RU" sz="800" dirty="0">
                        <a:effectLst/>
                        <a:latin typeface="Times New Roman" pitchFamily="18" charset="0"/>
                        <a:cs typeface="Times New Roman" pitchFamily="18" charset="0"/>
                      </a:endParaRPr>
                    </a:p>
                    <a:p>
                      <a:pPr algn="just">
                        <a:lnSpc>
                          <a:spcPct val="115000"/>
                        </a:lnSpc>
                        <a:spcAft>
                          <a:spcPts val="0"/>
                        </a:spcAft>
                      </a:pPr>
                      <a:r>
                        <a:rPr lang="en-US" sz="800" dirty="0">
                          <a:effectLst/>
                          <a:latin typeface="Times New Roman" pitchFamily="18" charset="0"/>
                          <a:cs typeface="Times New Roman" pitchFamily="18" charset="0"/>
                        </a:rPr>
                        <a:t> </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dirty="0">
                          <a:effectLst/>
                          <a:latin typeface="Times New Roman" pitchFamily="18" charset="0"/>
                          <a:cs typeface="Times New Roman" pitchFamily="18" charset="0"/>
                        </a:rPr>
                        <a:t>1</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dirty="0">
                          <a:effectLst/>
                          <a:latin typeface="Times New Roman" pitchFamily="18" charset="0"/>
                          <a:cs typeface="Times New Roman" pitchFamily="18" charset="0"/>
                        </a:rPr>
                        <a:t>1</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US" sz="800" dirty="0">
                          <a:effectLst/>
                          <a:latin typeface="Times New Roman" pitchFamily="18" charset="0"/>
                          <a:cs typeface="Times New Roman" pitchFamily="18" charset="0"/>
                        </a:rPr>
                        <a:t>Open ended</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just">
                        <a:lnSpc>
                          <a:spcPct val="115000"/>
                        </a:lnSpc>
                        <a:spcAft>
                          <a:spcPts val="0"/>
                        </a:spcAft>
                      </a:pPr>
                      <a:r>
                        <a:rPr lang="en-US" sz="800" dirty="0">
                          <a:effectLst/>
                          <a:latin typeface="Times New Roman" pitchFamily="18" charset="0"/>
                          <a:cs typeface="Times New Roman" pitchFamily="18" charset="0"/>
                        </a:rPr>
                        <a:t>Each learner works individually.</a:t>
                      </a:r>
                      <a:endParaRPr lang="ru-RU" sz="800" dirty="0">
                        <a:effectLst/>
                        <a:latin typeface="Times New Roman" pitchFamily="18" charset="0"/>
                        <a:cs typeface="Times New Roman" pitchFamily="18" charset="0"/>
                      </a:endParaRPr>
                    </a:p>
                    <a:p>
                      <a:pPr algn="just">
                        <a:lnSpc>
                          <a:spcPct val="115000"/>
                        </a:lnSpc>
                        <a:spcAft>
                          <a:spcPts val="0"/>
                        </a:spcAft>
                      </a:pPr>
                      <a:r>
                        <a:rPr lang="en-US" sz="800" dirty="0">
                          <a:effectLst/>
                          <a:latin typeface="Times New Roman" pitchFamily="18" charset="0"/>
                          <a:cs typeface="Times New Roman" pitchFamily="18" charset="0"/>
                        </a:rPr>
                        <a:t>The task has two options. Learners should choose one topic to write.  Topic 1. A learner should write an informal letter to a friend giving advice on family relations. Topic 2. A learner should write a letter reviewing a fashion show using the given plan. The task consists of short information taken from a friend’s letter and a plan for writing.</a:t>
                      </a:r>
                      <a:endParaRPr lang="ru-RU" sz="800" dirty="0">
                        <a:solidFill>
                          <a:schemeClr val="tx1"/>
                        </a:solidFill>
                        <a:effectLst/>
                        <a:latin typeface="Times New Roman" pitchFamily="18" charset="0"/>
                        <a:ea typeface="Calibri"/>
                        <a:cs typeface="Times New Roman" pitchFamily="18" charset="0"/>
                      </a:endParaRPr>
                    </a:p>
                  </a:txBody>
                  <a:tcPr marL="34484" marR="34484" marT="36130" marB="36130"/>
                </a:tc>
                <a:tc>
                  <a:txBody>
                    <a:bodyPr/>
                    <a:lstStyle/>
                    <a:p>
                      <a:pPr algn="ctr">
                        <a:lnSpc>
                          <a:spcPct val="115000"/>
                        </a:lnSpc>
                        <a:spcAft>
                          <a:spcPts val="0"/>
                        </a:spcAft>
                      </a:pPr>
                      <a:r>
                        <a:rPr lang="en-US" sz="800">
                          <a:effectLst/>
                          <a:latin typeface="Times New Roman" pitchFamily="18" charset="0"/>
                          <a:cs typeface="Times New Roman" pitchFamily="18" charset="0"/>
                        </a:rPr>
                        <a:t>20 minutes</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a:effectLst/>
                          <a:latin typeface="Times New Roman" pitchFamily="18" charset="0"/>
                          <a:cs typeface="Times New Roman" pitchFamily="18" charset="0"/>
                        </a:rPr>
                        <a:t>6</a:t>
                      </a:r>
                      <a:endParaRPr lang="ru-RU" sz="800">
                        <a:solidFill>
                          <a:schemeClr val="tx1"/>
                        </a:solidFill>
                        <a:effectLst/>
                        <a:latin typeface="Times New Roman" pitchFamily="18" charset="0"/>
                        <a:ea typeface="Calibri"/>
                        <a:cs typeface="Times New Roman" pitchFamily="18" charset="0"/>
                      </a:endParaRPr>
                    </a:p>
                  </a:txBody>
                  <a:tcPr marL="34484" marR="34484" marT="0" marB="0"/>
                </a:tc>
                <a:extLst>
                  <a:ext uri="{0D108BD9-81ED-4DB2-BD59-A6C34878D82A}">
                    <a16:rowId xmlns:a16="http://schemas.microsoft.com/office/drawing/2014/main" val="10003"/>
                  </a:ext>
                </a:extLst>
              </a:tr>
              <a:tr h="1194168">
                <a:tc>
                  <a:txBody>
                    <a:bodyPr/>
                    <a:lstStyle/>
                    <a:p>
                      <a:pPr algn="ctr">
                        <a:lnSpc>
                          <a:spcPct val="115000"/>
                        </a:lnSpc>
                        <a:spcAft>
                          <a:spcPts val="0"/>
                        </a:spcAft>
                      </a:pPr>
                      <a:r>
                        <a:rPr lang="en-US" sz="800">
                          <a:effectLst/>
                          <a:latin typeface="Times New Roman" pitchFamily="18" charset="0"/>
                          <a:cs typeface="Times New Roman" pitchFamily="18" charset="0"/>
                        </a:rPr>
                        <a:t> </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dirty="0">
                          <a:effectLst/>
                          <a:latin typeface="Times New Roman" pitchFamily="18" charset="0"/>
                          <a:cs typeface="Times New Roman" pitchFamily="18" charset="0"/>
                        </a:rPr>
                        <a:t>Speaking</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US" sz="800" dirty="0">
                          <a:effectLst/>
                          <a:latin typeface="Times New Roman" pitchFamily="18" charset="0"/>
                          <a:cs typeface="Times New Roman" pitchFamily="18" charset="0"/>
                        </a:rPr>
                        <a:t>8.3.3.1 (8</a:t>
                      </a:r>
                      <a:r>
                        <a:rPr lang="en-GB" sz="800" dirty="0">
                          <a:effectLst/>
                          <a:latin typeface="Times New Roman" pitchFamily="18" charset="0"/>
                          <a:cs typeface="Times New Roman" pitchFamily="18" charset="0"/>
                        </a:rPr>
                        <a:t>.S3)  Give an opinion at discourse level on a wide range of general and curricular topics.</a:t>
                      </a:r>
                      <a:endParaRPr lang="ru-RU" sz="800"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a:effectLst/>
                          <a:latin typeface="Times New Roman" pitchFamily="18" charset="0"/>
                          <a:cs typeface="Times New Roman" pitchFamily="18" charset="0"/>
                        </a:rPr>
                        <a:t>1</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a:effectLst/>
                          <a:latin typeface="Times New Roman" pitchFamily="18" charset="0"/>
                          <a:cs typeface="Times New Roman" pitchFamily="18" charset="0"/>
                        </a:rPr>
                        <a:t>1</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GB" sz="800">
                          <a:effectLst/>
                          <a:latin typeface="Times New Roman" pitchFamily="18" charset="0"/>
                          <a:cs typeface="Times New Roman" pitchFamily="18" charset="0"/>
                        </a:rPr>
                        <a:t>Open ended</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just">
                        <a:lnSpc>
                          <a:spcPct val="115000"/>
                        </a:lnSpc>
                        <a:spcAft>
                          <a:spcPts val="0"/>
                        </a:spcAft>
                      </a:pPr>
                      <a:r>
                        <a:rPr lang="en-GB" sz="800" dirty="0">
                          <a:effectLst/>
                          <a:latin typeface="Times New Roman" pitchFamily="18" charset="0"/>
                          <a:cs typeface="Times New Roman" pitchFamily="18" charset="0"/>
                        </a:rPr>
                        <a:t>The speaking task has 8 different cards with 4 open questions. The questions are on the topics “Our World” and “Daily life and Shopping”. This speaking task is for individual long turn. A learner should choose one card and spend 1 minute for preparation and 1-2 minutes for speaking. They should provide their own points of view on the topics, explaining and justifying their answers. Teacher can ask additional questions or cut the number of questions to support learners if necessary.</a:t>
                      </a:r>
                      <a:endParaRPr lang="ru-RU" sz="800" dirty="0">
                        <a:solidFill>
                          <a:schemeClr val="tx1"/>
                        </a:solidFill>
                        <a:effectLst/>
                        <a:latin typeface="Times New Roman" pitchFamily="18" charset="0"/>
                        <a:ea typeface="Calibri"/>
                        <a:cs typeface="Times New Roman" pitchFamily="18" charset="0"/>
                      </a:endParaRPr>
                    </a:p>
                  </a:txBody>
                  <a:tcPr marL="34484" marR="34484" marT="36130" marB="36130"/>
                </a:tc>
                <a:tc>
                  <a:txBody>
                    <a:bodyPr/>
                    <a:lstStyle/>
                    <a:p>
                      <a:pPr algn="ctr">
                        <a:lnSpc>
                          <a:spcPct val="115000"/>
                        </a:lnSpc>
                        <a:spcAft>
                          <a:spcPts val="0"/>
                        </a:spcAft>
                      </a:pPr>
                      <a:r>
                        <a:rPr lang="en-US" sz="800">
                          <a:effectLst/>
                          <a:latin typeface="Times New Roman" pitchFamily="18" charset="0"/>
                          <a:cs typeface="Times New Roman" pitchFamily="18" charset="0"/>
                        </a:rPr>
                        <a:t>2-3 minutes for an individual</a:t>
                      </a:r>
                      <a:endParaRPr lang="ru-RU" sz="80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a:effectLst/>
                          <a:latin typeface="Times New Roman" pitchFamily="18" charset="0"/>
                          <a:cs typeface="Times New Roman" pitchFamily="18" charset="0"/>
                        </a:rPr>
                        <a:t>6</a:t>
                      </a:r>
                      <a:endParaRPr lang="ru-RU" sz="800">
                        <a:solidFill>
                          <a:schemeClr val="tx1"/>
                        </a:solidFill>
                        <a:effectLst/>
                        <a:latin typeface="Times New Roman" pitchFamily="18" charset="0"/>
                        <a:ea typeface="Calibri"/>
                        <a:cs typeface="Times New Roman" pitchFamily="18" charset="0"/>
                      </a:endParaRPr>
                    </a:p>
                  </a:txBody>
                  <a:tcPr marL="34484" marR="34484" marT="0" marB="0"/>
                </a:tc>
                <a:extLst>
                  <a:ext uri="{0D108BD9-81ED-4DB2-BD59-A6C34878D82A}">
                    <a16:rowId xmlns:a16="http://schemas.microsoft.com/office/drawing/2014/main" val="10004"/>
                  </a:ext>
                </a:extLst>
              </a:tr>
              <a:tr h="519327">
                <a:tc>
                  <a:txBody>
                    <a:bodyPr/>
                    <a:lstStyle/>
                    <a:p>
                      <a:pPr algn="ctr">
                        <a:lnSpc>
                          <a:spcPct val="115000"/>
                        </a:lnSpc>
                        <a:spcAft>
                          <a:spcPts val="0"/>
                        </a:spcAft>
                      </a:pPr>
                      <a:r>
                        <a:rPr lang="en-US" sz="800" b="1" dirty="0">
                          <a:effectLst/>
                          <a:latin typeface="Times New Roman" pitchFamily="18" charset="0"/>
                          <a:cs typeface="Times New Roman" pitchFamily="18" charset="0"/>
                        </a:rPr>
                        <a:t>TOTAL:</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b="1" dirty="0">
                          <a:effectLst/>
                          <a:latin typeface="Times New Roman" pitchFamily="18" charset="0"/>
                          <a:cs typeface="Times New Roman" pitchFamily="18" charset="0"/>
                        </a:rPr>
                        <a:t> </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GB" sz="800" b="1">
                          <a:effectLst/>
                          <a:latin typeface="Times New Roman" pitchFamily="18" charset="0"/>
                          <a:cs typeface="Times New Roman" pitchFamily="18" charset="0"/>
                        </a:rPr>
                        <a:t> </a:t>
                      </a:r>
                      <a:endParaRPr lang="ru-RU" sz="800" b="1">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b="1">
                          <a:effectLst/>
                          <a:latin typeface="Times New Roman" pitchFamily="18" charset="0"/>
                          <a:cs typeface="Times New Roman" pitchFamily="18" charset="0"/>
                        </a:rPr>
                        <a:t> </a:t>
                      </a:r>
                      <a:endParaRPr lang="ru-RU" sz="800" b="1">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b="1">
                          <a:effectLst/>
                          <a:latin typeface="Times New Roman" pitchFamily="18" charset="0"/>
                          <a:cs typeface="Times New Roman" pitchFamily="18" charset="0"/>
                        </a:rPr>
                        <a:t> </a:t>
                      </a:r>
                      <a:endParaRPr lang="ru-RU" sz="800" b="1">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US" sz="800" b="1">
                          <a:effectLst/>
                          <a:latin typeface="Times New Roman" pitchFamily="18" charset="0"/>
                          <a:cs typeface="Times New Roman" pitchFamily="18" charset="0"/>
                        </a:rPr>
                        <a:t> </a:t>
                      </a:r>
                      <a:endParaRPr lang="ru-RU" sz="800" b="1">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nSpc>
                          <a:spcPct val="115000"/>
                        </a:lnSpc>
                        <a:spcAft>
                          <a:spcPts val="0"/>
                        </a:spcAft>
                      </a:pPr>
                      <a:r>
                        <a:rPr lang="en-US" sz="800" b="1" dirty="0">
                          <a:effectLst/>
                          <a:latin typeface="Times New Roman" pitchFamily="18" charset="0"/>
                          <a:cs typeface="Times New Roman" pitchFamily="18" charset="0"/>
                        </a:rPr>
                        <a:t> </a:t>
                      </a:r>
                      <a:endParaRPr lang="ru-RU" sz="800" b="1" dirty="0">
                        <a:solidFill>
                          <a:schemeClr val="tx1"/>
                        </a:solidFill>
                        <a:effectLst/>
                        <a:latin typeface="Times New Roman" pitchFamily="18" charset="0"/>
                        <a:ea typeface="Calibri"/>
                        <a:cs typeface="Times New Roman" pitchFamily="18" charset="0"/>
                      </a:endParaRPr>
                    </a:p>
                  </a:txBody>
                  <a:tcPr marL="34484" marR="34484" marT="36130" marB="36130"/>
                </a:tc>
                <a:tc>
                  <a:txBody>
                    <a:bodyPr/>
                    <a:lstStyle/>
                    <a:p>
                      <a:pPr algn="ctr">
                        <a:lnSpc>
                          <a:spcPct val="115000"/>
                        </a:lnSpc>
                        <a:spcAft>
                          <a:spcPts val="0"/>
                        </a:spcAft>
                      </a:pPr>
                      <a:r>
                        <a:rPr lang="en-US" sz="800" b="1" dirty="0">
                          <a:effectLst/>
                          <a:latin typeface="Times New Roman" pitchFamily="18" charset="0"/>
                          <a:cs typeface="Times New Roman" pitchFamily="18" charset="0"/>
                        </a:rPr>
                        <a:t>40 minutes (excluding Speaking)</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a:txBody>
                    <a:bodyPr/>
                    <a:lstStyle/>
                    <a:p>
                      <a:pPr algn="ctr">
                        <a:lnSpc>
                          <a:spcPct val="115000"/>
                        </a:lnSpc>
                        <a:spcAft>
                          <a:spcPts val="0"/>
                        </a:spcAft>
                      </a:pPr>
                      <a:r>
                        <a:rPr lang="en-US" sz="800" b="1" dirty="0">
                          <a:effectLst/>
                          <a:latin typeface="Times New Roman" pitchFamily="18" charset="0"/>
                          <a:cs typeface="Times New Roman" pitchFamily="18" charset="0"/>
                        </a:rPr>
                        <a:t>24</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extLst>
                  <a:ext uri="{0D108BD9-81ED-4DB2-BD59-A6C34878D82A}">
                    <a16:rowId xmlns:a16="http://schemas.microsoft.com/office/drawing/2014/main" val="10005"/>
                  </a:ext>
                </a:extLst>
              </a:tr>
              <a:tr h="241081">
                <a:tc gridSpan="9">
                  <a:txBody>
                    <a:bodyPr/>
                    <a:lstStyle/>
                    <a:p>
                      <a:pPr>
                        <a:lnSpc>
                          <a:spcPct val="115000"/>
                        </a:lnSpc>
                        <a:spcAft>
                          <a:spcPts val="0"/>
                        </a:spcAft>
                      </a:pPr>
                      <a:r>
                        <a:rPr lang="en-US" sz="800" b="1" dirty="0">
                          <a:effectLst/>
                          <a:latin typeface="Times New Roman" pitchFamily="18" charset="0"/>
                          <a:cs typeface="Times New Roman" pitchFamily="18" charset="0"/>
                        </a:rPr>
                        <a:t>Note: * - sections that can be changed</a:t>
                      </a:r>
                      <a:endParaRPr lang="ru-RU" sz="800" b="1" dirty="0">
                        <a:solidFill>
                          <a:schemeClr val="tx1"/>
                        </a:solidFill>
                        <a:effectLst/>
                        <a:latin typeface="Times New Roman" pitchFamily="18" charset="0"/>
                        <a:ea typeface="Calibri"/>
                        <a:cs typeface="Times New Roman" pitchFamily="18" charset="0"/>
                      </a:endParaRPr>
                    </a:p>
                  </a:txBody>
                  <a:tcPr marL="34484" marR="34484"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bl>
          </a:graphicData>
        </a:graphic>
      </p:graphicFrame>
      <p:sp>
        <p:nvSpPr>
          <p:cNvPr id="6" name="Прямоугольник 5">
            <a:extLst>
              <a:ext uri="{FF2B5EF4-FFF2-40B4-BE49-F238E27FC236}">
                <a16:creationId xmlns:a16="http://schemas.microsoft.com/office/drawing/2014/main" id="{2F6A516B-4EA7-4889-8E2B-3927B30D65CB}"/>
              </a:ext>
            </a:extLst>
          </p:cNvPr>
          <p:cNvSpPr/>
          <p:nvPr/>
        </p:nvSpPr>
        <p:spPr>
          <a:xfrm>
            <a:off x="1714500" y="690563"/>
            <a:ext cx="2514600" cy="538003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w="57150">
                <a:solidFill>
                  <a:srgbClr val="FF0000"/>
                </a:solidFill>
              </a:ln>
              <a:solidFill>
                <a:srgbClr val="000000"/>
              </a:solidFill>
              <a:effectLst/>
              <a:uLnTx/>
              <a:uFillTx/>
              <a:latin typeface="Arial"/>
              <a:ea typeface="+mn-ea"/>
              <a:cs typeface="+mn-cs"/>
            </a:endParaRPr>
          </a:p>
        </p:txBody>
      </p:sp>
      <p:sp>
        <p:nvSpPr>
          <p:cNvPr id="7" name="Прямоугольник 6">
            <a:extLst>
              <a:ext uri="{FF2B5EF4-FFF2-40B4-BE49-F238E27FC236}">
                <a16:creationId xmlns:a16="http://schemas.microsoft.com/office/drawing/2014/main" id="{767FB1EC-E335-4E94-960E-AD1DE03B2078}"/>
              </a:ext>
            </a:extLst>
          </p:cNvPr>
          <p:cNvSpPr/>
          <p:nvPr/>
        </p:nvSpPr>
        <p:spPr>
          <a:xfrm>
            <a:off x="9182100" y="736600"/>
            <a:ext cx="1371600" cy="51054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w="57150">
                <a:solidFill>
                  <a:srgbClr val="FF0000"/>
                </a:solid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718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ChangeArrowheads="1"/>
          </p:cNvSpPr>
          <p:nvPr/>
        </p:nvSpPr>
        <p:spPr bwMode="auto">
          <a:xfrm>
            <a:off x="1499491" y="1581876"/>
            <a:ext cx="9074824" cy="26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1" tIns="47201" rIns="94401" bIns="47201"/>
          <a:lstStyle>
            <a:lvl1pPr marL="808038" indent="-8080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kk-KZ" altLang="en-US" sz="2857">
                <a:latin typeface="Times New Roman" panose="02020603050405020304" pitchFamily="18" charset="0"/>
                <a:cs typeface="Times New Roman" panose="02020603050405020304" pitchFamily="18" charset="0"/>
              </a:rPr>
              <a:t>       Нормативный, инструктивно-методический </a:t>
            </a:r>
            <a:r>
              <a:rPr lang="ru-RU" altLang="ru-RU" sz="2857">
                <a:latin typeface="Times New Roman" panose="02020603050405020304" pitchFamily="18" charset="0"/>
                <a:cs typeface="Times New Roman" panose="02020603050405020304" pitchFamily="18" charset="0"/>
              </a:rPr>
              <a:t>документ – это: </a:t>
            </a:r>
          </a:p>
          <a:p>
            <a:pPr algn="just" eaLnBrk="1" hangingPunct="1">
              <a:buFontTx/>
              <a:buChar char="•"/>
            </a:pPr>
            <a:r>
              <a:rPr lang="ru-RU" altLang="ru-RU" sz="2857">
                <a:latin typeface="Times New Roman" panose="02020603050405020304" pitchFamily="18" charset="0"/>
                <a:cs typeface="Times New Roman" panose="02020603050405020304" pitchFamily="18" charset="0"/>
              </a:rPr>
              <a:t>официальный документ, определяющий нормы, который дополняется и изменяется </a:t>
            </a:r>
          </a:p>
          <a:p>
            <a:pPr algn="just" eaLnBrk="1" hangingPunct="1">
              <a:buFontTx/>
              <a:buChar char="•"/>
            </a:pPr>
            <a:r>
              <a:rPr lang="ru-RU" altLang="ru-RU" sz="2857">
                <a:latin typeface="Times New Roman" panose="02020603050405020304" pitchFamily="18" charset="0"/>
                <a:cs typeface="Times New Roman" panose="02020603050405020304" pitchFamily="18" charset="0"/>
              </a:rPr>
              <a:t>акт, удостоверяющий все представленные нормы</a:t>
            </a:r>
            <a:endParaRPr lang="kk-KZ" altLang="ru-RU" sz="2857">
              <a:latin typeface="Times New Roman" panose="02020603050405020304" pitchFamily="18" charset="0"/>
              <a:cs typeface="Times New Roman" panose="02020603050405020304" pitchFamily="18" charset="0"/>
            </a:endParaRPr>
          </a:p>
          <a:p>
            <a:pPr algn="just" eaLnBrk="1" hangingPunct="1"/>
            <a:endParaRPr lang="ru-RU" altLang="ru-RU" sz="1125">
              <a:latin typeface="Times New Roman" panose="02020603050405020304" pitchFamily="18" charset="0"/>
              <a:cs typeface="Times New Roman" panose="02020603050405020304" pitchFamily="18" charset="0"/>
            </a:endParaRPr>
          </a:p>
        </p:txBody>
      </p:sp>
      <p:sp>
        <p:nvSpPr>
          <p:cNvPr id="5" name="Title 2"/>
          <p:cNvSpPr txBox="1">
            <a:spLocks/>
          </p:cNvSpPr>
          <p:nvPr/>
        </p:nvSpPr>
        <p:spPr bwMode="auto">
          <a:xfrm>
            <a:off x="1264478" y="380695"/>
            <a:ext cx="9663046" cy="61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1" tIns="47201" rIns="94401" bIns="4720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3290" b="1" kern="0" dirty="0">
                <a:solidFill>
                  <a:srgbClr val="3366FF"/>
                </a:solidFill>
                <a:latin typeface="Times New Roman" panose="02020603050405020304" pitchFamily="18" charset="0"/>
                <a:cs typeface="Times New Roman" panose="02020603050405020304" pitchFamily="18" charset="0"/>
              </a:rPr>
              <a:t>Нормативные, инструктивно-методические документы</a:t>
            </a:r>
            <a:endParaRPr lang="en-US" altLang="ru-RU" sz="3290" b="1" dirty="0">
              <a:solidFill>
                <a:srgbClr val="0000FF"/>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80266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A6AAFCB-D7A7-49A7-BB07-CAD0628CB124}"/>
              </a:ext>
            </a:extLst>
          </p:cNvPr>
          <p:cNvSpPr>
            <a:spLocks noGrp="1" noChangeArrowheads="1"/>
          </p:cNvSpPr>
          <p:nvPr>
            <p:ph type="title"/>
          </p:nvPr>
        </p:nvSpPr>
        <p:spPr>
          <a:xfrm>
            <a:off x="2362200" y="7938"/>
            <a:ext cx="7696200" cy="677862"/>
          </a:xfrm>
        </p:spPr>
        <p:txBody>
          <a:bodyPr/>
          <a:lstStyle/>
          <a:p>
            <a:r>
              <a:rPr lang="ru-RU" altLang="ru-RU" sz="3600">
                <a:solidFill>
                  <a:srgbClr val="0000FF"/>
                </a:solidFill>
                <a:latin typeface="Times New Roman" panose="02020603050405020304" pitchFamily="18" charset="0"/>
                <a:cs typeface="Times New Roman" panose="02020603050405020304" pitchFamily="18" charset="0"/>
              </a:rPr>
              <a:t>Схема выставления баллов</a:t>
            </a:r>
            <a:endParaRPr lang="en-US" altLang="ru-RU" sz="3600">
              <a:solidFill>
                <a:srgbClr val="0000FF"/>
              </a:solidFill>
              <a:latin typeface="Times New Roman" panose="02020603050405020304" pitchFamily="18" charset="0"/>
              <a:cs typeface="Times New Roman" panose="02020603050405020304" pitchFamily="18" charset="0"/>
            </a:endParaRPr>
          </a:p>
        </p:txBody>
      </p:sp>
      <p:sp>
        <p:nvSpPr>
          <p:cNvPr id="31747" name="AutoShape 2" descr="Картинки по запросу home work">
            <a:extLst>
              <a:ext uri="{FF2B5EF4-FFF2-40B4-BE49-F238E27FC236}">
                <a16:creationId xmlns:a16="http://schemas.microsoft.com/office/drawing/2014/main" id="{D8E8EF62-EC67-4B71-ABA7-B147D15721EB}"/>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8" name="AutoShape 4" descr="Картинки по запросу home work">
            <a:extLst>
              <a:ext uri="{FF2B5EF4-FFF2-40B4-BE49-F238E27FC236}">
                <a16:creationId xmlns:a16="http://schemas.microsoft.com/office/drawing/2014/main" id="{81693364-01F2-43E7-A206-8C639165352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9" name="AutoShape 6" descr="Картинки по запросу home work">
            <a:extLst>
              <a:ext uri="{FF2B5EF4-FFF2-40B4-BE49-F238E27FC236}">
                <a16:creationId xmlns:a16="http://schemas.microsoft.com/office/drawing/2014/main" id="{E0496215-8B24-4E46-A042-4435FBF72F10}"/>
              </a:ext>
            </a:extLst>
          </p:cNvPr>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0" name="Прямоугольник 1">
            <a:extLst>
              <a:ext uri="{FF2B5EF4-FFF2-40B4-BE49-F238E27FC236}">
                <a16:creationId xmlns:a16="http://schemas.microsoft.com/office/drawing/2014/main" id="{FB0270C1-EE15-4508-84FC-7A9D7E64B30F}"/>
              </a:ext>
            </a:extLst>
          </p:cNvPr>
          <p:cNvSpPr>
            <a:spLocks noChangeArrowheads="1"/>
          </p:cNvSpPr>
          <p:nvPr/>
        </p:nvSpPr>
        <p:spPr bwMode="auto">
          <a:xfrm>
            <a:off x="1679575" y="685800"/>
            <a:ext cx="7997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altLang="ru-RU"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Какой должна быть схема выставления баллов?</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altLang="ru-RU"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Какая информация должна быть включена в схему выставления баллов?</a:t>
            </a:r>
          </a:p>
        </p:txBody>
      </p:sp>
      <p:sp>
        <p:nvSpPr>
          <p:cNvPr id="31751" name="Номер слайда 1">
            <a:extLst>
              <a:ext uri="{FF2B5EF4-FFF2-40B4-BE49-F238E27FC236}">
                <a16:creationId xmlns:a16="http://schemas.microsoft.com/office/drawing/2014/main" id="{C030588F-EEEA-4316-A4C9-A0F294C0F7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575A044-3C16-4AC9-AD3A-6E95E4F9D189}"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pic>
        <p:nvPicPr>
          <p:cNvPr id="9" name="Picture 9" descr="C:\Users\yessenaliyeva_s@cpi.nis.edu.kz\Desktop\марк схема.png">
            <a:extLst>
              <a:ext uri="{FF2B5EF4-FFF2-40B4-BE49-F238E27FC236}">
                <a16:creationId xmlns:a16="http://schemas.microsoft.com/office/drawing/2014/main" id="{C7AA5804-0721-4B1A-B4D9-9B7DD1C63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306" y="1885950"/>
            <a:ext cx="602138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544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E5451E1-FC5E-4812-9CA9-15B543AE5D47}"/>
              </a:ext>
            </a:extLst>
          </p:cNvPr>
          <p:cNvSpPr>
            <a:spLocks noGrp="1" noChangeArrowheads="1"/>
          </p:cNvSpPr>
          <p:nvPr>
            <p:ph type="title"/>
          </p:nvPr>
        </p:nvSpPr>
        <p:spPr>
          <a:xfrm>
            <a:off x="2362200" y="-76200"/>
            <a:ext cx="7696200" cy="715963"/>
          </a:xfrm>
        </p:spPr>
        <p:txBody>
          <a:bodyPr/>
          <a:lstStyle/>
          <a:p>
            <a:r>
              <a:rPr lang="ru-RU" altLang="ru-RU" sz="3200">
                <a:solidFill>
                  <a:srgbClr val="0000FF"/>
                </a:solidFill>
                <a:latin typeface="Times New Roman" panose="02020603050405020304" pitchFamily="18" charset="0"/>
                <a:cs typeface="Times New Roman" panose="02020603050405020304" pitchFamily="18" charset="0"/>
              </a:rPr>
              <a:t>Схема выставления баллов</a:t>
            </a:r>
            <a:endParaRPr lang="en-US" altLang="ru-RU" sz="3200">
              <a:solidFill>
                <a:srgbClr val="0000FF"/>
              </a:solidFill>
              <a:latin typeface="Times New Roman" panose="02020603050405020304" pitchFamily="18" charset="0"/>
              <a:cs typeface="Times New Roman" panose="02020603050405020304" pitchFamily="18" charset="0"/>
            </a:endParaRPr>
          </a:p>
        </p:txBody>
      </p:sp>
      <p:sp>
        <p:nvSpPr>
          <p:cNvPr id="32771" name="AutoShape 2" descr="Картинки по запросу home work">
            <a:extLst>
              <a:ext uri="{FF2B5EF4-FFF2-40B4-BE49-F238E27FC236}">
                <a16:creationId xmlns:a16="http://schemas.microsoft.com/office/drawing/2014/main" id="{AA6C2C54-6D73-4F4B-ABC9-918CA2DBD8C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2" name="AutoShape 4" descr="Картинки по запросу home work">
            <a:extLst>
              <a:ext uri="{FF2B5EF4-FFF2-40B4-BE49-F238E27FC236}">
                <a16:creationId xmlns:a16="http://schemas.microsoft.com/office/drawing/2014/main" id="{4B5A97A7-E488-4EC8-AD27-C7D45D1E5E4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3" name="AutoShape 6" descr="Картинки по запросу home work">
            <a:extLst>
              <a:ext uri="{FF2B5EF4-FFF2-40B4-BE49-F238E27FC236}">
                <a16:creationId xmlns:a16="http://schemas.microsoft.com/office/drawing/2014/main" id="{32A848F6-B942-413C-B92A-2786502B833C}"/>
              </a:ext>
            </a:extLst>
          </p:cNvPr>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4" name="Прямоугольник 1">
            <a:extLst>
              <a:ext uri="{FF2B5EF4-FFF2-40B4-BE49-F238E27FC236}">
                <a16:creationId xmlns:a16="http://schemas.microsoft.com/office/drawing/2014/main" id="{44DF0182-289C-4D09-864E-8683427CDF21}"/>
              </a:ext>
            </a:extLst>
          </p:cNvPr>
          <p:cNvSpPr>
            <a:spLocks noChangeArrowheads="1"/>
          </p:cNvSpPr>
          <p:nvPr/>
        </p:nvSpPr>
        <p:spPr bwMode="auto">
          <a:xfrm>
            <a:off x="1804988" y="609601"/>
            <a:ext cx="8863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Схема выставления баллов </a:t>
            </a:r>
            <a:r>
              <a:rPr kumimoji="0" lang="ru-RU" altLang="ru-R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схема, используемая учителями для установления единых норм по выставлению баллов к заданиям суммативного оценивания за четверть. </a:t>
            </a:r>
          </a:p>
        </p:txBody>
      </p:sp>
      <p:sp>
        <p:nvSpPr>
          <p:cNvPr id="32775" name="Прямоугольник 2">
            <a:extLst>
              <a:ext uri="{FF2B5EF4-FFF2-40B4-BE49-F238E27FC236}">
                <a16:creationId xmlns:a16="http://schemas.microsoft.com/office/drawing/2014/main" id="{1C9EC904-F99D-4CDD-85DC-E3EC687F4329}"/>
              </a:ext>
            </a:extLst>
          </p:cNvPr>
          <p:cNvSpPr>
            <a:spLocks noChangeArrowheads="1"/>
          </p:cNvSpPr>
          <p:nvPr/>
        </p:nvSpPr>
        <p:spPr bwMode="auto">
          <a:xfrm>
            <a:off x="1679576" y="1447801"/>
            <a:ext cx="88360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q"/>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Схема выставления баллов является инструментом, предоставляющим ясную и точную информацию об образцах ответов (предполагаемых)  и рекомендации, когда и как присуждаются баллы.</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q"/>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Структура и содержание схемы выставления баллов могут различаться в зависимости от типа заданий и предметов.</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q"/>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Структура схемы выставления баллов содержит следующую информацию: номер задания, ответ с указанием этапов выполнения задания, балл за каждый этап и дополнительную информацию. </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q"/>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Все альтернативные ответы должны быть включены в схему выставления баллов, при этом они разделяются косой чертой «/» или союзом «или».</a:t>
            </a:r>
            <a:endParaRPr kumimoji="0" lang="ru-RU" altLang="ru-RU"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q"/>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В случае, когда для выставления балла за ответ необходимо указать ответ с двумя и/или более составляющими, между этими составляющими необходимо поставить «,» и/или союз «и».</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q"/>
              <a:tabLst/>
              <a:defRPr/>
            </a:pPr>
            <a:r>
              <a:rPr kumimoji="0" lang="ru-RU" altLang="ru-RU"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Не рекомендуется составлять ответы в схеме выставления баллов в виде дескрипторов.</a:t>
            </a:r>
          </a:p>
        </p:txBody>
      </p:sp>
      <p:sp>
        <p:nvSpPr>
          <p:cNvPr id="32776" name="Номер слайда 1">
            <a:extLst>
              <a:ext uri="{FF2B5EF4-FFF2-40B4-BE49-F238E27FC236}">
                <a16:creationId xmlns:a16="http://schemas.microsoft.com/office/drawing/2014/main" id="{CD433E54-4C2F-4360-A6D0-387416B315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E18006A-53BE-4D0B-B483-3B3D1D798770}" type="slidenum">
              <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en-US" altLang="en-US" sz="1000" b="0"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2155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fontAlgn="base">
              <a:spcBef>
                <a:spcPct val="0"/>
              </a:spcBef>
              <a:spcAft>
                <a:spcPct val="0"/>
              </a:spcAft>
              <a:buClrTx/>
              <a:buNone/>
            </a:pPr>
            <a:fld id="{E607741C-7256-41C1-BA37-FC37D7C4F779}" type="slidenum">
              <a:rPr lang="en-US" altLang="en-US" sz="1000">
                <a:solidFill>
                  <a:srgbClr val="FF3300"/>
                </a:solidFill>
                <a:latin typeface="Verdana" panose="020B0604030504040204" pitchFamily="34" charset="0"/>
              </a:rPr>
              <a:pPr fontAlgn="base">
                <a:spcBef>
                  <a:spcPct val="0"/>
                </a:spcBef>
                <a:spcAft>
                  <a:spcPct val="0"/>
                </a:spcAft>
                <a:buClrTx/>
                <a:buNone/>
              </a:pPr>
              <a:t>32</a:t>
            </a:fld>
            <a:endParaRPr lang="en-US" altLang="en-US" sz="1000">
              <a:solidFill>
                <a:srgbClr val="FF3300"/>
              </a:solidFill>
              <a:latin typeface="Verdana" panose="020B0604030504040204" pitchFamily="34" charset="0"/>
            </a:endParaRPr>
          </a:p>
        </p:txBody>
      </p:sp>
      <p:sp>
        <p:nvSpPr>
          <p:cNvPr id="4" name="Прямоугольник 3">
            <a:extLst>
              <a:ext uri="{FF2B5EF4-FFF2-40B4-BE49-F238E27FC236}">
                <a16:creationId xmlns:a16="http://schemas.microsoft.com/office/drawing/2014/main" id="{C78DBF65-6700-497C-A43A-BEB74FACF64C}"/>
              </a:ext>
            </a:extLst>
          </p:cNvPr>
          <p:cNvSpPr/>
          <p:nvPr/>
        </p:nvSpPr>
        <p:spPr>
          <a:xfrm>
            <a:off x="2057400" y="1143000"/>
            <a:ext cx="5257800" cy="3416300"/>
          </a:xfrm>
          <a:prstGeom prst="rect">
            <a:avLst/>
          </a:prstGeom>
        </p:spPr>
        <p:txBody>
          <a:bodyPr>
            <a:spAutoFit/>
          </a:bodyPr>
          <a:lstStyle/>
          <a:p>
            <a:pPr eaLnBrk="0" fontAlgn="base" hangingPunct="0">
              <a:spcBef>
                <a:spcPct val="0"/>
              </a:spcBef>
              <a:spcAft>
                <a:spcPct val="0"/>
              </a:spcAft>
              <a:defRPr/>
            </a:pPr>
            <a:r>
              <a:rPr lang="ru-RU" dirty="0">
                <a:solidFill>
                  <a:srgbClr val="000000"/>
                </a:solidFill>
                <a:latin typeface="Times New Roman" panose="02020603050405020304" pitchFamily="18" charset="0"/>
                <a:cs typeface="Times New Roman" panose="02020603050405020304" pitchFamily="18" charset="0"/>
              </a:rPr>
              <a:t>Вопросы для анализа разработанных заданий: </a:t>
            </a:r>
          </a:p>
          <a:p>
            <a:pPr eaLnBrk="0" fontAlgn="base" hangingPunct="0">
              <a:spcBef>
                <a:spcPct val="0"/>
              </a:spcBef>
              <a:spcAft>
                <a:spcPct val="0"/>
              </a:spcAft>
              <a:defRPr/>
            </a:pPr>
            <a:endParaRPr lang="ru-RU" dirty="0">
              <a:solidFill>
                <a:srgbClr val="000000"/>
              </a:solidFill>
              <a:latin typeface="Times New Roman" panose="02020603050405020304" pitchFamily="18" charset="0"/>
              <a:cs typeface="Times New Roman" panose="02020603050405020304" pitchFamily="18" charset="0"/>
            </a:endParaRPr>
          </a:p>
          <a:p>
            <a:pPr marL="285750" indent="-285750" algn="just" eaLnBrk="0" fontAlgn="base" hangingPunct="0">
              <a:spcBef>
                <a:spcPct val="0"/>
              </a:spcBef>
              <a:spcAft>
                <a:spcPct val="0"/>
              </a:spcAft>
              <a:buFont typeface="Wingdings" panose="05000000000000000000" pitchFamily="2" charset="2"/>
              <a:buChar char="ü"/>
              <a:defRPr/>
            </a:pPr>
            <a:r>
              <a:rPr lang="ru-RU" dirty="0">
                <a:solidFill>
                  <a:srgbClr val="000000"/>
                </a:solidFill>
                <a:latin typeface="Times New Roman" panose="02020603050405020304" pitchFamily="18" charset="0"/>
                <a:cs typeface="Times New Roman" panose="02020603050405020304" pitchFamily="18" charset="0"/>
              </a:rPr>
              <a:t>Была ли достигнута цель обучения и как?</a:t>
            </a:r>
          </a:p>
          <a:p>
            <a:pPr marL="285750" indent="-285750" algn="just" eaLnBrk="0" fontAlgn="base" hangingPunct="0">
              <a:spcBef>
                <a:spcPct val="0"/>
              </a:spcBef>
              <a:spcAft>
                <a:spcPct val="0"/>
              </a:spcAft>
              <a:buFont typeface="Wingdings" panose="05000000000000000000" pitchFamily="2" charset="2"/>
              <a:buChar char="ü"/>
              <a:defRPr/>
            </a:pPr>
            <a:r>
              <a:rPr lang="ru-RU" dirty="0">
                <a:solidFill>
                  <a:srgbClr val="000000"/>
                </a:solidFill>
                <a:latin typeface="Times New Roman" panose="02020603050405020304" pitchFamily="18" charset="0"/>
                <a:cs typeface="Times New Roman" panose="02020603050405020304" pitchFamily="18" charset="0"/>
              </a:rPr>
              <a:t>Что было сделано? Чего не нужно было делать?</a:t>
            </a:r>
          </a:p>
          <a:p>
            <a:pPr marL="285750" indent="-285750" algn="just" eaLnBrk="0" fontAlgn="base" hangingPunct="0">
              <a:spcBef>
                <a:spcPct val="0"/>
              </a:spcBef>
              <a:spcAft>
                <a:spcPct val="0"/>
              </a:spcAft>
              <a:buFont typeface="Wingdings" panose="05000000000000000000" pitchFamily="2" charset="2"/>
              <a:buChar char="ü"/>
              <a:defRPr/>
            </a:pPr>
            <a:r>
              <a:rPr lang="ru-RU" dirty="0">
                <a:solidFill>
                  <a:srgbClr val="000000"/>
                </a:solidFill>
                <a:latin typeface="Times New Roman" panose="02020603050405020304" pitchFamily="18" charset="0"/>
                <a:cs typeface="Times New Roman" panose="02020603050405020304" pitchFamily="18" charset="0"/>
              </a:rPr>
              <a:t>Что не было выполнено?</a:t>
            </a:r>
          </a:p>
          <a:p>
            <a:pPr marL="285750" indent="-285750" algn="just" eaLnBrk="0" fontAlgn="base" hangingPunct="0">
              <a:spcBef>
                <a:spcPct val="0"/>
              </a:spcBef>
              <a:spcAft>
                <a:spcPct val="0"/>
              </a:spcAft>
              <a:buFont typeface="Wingdings" panose="05000000000000000000" pitchFamily="2" charset="2"/>
              <a:buChar char="ü"/>
              <a:defRPr/>
            </a:pPr>
            <a:r>
              <a:rPr lang="ru-RU" dirty="0">
                <a:solidFill>
                  <a:srgbClr val="000000"/>
                </a:solidFill>
                <a:latin typeface="Times New Roman" panose="02020603050405020304" pitchFamily="18" charset="0"/>
                <a:cs typeface="Times New Roman" panose="02020603050405020304" pitchFamily="18" charset="0"/>
              </a:rPr>
              <a:t>Что можно сделать по-другому в следующий раз?</a:t>
            </a:r>
          </a:p>
          <a:p>
            <a:pPr marL="285750" indent="-285750" algn="just" eaLnBrk="0" fontAlgn="base" hangingPunct="0">
              <a:spcBef>
                <a:spcPct val="0"/>
              </a:spcBef>
              <a:spcAft>
                <a:spcPct val="0"/>
              </a:spcAft>
              <a:buFont typeface="Wingdings" panose="05000000000000000000" pitchFamily="2" charset="2"/>
              <a:buChar char="ü"/>
              <a:defRPr/>
            </a:pPr>
            <a:r>
              <a:rPr lang="ru-RU" dirty="0">
                <a:solidFill>
                  <a:srgbClr val="000000"/>
                </a:solidFill>
                <a:latin typeface="Times New Roman" panose="02020603050405020304" pitchFamily="18" charset="0"/>
                <a:cs typeface="Times New Roman" panose="02020603050405020304" pitchFamily="18" charset="0"/>
              </a:rPr>
              <a:t>Что нужно повторить?</a:t>
            </a:r>
          </a:p>
          <a:p>
            <a:pPr marL="285750" indent="-285750" algn="just" eaLnBrk="0" fontAlgn="base" hangingPunct="0">
              <a:spcBef>
                <a:spcPct val="0"/>
              </a:spcBef>
              <a:spcAft>
                <a:spcPct val="0"/>
              </a:spcAft>
              <a:buFont typeface="Wingdings" panose="05000000000000000000" pitchFamily="2" charset="2"/>
              <a:buChar char="ü"/>
              <a:defRPr/>
            </a:pPr>
            <a:r>
              <a:rPr lang="ru-RU" dirty="0">
                <a:solidFill>
                  <a:srgbClr val="000000"/>
                </a:solidFill>
                <a:latin typeface="Times New Roman" panose="02020603050405020304" pitchFamily="18" charset="0"/>
                <a:cs typeface="Times New Roman" panose="02020603050405020304" pitchFamily="18" charset="0"/>
              </a:rPr>
              <a:t>Чему еще научились обучающиеся, помимо запланированного обучения?</a:t>
            </a:r>
          </a:p>
          <a:p>
            <a:pPr marL="285750" indent="-285750" algn="just" eaLnBrk="0" fontAlgn="base" hangingPunct="0">
              <a:spcBef>
                <a:spcPct val="0"/>
              </a:spcBef>
              <a:spcAft>
                <a:spcPct val="0"/>
              </a:spcAft>
              <a:buFont typeface="Wingdings" panose="05000000000000000000" pitchFamily="2" charset="2"/>
              <a:buChar char="ü"/>
              <a:defRPr/>
            </a:pPr>
            <a:r>
              <a:rPr lang="ru-RU" dirty="0">
                <a:solidFill>
                  <a:srgbClr val="000000"/>
                </a:solidFill>
                <a:latin typeface="Times New Roman" panose="02020603050405020304" pitchFamily="18" charset="0"/>
                <a:cs typeface="Times New Roman" panose="02020603050405020304" pitchFamily="18" charset="0"/>
              </a:rPr>
              <a:t>Все ли обучающиеся были вовлечены в процесс обучения и оценивания?</a:t>
            </a:r>
          </a:p>
        </p:txBody>
      </p:sp>
      <p:sp>
        <p:nvSpPr>
          <p:cNvPr id="14340" name="Title 1"/>
          <p:cNvSpPr txBox="1">
            <a:spLocks/>
          </p:cNvSpPr>
          <p:nvPr/>
        </p:nvSpPr>
        <p:spPr bwMode="auto">
          <a:xfrm>
            <a:off x="1676400" y="2286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ru-RU" altLang="ru-RU" b="1">
                <a:solidFill>
                  <a:srgbClr val="0000FF"/>
                </a:solidFill>
                <a:latin typeface="Times New Roman" panose="02020603050405020304" pitchFamily="18" charset="0"/>
                <a:cs typeface="Times New Roman" panose="02020603050405020304" pitchFamily="18" charset="0"/>
              </a:rPr>
              <a:t>Анализ результатов: формативное оценивание </a:t>
            </a:r>
            <a:endParaRPr lang="en-US" altLang="ru-RU" b="1">
              <a:solidFill>
                <a:srgbClr val="0000FF"/>
              </a:solidFill>
              <a:latin typeface="Times New Roman" panose="02020603050405020304" pitchFamily="18" charset="0"/>
              <a:cs typeface="Times New Roman" panose="02020603050405020304" pitchFamily="18" charset="0"/>
            </a:endParaRPr>
          </a:p>
        </p:txBody>
      </p:sp>
      <p:sp>
        <p:nvSpPr>
          <p:cNvPr id="14341" name="TextBox 2"/>
          <p:cNvSpPr txBox="1">
            <a:spLocks noChangeArrowheads="1"/>
          </p:cNvSpPr>
          <p:nvPr/>
        </p:nvSpPr>
        <p:spPr bwMode="auto">
          <a:xfrm>
            <a:off x="2057400" y="4579938"/>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ru-RU" altLang="ru-RU" sz="2000" b="1">
                <a:solidFill>
                  <a:srgbClr val="0000FF"/>
                </a:solidFill>
                <a:latin typeface="Times New Roman" panose="02020603050405020304" pitchFamily="18" charset="0"/>
                <a:cs typeface="Times New Roman" panose="02020603050405020304" pitchFamily="18" charset="0"/>
              </a:rPr>
              <a:t>Ваши дополнения …</a:t>
            </a:r>
          </a:p>
        </p:txBody>
      </p:sp>
      <p:sp>
        <p:nvSpPr>
          <p:cNvPr id="5" name="Правая фигурная скобка 4">
            <a:extLst>
              <a:ext uri="{FF2B5EF4-FFF2-40B4-BE49-F238E27FC236}">
                <a16:creationId xmlns:a16="http://schemas.microsoft.com/office/drawing/2014/main" id="{A7B2BDED-008D-471B-83B9-A53586388F15}"/>
              </a:ext>
            </a:extLst>
          </p:cNvPr>
          <p:cNvSpPr/>
          <p:nvPr/>
        </p:nvSpPr>
        <p:spPr>
          <a:xfrm>
            <a:off x="7239000" y="1587500"/>
            <a:ext cx="609600" cy="2971800"/>
          </a:xfrm>
          <a:prstGeom prst="righ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ru-RU">
              <a:solidFill>
                <a:srgbClr val="000000"/>
              </a:solidFill>
              <a:latin typeface="Arial"/>
            </a:endParaRPr>
          </a:p>
        </p:txBody>
      </p:sp>
      <p:sp>
        <p:nvSpPr>
          <p:cNvPr id="14343" name="TextBox 5"/>
          <p:cNvSpPr txBox="1">
            <a:spLocks noChangeArrowheads="1"/>
          </p:cNvSpPr>
          <p:nvPr/>
        </p:nvSpPr>
        <p:spPr bwMode="auto">
          <a:xfrm>
            <a:off x="7931150" y="2411414"/>
            <a:ext cx="2584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ru-RU" altLang="ru-RU" sz="2000" b="1" i="1">
                <a:solidFill>
                  <a:srgbClr val="000000"/>
                </a:solidFill>
                <a:latin typeface="Times New Roman" panose="02020603050405020304" pitchFamily="18" charset="0"/>
                <a:cs typeface="Times New Roman" panose="02020603050405020304" pitchFamily="18" charset="0"/>
              </a:rPr>
              <a:t>Могут ли одни и те же данные отвечать на все эти вопросы? </a:t>
            </a:r>
          </a:p>
        </p:txBody>
      </p:sp>
    </p:spTree>
    <p:extLst>
      <p:ext uri="{BB962C8B-B14F-4D97-AF65-F5344CB8AC3E}">
        <p14:creationId xmlns:p14="http://schemas.microsoft.com/office/powerpoint/2010/main" val="838824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fontAlgn="base">
              <a:spcBef>
                <a:spcPct val="0"/>
              </a:spcBef>
              <a:spcAft>
                <a:spcPct val="0"/>
              </a:spcAft>
              <a:buClrTx/>
              <a:buNone/>
            </a:pPr>
            <a:fld id="{068362DC-A7EE-4A74-9061-D5F94B23F218}" type="slidenum">
              <a:rPr lang="en-US" altLang="en-US" sz="1000">
                <a:solidFill>
                  <a:srgbClr val="FF3300"/>
                </a:solidFill>
                <a:latin typeface="Verdana" panose="020B0604030504040204" pitchFamily="34" charset="0"/>
              </a:rPr>
              <a:pPr fontAlgn="base">
                <a:spcBef>
                  <a:spcPct val="0"/>
                </a:spcBef>
                <a:spcAft>
                  <a:spcPct val="0"/>
                </a:spcAft>
                <a:buClrTx/>
                <a:buNone/>
              </a:pPr>
              <a:t>33</a:t>
            </a:fld>
            <a:endParaRPr lang="en-US" altLang="en-US" sz="1000">
              <a:solidFill>
                <a:srgbClr val="FF3300"/>
              </a:solidFill>
              <a:latin typeface="Verdana" panose="020B0604030504040204" pitchFamily="34" charset="0"/>
            </a:endParaRPr>
          </a:p>
        </p:txBody>
      </p:sp>
      <p:sp>
        <p:nvSpPr>
          <p:cNvPr id="4" name="Title 2">
            <a:extLst>
              <a:ext uri="{FF2B5EF4-FFF2-40B4-BE49-F238E27FC236}">
                <a16:creationId xmlns:a16="http://schemas.microsoft.com/office/drawing/2014/main" id="{0DA44C3D-EC2C-42AE-8C99-5F2CF739B509}"/>
              </a:ext>
            </a:extLst>
          </p:cNvPr>
          <p:cNvSpPr txBox="1">
            <a:spLocks/>
          </p:cNvSpPr>
          <p:nvPr/>
        </p:nvSpPr>
        <p:spPr bwMode="auto">
          <a:xfrm>
            <a:off x="1752600" y="762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r>
              <a:rPr lang="ru-RU" altLang="ru-RU" sz="4000" b="1" dirty="0">
                <a:solidFill>
                  <a:srgbClr val="0000FF"/>
                </a:solidFill>
                <a:latin typeface="Times New Roman" pitchFamily="18" charset="0"/>
                <a:cs typeface="Times New Roman" pitchFamily="18" charset="0"/>
              </a:rPr>
              <a:t>Надежность результатов </a:t>
            </a:r>
            <a:endParaRPr lang="en-US" altLang="ru-RU" sz="4000" b="1" dirty="0">
              <a:solidFill>
                <a:srgbClr val="0000FF"/>
              </a:solidFill>
              <a:latin typeface="Times New Roman" pitchFamily="18" charset="0"/>
              <a:cs typeface="Times New Roman" pitchFamily="18" charset="0"/>
            </a:endParaRPr>
          </a:p>
        </p:txBody>
      </p:sp>
      <p:sp>
        <p:nvSpPr>
          <p:cNvPr id="46085" name="Rectangle 5">
            <a:extLst>
              <a:ext uri="{FF2B5EF4-FFF2-40B4-BE49-F238E27FC236}">
                <a16:creationId xmlns:a16="http://schemas.microsoft.com/office/drawing/2014/main" id="{1CCA08FB-3B52-4CC8-9A6F-72503F1A35CB}"/>
              </a:ext>
            </a:extLst>
          </p:cNvPr>
          <p:cNvSpPr>
            <a:spLocks noChangeArrowheads="1"/>
          </p:cNvSpPr>
          <p:nvPr/>
        </p:nvSpPr>
        <p:spPr bwMode="auto">
          <a:xfrm>
            <a:off x="1905000" y="990601"/>
            <a:ext cx="8305800" cy="4200525"/>
          </a:xfrm>
          <a:prstGeom prst="rect">
            <a:avLst/>
          </a:prstGeom>
          <a:ln w="19050">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algn="just" eaLnBrk="0" fontAlgn="base" hangingPunct="0">
              <a:spcBef>
                <a:spcPct val="0"/>
              </a:spcBef>
              <a:spcAft>
                <a:spcPct val="0"/>
              </a:spcAft>
              <a:buFont typeface="Wingdings" panose="05000000000000000000" pitchFamily="2" charset="2"/>
              <a:buChar char="q"/>
              <a:defRPr/>
            </a:pPr>
            <a:r>
              <a:rPr lang="ru-RU" altLang="ru-RU" dirty="0">
                <a:solidFill>
                  <a:srgbClr val="212121"/>
                </a:solidFill>
                <a:latin typeface="Times New Roman" pitchFamily="18" charset="0"/>
                <a:cs typeface="Times New Roman" pitchFamily="18" charset="0"/>
              </a:rPr>
              <a:t>Достаточное количество задач  (как правило, чем больше задач, тем выше надежность). </a:t>
            </a:r>
          </a:p>
          <a:p>
            <a:pPr marL="285750" indent="-285750" algn="just" eaLnBrk="0" fontAlgn="base" hangingPunct="0">
              <a:spcBef>
                <a:spcPct val="0"/>
              </a:spcBef>
              <a:spcAft>
                <a:spcPct val="0"/>
              </a:spcAft>
              <a:buFont typeface="Wingdings" panose="05000000000000000000" pitchFamily="2" charset="2"/>
              <a:buChar char="q"/>
              <a:defRPr/>
            </a:pPr>
            <a:r>
              <a:rPr lang="ru-RU" altLang="ru-RU" dirty="0">
                <a:solidFill>
                  <a:srgbClr val="212121"/>
                </a:solidFill>
                <a:latin typeface="Times New Roman" pitchFamily="18" charset="0"/>
                <a:cs typeface="Times New Roman" pitchFamily="18" charset="0"/>
              </a:rPr>
              <a:t>Наличие </a:t>
            </a:r>
            <a:r>
              <a:rPr lang="ru-RU" altLang="ru-RU" dirty="0" err="1">
                <a:solidFill>
                  <a:srgbClr val="212121"/>
                </a:solidFill>
                <a:latin typeface="Times New Roman" pitchFamily="18" charset="0"/>
                <a:cs typeface="Times New Roman" pitchFamily="18" charset="0"/>
              </a:rPr>
              <a:t>разноуровневых</a:t>
            </a:r>
            <a:r>
              <a:rPr lang="ru-RU" altLang="ru-RU" dirty="0">
                <a:solidFill>
                  <a:srgbClr val="212121"/>
                </a:solidFill>
                <a:latin typeface="Times New Roman" pitchFamily="18" charset="0"/>
                <a:cs typeface="Times New Roman" pitchFamily="18" charset="0"/>
              </a:rPr>
              <a:t> заданий (как правило, слишком сложные или слишком легкие задания не повышают надежность).</a:t>
            </a:r>
          </a:p>
          <a:p>
            <a:pPr marL="285750" indent="-285750" algn="just" eaLnBrk="0" fontAlgn="base" hangingPunct="0">
              <a:spcBef>
                <a:spcPct val="0"/>
              </a:spcBef>
              <a:spcAft>
                <a:spcPct val="0"/>
              </a:spcAft>
              <a:buFont typeface="Wingdings" panose="05000000000000000000" pitchFamily="2" charset="2"/>
              <a:buChar char="q"/>
              <a:defRPr/>
            </a:pPr>
            <a:r>
              <a:rPr lang="ru-RU" altLang="ru-RU" dirty="0" err="1">
                <a:solidFill>
                  <a:srgbClr val="212121"/>
                </a:solidFill>
                <a:latin typeface="Times New Roman" pitchFamily="18" charset="0"/>
                <a:cs typeface="Times New Roman" pitchFamily="18" charset="0"/>
              </a:rPr>
              <a:t>Дифференцированность</a:t>
            </a:r>
            <a:r>
              <a:rPr lang="ru-RU" altLang="ru-RU" dirty="0">
                <a:solidFill>
                  <a:srgbClr val="212121"/>
                </a:solidFill>
                <a:latin typeface="Times New Roman" pitchFamily="18" charset="0"/>
                <a:cs typeface="Times New Roman" pitchFamily="18" charset="0"/>
              </a:rPr>
              <a:t> оценок (как правило, чем больше распределение результатов, тем выше надежность).</a:t>
            </a:r>
          </a:p>
          <a:p>
            <a:pPr marL="285750" indent="-285750" algn="just" eaLnBrk="0" fontAlgn="base" hangingPunct="0">
              <a:spcBef>
                <a:spcPct val="0"/>
              </a:spcBef>
              <a:spcAft>
                <a:spcPct val="0"/>
              </a:spcAft>
              <a:buFont typeface="Wingdings" panose="05000000000000000000" pitchFamily="2" charset="2"/>
              <a:buChar char="q"/>
              <a:defRPr/>
            </a:pPr>
            <a:r>
              <a:rPr lang="ru-RU" altLang="ru-RU" dirty="0">
                <a:solidFill>
                  <a:srgbClr val="212121"/>
                </a:solidFill>
                <a:latin typeface="Times New Roman" pitchFamily="18" charset="0"/>
                <a:cs typeface="Times New Roman" pitchFamily="18" charset="0"/>
              </a:rPr>
              <a:t>Компетентность оценивающих.  </a:t>
            </a:r>
          </a:p>
          <a:p>
            <a:pPr marL="285750" indent="-285750" algn="just" eaLnBrk="0" fontAlgn="base" hangingPunct="0">
              <a:spcBef>
                <a:spcPct val="0"/>
              </a:spcBef>
              <a:spcAft>
                <a:spcPct val="0"/>
              </a:spcAft>
              <a:buFont typeface="Wingdings" panose="05000000000000000000" pitchFamily="2" charset="2"/>
              <a:buChar char="q"/>
              <a:defRPr/>
            </a:pPr>
            <a:r>
              <a:rPr lang="ru-RU" altLang="ru-RU" dirty="0">
                <a:solidFill>
                  <a:srgbClr val="212121"/>
                </a:solidFill>
                <a:latin typeface="Times New Roman" pitchFamily="18" charset="0"/>
                <a:cs typeface="Times New Roman" pitchFamily="18" charset="0"/>
              </a:rPr>
              <a:t>Четкость дескрипторов и схем выставления баллов, а также процедур проверки работ (как правило, тщательно сформулированные инструменты и процедуры облегчают принятие решений в оценивании).</a:t>
            </a:r>
          </a:p>
          <a:p>
            <a:pPr marL="285750" indent="-285750" algn="just" eaLnBrk="0" fontAlgn="base" hangingPunct="0">
              <a:spcBef>
                <a:spcPct val="0"/>
              </a:spcBef>
              <a:spcAft>
                <a:spcPct val="0"/>
              </a:spcAft>
              <a:buFont typeface="Wingdings" panose="05000000000000000000" pitchFamily="2" charset="2"/>
              <a:buChar char="q"/>
              <a:defRPr/>
            </a:pPr>
            <a:r>
              <a:rPr lang="ru-RU" altLang="ru-RU" dirty="0">
                <a:solidFill>
                  <a:srgbClr val="212121"/>
                </a:solidFill>
                <a:latin typeface="Times New Roman" pitchFamily="18" charset="0"/>
                <a:cs typeface="Times New Roman" pitchFamily="18" charset="0"/>
              </a:rPr>
              <a:t>Соблюдение стандартизированных процедур и условий оценивания.</a:t>
            </a:r>
          </a:p>
          <a:p>
            <a:pPr marL="285750" indent="-285750" algn="just" eaLnBrk="0" fontAlgn="base" hangingPunct="0">
              <a:spcBef>
                <a:spcPct val="0"/>
              </a:spcBef>
              <a:spcAft>
                <a:spcPct val="0"/>
              </a:spcAft>
              <a:buFont typeface="Wingdings" panose="05000000000000000000" pitchFamily="2" charset="2"/>
              <a:buChar char="q"/>
              <a:defRPr/>
            </a:pPr>
            <a:r>
              <a:rPr lang="ru-RU" altLang="ru-RU" dirty="0">
                <a:solidFill>
                  <a:srgbClr val="212121"/>
                </a:solidFill>
                <a:latin typeface="Times New Roman" pitchFamily="18" charset="0"/>
                <a:cs typeface="Times New Roman" pitchFamily="18" charset="0"/>
              </a:rPr>
              <a:t>Ясная формулировка заданий.</a:t>
            </a:r>
          </a:p>
          <a:p>
            <a:pPr marL="285750" indent="-285750" algn="just" eaLnBrk="0" fontAlgn="base" hangingPunct="0">
              <a:spcBef>
                <a:spcPct val="0"/>
              </a:spcBef>
              <a:spcAft>
                <a:spcPct val="0"/>
              </a:spcAft>
              <a:buFont typeface="Wingdings" panose="05000000000000000000" pitchFamily="2" charset="2"/>
              <a:buChar char="q"/>
              <a:defRPr/>
            </a:pPr>
            <a:r>
              <a:rPr lang="ru-RU" altLang="ru-RU" dirty="0">
                <a:solidFill>
                  <a:srgbClr val="212121"/>
                </a:solidFill>
                <a:latin typeface="Times New Roman" pitchFamily="18" charset="0"/>
                <a:cs typeface="Times New Roman" pitchFamily="18" charset="0"/>
              </a:rPr>
              <a:t>Готовность учащихся к оцениванию (например, оценивание учеников, когда они устали или после захватывающего события, снижает надежность результатов).</a:t>
            </a:r>
            <a:r>
              <a:rPr lang="ru-RU" altLang="ru-RU"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31473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fontAlgn="base">
              <a:spcBef>
                <a:spcPct val="0"/>
              </a:spcBef>
              <a:spcAft>
                <a:spcPct val="0"/>
              </a:spcAft>
              <a:buClrTx/>
              <a:buNone/>
            </a:pPr>
            <a:fld id="{896660A5-087C-4FFF-A5BA-A81EA47CA94B}" type="slidenum">
              <a:rPr lang="en-US" altLang="en-US" sz="1000">
                <a:solidFill>
                  <a:srgbClr val="FF3300"/>
                </a:solidFill>
                <a:latin typeface="Verdana" panose="020B0604030504040204" pitchFamily="34" charset="0"/>
              </a:rPr>
              <a:pPr fontAlgn="base">
                <a:spcBef>
                  <a:spcPct val="0"/>
                </a:spcBef>
                <a:spcAft>
                  <a:spcPct val="0"/>
                </a:spcAft>
                <a:buClrTx/>
                <a:buNone/>
              </a:pPr>
              <a:t>34</a:t>
            </a:fld>
            <a:endParaRPr lang="en-US" altLang="en-US" sz="1000">
              <a:solidFill>
                <a:srgbClr val="FF3300"/>
              </a:solidFill>
              <a:latin typeface="Verdana" panose="020B0604030504040204" pitchFamily="34" charset="0"/>
            </a:endParaRPr>
          </a:p>
        </p:txBody>
      </p:sp>
      <p:graphicFrame>
        <p:nvGraphicFramePr>
          <p:cNvPr id="4" name="Таблица 3">
            <a:extLst>
              <a:ext uri="{FF2B5EF4-FFF2-40B4-BE49-F238E27FC236}">
                <a16:creationId xmlns:a16="http://schemas.microsoft.com/office/drawing/2014/main" id="{95859062-BEE7-410A-AD21-13D111167B24}"/>
              </a:ext>
            </a:extLst>
          </p:cNvPr>
          <p:cNvGraphicFramePr>
            <a:graphicFrameLocks noGrp="1"/>
          </p:cNvGraphicFramePr>
          <p:nvPr/>
        </p:nvGraphicFramePr>
        <p:xfrm>
          <a:off x="1866900" y="990601"/>
          <a:ext cx="8534400" cy="4101084"/>
        </p:xfrm>
        <a:graphic>
          <a:graphicData uri="http://schemas.openxmlformats.org/drawingml/2006/table">
            <a:tbl>
              <a:tblPr firstRow="1" firstCol="1" bandRow="1">
                <a:tableStyleId>{5C22544A-7EE6-4342-B048-85BDC9FD1C3A}</a:tableStyleId>
              </a:tblPr>
              <a:tblGrid>
                <a:gridCol w="8534400">
                  <a:extLst>
                    <a:ext uri="{9D8B030D-6E8A-4147-A177-3AD203B41FA5}">
                      <a16:colId xmlns:a16="http://schemas.microsoft.com/office/drawing/2014/main" val="20000"/>
                    </a:ext>
                  </a:extLst>
                </a:gridCol>
              </a:tblGrid>
              <a:tr h="4100513">
                <a:tc>
                  <a:txBody>
                    <a:bodyPr/>
                    <a:lstStyle/>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Соответствуют ли задания целям обучения?</a:t>
                      </a:r>
                    </a:p>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Охватывают ли задания достаточный</a:t>
                      </a:r>
                      <a:r>
                        <a:rPr lang="ru-RU" sz="1800" b="0" baseline="0" dirty="0">
                          <a:solidFill>
                            <a:schemeClr val="tx1"/>
                          </a:solidFill>
                          <a:effectLst/>
                          <a:latin typeface="Times New Roman" panose="02020603050405020304" pitchFamily="18" charset="0"/>
                          <a:cs typeface="Times New Roman" panose="02020603050405020304" pitchFamily="18" charset="0"/>
                        </a:rPr>
                        <a:t> объем </a:t>
                      </a:r>
                      <a:r>
                        <a:rPr lang="ru-RU" sz="1800" b="0" dirty="0">
                          <a:solidFill>
                            <a:schemeClr val="tx1"/>
                          </a:solidFill>
                          <a:effectLst/>
                          <a:latin typeface="Times New Roman" panose="02020603050405020304" pitchFamily="18" charset="0"/>
                          <a:cs typeface="Times New Roman" panose="02020603050405020304" pitchFamily="18" charset="0"/>
                        </a:rPr>
                        <a:t>содержания?</a:t>
                      </a:r>
                    </a:p>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Достаточное ли количество заданий для оцениваемого объема</a:t>
                      </a:r>
                      <a:r>
                        <a:rPr lang="ru-RU" sz="1800" b="0" baseline="0" dirty="0">
                          <a:solidFill>
                            <a:schemeClr val="tx1"/>
                          </a:solidFill>
                          <a:effectLst/>
                          <a:latin typeface="Times New Roman" panose="02020603050405020304" pitchFamily="18" charset="0"/>
                          <a:cs typeface="Times New Roman" panose="02020603050405020304" pitchFamily="18" charset="0"/>
                        </a:rPr>
                        <a:t> материала</a:t>
                      </a:r>
                      <a:r>
                        <a:rPr lang="ru-RU" sz="1800" b="0" dirty="0">
                          <a:solidFill>
                            <a:schemeClr val="tx1"/>
                          </a:solidFill>
                          <a:effectLst/>
                          <a:latin typeface="Times New Roman" panose="02020603050405020304" pitchFamily="18" charset="0"/>
                          <a:cs typeface="Times New Roman" panose="02020603050405020304" pitchFamily="18" charset="0"/>
                        </a:rPr>
                        <a:t>?</a:t>
                      </a:r>
                    </a:p>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Требуют ли задания использования оцениваемых навыков и умений?</a:t>
                      </a:r>
                    </a:p>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Есть ли ориентированность на глубокие, а не на поверхностные знания?</a:t>
                      </a:r>
                    </a:p>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Понятны ли инструкции для выполнения задания?</a:t>
                      </a:r>
                    </a:p>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Являются ли вопросы неоднозначными?</a:t>
                      </a:r>
                    </a:p>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Достаточно</a:t>
                      </a:r>
                      <a:r>
                        <a:rPr lang="ru-RU" sz="1800" b="0" baseline="0" dirty="0">
                          <a:solidFill>
                            <a:schemeClr val="tx1"/>
                          </a:solidFill>
                          <a:effectLst/>
                          <a:latin typeface="Times New Roman" panose="02020603050405020304" pitchFamily="18" charset="0"/>
                          <a:cs typeface="Times New Roman" panose="02020603050405020304" pitchFamily="18" charset="0"/>
                        </a:rPr>
                        <a:t> ли времени для выполнения заданий</a:t>
                      </a:r>
                      <a:r>
                        <a:rPr lang="ru-RU" sz="1800" b="0" dirty="0">
                          <a:solidFill>
                            <a:schemeClr val="tx1"/>
                          </a:solidFill>
                          <a:effectLst/>
                          <a:latin typeface="Times New Roman" panose="02020603050405020304" pitchFamily="18" charset="0"/>
                          <a:cs typeface="Times New Roman" panose="02020603050405020304" pitchFamily="18" charset="0"/>
                        </a:rPr>
                        <a:t>?</a:t>
                      </a:r>
                    </a:p>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Исключены ли в заданиях факторы влияния принадлежности к определенной группе (мальчики или девочки,</a:t>
                      </a:r>
                      <a:r>
                        <a:rPr lang="ru-RU" sz="1800" b="0" baseline="0" dirty="0">
                          <a:solidFill>
                            <a:schemeClr val="tx1"/>
                          </a:solidFill>
                          <a:effectLst/>
                          <a:latin typeface="Times New Roman" panose="02020603050405020304" pitchFamily="18" charset="0"/>
                          <a:cs typeface="Times New Roman" panose="02020603050405020304" pitchFamily="18" charset="0"/>
                        </a:rPr>
                        <a:t> городские или сельские, место проживания, национальность и др.)?</a:t>
                      </a:r>
                      <a:endParaRPr lang="ru-RU" sz="1800" b="0" dirty="0">
                        <a:solidFill>
                          <a:schemeClr val="tx1"/>
                        </a:solidFill>
                        <a:effectLst/>
                        <a:latin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Используется ли соответствующий язык?</a:t>
                      </a:r>
                    </a:p>
                    <a:p>
                      <a:pPr marL="285750" indent="-285750" algn="just">
                        <a:lnSpc>
                          <a:spcPct val="115000"/>
                        </a:lnSpc>
                        <a:spcAft>
                          <a:spcPts val="0"/>
                        </a:spcAft>
                        <a:buFont typeface="Wingdings" panose="05000000000000000000" pitchFamily="2" charset="2"/>
                        <a:buChar char="q"/>
                      </a:pPr>
                      <a:r>
                        <a:rPr lang="ru-RU" sz="1800" b="0" dirty="0">
                          <a:solidFill>
                            <a:schemeClr val="tx1"/>
                          </a:solidFill>
                          <a:effectLst/>
                          <a:latin typeface="Times New Roman" panose="02020603050405020304" pitchFamily="18" charset="0"/>
                          <a:cs typeface="Times New Roman" panose="02020603050405020304" pitchFamily="18" charset="0"/>
                        </a:rPr>
                        <a:t>Соответствуют ли требования</a:t>
                      </a:r>
                      <a:r>
                        <a:rPr lang="ru-RU" sz="1800" b="0" baseline="0" dirty="0">
                          <a:solidFill>
                            <a:schemeClr val="tx1"/>
                          </a:solidFill>
                          <a:effectLst/>
                          <a:latin typeface="Times New Roman" panose="02020603050405020304" pitchFamily="18" charset="0"/>
                          <a:cs typeface="Times New Roman" panose="02020603050405020304" pitchFamily="18" charset="0"/>
                        </a:rPr>
                        <a:t> к прочтению заданий возможностям учащихся? </a:t>
                      </a:r>
                      <a:endParaRPr lang="ru-RU" sz="18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Title 2">
            <a:extLst>
              <a:ext uri="{FF2B5EF4-FFF2-40B4-BE49-F238E27FC236}">
                <a16:creationId xmlns:a16="http://schemas.microsoft.com/office/drawing/2014/main" id="{A112015C-5138-4CDC-A92B-93829D130B94}"/>
              </a:ext>
            </a:extLst>
          </p:cNvPr>
          <p:cNvSpPr txBox="1">
            <a:spLocks/>
          </p:cNvSpPr>
          <p:nvPr/>
        </p:nvSpPr>
        <p:spPr bwMode="auto">
          <a:xfrm>
            <a:off x="1752600" y="1524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r>
              <a:rPr lang="ru-RU" altLang="ru-RU" sz="4000" b="1" dirty="0" err="1">
                <a:solidFill>
                  <a:srgbClr val="0000FF"/>
                </a:solidFill>
                <a:latin typeface="Times New Roman" pitchFamily="18" charset="0"/>
                <a:cs typeface="Times New Roman" pitchFamily="18" charset="0"/>
              </a:rPr>
              <a:t>Валидность</a:t>
            </a:r>
            <a:r>
              <a:rPr lang="ru-RU" altLang="ru-RU" sz="4000" b="1" dirty="0">
                <a:solidFill>
                  <a:srgbClr val="0000FF"/>
                </a:solidFill>
                <a:latin typeface="Times New Roman" pitchFamily="18" charset="0"/>
                <a:cs typeface="Times New Roman" pitchFamily="18" charset="0"/>
              </a:rPr>
              <a:t> результатов </a:t>
            </a:r>
            <a:endParaRPr lang="en-US" altLang="ru-RU"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02590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txBox="1">
            <a:spLocks/>
          </p:cNvSpPr>
          <p:nvPr/>
        </p:nvSpPr>
        <p:spPr bwMode="auto">
          <a:xfrm>
            <a:off x="1600200" y="152400"/>
            <a:ext cx="89154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ru-RU" altLang="ru-RU" b="1">
                <a:solidFill>
                  <a:srgbClr val="0000FF"/>
                </a:solidFill>
                <a:latin typeface="Times New Roman" panose="02020603050405020304" pitchFamily="18" charset="0"/>
                <a:cs typeface="Times New Roman" panose="02020603050405020304" pitchFamily="18" charset="0"/>
              </a:rPr>
              <a:t>Факторы, поддерживающие оценивание</a:t>
            </a:r>
            <a:endParaRPr lang="en-US" altLang="ru-RU" b="1">
              <a:solidFill>
                <a:srgbClr val="0000FF"/>
              </a:solidFill>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76981765-6B33-4E4C-95B9-2ACBE5088E24}"/>
              </a:ext>
            </a:extLst>
          </p:cNvPr>
          <p:cNvGraphicFramePr/>
          <p:nvPr/>
        </p:nvGraphicFramePr>
        <p:xfrm>
          <a:off x="2125662" y="1163639"/>
          <a:ext cx="7962900" cy="4275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Прямоугольник 5"/>
          <p:cNvSpPr>
            <a:spLocks noChangeArrowheads="1"/>
          </p:cNvSpPr>
          <p:nvPr/>
        </p:nvSpPr>
        <p:spPr bwMode="auto">
          <a:xfrm>
            <a:off x="5665789" y="6457950"/>
            <a:ext cx="442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FF3300"/>
              </a:buClr>
              <a:buChar char="•"/>
              <a:defRPr sz="3200">
                <a:solidFill>
                  <a:schemeClr val="tx1"/>
                </a:solidFill>
                <a:latin typeface="Arial" panose="020B0604020202020204" pitchFamily="34" charset="0"/>
              </a:defRPr>
            </a:lvl1pPr>
            <a:lvl2pPr>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lvl="1" algn="r" eaLnBrk="0" fontAlgn="base" hangingPunct="0">
              <a:spcBef>
                <a:spcPct val="0"/>
              </a:spcBef>
              <a:spcAft>
                <a:spcPts val="600"/>
              </a:spcAft>
              <a:buClrTx/>
              <a:buNone/>
            </a:pPr>
            <a:r>
              <a:rPr lang="en-US" altLang="ru-RU" sz="2000">
                <a:solidFill>
                  <a:srgbClr val="FFFFFF"/>
                </a:solidFill>
                <a:latin typeface="Times New Roman" panose="02020603050405020304" pitchFamily="18" charset="0"/>
                <a:cs typeface="Times New Roman" panose="02020603050405020304" pitchFamily="18" charset="0"/>
              </a:rPr>
              <a:t>(</a:t>
            </a:r>
            <a:r>
              <a:rPr lang="ru-RU" altLang="ru-RU" sz="2000">
                <a:solidFill>
                  <a:srgbClr val="FFFFFF"/>
                </a:solidFill>
                <a:latin typeface="Times New Roman" panose="02020603050405020304" pitchFamily="18" charset="0"/>
                <a:cs typeface="Times New Roman" panose="02020603050405020304" pitchFamily="18" charset="0"/>
              </a:rPr>
              <a:t>Адаптировано </a:t>
            </a:r>
            <a:r>
              <a:rPr lang="en-US" altLang="ru-RU" sz="2000">
                <a:solidFill>
                  <a:srgbClr val="FFFFFF"/>
                </a:solidFill>
                <a:latin typeface="Times New Roman" panose="02020603050405020304" pitchFamily="18" charset="0"/>
                <a:cs typeface="Times New Roman" panose="02020603050405020304" pitchFamily="18" charset="0"/>
              </a:rPr>
              <a:t>Robert Good, 2017)</a:t>
            </a:r>
          </a:p>
        </p:txBody>
      </p:sp>
    </p:spTree>
    <p:extLst>
      <p:ext uri="{BB962C8B-B14F-4D97-AF65-F5344CB8AC3E}">
        <p14:creationId xmlns:p14="http://schemas.microsoft.com/office/powerpoint/2010/main" val="484519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02B4-20FA-414C-9EA2-2643615A2A8B}"/>
              </a:ext>
            </a:extLst>
          </p:cNvPr>
          <p:cNvSpPr>
            <a:spLocks noGrp="1"/>
          </p:cNvSpPr>
          <p:nvPr>
            <p:ph type="title"/>
          </p:nvPr>
        </p:nvSpPr>
        <p:spPr>
          <a:xfrm>
            <a:off x="1981200" y="152400"/>
            <a:ext cx="8458200" cy="914400"/>
          </a:xfrm>
        </p:spPr>
        <p:txBody>
          <a:bodyPr>
            <a:normAutofit fontScale="90000"/>
          </a:bodyPr>
          <a:lstStyle/>
          <a:p>
            <a:pPr>
              <a:defRPr/>
            </a:pPr>
            <a:r>
              <a:rPr lang="ru-RU" altLang="ru-RU" sz="3200" kern="1200" dirty="0">
                <a:solidFill>
                  <a:srgbClr val="0000FF"/>
                </a:solidFill>
                <a:latin typeface="Times New Roman" pitchFamily="18" charset="0"/>
                <a:cs typeface="Times New Roman" pitchFamily="18" charset="0"/>
              </a:rPr>
              <a:t>Факторы в отношении учащихся: в</a:t>
            </a:r>
            <a:r>
              <a:rPr lang="ru-RU" sz="3200" kern="1200" dirty="0">
                <a:solidFill>
                  <a:srgbClr val="0000FF"/>
                </a:solidFill>
                <a:latin typeface="Times New Roman" pitchFamily="18" charset="0"/>
                <a:cs typeface="Times New Roman" pitchFamily="18" charset="0"/>
              </a:rPr>
              <a:t>овлеченность</a:t>
            </a:r>
            <a:endParaRPr lang="en-US" sz="3200" kern="1200" dirty="0">
              <a:solidFill>
                <a:srgbClr val="0000FF"/>
              </a:solidFill>
              <a:latin typeface="Times New Roman" pitchFamily="18" charset="0"/>
              <a:cs typeface="Times New Roman" pitchFamily="18" charset="0"/>
            </a:endParaRPr>
          </a:p>
        </p:txBody>
      </p:sp>
      <p:sp>
        <p:nvSpPr>
          <p:cNvPr id="34819" name="TextBox 2"/>
          <p:cNvSpPr txBox="1">
            <a:spLocks noChangeArrowheads="1"/>
          </p:cNvSpPr>
          <p:nvPr/>
        </p:nvSpPr>
        <p:spPr bwMode="auto">
          <a:xfrm>
            <a:off x="2057400" y="1295401"/>
            <a:ext cx="79248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3300"/>
              </a:buClr>
              <a:buChar char="•"/>
              <a:defRPr sz="3200">
                <a:solidFill>
                  <a:schemeClr val="tx1"/>
                </a:solidFill>
                <a:latin typeface="Arial" panose="020B0604020202020204" pitchFamily="34" charset="0"/>
              </a:defRPr>
            </a:lvl1pPr>
            <a:lvl2pPr marL="914400" indent="-45720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lvl="1" algn="just" eaLnBrk="0" fontAlgn="base" hangingPunct="0">
              <a:spcBef>
                <a:spcPct val="0"/>
              </a:spcBef>
              <a:spcAft>
                <a:spcPts val="1200"/>
              </a:spcAft>
              <a:buClrTx/>
              <a:buFont typeface="Arial" panose="020B0604020202020204" pitchFamily="34" charset="0"/>
              <a:buChar char="•"/>
            </a:pPr>
            <a:r>
              <a:rPr lang="ru-RU" altLang="ru-RU" sz="2400">
                <a:solidFill>
                  <a:srgbClr val="000000"/>
                </a:solidFill>
                <a:latin typeface="Times New Roman" panose="02020603050405020304" pitchFamily="18" charset="0"/>
                <a:cs typeface="Times New Roman" panose="02020603050405020304" pitchFamily="18" charset="0"/>
              </a:rPr>
              <a:t>Понимание целей обучения и критериев  оценивания</a:t>
            </a:r>
            <a:endParaRPr lang="en-US" altLang="ru-RU" sz="2400">
              <a:solidFill>
                <a:srgbClr val="000000"/>
              </a:solidFill>
              <a:latin typeface="Times New Roman" panose="02020603050405020304" pitchFamily="18" charset="0"/>
              <a:cs typeface="Times New Roman" panose="02020603050405020304" pitchFamily="18" charset="0"/>
            </a:endParaRPr>
          </a:p>
          <a:p>
            <a:pPr lvl="1" algn="just" eaLnBrk="0" fontAlgn="base" hangingPunct="0">
              <a:spcBef>
                <a:spcPct val="0"/>
              </a:spcBef>
              <a:spcAft>
                <a:spcPts val="1200"/>
              </a:spcAft>
              <a:buClrTx/>
              <a:buFont typeface="Arial" panose="020B0604020202020204" pitchFamily="34" charset="0"/>
              <a:buChar char="•"/>
            </a:pPr>
            <a:r>
              <a:rPr lang="ru-RU" altLang="ru-RU" sz="2400">
                <a:solidFill>
                  <a:srgbClr val="000000"/>
                </a:solidFill>
                <a:latin typeface="Times New Roman" panose="02020603050405020304" pitchFamily="18" charset="0"/>
                <a:cs typeface="Times New Roman" panose="02020603050405020304" pitchFamily="18" charset="0"/>
              </a:rPr>
              <a:t>Активное участие в обсуждениях </a:t>
            </a:r>
            <a:endParaRPr lang="en-US" altLang="ru-RU" sz="2400">
              <a:solidFill>
                <a:srgbClr val="000000"/>
              </a:solidFill>
              <a:latin typeface="Times New Roman" panose="02020603050405020304" pitchFamily="18" charset="0"/>
              <a:cs typeface="Times New Roman" panose="02020603050405020304" pitchFamily="18" charset="0"/>
            </a:endParaRPr>
          </a:p>
          <a:p>
            <a:pPr lvl="1" algn="just" eaLnBrk="0" fontAlgn="base" hangingPunct="0">
              <a:spcBef>
                <a:spcPct val="0"/>
              </a:spcBef>
              <a:spcAft>
                <a:spcPts val="1200"/>
              </a:spcAft>
              <a:buClrTx/>
              <a:buFont typeface="Arial" panose="020B0604020202020204" pitchFamily="34" charset="0"/>
              <a:buChar char="•"/>
            </a:pPr>
            <a:r>
              <a:rPr lang="ru-RU" altLang="ru-RU" sz="2400">
                <a:solidFill>
                  <a:srgbClr val="000000"/>
                </a:solidFill>
                <a:latin typeface="Times New Roman" panose="02020603050405020304" pitchFamily="18" charset="0"/>
                <a:cs typeface="Times New Roman" panose="02020603050405020304" pitchFamily="18" charset="0"/>
              </a:rPr>
              <a:t>Важность и вклад в самооценивание и взаимооценивание</a:t>
            </a:r>
            <a:endParaRPr lang="en-US" altLang="ru-RU" sz="2400">
              <a:solidFill>
                <a:srgbClr val="000000"/>
              </a:solidFill>
              <a:latin typeface="Times New Roman" panose="02020603050405020304" pitchFamily="18" charset="0"/>
              <a:cs typeface="Times New Roman" panose="02020603050405020304" pitchFamily="18" charset="0"/>
            </a:endParaRPr>
          </a:p>
          <a:p>
            <a:pPr lvl="1" algn="just" eaLnBrk="0" fontAlgn="base" hangingPunct="0">
              <a:spcBef>
                <a:spcPct val="0"/>
              </a:spcBef>
              <a:spcAft>
                <a:spcPct val="0"/>
              </a:spcAft>
              <a:buClrTx/>
              <a:buFont typeface="Arial" panose="020B0604020202020204" pitchFamily="34" charset="0"/>
              <a:buChar char="•"/>
            </a:pPr>
            <a:r>
              <a:rPr lang="ru-RU" altLang="ru-RU" sz="2400">
                <a:solidFill>
                  <a:srgbClr val="000000"/>
                </a:solidFill>
                <a:latin typeface="Times New Roman" panose="02020603050405020304" pitchFamily="18" charset="0"/>
                <a:cs typeface="Times New Roman" panose="02020603050405020304" pitchFamily="18" charset="0"/>
              </a:rPr>
              <a:t>Понимание того, что учащиеся могут улучшить свои результаты, а также могут сталкиваться с трудностями в обучении </a:t>
            </a:r>
            <a:endParaRPr lang="en-US" altLang="ru-RU" sz="2400">
              <a:solidFill>
                <a:srgbClr val="C00000"/>
              </a:solidFill>
              <a:latin typeface="Times New Roman" panose="02020603050405020304" pitchFamily="18" charset="0"/>
              <a:cs typeface="Times New Roman" panose="02020603050405020304" pitchFamily="18" charset="0"/>
            </a:endParaRPr>
          </a:p>
        </p:txBody>
      </p:sp>
      <p:sp>
        <p:nvSpPr>
          <p:cNvPr id="34820" name="Прямоугольник 5"/>
          <p:cNvSpPr>
            <a:spLocks noChangeArrowheads="1"/>
          </p:cNvSpPr>
          <p:nvPr/>
        </p:nvSpPr>
        <p:spPr bwMode="auto">
          <a:xfrm>
            <a:off x="7299325" y="6400800"/>
            <a:ext cx="278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FF3300"/>
              </a:buClr>
              <a:buChar char="•"/>
              <a:defRPr sz="3200">
                <a:solidFill>
                  <a:schemeClr val="tx1"/>
                </a:solidFill>
                <a:latin typeface="Arial" panose="020B0604020202020204" pitchFamily="34" charset="0"/>
              </a:defRPr>
            </a:lvl1pPr>
            <a:lvl2pPr>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lvl="1" algn="r" eaLnBrk="0" fontAlgn="base" hangingPunct="0">
              <a:spcBef>
                <a:spcPct val="0"/>
              </a:spcBef>
              <a:spcAft>
                <a:spcPts val="600"/>
              </a:spcAft>
              <a:buClrTx/>
              <a:buNone/>
            </a:pPr>
            <a:r>
              <a:rPr lang="en-US" altLang="ru-RU" sz="2000">
                <a:solidFill>
                  <a:srgbClr val="FFFFFF"/>
                </a:solidFill>
                <a:latin typeface="Times New Roman" panose="02020603050405020304" pitchFamily="18" charset="0"/>
                <a:cs typeface="Times New Roman" panose="02020603050405020304" pitchFamily="18" charset="0"/>
              </a:rPr>
              <a:t>(Robert Good, 2017)</a:t>
            </a:r>
          </a:p>
        </p:txBody>
      </p:sp>
    </p:spTree>
    <p:extLst>
      <p:ext uri="{BB962C8B-B14F-4D97-AF65-F5344CB8AC3E}">
        <p14:creationId xmlns:p14="http://schemas.microsoft.com/office/powerpoint/2010/main" val="1544000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691B-DA06-4D60-81A8-0F5E877058CA}"/>
              </a:ext>
            </a:extLst>
          </p:cNvPr>
          <p:cNvSpPr>
            <a:spLocks noGrp="1"/>
          </p:cNvSpPr>
          <p:nvPr>
            <p:ph type="title"/>
          </p:nvPr>
        </p:nvSpPr>
        <p:spPr>
          <a:xfrm>
            <a:off x="1828800" y="152400"/>
            <a:ext cx="8610600" cy="685800"/>
          </a:xfrm>
        </p:spPr>
        <p:txBody>
          <a:bodyPr>
            <a:noAutofit/>
          </a:bodyPr>
          <a:lstStyle/>
          <a:p>
            <a:pPr>
              <a:defRPr/>
            </a:pPr>
            <a:r>
              <a:rPr lang="ru-RU" altLang="ru-RU" sz="3200" kern="1200" dirty="0">
                <a:solidFill>
                  <a:srgbClr val="0000FF"/>
                </a:solidFill>
                <a:latin typeface="Times New Roman" pitchFamily="18" charset="0"/>
                <a:cs typeface="Times New Roman" pitchFamily="18" charset="0"/>
              </a:rPr>
              <a:t>Факторы в отношении учащихся: д</a:t>
            </a:r>
            <a:r>
              <a:rPr lang="ru-RU" sz="3200" kern="1200" dirty="0">
                <a:solidFill>
                  <a:srgbClr val="0000FF"/>
                </a:solidFill>
                <a:latin typeface="Times New Roman" pitchFamily="18" charset="0"/>
                <a:cs typeface="Times New Roman" pitchFamily="18" charset="0"/>
              </a:rPr>
              <a:t>оверие и прозрачность </a:t>
            </a:r>
            <a:endParaRPr lang="en-US" sz="3200" kern="1200" dirty="0">
              <a:solidFill>
                <a:srgbClr val="0000FF"/>
              </a:solidFill>
              <a:latin typeface="Times New Roman" pitchFamily="18" charset="0"/>
              <a:cs typeface="Times New Roman" pitchFamily="18" charset="0"/>
            </a:endParaRPr>
          </a:p>
        </p:txBody>
      </p:sp>
      <p:sp>
        <p:nvSpPr>
          <p:cNvPr id="36867" name="TextBox 2"/>
          <p:cNvSpPr txBox="1">
            <a:spLocks noChangeArrowheads="1"/>
          </p:cNvSpPr>
          <p:nvPr/>
        </p:nvSpPr>
        <p:spPr bwMode="auto">
          <a:xfrm>
            <a:off x="1828800" y="933450"/>
            <a:ext cx="8610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3300"/>
              </a:buClr>
              <a:buChar char="•"/>
              <a:defRPr sz="3200">
                <a:solidFill>
                  <a:schemeClr val="tx1"/>
                </a:solidFill>
                <a:latin typeface="Arial" panose="020B0604020202020204" pitchFamily="34" charset="0"/>
              </a:defRPr>
            </a:lvl1pPr>
            <a:lvl2pPr marL="914400" indent="-45720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just" eaLnBrk="0" fontAlgn="base" hangingPunct="0">
              <a:spcBef>
                <a:spcPct val="0"/>
              </a:spcBef>
              <a:spcAft>
                <a:spcPts val="600"/>
              </a:spcAft>
              <a:buClrTx/>
              <a:buNone/>
            </a:pPr>
            <a:r>
              <a:rPr lang="ru-RU" altLang="ru-RU" sz="2200">
                <a:solidFill>
                  <a:srgbClr val="000000"/>
                </a:solidFill>
                <a:latin typeface="Times New Roman" panose="02020603050405020304" pitchFamily="18" charset="0"/>
                <a:cs typeface="Times New Roman" panose="02020603050405020304" pitchFamily="18" charset="0"/>
              </a:rPr>
              <a:t>Доверие</a:t>
            </a:r>
            <a:endParaRPr lang="en-US" altLang="ru-RU" sz="2200">
              <a:solidFill>
                <a:srgbClr val="000000"/>
              </a:solidFill>
              <a:latin typeface="Times New Roman" panose="02020603050405020304" pitchFamily="18" charset="0"/>
              <a:cs typeface="Times New Roman" panose="02020603050405020304" pitchFamily="18" charset="0"/>
            </a:endParaRPr>
          </a:p>
          <a:p>
            <a:pPr lvl="1" algn="just" eaLnBrk="0" fontAlgn="base" hangingPunct="0">
              <a:spcBef>
                <a:spcPct val="0"/>
              </a:spcBef>
              <a:spcAft>
                <a:spcPts val="1800"/>
              </a:spcAft>
              <a:buClrTx/>
              <a:buFont typeface="Arial" panose="020B0604020202020204" pitchFamily="34" charset="0"/>
              <a:buChar char="•"/>
            </a:pPr>
            <a:r>
              <a:rPr lang="ru-RU" altLang="ru-RU" sz="2200">
                <a:solidFill>
                  <a:srgbClr val="000000"/>
                </a:solidFill>
                <a:latin typeface="Times New Roman" panose="02020603050405020304" pitchFamily="18" charset="0"/>
                <a:cs typeface="Times New Roman" panose="02020603050405020304" pitchFamily="18" charset="0"/>
              </a:rPr>
              <a:t>Учащимся необходимо верить, что учителя имеют благие намерения. </a:t>
            </a:r>
            <a:endParaRPr lang="en-US" altLang="ru-RU" sz="2200">
              <a:solidFill>
                <a:srgbClr val="000000"/>
              </a:solidFill>
              <a:latin typeface="Times New Roman" panose="02020603050405020304" pitchFamily="18" charset="0"/>
              <a:cs typeface="Times New Roman" panose="02020603050405020304" pitchFamily="18" charset="0"/>
            </a:endParaRPr>
          </a:p>
          <a:p>
            <a:pPr lvl="1" algn="just" eaLnBrk="0" fontAlgn="base" hangingPunct="0">
              <a:spcBef>
                <a:spcPct val="0"/>
              </a:spcBef>
              <a:spcAft>
                <a:spcPts val="1800"/>
              </a:spcAft>
              <a:buClrTx/>
              <a:buFont typeface="Arial" panose="020B0604020202020204" pitchFamily="34" charset="0"/>
              <a:buChar char="•"/>
            </a:pPr>
            <a:r>
              <a:rPr lang="ru-RU" altLang="ru-RU" sz="2200">
                <a:solidFill>
                  <a:srgbClr val="000000"/>
                </a:solidFill>
                <a:latin typeface="Times New Roman" panose="02020603050405020304" pitchFamily="18" charset="0"/>
                <a:cs typeface="Times New Roman" panose="02020603050405020304" pitchFamily="18" charset="0"/>
              </a:rPr>
              <a:t>Учащимся необходимо верить, что учителя объективны при оценивании</a:t>
            </a:r>
            <a:r>
              <a:rPr lang="en-US" altLang="ru-RU" sz="2200">
                <a:solidFill>
                  <a:srgbClr val="000000"/>
                </a:solidFill>
                <a:latin typeface="Times New Roman" panose="02020603050405020304" pitchFamily="18" charset="0"/>
                <a:cs typeface="Times New Roman" panose="02020603050405020304" pitchFamily="18" charset="0"/>
              </a:rPr>
              <a:t>.</a:t>
            </a:r>
            <a:endParaRPr lang="ru-RU" altLang="ru-RU" sz="220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ts val="600"/>
              </a:spcAft>
              <a:buClrTx/>
              <a:buNone/>
            </a:pPr>
            <a:r>
              <a:rPr lang="ru-RU" altLang="ru-RU" sz="2200">
                <a:solidFill>
                  <a:srgbClr val="000000"/>
                </a:solidFill>
                <a:latin typeface="Times New Roman" panose="02020603050405020304" pitchFamily="18" charset="0"/>
                <a:cs typeface="Times New Roman" panose="02020603050405020304" pitchFamily="18" charset="0"/>
              </a:rPr>
              <a:t>Прозрачность</a:t>
            </a:r>
            <a:endParaRPr lang="en-US" altLang="ru-RU" sz="2200">
              <a:solidFill>
                <a:srgbClr val="000000"/>
              </a:solidFill>
              <a:latin typeface="Times New Roman" panose="02020603050405020304" pitchFamily="18" charset="0"/>
              <a:cs typeface="Times New Roman" panose="02020603050405020304" pitchFamily="18" charset="0"/>
            </a:endParaRPr>
          </a:p>
          <a:p>
            <a:pPr lvl="1" algn="just" eaLnBrk="0" fontAlgn="base" hangingPunct="0">
              <a:spcBef>
                <a:spcPct val="0"/>
              </a:spcBef>
              <a:spcAft>
                <a:spcPts val="1800"/>
              </a:spcAft>
              <a:buClrTx/>
              <a:buFont typeface="Arial" panose="020B0604020202020204" pitchFamily="34" charset="0"/>
              <a:buChar char="•"/>
            </a:pPr>
            <a:r>
              <a:rPr lang="ru-RU" altLang="ru-RU" sz="2200">
                <a:solidFill>
                  <a:srgbClr val="000000"/>
                </a:solidFill>
                <a:latin typeface="Times New Roman" panose="02020603050405020304" pitchFamily="18" charset="0"/>
                <a:cs typeface="Times New Roman" panose="02020603050405020304" pitchFamily="18" charset="0"/>
              </a:rPr>
              <a:t>Учителя делятся и обсуждают критерии оценивания, а также процедуру выставления оценок с учащимися.</a:t>
            </a:r>
            <a:endParaRPr lang="en-US" altLang="ru-RU" sz="2200">
              <a:solidFill>
                <a:srgbClr val="000000"/>
              </a:solidFill>
              <a:latin typeface="Times New Roman" panose="02020603050405020304" pitchFamily="18" charset="0"/>
              <a:cs typeface="Times New Roman" panose="02020603050405020304" pitchFamily="18" charset="0"/>
            </a:endParaRPr>
          </a:p>
          <a:p>
            <a:pPr lvl="1" algn="just" eaLnBrk="0" fontAlgn="base" hangingPunct="0">
              <a:spcBef>
                <a:spcPct val="0"/>
              </a:spcBef>
              <a:spcAft>
                <a:spcPts val="1800"/>
              </a:spcAft>
              <a:buClrTx/>
              <a:buFont typeface="Arial" panose="020B0604020202020204" pitchFamily="34" charset="0"/>
              <a:buChar char="•"/>
            </a:pPr>
            <a:r>
              <a:rPr lang="ru-RU" altLang="ru-RU" sz="2200">
                <a:solidFill>
                  <a:srgbClr val="000000"/>
                </a:solidFill>
                <a:latin typeface="Times New Roman" panose="02020603050405020304" pitchFamily="18" charset="0"/>
                <a:cs typeface="Times New Roman" panose="02020603050405020304" pitchFamily="18" charset="0"/>
              </a:rPr>
              <a:t>Учащиеся знают, что если что-то важно и имеет отношение к делу, то это будет оцениваться.</a:t>
            </a:r>
            <a:endParaRPr lang="en-US" altLang="ru-RU" sz="2200">
              <a:solidFill>
                <a:srgbClr val="000000"/>
              </a:solidFill>
              <a:latin typeface="Times New Roman" panose="02020603050405020304" pitchFamily="18" charset="0"/>
              <a:cs typeface="Times New Roman" panose="02020603050405020304" pitchFamily="18" charset="0"/>
            </a:endParaRPr>
          </a:p>
        </p:txBody>
      </p:sp>
      <p:sp>
        <p:nvSpPr>
          <p:cNvPr id="36868" name="Прямоугольник 5"/>
          <p:cNvSpPr>
            <a:spLocks noChangeArrowheads="1"/>
          </p:cNvSpPr>
          <p:nvPr/>
        </p:nvSpPr>
        <p:spPr bwMode="auto">
          <a:xfrm>
            <a:off x="7299325" y="6457950"/>
            <a:ext cx="278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FF3300"/>
              </a:buClr>
              <a:buChar char="•"/>
              <a:defRPr sz="3200">
                <a:solidFill>
                  <a:schemeClr val="tx1"/>
                </a:solidFill>
                <a:latin typeface="Arial" panose="020B0604020202020204" pitchFamily="34" charset="0"/>
              </a:defRPr>
            </a:lvl1pPr>
            <a:lvl2pPr>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lvl="1" algn="r" eaLnBrk="0" fontAlgn="base" hangingPunct="0">
              <a:spcBef>
                <a:spcPct val="0"/>
              </a:spcBef>
              <a:spcAft>
                <a:spcPts val="600"/>
              </a:spcAft>
              <a:buClrTx/>
              <a:buNone/>
            </a:pPr>
            <a:r>
              <a:rPr lang="en-US" altLang="ru-RU" sz="2000">
                <a:solidFill>
                  <a:srgbClr val="FFFFFF"/>
                </a:solidFill>
                <a:latin typeface="Times New Roman" panose="02020603050405020304" pitchFamily="18" charset="0"/>
                <a:cs typeface="Times New Roman" panose="02020603050405020304" pitchFamily="18" charset="0"/>
              </a:rPr>
              <a:t>(Robert Good, 2017)</a:t>
            </a:r>
          </a:p>
        </p:txBody>
      </p:sp>
    </p:spTree>
    <p:extLst>
      <p:ext uri="{BB962C8B-B14F-4D97-AF65-F5344CB8AC3E}">
        <p14:creationId xmlns:p14="http://schemas.microsoft.com/office/powerpoint/2010/main" val="3775299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4900-61AA-475B-9DEB-E4064E33FA18}"/>
              </a:ext>
            </a:extLst>
          </p:cNvPr>
          <p:cNvSpPr>
            <a:spLocks noGrp="1"/>
          </p:cNvSpPr>
          <p:nvPr>
            <p:ph type="title"/>
          </p:nvPr>
        </p:nvSpPr>
        <p:spPr>
          <a:xfrm>
            <a:off x="1752600" y="304800"/>
            <a:ext cx="8686800" cy="838200"/>
          </a:xfrm>
        </p:spPr>
        <p:txBody>
          <a:bodyPr>
            <a:noAutofit/>
          </a:bodyPr>
          <a:lstStyle/>
          <a:p>
            <a:pPr>
              <a:defRPr/>
            </a:pPr>
            <a:r>
              <a:rPr lang="ru-RU" sz="3200" kern="1200" dirty="0">
                <a:solidFill>
                  <a:srgbClr val="0000FF"/>
                </a:solidFill>
                <a:latin typeface="Times New Roman" pitchFamily="18" charset="0"/>
                <a:cs typeface="Times New Roman" pitchFamily="18" charset="0"/>
              </a:rPr>
              <a:t>Факторы в отношении учителя</a:t>
            </a:r>
            <a:r>
              <a:rPr lang="en-US" sz="3200" kern="1200" dirty="0">
                <a:solidFill>
                  <a:srgbClr val="0000FF"/>
                </a:solidFill>
                <a:latin typeface="Times New Roman" pitchFamily="18" charset="0"/>
                <a:cs typeface="Times New Roman" pitchFamily="18" charset="0"/>
              </a:rPr>
              <a:t>:</a:t>
            </a:r>
            <a:br>
              <a:rPr lang="en-US" sz="3200" kern="1200" dirty="0">
                <a:solidFill>
                  <a:srgbClr val="0000FF"/>
                </a:solidFill>
                <a:latin typeface="Times New Roman" pitchFamily="18" charset="0"/>
                <a:cs typeface="Times New Roman" pitchFamily="18" charset="0"/>
              </a:rPr>
            </a:br>
            <a:r>
              <a:rPr lang="ru-RU" sz="3200" kern="1200" dirty="0">
                <a:solidFill>
                  <a:srgbClr val="0000FF"/>
                </a:solidFill>
                <a:latin typeface="Times New Roman" pitchFamily="18" charset="0"/>
                <a:cs typeface="Times New Roman" pitchFamily="18" charset="0"/>
              </a:rPr>
              <a:t>используемые задания</a:t>
            </a:r>
            <a:endParaRPr lang="en-US" sz="3200" kern="1200" dirty="0">
              <a:solidFill>
                <a:srgbClr val="0000FF"/>
              </a:solidFill>
              <a:latin typeface="Times New Roman" pitchFamily="18" charset="0"/>
              <a:cs typeface="Times New Roman" pitchFamily="18" charset="0"/>
            </a:endParaRPr>
          </a:p>
        </p:txBody>
      </p:sp>
      <p:sp>
        <p:nvSpPr>
          <p:cNvPr id="40963" name="TextBox 4"/>
          <p:cNvSpPr txBox="1">
            <a:spLocks noChangeArrowheads="1"/>
          </p:cNvSpPr>
          <p:nvPr/>
        </p:nvSpPr>
        <p:spPr bwMode="auto">
          <a:xfrm>
            <a:off x="2057400" y="1752601"/>
            <a:ext cx="8229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lvl="1" eaLnBrk="0" fontAlgn="base" hangingPunct="0">
              <a:spcBef>
                <a:spcPct val="0"/>
              </a:spcBef>
              <a:spcAft>
                <a:spcPts val="1800"/>
              </a:spcAft>
              <a:buClrTx/>
              <a:buFont typeface="Arial" panose="020B0604020202020204" pitchFamily="34" charset="0"/>
              <a:buChar char="•"/>
            </a:pPr>
            <a:r>
              <a:rPr lang="ru-RU" altLang="ru-RU" sz="2400">
                <a:solidFill>
                  <a:srgbClr val="000000"/>
                </a:solidFill>
                <a:latin typeface="Times New Roman" panose="02020603050405020304" pitchFamily="18" charset="0"/>
                <a:cs typeface="Times New Roman" panose="02020603050405020304" pitchFamily="18" charset="0"/>
              </a:rPr>
              <a:t>Качество разработки заданий</a:t>
            </a:r>
          </a:p>
          <a:p>
            <a:pPr lvl="1" eaLnBrk="0" fontAlgn="base" hangingPunct="0">
              <a:spcBef>
                <a:spcPct val="0"/>
              </a:spcBef>
              <a:spcAft>
                <a:spcPts val="1800"/>
              </a:spcAft>
              <a:buClrTx/>
              <a:buFont typeface="Arial" panose="020B0604020202020204" pitchFamily="34" charset="0"/>
              <a:buChar char="•"/>
            </a:pPr>
            <a:r>
              <a:rPr lang="ru-RU" altLang="ru-RU" sz="2400">
                <a:solidFill>
                  <a:srgbClr val="000000"/>
                </a:solidFill>
                <a:latin typeface="Times New Roman" panose="02020603050405020304" pitchFamily="18" charset="0"/>
                <a:cs typeface="Times New Roman" panose="02020603050405020304" pitchFamily="18" charset="0"/>
              </a:rPr>
              <a:t>Соответствие пройденному материалу</a:t>
            </a:r>
          </a:p>
          <a:p>
            <a:pPr lvl="1" eaLnBrk="0" fontAlgn="base" hangingPunct="0">
              <a:spcBef>
                <a:spcPct val="0"/>
              </a:spcBef>
              <a:spcAft>
                <a:spcPts val="1800"/>
              </a:spcAft>
              <a:buClrTx/>
              <a:buFont typeface="Arial" panose="020B0604020202020204" pitchFamily="34" charset="0"/>
              <a:buChar char="•"/>
            </a:pPr>
            <a:r>
              <a:rPr lang="ru-RU" altLang="ru-RU" sz="2400">
                <a:solidFill>
                  <a:srgbClr val="000000"/>
                </a:solidFill>
                <a:latin typeface="Times New Roman" panose="02020603050405020304" pitchFamily="18" charset="0"/>
                <a:cs typeface="Times New Roman" panose="02020603050405020304" pitchFamily="18" charset="0"/>
              </a:rPr>
              <a:t>Уровень сложности</a:t>
            </a:r>
          </a:p>
          <a:p>
            <a:pPr lvl="1" eaLnBrk="0" fontAlgn="base" hangingPunct="0">
              <a:spcBef>
                <a:spcPct val="0"/>
              </a:spcBef>
              <a:spcAft>
                <a:spcPts val="1800"/>
              </a:spcAft>
              <a:buClrTx/>
              <a:buFont typeface="Arial" panose="020B0604020202020204" pitchFamily="34" charset="0"/>
              <a:buChar char="•"/>
            </a:pPr>
            <a:r>
              <a:rPr lang="ru-RU" altLang="ru-RU" sz="2400">
                <a:solidFill>
                  <a:srgbClr val="000000"/>
                </a:solidFill>
                <a:latin typeface="Times New Roman" panose="02020603050405020304" pitchFamily="18" charset="0"/>
                <a:cs typeface="Times New Roman" panose="02020603050405020304" pitchFamily="18" charset="0"/>
              </a:rPr>
              <a:t>Распределение баллов</a:t>
            </a:r>
          </a:p>
          <a:p>
            <a:pPr lvl="1" eaLnBrk="0" fontAlgn="base" hangingPunct="0">
              <a:spcBef>
                <a:spcPct val="0"/>
              </a:spcBef>
              <a:spcAft>
                <a:spcPts val="1800"/>
              </a:spcAft>
              <a:buClrTx/>
              <a:buFont typeface="Arial" panose="020B0604020202020204" pitchFamily="34" charset="0"/>
              <a:buChar char="•"/>
            </a:pPr>
            <a:r>
              <a:rPr lang="ru-RU" altLang="ru-RU" sz="2400">
                <a:solidFill>
                  <a:srgbClr val="000000"/>
                </a:solidFill>
                <a:latin typeface="Times New Roman" panose="02020603050405020304" pitchFamily="18" charset="0"/>
                <a:cs typeface="Times New Roman" panose="02020603050405020304" pitchFamily="18" charset="0"/>
              </a:rPr>
              <a:t>Время на выполнение заданий </a:t>
            </a:r>
          </a:p>
          <a:p>
            <a:pPr lvl="1" eaLnBrk="0" fontAlgn="base" hangingPunct="0">
              <a:spcBef>
                <a:spcPct val="0"/>
              </a:spcBef>
              <a:spcAft>
                <a:spcPts val="1800"/>
              </a:spcAft>
              <a:buClrTx/>
              <a:buFont typeface="Arial" panose="020B0604020202020204" pitchFamily="34" charset="0"/>
              <a:buChar char="•"/>
            </a:pPr>
            <a:r>
              <a:rPr lang="ru-RU" altLang="ru-RU" sz="2400">
                <a:solidFill>
                  <a:srgbClr val="000000"/>
                </a:solidFill>
                <a:latin typeface="Times New Roman" panose="02020603050405020304" pitchFamily="18" charset="0"/>
                <a:cs typeface="Times New Roman" panose="02020603050405020304" pitchFamily="18" charset="0"/>
              </a:rPr>
              <a:t>Возрастные особенности учащихся </a:t>
            </a:r>
          </a:p>
          <a:p>
            <a:pPr lvl="1" eaLnBrk="0" fontAlgn="base" hangingPunct="0">
              <a:spcBef>
                <a:spcPct val="0"/>
              </a:spcBef>
              <a:spcAft>
                <a:spcPts val="1800"/>
              </a:spcAft>
              <a:buClrTx/>
              <a:buFont typeface="Arial" panose="020B0604020202020204" pitchFamily="34" charset="0"/>
              <a:buChar char="•"/>
            </a:pPr>
            <a:endParaRPr lang="ru-RU" altLang="ru-RU" sz="2400">
              <a:solidFill>
                <a:srgbClr val="000000"/>
              </a:solidFill>
              <a:latin typeface="Times New Roman" panose="02020603050405020304" pitchFamily="18" charset="0"/>
              <a:cs typeface="Times New Roman" panose="02020603050405020304" pitchFamily="18" charset="0"/>
            </a:endParaRPr>
          </a:p>
        </p:txBody>
      </p:sp>
      <p:sp>
        <p:nvSpPr>
          <p:cNvPr id="40964" name="Прямоугольник 5"/>
          <p:cNvSpPr>
            <a:spLocks noChangeArrowheads="1"/>
          </p:cNvSpPr>
          <p:nvPr/>
        </p:nvSpPr>
        <p:spPr bwMode="auto">
          <a:xfrm>
            <a:off x="7299325" y="6457950"/>
            <a:ext cx="278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FF3300"/>
              </a:buClr>
              <a:buChar char="•"/>
              <a:defRPr sz="3200">
                <a:solidFill>
                  <a:schemeClr val="tx1"/>
                </a:solidFill>
                <a:latin typeface="Arial" panose="020B0604020202020204" pitchFamily="34" charset="0"/>
              </a:defRPr>
            </a:lvl1pPr>
            <a:lvl2pPr>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lvl="1" algn="r" eaLnBrk="0" fontAlgn="base" hangingPunct="0">
              <a:spcBef>
                <a:spcPct val="0"/>
              </a:spcBef>
              <a:spcAft>
                <a:spcPts val="600"/>
              </a:spcAft>
              <a:buClrTx/>
              <a:buNone/>
            </a:pPr>
            <a:r>
              <a:rPr lang="en-US" altLang="ru-RU" sz="2000">
                <a:solidFill>
                  <a:srgbClr val="FFFFFF"/>
                </a:solidFill>
                <a:latin typeface="Times New Roman" panose="02020603050405020304" pitchFamily="18" charset="0"/>
                <a:cs typeface="Times New Roman" panose="02020603050405020304" pitchFamily="18" charset="0"/>
              </a:rPr>
              <a:t>(Robert Good, 2017)</a:t>
            </a:r>
          </a:p>
        </p:txBody>
      </p:sp>
    </p:spTree>
    <p:extLst>
      <p:ext uri="{BB962C8B-B14F-4D97-AF65-F5344CB8AC3E}">
        <p14:creationId xmlns:p14="http://schemas.microsoft.com/office/powerpoint/2010/main" val="1984866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41C7-80B3-4041-9730-C9DC70221B27}"/>
              </a:ext>
            </a:extLst>
          </p:cNvPr>
          <p:cNvSpPr>
            <a:spLocks noGrp="1"/>
          </p:cNvSpPr>
          <p:nvPr>
            <p:ph type="title"/>
          </p:nvPr>
        </p:nvSpPr>
        <p:spPr>
          <a:xfrm>
            <a:off x="2971800" y="304800"/>
            <a:ext cx="6457950" cy="533400"/>
          </a:xfrm>
        </p:spPr>
        <p:txBody>
          <a:bodyPr>
            <a:noAutofit/>
          </a:bodyPr>
          <a:lstStyle/>
          <a:p>
            <a:pPr>
              <a:defRPr/>
            </a:pPr>
            <a:r>
              <a:rPr lang="ru-RU" sz="3200" kern="1200" dirty="0">
                <a:solidFill>
                  <a:srgbClr val="0000FF"/>
                </a:solidFill>
                <a:latin typeface="Times New Roman" pitchFamily="18" charset="0"/>
                <a:cs typeface="Times New Roman" pitchFamily="18" charset="0"/>
              </a:rPr>
              <a:t>Внешние факторы</a:t>
            </a:r>
            <a:endParaRPr lang="en-US" sz="3200" kern="1200" dirty="0">
              <a:solidFill>
                <a:srgbClr val="0000FF"/>
              </a:solidFill>
              <a:latin typeface="Times New Roman" pitchFamily="18" charset="0"/>
              <a:cs typeface="Times New Roman" pitchFamily="18" charset="0"/>
            </a:endParaRPr>
          </a:p>
        </p:txBody>
      </p:sp>
      <p:sp>
        <p:nvSpPr>
          <p:cNvPr id="43011" name="TextBox 2"/>
          <p:cNvSpPr txBox="1">
            <a:spLocks noChangeArrowheads="1"/>
          </p:cNvSpPr>
          <p:nvPr/>
        </p:nvSpPr>
        <p:spPr bwMode="auto">
          <a:xfrm>
            <a:off x="1752600" y="3581401"/>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3300"/>
              </a:buClr>
              <a:buChar char="•"/>
              <a:defRPr sz="3200">
                <a:solidFill>
                  <a:schemeClr val="tx1"/>
                </a:solidFill>
                <a:latin typeface="Arial" panose="020B0604020202020204" pitchFamily="34" charset="0"/>
              </a:defRPr>
            </a:lvl1pPr>
            <a:lvl2pPr marL="914400" indent="-45720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lvl="1" eaLnBrk="0" fontAlgn="base" hangingPunct="0">
              <a:spcBef>
                <a:spcPct val="0"/>
              </a:spcBef>
              <a:spcAft>
                <a:spcPts val="600"/>
              </a:spcAft>
              <a:buClrTx/>
              <a:buFont typeface="Wingdings" panose="05000000000000000000" pitchFamily="2" charset="2"/>
              <a:buChar char="v"/>
            </a:pPr>
            <a:endParaRPr lang="en-US" altLang="ru-RU" sz="2400">
              <a:solidFill>
                <a:srgbClr val="000000"/>
              </a:solidFill>
              <a:latin typeface="Times New Roman" panose="02020603050405020304" pitchFamily="18" charset="0"/>
              <a:cs typeface="Times New Roman" panose="02020603050405020304" pitchFamily="18" charset="0"/>
            </a:endParaRPr>
          </a:p>
        </p:txBody>
      </p:sp>
      <p:sp>
        <p:nvSpPr>
          <p:cNvPr id="18437" name="Прямоугольник 2">
            <a:extLst>
              <a:ext uri="{FF2B5EF4-FFF2-40B4-BE49-F238E27FC236}">
                <a16:creationId xmlns:a16="http://schemas.microsoft.com/office/drawing/2014/main" id="{8C0E944F-B741-4C2D-AF78-2A15AC6B74F7}"/>
              </a:ext>
            </a:extLst>
          </p:cNvPr>
          <p:cNvSpPr>
            <a:spLocks noChangeArrowheads="1"/>
          </p:cNvSpPr>
          <p:nvPr/>
        </p:nvSpPr>
        <p:spPr bwMode="auto">
          <a:xfrm>
            <a:off x="2209800" y="1055688"/>
            <a:ext cx="79248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defRPr/>
            </a:pPr>
            <a:r>
              <a:rPr lang="ru-RU" sz="2000" dirty="0">
                <a:solidFill>
                  <a:srgbClr val="000000"/>
                </a:solidFill>
                <a:latin typeface="Times New Roman" pitchFamily="18" charset="0"/>
                <a:cs typeface="Times New Roman" pitchFamily="18" charset="0"/>
              </a:rPr>
              <a:t>Процедуры оценивания </a:t>
            </a:r>
          </a:p>
          <a:p>
            <a:pPr marL="804863" indent="-342900" eaLnBrk="0" fontAlgn="base" hangingPunct="0">
              <a:spcBef>
                <a:spcPct val="0"/>
              </a:spcBef>
              <a:spcAft>
                <a:spcPct val="0"/>
              </a:spcAft>
              <a:buFont typeface="Arial" pitchFamily="34" charset="0"/>
              <a:buChar char="•"/>
              <a:defRPr/>
            </a:pPr>
            <a:r>
              <a:rPr lang="ru-RU" sz="2000" dirty="0">
                <a:solidFill>
                  <a:srgbClr val="000000"/>
                </a:solidFill>
                <a:latin typeface="Times New Roman" pitchFamily="18" charset="0"/>
                <a:cs typeface="Times New Roman" pitchFamily="18" charset="0"/>
              </a:rPr>
              <a:t>Компьютерный/Бумажный формат</a:t>
            </a:r>
          </a:p>
          <a:p>
            <a:pPr marL="804863" indent="-342900" eaLnBrk="0" fontAlgn="base" hangingPunct="0">
              <a:spcBef>
                <a:spcPct val="0"/>
              </a:spcBef>
              <a:spcAft>
                <a:spcPct val="0"/>
              </a:spcAft>
              <a:buFont typeface="Arial" pitchFamily="34" charset="0"/>
              <a:buChar char="•"/>
              <a:defRPr/>
            </a:pPr>
            <a:r>
              <a:rPr lang="ru-RU" sz="2000" dirty="0">
                <a:solidFill>
                  <a:srgbClr val="000000"/>
                </a:solidFill>
                <a:latin typeface="Times New Roman" pitchFamily="18" charset="0"/>
                <a:cs typeface="Times New Roman" pitchFamily="18" charset="0"/>
              </a:rPr>
              <a:t>Правила, инструкции</a:t>
            </a:r>
          </a:p>
          <a:p>
            <a:pPr marL="804863" indent="-342900" eaLnBrk="0" fontAlgn="base" hangingPunct="0">
              <a:spcBef>
                <a:spcPct val="0"/>
              </a:spcBef>
              <a:spcAft>
                <a:spcPct val="0"/>
              </a:spcAft>
              <a:buFont typeface="Arial" pitchFamily="34" charset="0"/>
              <a:buChar char="•"/>
              <a:defRPr/>
            </a:pPr>
            <a:r>
              <a:rPr lang="ru-RU" sz="2000" dirty="0">
                <a:solidFill>
                  <a:srgbClr val="000000"/>
                </a:solidFill>
                <a:latin typeface="Times New Roman" pitchFamily="18" charset="0"/>
                <a:cs typeface="Times New Roman" pitchFamily="18" charset="0"/>
              </a:rPr>
              <a:t>Компетентность вовлеченных участников</a:t>
            </a:r>
          </a:p>
          <a:p>
            <a:pPr marL="804863" indent="-342900" eaLnBrk="0" fontAlgn="base" hangingPunct="0">
              <a:spcBef>
                <a:spcPct val="0"/>
              </a:spcBef>
              <a:spcAft>
                <a:spcPct val="0"/>
              </a:spcAft>
              <a:buFont typeface="Arial" pitchFamily="34" charset="0"/>
              <a:buChar char="•"/>
              <a:defRPr/>
            </a:pPr>
            <a:r>
              <a:rPr lang="ru-RU" sz="2000" dirty="0">
                <a:solidFill>
                  <a:srgbClr val="000000"/>
                </a:solidFill>
                <a:latin typeface="Times New Roman" pitchFamily="18" charset="0"/>
                <a:cs typeface="Times New Roman" pitchFamily="18" charset="0"/>
              </a:rPr>
              <a:t>Место/условия проведения</a:t>
            </a:r>
          </a:p>
          <a:p>
            <a:pPr marL="804863" indent="-342900" eaLnBrk="0" fontAlgn="base" hangingPunct="0">
              <a:spcBef>
                <a:spcPct val="0"/>
              </a:spcBef>
              <a:spcAft>
                <a:spcPct val="0"/>
              </a:spcAft>
              <a:buFont typeface="Arial" pitchFamily="34" charset="0"/>
              <a:buChar char="•"/>
              <a:defRPr/>
            </a:pPr>
            <a:endParaRPr lang="ru-RU" sz="2000" dirty="0">
              <a:solidFill>
                <a:srgbClr val="000000"/>
              </a:solidFill>
              <a:latin typeface="Times New Roman" pitchFamily="18" charset="0"/>
              <a:cs typeface="Times New Roman" pitchFamily="18" charset="0"/>
            </a:endParaRPr>
          </a:p>
          <a:p>
            <a:pPr eaLnBrk="0" fontAlgn="base" hangingPunct="0">
              <a:spcBef>
                <a:spcPct val="0"/>
              </a:spcBef>
              <a:spcAft>
                <a:spcPct val="0"/>
              </a:spcAft>
              <a:defRPr/>
            </a:pPr>
            <a:r>
              <a:rPr lang="ru-RU" sz="2000" dirty="0">
                <a:solidFill>
                  <a:srgbClr val="000000"/>
                </a:solidFill>
                <a:latin typeface="Times New Roman" pitchFamily="18" charset="0"/>
                <a:cs typeface="Times New Roman" pitchFamily="18" charset="0"/>
              </a:rPr>
              <a:t>Ожидания </a:t>
            </a:r>
          </a:p>
          <a:p>
            <a:pPr marL="800100" lvl="1" indent="-342900" eaLnBrk="0" fontAlgn="base" hangingPunct="0">
              <a:spcBef>
                <a:spcPct val="0"/>
              </a:spcBef>
              <a:spcAft>
                <a:spcPts val="600"/>
              </a:spcAft>
              <a:buFont typeface="Arial" charset="0"/>
              <a:buChar char="•"/>
              <a:defRPr/>
            </a:pPr>
            <a:r>
              <a:rPr lang="ru-RU" altLang="ru-RU" sz="2000" dirty="0">
                <a:solidFill>
                  <a:srgbClr val="000000"/>
                </a:solidFill>
                <a:latin typeface="Times New Roman" pitchFamily="18" charset="0"/>
                <a:cs typeface="Times New Roman" pitchFamily="18" charset="0"/>
              </a:rPr>
              <a:t>Цели и ожидания</a:t>
            </a:r>
          </a:p>
          <a:p>
            <a:pPr marL="800100" lvl="1" indent="-342900" eaLnBrk="0" fontAlgn="base" hangingPunct="0">
              <a:spcBef>
                <a:spcPct val="0"/>
              </a:spcBef>
              <a:spcAft>
                <a:spcPts val="600"/>
              </a:spcAft>
              <a:buFont typeface="Arial" charset="0"/>
              <a:buChar char="•"/>
              <a:defRPr/>
            </a:pPr>
            <a:r>
              <a:rPr lang="ru-RU" altLang="ru-RU" sz="2000" dirty="0">
                <a:solidFill>
                  <a:srgbClr val="000000"/>
                </a:solidFill>
                <a:latin typeface="Times New Roman" pitchFamily="18" charset="0"/>
                <a:cs typeface="Times New Roman" pitchFamily="18" charset="0"/>
              </a:rPr>
              <a:t>Анализ результатов</a:t>
            </a:r>
          </a:p>
          <a:p>
            <a:pPr marL="800100" lvl="1" indent="-342900" eaLnBrk="0" fontAlgn="base" hangingPunct="0">
              <a:spcBef>
                <a:spcPct val="0"/>
              </a:spcBef>
              <a:spcAft>
                <a:spcPts val="600"/>
              </a:spcAft>
              <a:buFont typeface="Arial" charset="0"/>
              <a:buChar char="•"/>
              <a:defRPr/>
            </a:pPr>
            <a:r>
              <a:rPr lang="ru-RU" altLang="ru-RU" sz="2000" dirty="0">
                <a:solidFill>
                  <a:srgbClr val="000000"/>
                </a:solidFill>
                <a:latin typeface="Times New Roman" pitchFamily="18" charset="0"/>
                <a:cs typeface="Times New Roman" pitchFamily="18" charset="0"/>
              </a:rPr>
              <a:t>Документирование</a:t>
            </a:r>
            <a:endParaRPr lang="en-US" altLang="ru-RU" sz="2000" dirty="0">
              <a:solidFill>
                <a:srgbClr val="000000"/>
              </a:solidFill>
              <a:latin typeface="Times New Roman" pitchFamily="18" charset="0"/>
              <a:cs typeface="Times New Roman" pitchFamily="18" charset="0"/>
            </a:endParaRPr>
          </a:p>
          <a:p>
            <a:pPr marL="800100" lvl="1" indent="-342900" eaLnBrk="0" fontAlgn="base" hangingPunct="0">
              <a:spcBef>
                <a:spcPct val="0"/>
              </a:spcBef>
              <a:spcAft>
                <a:spcPts val="600"/>
              </a:spcAft>
              <a:buFont typeface="Arial" charset="0"/>
              <a:buChar char="•"/>
              <a:defRPr/>
            </a:pPr>
            <a:r>
              <a:rPr lang="ru-RU" altLang="ru-RU" sz="2000" dirty="0">
                <a:solidFill>
                  <a:srgbClr val="000000"/>
                </a:solidFill>
                <a:latin typeface="Times New Roman" pitchFamily="18" charset="0"/>
                <a:cs typeface="Times New Roman" pitchFamily="18" charset="0"/>
              </a:rPr>
              <a:t>Взаимная </a:t>
            </a:r>
            <a:r>
              <a:rPr lang="en-US" altLang="ru-RU" sz="2000" dirty="0">
                <a:solidFill>
                  <a:srgbClr val="000000"/>
                </a:solidFill>
                <a:latin typeface="Times New Roman" pitchFamily="18" charset="0"/>
                <a:cs typeface="Times New Roman" pitchFamily="18" charset="0"/>
              </a:rPr>
              <a:t>(</a:t>
            </a:r>
            <a:r>
              <a:rPr lang="ru-RU" altLang="ru-RU" sz="2000" dirty="0">
                <a:solidFill>
                  <a:srgbClr val="000000"/>
                </a:solidFill>
                <a:latin typeface="Times New Roman" pitchFamily="18" charset="0"/>
                <a:cs typeface="Times New Roman" pitchFamily="18" charset="0"/>
              </a:rPr>
              <a:t>учащийся и учитель</a:t>
            </a:r>
            <a:r>
              <a:rPr lang="en-US" altLang="ru-RU" sz="2000" dirty="0">
                <a:solidFill>
                  <a:srgbClr val="000000"/>
                </a:solidFill>
                <a:latin typeface="Times New Roman" pitchFamily="18" charset="0"/>
                <a:cs typeface="Times New Roman" pitchFamily="18" charset="0"/>
              </a:rPr>
              <a:t>) </a:t>
            </a:r>
            <a:r>
              <a:rPr lang="ru-RU" altLang="ru-RU" sz="2000" dirty="0">
                <a:solidFill>
                  <a:srgbClr val="000000"/>
                </a:solidFill>
                <a:latin typeface="Times New Roman" pitchFamily="18" charset="0"/>
                <a:cs typeface="Times New Roman" pitchFamily="18" charset="0"/>
              </a:rPr>
              <a:t>ответственность за обучение </a:t>
            </a:r>
            <a:endParaRPr lang="en-US" altLang="ru-RU" sz="2000" dirty="0">
              <a:solidFill>
                <a:srgbClr val="000000"/>
              </a:solidFill>
              <a:latin typeface="Times New Roman" pitchFamily="18" charset="0"/>
              <a:cs typeface="Times New Roman" pitchFamily="18" charset="0"/>
            </a:endParaRPr>
          </a:p>
        </p:txBody>
      </p:sp>
      <p:sp>
        <p:nvSpPr>
          <p:cNvPr id="43013" name="Прямоугольник 5"/>
          <p:cNvSpPr>
            <a:spLocks noChangeArrowheads="1"/>
          </p:cNvSpPr>
          <p:nvPr/>
        </p:nvSpPr>
        <p:spPr bwMode="auto">
          <a:xfrm>
            <a:off x="7299325" y="6457950"/>
            <a:ext cx="278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FF3300"/>
              </a:buClr>
              <a:buChar char="•"/>
              <a:defRPr sz="3200">
                <a:solidFill>
                  <a:schemeClr val="tx1"/>
                </a:solidFill>
                <a:latin typeface="Arial" panose="020B0604020202020204" pitchFamily="34" charset="0"/>
              </a:defRPr>
            </a:lvl1pPr>
            <a:lvl2pPr>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lvl="1" algn="r" eaLnBrk="0" fontAlgn="base" hangingPunct="0">
              <a:spcBef>
                <a:spcPct val="0"/>
              </a:spcBef>
              <a:spcAft>
                <a:spcPts val="600"/>
              </a:spcAft>
              <a:buClrTx/>
              <a:buNone/>
            </a:pPr>
            <a:r>
              <a:rPr lang="en-US" altLang="ru-RU" sz="2000">
                <a:solidFill>
                  <a:srgbClr val="FFFFFF"/>
                </a:solidFill>
                <a:latin typeface="Times New Roman" panose="02020603050405020304" pitchFamily="18" charset="0"/>
                <a:cs typeface="Times New Roman" panose="02020603050405020304" pitchFamily="18" charset="0"/>
              </a:rPr>
              <a:t>(Robert Good, 2017)</a:t>
            </a:r>
          </a:p>
        </p:txBody>
      </p:sp>
    </p:spTree>
    <p:extLst>
      <p:ext uri="{BB962C8B-B14F-4D97-AF65-F5344CB8AC3E}">
        <p14:creationId xmlns:p14="http://schemas.microsoft.com/office/powerpoint/2010/main" val="4204270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43172" indent="-247374">
              <a:defRPr>
                <a:solidFill>
                  <a:schemeClr val="tx1"/>
                </a:solidFill>
                <a:latin typeface="Arial" panose="020B0604020202020204" pitchFamily="34" charset="0"/>
              </a:defRPr>
            </a:lvl2pPr>
            <a:lvl3pPr marL="989495" indent="-197899">
              <a:defRPr>
                <a:solidFill>
                  <a:schemeClr val="tx1"/>
                </a:solidFill>
                <a:latin typeface="Arial" panose="020B0604020202020204" pitchFamily="34" charset="0"/>
              </a:defRPr>
            </a:lvl3pPr>
            <a:lvl4pPr marL="1385293" indent="-197899">
              <a:defRPr>
                <a:solidFill>
                  <a:schemeClr val="tx1"/>
                </a:solidFill>
                <a:latin typeface="Arial" panose="020B0604020202020204" pitchFamily="34" charset="0"/>
              </a:defRPr>
            </a:lvl4pPr>
            <a:lvl5pPr marL="1781091" indent="-197899">
              <a:defRPr>
                <a:solidFill>
                  <a:schemeClr val="tx1"/>
                </a:solidFill>
                <a:latin typeface="Arial" panose="020B0604020202020204" pitchFamily="34" charset="0"/>
              </a:defRPr>
            </a:lvl5pPr>
            <a:lvl6pPr marL="2176889" indent="-197899" eaLnBrk="0" fontAlgn="base" hangingPunct="0">
              <a:spcBef>
                <a:spcPct val="0"/>
              </a:spcBef>
              <a:spcAft>
                <a:spcPct val="0"/>
              </a:spcAft>
              <a:defRPr>
                <a:solidFill>
                  <a:schemeClr val="tx1"/>
                </a:solidFill>
                <a:latin typeface="Arial" panose="020B0604020202020204" pitchFamily="34" charset="0"/>
              </a:defRPr>
            </a:lvl6pPr>
            <a:lvl7pPr marL="2572687" indent="-197899" eaLnBrk="0" fontAlgn="base" hangingPunct="0">
              <a:spcBef>
                <a:spcPct val="0"/>
              </a:spcBef>
              <a:spcAft>
                <a:spcPct val="0"/>
              </a:spcAft>
              <a:defRPr>
                <a:solidFill>
                  <a:schemeClr val="tx1"/>
                </a:solidFill>
                <a:latin typeface="Arial" panose="020B0604020202020204" pitchFamily="34" charset="0"/>
              </a:defRPr>
            </a:lvl7pPr>
            <a:lvl8pPr marL="2968485" indent="-197899" eaLnBrk="0" fontAlgn="base" hangingPunct="0">
              <a:spcBef>
                <a:spcPct val="0"/>
              </a:spcBef>
              <a:spcAft>
                <a:spcPct val="0"/>
              </a:spcAft>
              <a:defRPr>
                <a:solidFill>
                  <a:schemeClr val="tx1"/>
                </a:solidFill>
                <a:latin typeface="Arial" panose="020B0604020202020204" pitchFamily="34" charset="0"/>
              </a:defRPr>
            </a:lvl8pPr>
            <a:lvl9pPr marL="3364283" indent="-197899" eaLnBrk="0" fontAlgn="base" hangingPunct="0">
              <a:spcBef>
                <a:spcPct val="0"/>
              </a:spcBef>
              <a:spcAft>
                <a:spcPct val="0"/>
              </a:spcAft>
              <a:defRPr>
                <a:solidFill>
                  <a:schemeClr val="tx1"/>
                </a:solidFill>
                <a:latin typeface="Arial" panose="020B0604020202020204" pitchFamily="34" charset="0"/>
              </a:defRPr>
            </a:lvl9pPr>
          </a:lstStyle>
          <a:p>
            <a:fld id="{401F98B3-7148-4061-9491-9AB700A9F059}" type="slidenum">
              <a:rPr lang="ru-RU" altLang="ru-RU">
                <a:solidFill>
                  <a:srgbClr val="FF3300"/>
                </a:solidFill>
                <a:latin typeface="Verdana" panose="020B0604030504040204" pitchFamily="34" charset="0"/>
              </a:rPr>
              <a:pPr/>
              <a:t>4</a:t>
            </a:fld>
            <a:endParaRPr lang="ru-RU" altLang="ru-RU">
              <a:solidFill>
                <a:srgbClr val="FF3300"/>
              </a:solidFill>
              <a:latin typeface="Verdana" panose="020B0604030504040204" pitchFamily="34" charset="0"/>
            </a:endParaRPr>
          </a:p>
        </p:txBody>
      </p:sp>
      <p:sp>
        <p:nvSpPr>
          <p:cNvPr id="10243" name="Объект 5"/>
          <p:cNvSpPr>
            <a:spLocks noGrp="1"/>
          </p:cNvSpPr>
          <p:nvPr>
            <p:ph idx="1"/>
          </p:nvPr>
        </p:nvSpPr>
        <p:spPr>
          <a:xfrm>
            <a:off x="1425277" y="574478"/>
            <a:ext cx="9341448" cy="5219564"/>
          </a:xfrm>
        </p:spPr>
        <p:txBody>
          <a:bodyPr vert="horz" wrap="square" lIns="104704" tIns="52353" rIns="104704" bIns="52353" numCol="1" anchor="t" anchorCtr="0" compatLnSpc="1">
            <a:prstTxWarp prst="textNoShape">
              <a:avLst/>
            </a:prstTxWarp>
            <a:spAutoFit/>
          </a:bodyPr>
          <a:lstStyle/>
          <a:p>
            <a:pPr algn="just"/>
            <a:r>
              <a:rPr lang="kk-KZ" altLang="ru-RU" sz="1645">
                <a:latin typeface="Times New Roman" panose="02020603050405020304" pitchFamily="18" charset="0"/>
                <a:cs typeface="Times New Roman" panose="02020603050405020304" pitchFamily="18" charset="0"/>
              </a:rPr>
              <a:t>Стандарт </a:t>
            </a:r>
          </a:p>
          <a:p>
            <a:pPr algn="just"/>
            <a:r>
              <a:rPr lang="kk-KZ" altLang="ru-RU" sz="1645">
                <a:latin typeface="Times New Roman" panose="02020603050405020304" pitchFamily="18" charset="0"/>
                <a:cs typeface="Times New Roman" panose="02020603050405020304" pitchFamily="18" charset="0"/>
              </a:rPr>
              <a:t>Учебная программа </a:t>
            </a:r>
            <a:endParaRPr lang="ru-RU" altLang="ru-RU" sz="1645">
              <a:latin typeface="Times New Roman" panose="02020603050405020304" pitchFamily="18" charset="0"/>
              <a:cs typeface="Times New Roman" panose="02020603050405020304" pitchFamily="18" charset="0"/>
            </a:endParaRPr>
          </a:p>
          <a:p>
            <a:pPr algn="just"/>
            <a:r>
              <a:rPr lang="kk-KZ" altLang="ru-RU" sz="1645">
                <a:latin typeface="Times New Roman" panose="02020603050405020304" pitchFamily="18" charset="0"/>
                <a:cs typeface="Times New Roman" panose="02020603050405020304" pitchFamily="18" charset="0"/>
              </a:rPr>
              <a:t>Долгосрочный план</a:t>
            </a:r>
          </a:p>
          <a:p>
            <a:pPr algn="just"/>
            <a:r>
              <a:rPr lang="kk-KZ" altLang="ru-RU" sz="1645">
                <a:latin typeface="Times New Roman" panose="02020603050405020304" pitchFamily="18" charset="0"/>
                <a:cs typeface="Times New Roman" panose="02020603050405020304" pitchFamily="18" charset="0"/>
              </a:rPr>
              <a:t>Среднесрочный план</a:t>
            </a:r>
          </a:p>
          <a:p>
            <a:pPr algn="just"/>
            <a:r>
              <a:rPr lang="kk-KZ" altLang="ru-RU" sz="1645">
                <a:latin typeface="Times New Roman" panose="02020603050405020304" pitchFamily="18" charset="0"/>
                <a:cs typeface="Times New Roman" panose="02020603050405020304" pitchFamily="18" charset="0"/>
              </a:rPr>
              <a:t>Краткосрочный план</a:t>
            </a:r>
          </a:p>
          <a:p>
            <a:pPr algn="just"/>
            <a:r>
              <a:rPr lang="ru-RU" altLang="ru-RU" sz="1645">
                <a:latin typeface="Times New Roman" panose="02020603050405020304" pitchFamily="18" charset="0"/>
                <a:cs typeface="Times New Roman" panose="02020603050405020304" pitchFamily="18" charset="0"/>
              </a:rPr>
              <a:t>Инструктивно-методическое письмо «Об особенностях организации образовательного процесса в общеобразовательных школах Республики Казахстан в 2018-2019 учебном году».</a:t>
            </a:r>
          </a:p>
          <a:p>
            <a:pPr algn="just"/>
            <a:r>
              <a:rPr lang="ru-RU" altLang="ru-RU" sz="1645">
                <a:latin typeface="Times New Roman" panose="02020603050405020304" pitchFamily="18" charset="0"/>
                <a:cs typeface="Times New Roman" panose="02020603050405020304" pitchFamily="18" charset="0"/>
              </a:rPr>
              <a:t>Приказ Министра образования и науки Республики Казахстан от 18 марта 2008 года № 125 «Об утверждении Типовых правил проведения текущего контроля успеваемости, промежуточной и итоговой аттестации обучающихся» (</a:t>
            </a:r>
            <a:r>
              <a:rPr lang="ru-RU" altLang="ru-RU" sz="1645">
                <a:solidFill>
                  <a:srgbClr val="FF0000"/>
                </a:solidFill>
                <a:latin typeface="Times New Roman" panose="02020603050405020304" pitchFamily="18" charset="0"/>
                <a:cs typeface="Times New Roman" panose="02020603050405020304" pitchFamily="18" charset="0"/>
              </a:rPr>
              <a:t>с изменениями №272 </a:t>
            </a:r>
            <a:r>
              <a:rPr lang="ru-RU" altLang="ru-RU" sz="1645">
                <a:latin typeface="Times New Roman" panose="02020603050405020304" pitchFamily="18" charset="0"/>
                <a:cs typeface="Times New Roman" panose="02020603050405020304" pitchFamily="18" charset="0"/>
              </a:rPr>
              <a:t>от </a:t>
            </a:r>
            <a:r>
              <a:rPr lang="ru-RU" altLang="ru-RU" sz="1645">
                <a:solidFill>
                  <a:srgbClr val="FF0000"/>
                </a:solidFill>
                <a:latin typeface="Times New Roman" panose="02020603050405020304" pitchFamily="18" charset="0"/>
                <a:cs typeface="Times New Roman" panose="02020603050405020304" pitchFamily="18" charset="0"/>
              </a:rPr>
              <a:t>14 июня 2018 года</a:t>
            </a:r>
            <a:r>
              <a:rPr lang="ru-RU" altLang="ru-RU" sz="1645">
                <a:latin typeface="Times New Roman" panose="02020603050405020304" pitchFamily="18" charset="0"/>
                <a:cs typeface="Times New Roman" panose="02020603050405020304" pitchFamily="18" charset="0"/>
              </a:rPr>
              <a:t>)</a:t>
            </a:r>
          </a:p>
          <a:p>
            <a:r>
              <a:rPr lang="ru-RU" altLang="ru-RU" sz="1645">
                <a:latin typeface="Times New Roman" panose="02020603050405020304" pitchFamily="18" charset="0"/>
                <a:cs typeface="Times New Roman" panose="02020603050405020304" pitchFamily="18" charset="0"/>
              </a:rPr>
              <a:t>Приказ № 32  от 26 января 2018 года «Об определении перечня документов, рекомендуемых для ведения отдельными категориями педагогических работников организаций среднего образования» </a:t>
            </a:r>
          </a:p>
          <a:p>
            <a:r>
              <a:rPr lang="kk-KZ" altLang="ru-RU" sz="1645">
                <a:latin typeface="Times New Roman" panose="02020603050405020304" pitchFamily="18" charset="0"/>
                <a:cs typeface="Times New Roman" panose="02020603050405020304" pitchFamily="18" charset="0"/>
              </a:rPr>
              <a:t>Руководство по критериальному оцениванию для учителей средних и общеобразовательных школ</a:t>
            </a:r>
          </a:p>
          <a:p>
            <a:r>
              <a:rPr lang="kk-KZ" altLang="ru-RU" sz="1645">
                <a:latin typeface="Times New Roman" panose="02020603050405020304" pitchFamily="18" charset="0"/>
                <a:cs typeface="Times New Roman" panose="02020603050405020304" pitchFamily="18" charset="0"/>
              </a:rPr>
              <a:t>Спецификация суммативного оценивания за четверть</a:t>
            </a:r>
          </a:p>
          <a:p>
            <a:r>
              <a:rPr lang="kk-KZ" altLang="ru-RU" sz="1645">
                <a:latin typeface="Times New Roman" panose="02020603050405020304" pitchFamily="18" charset="0"/>
                <a:cs typeface="Times New Roman" panose="02020603050405020304" pitchFamily="18" charset="0"/>
              </a:rPr>
              <a:t>Методические рекомендации по суммативному оцениванию</a:t>
            </a:r>
          </a:p>
          <a:p>
            <a:r>
              <a:rPr lang="kk-KZ" altLang="ru-RU" sz="1645">
                <a:latin typeface="Times New Roman" panose="02020603050405020304" pitchFamily="18" charset="0"/>
                <a:cs typeface="Times New Roman" panose="02020603050405020304" pitchFamily="18" charset="0"/>
              </a:rPr>
              <a:t>Сборник заданий формативного оценивания</a:t>
            </a:r>
            <a:endParaRPr lang="ru-RU" altLang="ru-RU" sz="1645">
              <a:latin typeface="Times New Roman" panose="02020603050405020304" pitchFamily="18" charset="0"/>
              <a:cs typeface="Times New Roman" panose="02020603050405020304" pitchFamily="18" charset="0"/>
            </a:endParaRPr>
          </a:p>
        </p:txBody>
      </p:sp>
      <p:sp>
        <p:nvSpPr>
          <p:cNvPr id="6" name="Title 2"/>
          <p:cNvSpPr txBox="1">
            <a:spLocks/>
          </p:cNvSpPr>
          <p:nvPr/>
        </p:nvSpPr>
        <p:spPr bwMode="auto">
          <a:xfrm>
            <a:off x="1264478" y="1"/>
            <a:ext cx="9663046" cy="76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1" tIns="47201" rIns="94401" bIns="4720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altLang="ru-RU" sz="2857" b="1" kern="0" dirty="0">
                <a:solidFill>
                  <a:srgbClr val="3366FF"/>
                </a:solidFill>
                <a:latin typeface="Times New Roman" panose="02020603050405020304" pitchFamily="18" charset="0"/>
                <a:cs typeface="Times New Roman" panose="02020603050405020304" pitchFamily="18" charset="0"/>
              </a:rPr>
              <a:t>Нормативные, инструктивно-методические документы</a:t>
            </a:r>
            <a:endParaRPr lang="en-US" altLang="ru-RU" sz="2857"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470248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978946" y="550658"/>
            <a:ext cx="9864761" cy="5548928"/>
          </a:xfrm>
          <a:prstGeom prst="rect">
            <a:avLst/>
          </a:prstGeom>
        </p:spPr>
      </p:pic>
    </p:spTree>
    <p:extLst>
      <p:ext uri="{BB962C8B-B14F-4D97-AF65-F5344CB8AC3E}">
        <p14:creationId xmlns:p14="http://schemas.microsoft.com/office/powerpoint/2010/main" val="1350885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45459" y="1825624"/>
            <a:ext cx="10708341" cy="4822601"/>
          </a:xfrm>
        </p:spPr>
        <p:txBody>
          <a:bodyPr/>
          <a:lstStyle/>
          <a:p>
            <a:endParaRPr lang="ru-RU" dirty="0"/>
          </a:p>
        </p:txBody>
      </p:sp>
      <p:pic>
        <p:nvPicPr>
          <p:cNvPr id="4" name="Рисунок 3"/>
          <p:cNvPicPr>
            <a:picLocks noChangeAspect="1"/>
          </p:cNvPicPr>
          <p:nvPr/>
        </p:nvPicPr>
        <p:blipFill>
          <a:blip r:embed="rId2"/>
          <a:stretch>
            <a:fillRect/>
          </a:stretch>
        </p:blipFill>
        <p:spPr>
          <a:xfrm>
            <a:off x="769773" y="484095"/>
            <a:ext cx="10805456" cy="6078070"/>
          </a:xfrm>
          <a:prstGeom prst="rect">
            <a:avLst/>
          </a:prstGeom>
        </p:spPr>
      </p:pic>
    </p:spTree>
    <p:extLst>
      <p:ext uri="{BB962C8B-B14F-4D97-AF65-F5344CB8AC3E}">
        <p14:creationId xmlns:p14="http://schemas.microsoft.com/office/powerpoint/2010/main" val="3104651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BBA59E5-890E-4AF4-B87C-8B591D4E796A}"/>
              </a:ext>
            </a:extLst>
          </p:cNvPr>
          <p:cNvSpPr>
            <a:spLocks noGrp="1" noChangeArrowheads="1"/>
          </p:cNvSpPr>
          <p:nvPr>
            <p:ph type="title"/>
          </p:nvPr>
        </p:nvSpPr>
        <p:spPr>
          <a:xfrm>
            <a:off x="361950" y="305106"/>
            <a:ext cx="11296650" cy="685800"/>
          </a:xfrm>
        </p:spPr>
        <p:txBody>
          <a:bodyPr anchor="t"/>
          <a:lstStyle/>
          <a:p>
            <a:r>
              <a:rPr lang="ru-RU" altLang="ru-RU" sz="3809" dirty="0">
                <a:solidFill>
                  <a:srgbClr val="0000FF"/>
                </a:solidFill>
                <a:latin typeface="Times New Roman" panose="02020603050405020304" pitchFamily="18" charset="0"/>
                <a:cs typeface="Times New Roman" panose="02020603050405020304" pitchFamily="18" charset="0"/>
              </a:rPr>
              <a:t>Для чего необходимо обоснованное оценивание?</a:t>
            </a:r>
            <a:endParaRPr lang="en-US" altLang="ru-RU" sz="3809" dirty="0">
              <a:solidFill>
                <a:srgbClr val="0000FF"/>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8CB1F73-ACFF-44B6-8D85-BC2983457A95}"/>
              </a:ext>
            </a:extLst>
          </p:cNvPr>
          <p:cNvSpPr txBox="1"/>
          <p:nvPr/>
        </p:nvSpPr>
        <p:spPr>
          <a:xfrm>
            <a:off x="682670" y="990906"/>
            <a:ext cx="11147380" cy="4143736"/>
          </a:xfrm>
          <a:prstGeom prst="rect">
            <a:avLst/>
          </a:prstGeom>
          <a:noFill/>
        </p:spPr>
        <p:txBody>
          <a:bodyPr wrap="square" lIns="92620" tIns="46310" rIns="92620" bIns="46310">
            <a:spAutoFit/>
          </a:bodyPr>
          <a:lstStyle/>
          <a:p>
            <a:pPr marL="463084" marR="0" lvl="0" indent="-46308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46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346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Почему мы оцениваем</a:t>
            </a:r>
            <a:r>
              <a:rPr kumimoji="0" lang="en-US" sz="346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853440" marR="0" lvl="1" indent="-3903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rPr>
              <a:t>Улучшить обучение</a:t>
            </a:r>
            <a:endParaRPr kumimoji="0" lang="en-US"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endParaRPr>
          </a:p>
          <a:p>
            <a:pPr marL="853440" marR="0" lvl="1" indent="-3903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rPr>
              <a:t>Измерить обучение</a:t>
            </a:r>
            <a:endParaRPr kumimoji="0" lang="en-US"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endParaRPr>
          </a:p>
          <a:p>
            <a:pPr marL="853440" marR="0" lvl="1" indent="-3903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rPr>
              <a:t>Улучшить преподавание</a:t>
            </a:r>
            <a:endParaRPr kumimoji="0" lang="en-US"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endParaRPr>
          </a:p>
          <a:p>
            <a:pPr marL="853440" marR="0" lvl="1" indent="-39030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rPr>
              <a:t>Мониторинг процесса обучения и преподавания</a:t>
            </a:r>
            <a:endParaRPr kumimoji="0" lang="en-US"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24"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63084" marR="0" lvl="0" indent="-46308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46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u-RU" sz="346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Какую информацию мы хотим получить</a:t>
            </a:r>
            <a:r>
              <a:rPr kumimoji="0" lang="en-US" sz="346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810396" marR="0" lvl="1" indent="-34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rPr>
              <a:t>Результат по отношению к цели во время обучения</a:t>
            </a:r>
            <a:endParaRPr kumimoji="0" lang="en-US"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endParaRPr>
          </a:p>
          <a:p>
            <a:pPr marL="810396" marR="0" lvl="1" indent="-34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rPr>
              <a:t>Результат по отношению к цели после обучения</a:t>
            </a:r>
            <a:endParaRPr kumimoji="0" lang="en-US"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endParaRPr>
          </a:p>
          <a:p>
            <a:pPr marL="810396" marR="0" lvl="1" indent="-34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rPr>
              <a:t>Рост результатов на протяжении времени</a:t>
            </a:r>
            <a:endParaRPr kumimoji="0" lang="en-US" sz="2424"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73704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a16="http://schemas.microsoft.com/office/drawing/2014/main" id="{BD23F46A-BA3E-4831-8D70-30A94828681A}"/>
              </a:ext>
            </a:extLst>
          </p:cNvPr>
          <p:cNvSpPr>
            <a:spLocks noGrp="1" noChangeArrowheads="1"/>
          </p:cNvSpPr>
          <p:nvPr>
            <p:ph type="title"/>
          </p:nvPr>
        </p:nvSpPr>
        <p:spPr>
          <a:xfrm>
            <a:off x="1746875" y="130565"/>
            <a:ext cx="8698252" cy="716035"/>
          </a:xfrm>
        </p:spPr>
        <p:txBody>
          <a:bodyPr/>
          <a:lstStyle/>
          <a:p>
            <a:r>
              <a:rPr lang="ru-RU" altLang="ru-RU" sz="3982" dirty="0">
                <a:solidFill>
                  <a:srgbClr val="0000FF"/>
                </a:solidFill>
                <a:latin typeface="Times New Roman" panose="02020603050405020304" pitchFamily="18" charset="0"/>
                <a:cs typeface="Times New Roman" panose="02020603050405020304" pitchFamily="18" charset="0"/>
              </a:rPr>
              <a:t>Критерий</a:t>
            </a:r>
            <a:r>
              <a:rPr lang="ru-RU" altLang="ru-RU" dirty="0">
                <a:latin typeface="Times New Roman" panose="02020603050405020304" pitchFamily="18" charset="0"/>
                <a:cs typeface="Times New Roman" panose="02020603050405020304" pitchFamily="18" charset="0"/>
              </a:rPr>
              <a:t> </a:t>
            </a:r>
            <a:r>
              <a:rPr lang="ru-RU" altLang="ru-RU" sz="3982" dirty="0">
                <a:solidFill>
                  <a:srgbClr val="0000FF"/>
                </a:solidFill>
                <a:latin typeface="Times New Roman" panose="02020603050405020304" pitchFamily="18" charset="0"/>
                <a:cs typeface="Times New Roman" panose="02020603050405020304" pitchFamily="18" charset="0"/>
              </a:rPr>
              <a:t>оценивания</a:t>
            </a:r>
          </a:p>
        </p:txBody>
      </p:sp>
      <p:sp>
        <p:nvSpPr>
          <p:cNvPr id="19459" name="Номер слайда 3">
            <a:extLst>
              <a:ext uri="{FF2B5EF4-FFF2-40B4-BE49-F238E27FC236}">
                <a16:creationId xmlns:a16="http://schemas.microsoft.com/office/drawing/2014/main" id="{4B462766-C83D-4D4E-BF6C-61FB6FA17C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43172" indent="-247374">
              <a:defRPr>
                <a:solidFill>
                  <a:schemeClr val="tx1"/>
                </a:solidFill>
                <a:latin typeface="Arial" panose="020B0604020202020204" pitchFamily="34" charset="0"/>
              </a:defRPr>
            </a:lvl2pPr>
            <a:lvl3pPr marL="989495" indent="-197899">
              <a:defRPr>
                <a:solidFill>
                  <a:schemeClr val="tx1"/>
                </a:solidFill>
                <a:latin typeface="Arial" panose="020B0604020202020204" pitchFamily="34" charset="0"/>
              </a:defRPr>
            </a:lvl3pPr>
            <a:lvl4pPr marL="1385293" indent="-197899">
              <a:defRPr>
                <a:solidFill>
                  <a:schemeClr val="tx1"/>
                </a:solidFill>
                <a:latin typeface="Arial" panose="020B0604020202020204" pitchFamily="34" charset="0"/>
              </a:defRPr>
            </a:lvl4pPr>
            <a:lvl5pPr marL="1781091" indent="-197899">
              <a:defRPr>
                <a:solidFill>
                  <a:schemeClr val="tx1"/>
                </a:solidFill>
                <a:latin typeface="Arial" panose="020B0604020202020204" pitchFamily="34" charset="0"/>
              </a:defRPr>
            </a:lvl5pPr>
            <a:lvl6pPr marL="2176889" indent="-197899" eaLnBrk="0" fontAlgn="base" hangingPunct="0">
              <a:spcBef>
                <a:spcPct val="0"/>
              </a:spcBef>
              <a:spcAft>
                <a:spcPct val="0"/>
              </a:spcAft>
              <a:defRPr>
                <a:solidFill>
                  <a:schemeClr val="tx1"/>
                </a:solidFill>
                <a:latin typeface="Arial" panose="020B0604020202020204" pitchFamily="34" charset="0"/>
              </a:defRPr>
            </a:lvl6pPr>
            <a:lvl7pPr marL="2572687" indent="-197899" eaLnBrk="0" fontAlgn="base" hangingPunct="0">
              <a:spcBef>
                <a:spcPct val="0"/>
              </a:spcBef>
              <a:spcAft>
                <a:spcPct val="0"/>
              </a:spcAft>
              <a:defRPr>
                <a:solidFill>
                  <a:schemeClr val="tx1"/>
                </a:solidFill>
                <a:latin typeface="Arial" panose="020B0604020202020204" pitchFamily="34" charset="0"/>
              </a:defRPr>
            </a:lvl7pPr>
            <a:lvl8pPr marL="2968485" indent="-197899" eaLnBrk="0" fontAlgn="base" hangingPunct="0">
              <a:spcBef>
                <a:spcPct val="0"/>
              </a:spcBef>
              <a:spcAft>
                <a:spcPct val="0"/>
              </a:spcAft>
              <a:defRPr>
                <a:solidFill>
                  <a:schemeClr val="tx1"/>
                </a:solidFill>
                <a:latin typeface="Arial" panose="020B0604020202020204" pitchFamily="34" charset="0"/>
              </a:defRPr>
            </a:lvl8pPr>
            <a:lvl9pPr marL="3364283" indent="-197899" eaLnBrk="0" fontAlgn="base" hangingPunct="0">
              <a:spcBef>
                <a:spcPct val="0"/>
              </a:spcBef>
              <a:spcAft>
                <a:spcPct val="0"/>
              </a:spcAft>
              <a:defRPr>
                <a:solidFill>
                  <a:schemeClr val="tx1"/>
                </a:solidFill>
                <a:latin typeface="Arial" panose="020B0604020202020204" pitchFamily="34" charset="0"/>
              </a:defRPr>
            </a:lvl9pPr>
          </a:lstStyle>
          <a:p>
            <a:fld id="{2E9DDC68-69DE-4244-9374-F6CB9AEB5FB2}" type="slidenum">
              <a:rPr lang="en-US" altLang="en-US">
                <a:solidFill>
                  <a:srgbClr val="FF3300"/>
                </a:solidFill>
                <a:latin typeface="Verdana" panose="020B0604030504040204" pitchFamily="34" charset="0"/>
              </a:rPr>
              <a:pPr/>
              <a:t>8</a:t>
            </a:fld>
            <a:endParaRPr lang="en-US" altLang="en-US">
              <a:solidFill>
                <a:srgbClr val="FF3300"/>
              </a:solidFill>
              <a:latin typeface="Verdana" panose="020B0604030504040204" pitchFamily="34" charset="0"/>
            </a:endParaRPr>
          </a:p>
        </p:txBody>
      </p:sp>
      <p:pic>
        <p:nvPicPr>
          <p:cNvPr id="19460" name="Picture 3" descr="D:\mustafina_a\Desktop\assessment-icon.png">
            <a:extLst>
              <a:ext uri="{FF2B5EF4-FFF2-40B4-BE49-F238E27FC236}">
                <a16:creationId xmlns:a16="http://schemas.microsoft.com/office/drawing/2014/main" id="{BA535A58-3FE4-4920-831D-949BB1D1A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2270">
            <a:off x="1659977" y="3474815"/>
            <a:ext cx="1434144" cy="135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7">
            <a:extLst>
              <a:ext uri="{FF2B5EF4-FFF2-40B4-BE49-F238E27FC236}">
                <a16:creationId xmlns:a16="http://schemas.microsoft.com/office/drawing/2014/main" id="{BCCCE141-77B1-4E28-A5ED-39BC63F81ABC}"/>
              </a:ext>
            </a:extLst>
          </p:cNvPr>
          <p:cNvSpPr>
            <a:spLocks noChangeArrowheads="1"/>
          </p:cNvSpPr>
          <p:nvPr/>
        </p:nvSpPr>
        <p:spPr bwMode="auto">
          <a:xfrm>
            <a:off x="1264478" y="41506"/>
            <a:ext cx="187099" cy="37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613" tIns="46306" rIns="92613" bIns="4630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ru-RU" altLang="ru-RU" sz="1818"/>
          </a:p>
        </p:txBody>
      </p:sp>
      <p:cxnSp>
        <p:nvCxnSpPr>
          <p:cNvPr id="8" name="Прямая соединительная линия 7">
            <a:extLst>
              <a:ext uri="{FF2B5EF4-FFF2-40B4-BE49-F238E27FC236}">
                <a16:creationId xmlns:a16="http://schemas.microsoft.com/office/drawing/2014/main" id="{5EEE4614-A2BB-481D-990E-412F11198C22}"/>
              </a:ext>
            </a:extLst>
          </p:cNvPr>
          <p:cNvCxnSpPr/>
          <p:nvPr/>
        </p:nvCxnSpPr>
        <p:spPr>
          <a:xfrm>
            <a:off x="2576981" y="7414612"/>
            <a:ext cx="0" cy="320223"/>
          </a:xfrm>
          <a:prstGeom prst="line">
            <a:avLst/>
          </a:prstGeom>
          <a:ln w="57150" cmpd="dbl"/>
        </p:spPr>
        <p:style>
          <a:lnRef idx="1">
            <a:schemeClr val="accent1"/>
          </a:lnRef>
          <a:fillRef idx="0">
            <a:schemeClr val="accent1"/>
          </a:fillRef>
          <a:effectRef idx="0">
            <a:schemeClr val="accent1"/>
          </a:effectRef>
          <a:fontRef idx="minor">
            <a:schemeClr val="tx1"/>
          </a:fontRef>
        </p:style>
      </p:cxnSp>
      <p:sp>
        <p:nvSpPr>
          <p:cNvPr id="19463" name="Rectangle 8">
            <a:extLst>
              <a:ext uri="{FF2B5EF4-FFF2-40B4-BE49-F238E27FC236}">
                <a16:creationId xmlns:a16="http://schemas.microsoft.com/office/drawing/2014/main" id="{A749D6B1-6B81-4530-A294-9D43A17340A4}"/>
              </a:ext>
            </a:extLst>
          </p:cNvPr>
          <p:cNvSpPr>
            <a:spLocks noChangeArrowheads="1"/>
          </p:cNvSpPr>
          <p:nvPr/>
        </p:nvSpPr>
        <p:spPr bwMode="auto">
          <a:xfrm>
            <a:off x="434971" y="1320205"/>
            <a:ext cx="3851280" cy="158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13" tIns="46306" rIns="92613" bIns="46306" anchor="ct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AutoNum type="arabicPeriod"/>
            </a:pPr>
            <a:r>
              <a:rPr lang="ru-RU" altLang="ru-RU" sz="2424" i="1" dirty="0">
                <a:solidFill>
                  <a:srgbClr val="000000"/>
                </a:solidFill>
                <a:latin typeface="Times New Roman" panose="02020603050405020304" pitchFamily="18" charset="0"/>
                <a:cs typeface="Times New Roman" panose="02020603050405020304" pitchFamily="18" charset="0"/>
              </a:rPr>
              <a:t>Критерий оценивания – что это?</a:t>
            </a:r>
          </a:p>
          <a:p>
            <a:pPr algn="just">
              <a:buFontTx/>
              <a:buAutoNum type="arabicPeriod"/>
            </a:pPr>
            <a:r>
              <a:rPr lang="ru-RU" altLang="ru-RU" sz="2424" i="1" dirty="0">
                <a:solidFill>
                  <a:srgbClr val="000000"/>
                </a:solidFill>
                <a:latin typeface="Times New Roman" panose="02020603050405020304" pitchFamily="18" charset="0"/>
                <a:cs typeface="Times New Roman" panose="02020603050405020304" pitchFamily="18" charset="0"/>
              </a:rPr>
              <a:t>Каким должен быть критерий оценивания?</a:t>
            </a:r>
            <a:endParaRPr lang="en-US" altLang="ru-RU" sz="2424"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52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D6EB065-A212-4DAB-993E-A92FE5FF5685}"/>
              </a:ext>
            </a:extLst>
          </p:cNvPr>
          <p:cNvSpPr>
            <a:spLocks noChangeArrowheads="1"/>
          </p:cNvSpPr>
          <p:nvPr/>
        </p:nvSpPr>
        <p:spPr bwMode="auto">
          <a:xfrm>
            <a:off x="1264478" y="41506"/>
            <a:ext cx="187099" cy="37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613" tIns="46306" rIns="92613" bIns="4630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ru-RU" altLang="ru-RU" sz="1818"/>
          </a:p>
        </p:txBody>
      </p:sp>
      <p:cxnSp>
        <p:nvCxnSpPr>
          <p:cNvPr id="8" name="Прямая соединительная линия 7">
            <a:extLst>
              <a:ext uri="{FF2B5EF4-FFF2-40B4-BE49-F238E27FC236}">
                <a16:creationId xmlns:a16="http://schemas.microsoft.com/office/drawing/2014/main" id="{243B547C-BD3A-41A9-9BB1-4EAAB10E66D1}"/>
              </a:ext>
            </a:extLst>
          </p:cNvPr>
          <p:cNvCxnSpPr/>
          <p:nvPr/>
        </p:nvCxnSpPr>
        <p:spPr>
          <a:xfrm>
            <a:off x="2576981" y="7414612"/>
            <a:ext cx="0" cy="320223"/>
          </a:xfrm>
          <a:prstGeom prst="line">
            <a:avLst/>
          </a:prstGeom>
          <a:ln w="57150" cmpd="dbl"/>
        </p:spPr>
        <p:style>
          <a:lnRef idx="1">
            <a:schemeClr val="accent1"/>
          </a:lnRef>
          <a:fillRef idx="0">
            <a:schemeClr val="accent1"/>
          </a:fillRef>
          <a:effectRef idx="0">
            <a:schemeClr val="accent1"/>
          </a:effectRef>
          <a:fontRef idx="minor">
            <a:schemeClr val="tx1"/>
          </a:fontRef>
        </p:style>
      </p:cxnSp>
      <p:sp>
        <p:nvSpPr>
          <p:cNvPr id="15" name="Заголовок 1">
            <a:extLst>
              <a:ext uri="{FF2B5EF4-FFF2-40B4-BE49-F238E27FC236}">
                <a16:creationId xmlns:a16="http://schemas.microsoft.com/office/drawing/2014/main" id="{A40EC119-8EF0-41F0-B030-0FB8B297D2EF}"/>
              </a:ext>
            </a:extLst>
          </p:cNvPr>
          <p:cNvSpPr txBox="1">
            <a:spLocks/>
          </p:cNvSpPr>
          <p:nvPr/>
        </p:nvSpPr>
        <p:spPr bwMode="auto">
          <a:xfrm>
            <a:off x="720503" y="228142"/>
            <a:ext cx="10408092" cy="716035"/>
          </a:xfrm>
          <a:prstGeom prst="rect">
            <a:avLst/>
          </a:prstGeom>
          <a:noFill/>
          <a:ln>
            <a:noFill/>
          </a:ln>
          <a:extLst/>
        </p:spPr>
        <p:txBody>
          <a:bodyPr lIns="92613" tIns="46306" rIns="92613" bIns="46306" anchor="ctr"/>
          <a:lstStyle>
            <a:lvl1pPr algn="ctr" rtl="0" eaLnBrk="0" fontAlgn="base" hangingPunct="0">
              <a:spcBef>
                <a:spcPct val="0"/>
              </a:spcBef>
              <a:spcAft>
                <a:spcPct val="0"/>
              </a:spcAft>
              <a:defRPr sz="4400" b="1">
                <a:solidFill>
                  <a:srgbClr val="FF3300"/>
                </a:solidFill>
                <a:latin typeface="+mj-lt"/>
                <a:ea typeface="+mj-ea"/>
                <a:cs typeface="+mj-cs"/>
              </a:defRPr>
            </a:lvl1pPr>
            <a:lvl2pPr algn="ctr" rtl="0" eaLnBrk="0" fontAlgn="base" hangingPunct="0">
              <a:spcBef>
                <a:spcPct val="0"/>
              </a:spcBef>
              <a:spcAft>
                <a:spcPct val="0"/>
              </a:spcAft>
              <a:defRPr sz="4400" b="1">
                <a:solidFill>
                  <a:srgbClr val="FF3300"/>
                </a:solidFill>
                <a:latin typeface="Arial" charset="0"/>
              </a:defRPr>
            </a:lvl2pPr>
            <a:lvl3pPr algn="ctr" rtl="0" eaLnBrk="0" fontAlgn="base" hangingPunct="0">
              <a:spcBef>
                <a:spcPct val="0"/>
              </a:spcBef>
              <a:spcAft>
                <a:spcPct val="0"/>
              </a:spcAft>
              <a:defRPr sz="4400" b="1">
                <a:solidFill>
                  <a:srgbClr val="FF3300"/>
                </a:solidFill>
                <a:latin typeface="Arial" charset="0"/>
              </a:defRPr>
            </a:lvl3pPr>
            <a:lvl4pPr algn="ctr" rtl="0" eaLnBrk="0" fontAlgn="base" hangingPunct="0">
              <a:spcBef>
                <a:spcPct val="0"/>
              </a:spcBef>
              <a:spcAft>
                <a:spcPct val="0"/>
              </a:spcAft>
              <a:defRPr sz="4400" b="1">
                <a:solidFill>
                  <a:srgbClr val="FF3300"/>
                </a:solidFill>
                <a:latin typeface="Arial" charset="0"/>
              </a:defRPr>
            </a:lvl4pPr>
            <a:lvl5pPr algn="ctr" rtl="0" eaLnBrk="0" fontAlgn="base" hangingPunct="0">
              <a:spcBef>
                <a:spcPct val="0"/>
              </a:spcBef>
              <a:spcAft>
                <a:spcPct val="0"/>
              </a:spcAft>
              <a:defRPr sz="4400" b="1">
                <a:solidFill>
                  <a:srgbClr val="FF3300"/>
                </a:solidFill>
                <a:latin typeface="Arial" charset="0"/>
              </a:defRPr>
            </a:lvl5pPr>
            <a:lvl6pPr marL="457200" algn="ctr" rtl="0" fontAlgn="base">
              <a:spcBef>
                <a:spcPct val="0"/>
              </a:spcBef>
              <a:spcAft>
                <a:spcPct val="0"/>
              </a:spcAft>
              <a:defRPr sz="4400" b="1">
                <a:solidFill>
                  <a:srgbClr val="FF3300"/>
                </a:solidFill>
                <a:latin typeface="Arial" charset="0"/>
              </a:defRPr>
            </a:lvl6pPr>
            <a:lvl7pPr marL="914400" algn="ctr" rtl="0" fontAlgn="base">
              <a:spcBef>
                <a:spcPct val="0"/>
              </a:spcBef>
              <a:spcAft>
                <a:spcPct val="0"/>
              </a:spcAft>
              <a:defRPr sz="4400" b="1">
                <a:solidFill>
                  <a:srgbClr val="FF3300"/>
                </a:solidFill>
                <a:latin typeface="Arial" charset="0"/>
              </a:defRPr>
            </a:lvl7pPr>
            <a:lvl8pPr marL="1371600" algn="ctr" rtl="0" fontAlgn="base">
              <a:spcBef>
                <a:spcPct val="0"/>
              </a:spcBef>
              <a:spcAft>
                <a:spcPct val="0"/>
              </a:spcAft>
              <a:defRPr sz="4400" b="1">
                <a:solidFill>
                  <a:srgbClr val="FF3300"/>
                </a:solidFill>
                <a:latin typeface="Arial" charset="0"/>
              </a:defRPr>
            </a:lvl8pPr>
            <a:lvl9pPr marL="1828800" algn="ctr" rtl="0" fontAlgn="base">
              <a:spcBef>
                <a:spcPct val="0"/>
              </a:spcBef>
              <a:spcAft>
                <a:spcPct val="0"/>
              </a:spcAft>
              <a:defRPr sz="4400" b="1">
                <a:solidFill>
                  <a:srgbClr val="FF3300"/>
                </a:solidFill>
                <a:latin typeface="Arial" charset="0"/>
              </a:defRPr>
            </a:lvl9pPr>
          </a:lstStyle>
          <a:p>
            <a:pPr lvl="0" algn="just" eaLnBrk="1" fontAlgn="auto" hangingPunct="1">
              <a:spcBef>
                <a:spcPts val="0"/>
              </a:spcBef>
              <a:spcAft>
                <a:spcPts val="0"/>
              </a:spcAft>
            </a:pPr>
            <a:r>
              <a:rPr lang="ru-RU" altLang="ru-RU" sz="2800" dirty="0">
                <a:solidFill>
                  <a:srgbClr val="000000"/>
                </a:solidFill>
                <a:latin typeface="Times New Roman" panose="02020603050405020304" pitchFamily="18" charset="0"/>
                <a:ea typeface="+mn-ea"/>
                <a:cs typeface="Times New Roman" panose="02020603050405020304" pitchFamily="18" charset="0"/>
              </a:rPr>
              <a:t>Задание:</a:t>
            </a:r>
            <a:r>
              <a:rPr lang="ru-RU" altLang="ru-RU" sz="2800" b="0" dirty="0">
                <a:solidFill>
                  <a:srgbClr val="000000"/>
                </a:solidFill>
                <a:latin typeface="Times New Roman" panose="02020603050405020304" pitchFamily="18" charset="0"/>
                <a:ea typeface="+mn-ea"/>
                <a:cs typeface="Times New Roman" panose="02020603050405020304" pitchFamily="18" charset="0"/>
              </a:rPr>
              <a:t> выделите ключевые моменты определения и выстройте логическую цепочку данного понятия (</a:t>
            </a:r>
            <a:r>
              <a:rPr lang="ru-RU" altLang="ru-RU" sz="2800" b="0" dirty="0" err="1">
                <a:solidFill>
                  <a:srgbClr val="000000"/>
                </a:solidFill>
                <a:latin typeface="Times New Roman" panose="02020603050405020304" pitchFamily="18" charset="0"/>
                <a:ea typeface="+mn-ea"/>
                <a:cs typeface="Times New Roman" panose="02020603050405020304" pitchFamily="18" charset="0"/>
              </a:rPr>
              <a:t>флипчарт</a:t>
            </a:r>
            <a:r>
              <a:rPr lang="ru-RU" altLang="ru-RU" sz="2800" b="0" dirty="0">
                <a:solidFill>
                  <a:srgbClr val="000000"/>
                </a:solidFill>
                <a:latin typeface="Times New Roman" panose="02020603050405020304" pitchFamily="18" charset="0"/>
                <a:ea typeface="+mn-ea"/>
                <a:cs typeface="Times New Roman" panose="02020603050405020304" pitchFamily="18" charset="0"/>
              </a:rPr>
              <a:t>, маркеры)</a:t>
            </a:r>
          </a:p>
        </p:txBody>
      </p:sp>
      <p:sp>
        <p:nvSpPr>
          <p:cNvPr id="19" name="TextBox 1">
            <a:extLst>
              <a:ext uri="{FF2B5EF4-FFF2-40B4-BE49-F238E27FC236}">
                <a16:creationId xmlns:a16="http://schemas.microsoft.com/office/drawing/2014/main" id="{47A28575-4A86-4912-978C-17ADF48BCB48}"/>
              </a:ext>
            </a:extLst>
          </p:cNvPr>
          <p:cNvSpPr txBox="1">
            <a:spLocks noChangeArrowheads="1"/>
          </p:cNvSpPr>
          <p:nvPr/>
        </p:nvSpPr>
        <p:spPr bwMode="auto">
          <a:xfrm>
            <a:off x="6756375" y="6353615"/>
            <a:ext cx="4154657" cy="305468"/>
          </a:xfrm>
          <a:prstGeom prst="rect">
            <a:avLst/>
          </a:prstGeom>
          <a:noFill/>
          <a:ln>
            <a:noFill/>
          </a:ln>
          <a:extLst/>
        </p:spPr>
        <p:txBody>
          <a:bodyPr>
            <a:spAutoFit/>
          </a:bodyPr>
          <a:lstStyle/>
          <a:p>
            <a:pPr>
              <a:defRPr/>
            </a:pPr>
            <a:r>
              <a:rPr lang="en-US" altLang="ru-RU" sz="1385" dirty="0">
                <a:solidFill>
                  <a:schemeClr val="accent3">
                    <a:lumMod val="65000"/>
                  </a:schemeClr>
                </a:solidFill>
                <a:latin typeface="Times New Roman" panose="02020603050405020304" pitchFamily="18" charset="0"/>
                <a:cs typeface="Times New Roman" panose="02020603050405020304" pitchFamily="18" charset="0"/>
              </a:rPr>
              <a:t>http://jfmueller.faculty.noctrl.edu/toolbox/howstep3.htm</a:t>
            </a:r>
            <a:endParaRPr lang="ru-RU" altLang="ru-RU" sz="1385" dirty="0">
              <a:solidFill>
                <a:schemeClr val="accent3">
                  <a:lumMod val="65000"/>
                </a:schemeClr>
              </a:solidFill>
              <a:latin typeface="Times New Roman" panose="02020603050405020304" pitchFamily="18" charset="0"/>
              <a:cs typeface="Times New Roman" panose="02020603050405020304" pitchFamily="18" charset="0"/>
            </a:endParaRPr>
          </a:p>
        </p:txBody>
      </p:sp>
      <p:sp>
        <p:nvSpPr>
          <p:cNvPr id="12" name="Прямоугольник 10">
            <a:extLst>
              <a:ext uri="{FF2B5EF4-FFF2-40B4-BE49-F238E27FC236}">
                <a16:creationId xmlns:a16="http://schemas.microsoft.com/office/drawing/2014/main" id="{0344D0BB-57EF-4883-BFDF-9105C28C8850}"/>
              </a:ext>
            </a:extLst>
          </p:cNvPr>
          <p:cNvSpPr>
            <a:spLocks noChangeArrowheads="1"/>
          </p:cNvSpPr>
          <p:nvPr/>
        </p:nvSpPr>
        <p:spPr bwMode="auto">
          <a:xfrm>
            <a:off x="533404" y="1130813"/>
            <a:ext cx="10782289" cy="4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13" tIns="46306" rIns="92613" bIns="4630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altLang="ru-RU" sz="2800" i="1" dirty="0">
                <a:latin typeface="Times New Roman" panose="02020603050405020304" pitchFamily="18" charset="0"/>
                <a:cs typeface="Times New Roman" panose="02020603050405020304" pitchFamily="18" charset="0"/>
              </a:rPr>
              <a:t>Критерий оценивания (КО) отражает, как будет проверяться достижение цели обучения (ЦО), т.е. описывает, что должен выполнять учащийся для демонстрации достижения ЦО. Поэтому КО должен быть измеримым, чтобы определить степень достижения ЦО, достижимым, т.е. соответствовать ЦО и не быть шире ЦО. В то же время КО должен быть конкретным, ясным и понятным для учителя и учащихся. Все должны понимать через какие конкретные действия (называть, определять, указывать, решать и др.) ученик должен продемонстрировать достижение цели обучения.</a:t>
            </a:r>
          </a:p>
        </p:txBody>
      </p:sp>
    </p:spTree>
    <p:extLst>
      <p:ext uri="{BB962C8B-B14F-4D97-AF65-F5344CB8AC3E}">
        <p14:creationId xmlns:p14="http://schemas.microsoft.com/office/powerpoint/2010/main" val="103092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sign3">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121</TotalTime>
  <Words>3143</Words>
  <Application>Microsoft Office PowerPoint</Application>
  <PresentationFormat>Широкоэкранный</PresentationFormat>
  <Paragraphs>470</Paragraphs>
  <Slides>39</Slides>
  <Notes>28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34</vt:i4>
      </vt:variant>
      <vt:variant>
        <vt:lpstr>Заголовки слайдов</vt:lpstr>
      </vt:variant>
      <vt:variant>
        <vt:i4>39</vt:i4>
      </vt:variant>
    </vt:vector>
  </HeadingPairs>
  <TitlesOfParts>
    <vt:vector size="83" baseType="lpstr">
      <vt:lpstr>Microsoft YaHei</vt:lpstr>
      <vt:lpstr>Arial</vt:lpstr>
      <vt:lpstr>Arial Narrow</vt:lpstr>
      <vt:lpstr>Calibri</vt:lpstr>
      <vt:lpstr>Calibri Light</vt:lpstr>
      <vt:lpstr>Gill Sans MT</vt:lpstr>
      <vt:lpstr>Segoe UI</vt:lpstr>
      <vt:lpstr>Times New Roman</vt:lpstr>
      <vt:lpstr>Verdana</vt:lpstr>
      <vt:lpstr>Wingdings</vt:lpstr>
      <vt:lpstr>Тема Office</vt:lpstr>
      <vt:lpstr>Design3</vt:lpstr>
      <vt:lpstr>1_Design3</vt:lpstr>
      <vt:lpstr>2_Design3</vt:lpstr>
      <vt:lpstr>3_Design3</vt:lpstr>
      <vt:lpstr>4_Design3</vt:lpstr>
      <vt:lpstr>5_Design3</vt:lpstr>
      <vt:lpstr>6_Design3</vt:lpstr>
      <vt:lpstr>7_Design3</vt:lpstr>
      <vt:lpstr>8_Design3</vt:lpstr>
      <vt:lpstr>9_Design3</vt:lpstr>
      <vt:lpstr>10_Design3</vt:lpstr>
      <vt:lpstr>11_Design3</vt:lpstr>
      <vt:lpstr>12_Design3</vt:lpstr>
      <vt:lpstr>13_Design3</vt:lpstr>
      <vt:lpstr>14_Design3</vt:lpstr>
      <vt:lpstr>15_Design3</vt:lpstr>
      <vt:lpstr>16_Design3</vt:lpstr>
      <vt:lpstr>17_Design3</vt:lpstr>
      <vt:lpstr>18_Design3</vt:lpstr>
      <vt:lpstr>19_Design3</vt:lpstr>
      <vt:lpstr>20_Design3</vt:lpstr>
      <vt:lpstr>21_Design3</vt:lpstr>
      <vt:lpstr>22_Design3</vt:lpstr>
      <vt:lpstr>23_Design3</vt:lpstr>
      <vt:lpstr>24_Design3</vt:lpstr>
      <vt:lpstr>25_Design3</vt:lpstr>
      <vt:lpstr>26_Design3</vt:lpstr>
      <vt:lpstr>27_Design3</vt:lpstr>
      <vt:lpstr>28_Design3</vt:lpstr>
      <vt:lpstr>29_Design3</vt:lpstr>
      <vt:lpstr>30_Design3</vt:lpstr>
      <vt:lpstr>31_Design3</vt:lpstr>
      <vt:lpstr>32_Design3</vt:lpstr>
      <vt:lpstr>Презентация PowerPoint</vt:lpstr>
      <vt:lpstr>Обсудите следующие вопросы:</vt:lpstr>
      <vt:lpstr>Презентация PowerPoint</vt:lpstr>
      <vt:lpstr>Презентация PowerPoint</vt:lpstr>
      <vt:lpstr>Презентация PowerPoint</vt:lpstr>
      <vt:lpstr>Презентация PowerPoint</vt:lpstr>
      <vt:lpstr>Для чего необходимо обоснованное оценивание?</vt:lpstr>
      <vt:lpstr>Критерий оценивания</vt:lpstr>
      <vt:lpstr>Презентация PowerPoint</vt:lpstr>
      <vt:lpstr>Презентация PowerPoint</vt:lpstr>
      <vt:lpstr>Критерии оценивания</vt:lpstr>
      <vt:lpstr>Критерии оценивания</vt:lpstr>
      <vt:lpstr>Презентация PowerPoint</vt:lpstr>
      <vt:lpstr>Алгоритм разработки задания Цель обучения: развитие навыков по разработке заданий для оценивания - Что необходимо учитывать при составлении заданий для оценивания? - Какого типа задания разрабатываются для ФО? - Каким образом разрабатываются задания для суммативного оценивания? </vt:lpstr>
      <vt:lpstr>Определение контента для разработки заданий:  ФО и/или СО? </vt:lpstr>
      <vt:lpstr>Презентация PowerPoint</vt:lpstr>
      <vt:lpstr>Презентация PowerPoint</vt:lpstr>
      <vt:lpstr>Презентация PowerPoint</vt:lpstr>
      <vt:lpstr>Презентация PowerPoint</vt:lpstr>
      <vt:lpstr>Презентация PowerPoint</vt:lpstr>
      <vt:lpstr> О чем думает учитель при разработке заданий?</vt:lpstr>
      <vt:lpstr>Презентация PowerPoint</vt:lpstr>
      <vt:lpstr>Презентация PowerPoint</vt:lpstr>
      <vt:lpstr>Презентация PowerPoint</vt:lpstr>
      <vt:lpstr>Спецификация тестовых заданий</vt:lpstr>
      <vt:lpstr>Суммативное оценивание за четверть:  Спецификация</vt:lpstr>
      <vt:lpstr>Презентация PowerPoint</vt:lpstr>
      <vt:lpstr>Алгоритм составления заданий СОЧ</vt:lpstr>
      <vt:lpstr>Суммативное оценивание за четверть: Характеристика заданий</vt:lpstr>
      <vt:lpstr>Схема выставления баллов</vt:lpstr>
      <vt:lpstr>Схема выставления баллов</vt:lpstr>
      <vt:lpstr>Презентация PowerPoint</vt:lpstr>
      <vt:lpstr>Презентация PowerPoint</vt:lpstr>
      <vt:lpstr>Презентация PowerPoint</vt:lpstr>
      <vt:lpstr>Презентация PowerPoint</vt:lpstr>
      <vt:lpstr>Факторы в отношении учащихся: вовлеченность</vt:lpstr>
      <vt:lpstr>Факторы в отношении учащихся: доверие и прозрачность </vt:lpstr>
      <vt:lpstr>Факторы в отношении учителя: используемые задания</vt:lpstr>
      <vt:lpstr>Внешние факторы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HP Inc.</cp:lastModifiedBy>
  <cp:revision>14</cp:revision>
  <dcterms:created xsi:type="dcterms:W3CDTF">2019-10-16T15:46:00Z</dcterms:created>
  <dcterms:modified xsi:type="dcterms:W3CDTF">2020-01-20T08:55:35Z</dcterms:modified>
</cp:coreProperties>
</file>