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469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0B24B-A97E-48A7-8F11-ACDE76691926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B21B2-9513-40D3-8AC5-B63293209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577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79512" y="2827675"/>
            <a:ext cx="273630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kk-KZ" sz="1400" b="1" dirty="0" smtClean="0">
                <a:cs typeface="Times New Roman" pitchFamily="18" charset="0"/>
              </a:rPr>
              <a:t>1) </a:t>
            </a:r>
            <a:r>
              <a:rPr lang="kk-KZ" sz="1400" dirty="0" smtClean="0">
                <a:cs typeface="Times New Roman" pitchFamily="18" charset="0"/>
              </a:rPr>
              <a:t>Произвести вход на портале </a:t>
            </a:r>
            <a:r>
              <a:rPr lang="en-US" sz="1400" b="1" dirty="0" err="1" smtClean="0">
                <a:cs typeface="Times New Roman" pitchFamily="18" charset="0"/>
              </a:rPr>
              <a:t>egov</a:t>
            </a:r>
            <a:r>
              <a:rPr lang="ru-RU" sz="1400" b="1" dirty="0" smtClean="0">
                <a:cs typeface="Times New Roman" pitchFamily="18" charset="0"/>
              </a:rPr>
              <a:t>.</a:t>
            </a:r>
            <a:r>
              <a:rPr lang="en-US" sz="1400" b="1" dirty="0" err="1" smtClean="0">
                <a:cs typeface="Times New Roman" pitchFamily="18" charset="0"/>
              </a:rPr>
              <a:t>kz</a:t>
            </a:r>
            <a:r>
              <a:rPr lang="ru-RU" sz="1400" b="1" dirty="0" smtClean="0">
                <a:cs typeface="Times New Roman" pitchFamily="18" charset="0"/>
              </a:rPr>
              <a:t> </a:t>
            </a:r>
            <a:r>
              <a:rPr lang="ru-RU" sz="1400" dirty="0" smtClean="0">
                <a:cs typeface="Times New Roman" pitchFamily="18" charset="0"/>
              </a:rPr>
              <a:t>с помощью </a:t>
            </a:r>
            <a:r>
              <a:rPr lang="ru-RU" sz="1400" u="sng" dirty="0" smtClean="0">
                <a:cs typeface="Times New Roman" pitchFamily="18" charset="0"/>
              </a:rPr>
              <a:t>ЭЦП</a:t>
            </a:r>
            <a:endParaRPr lang="ru-RU" sz="1400" u="sng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9872" y="2827675"/>
            <a:ext cx="266429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2) </a:t>
            </a:r>
            <a:r>
              <a:rPr lang="ru-RU" sz="1400" dirty="0" smtClean="0">
                <a:cs typeface="Times New Roman" pitchFamily="18" charset="0"/>
              </a:rPr>
              <a:t>На главной странице найти ссылку на </a:t>
            </a:r>
            <a:r>
              <a:rPr lang="ru-RU" sz="1400" b="1" dirty="0" smtClean="0">
                <a:cs typeface="Times New Roman" pitchFamily="18" charset="0"/>
              </a:rPr>
              <a:t>Личный кабинет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4208" y="2762344"/>
            <a:ext cx="2592288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3) </a:t>
            </a:r>
            <a:r>
              <a:rPr lang="ru-RU" sz="1400" dirty="0" smtClean="0">
                <a:cs typeface="Times New Roman" pitchFamily="18" charset="0"/>
              </a:rPr>
              <a:t>Укажите номер телефона и кодовое слово, затем нажмите </a:t>
            </a:r>
            <a:r>
              <a:rPr lang="ru-RU" sz="1400" i="1" dirty="0" smtClean="0">
                <a:cs typeface="Times New Roman" pitchFamily="18" charset="0"/>
              </a:rPr>
              <a:t>Сохранить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008" y="5762000"/>
            <a:ext cx="2699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4) </a:t>
            </a:r>
            <a:r>
              <a:rPr lang="ru-RU" sz="1400" dirty="0" smtClean="0">
                <a:cs typeface="Times New Roman" pitchFamily="18" charset="0"/>
              </a:rPr>
              <a:t>На ваш мобильный номер автоматический  поступит </a:t>
            </a:r>
            <a:r>
              <a:rPr lang="ru-RU" sz="1400" b="1" dirty="0" smtClean="0">
                <a:cs typeface="Times New Roman" pitchFamily="18" charset="0"/>
              </a:rPr>
              <a:t>Проверочный код </a:t>
            </a:r>
            <a:r>
              <a:rPr lang="ru-RU" sz="1400" dirty="0" smtClean="0">
                <a:cs typeface="Times New Roman" pitchFamily="18" charset="0"/>
              </a:rPr>
              <a:t>от номера 1414 </a:t>
            </a:r>
            <a:r>
              <a:rPr lang="ru-RU" sz="1100" i="1" dirty="0" smtClean="0">
                <a:cs typeface="Times New Roman" pitchFamily="18" charset="0"/>
              </a:rPr>
              <a:t>(при положительном балансе)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19872" y="576200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5) </a:t>
            </a:r>
            <a:r>
              <a:rPr lang="ru-RU" sz="1400" dirty="0" smtClean="0">
                <a:cs typeface="Times New Roman" pitchFamily="18" charset="0"/>
              </a:rPr>
              <a:t>Наберите проверочный код и нажмите </a:t>
            </a:r>
            <a:r>
              <a:rPr lang="ru-RU" sz="1400" i="1" dirty="0" smtClean="0">
                <a:cs typeface="Times New Roman" pitchFamily="18" charset="0"/>
              </a:rPr>
              <a:t>Подтвердить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16216" y="576200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6) </a:t>
            </a:r>
            <a:r>
              <a:rPr lang="ru-RU" sz="1400" dirty="0" smtClean="0">
                <a:cs typeface="Times New Roman" pitchFamily="18" charset="0"/>
              </a:rPr>
              <a:t>Подтвердите свои действия с помощью ЭЦП, выберите сертификат для подписи с расширением </a:t>
            </a:r>
            <a:r>
              <a:rPr lang="en-US" sz="1400" b="1" dirty="0" smtClean="0">
                <a:cs typeface="Times New Roman" pitchFamily="18" charset="0"/>
              </a:rPr>
              <a:t>RSA</a:t>
            </a:r>
            <a:r>
              <a:rPr lang="ru-RU" sz="1400" b="1" dirty="0" smtClean="0">
                <a:cs typeface="Times New Roman" pitchFamily="18" charset="0"/>
              </a:rPr>
              <a:t>………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552" y="46365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Регистрация в базе мобильных граждан на портале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«электронного правительства»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72009" y="3573016"/>
            <a:ext cx="8964487" cy="2192376"/>
            <a:chOff x="184662" y="3886309"/>
            <a:chExt cx="8779825" cy="1663059"/>
          </a:xfrm>
          <a:effectLst/>
        </p:grpSpPr>
        <p:pic>
          <p:nvPicPr>
            <p:cNvPr id="8" name="Рисунок 7" descr="C:\Users\21\Desktop\IMG_20180807_192627.png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4662" y="3886309"/>
              <a:ext cx="2443122" cy="15571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Рисунок 8" descr="C:\Users\21\Desktop\2018-08-07_18-50-20.pn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4765" y="3886309"/>
              <a:ext cx="2391371" cy="16291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Рисунок 9" descr="C:\Users\21\Desktop\2018-08-07_18-49-15.pn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44208" y="3886309"/>
              <a:ext cx="2520279" cy="166305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Стрелка вправо 26"/>
            <p:cNvSpPr/>
            <p:nvPr/>
          </p:nvSpPr>
          <p:spPr>
            <a:xfrm>
              <a:off x="5868144" y="4606389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трелка вправо 27"/>
            <p:cNvSpPr/>
            <p:nvPr/>
          </p:nvSpPr>
          <p:spPr>
            <a:xfrm>
              <a:off x="2771800" y="4606389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2008" y="764704"/>
            <a:ext cx="8964488" cy="1944216"/>
            <a:chOff x="179512" y="908720"/>
            <a:chExt cx="8784976" cy="1656184"/>
          </a:xfrm>
          <a:effectLst>
            <a:outerShdw blurRad="50800" dist="50800" dir="5400000" algn="ctr" rotWithShape="0">
              <a:schemeClr val="bg1"/>
            </a:outerShdw>
          </a:effectLst>
        </p:grpSpPr>
        <p:pic>
          <p:nvPicPr>
            <p:cNvPr id="5" name="Рисунок 4" descr="C:\Users\21\Desktop\2018-08-07_18-18-06.png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908720"/>
              <a:ext cx="2448272" cy="16561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Рисунок 5" descr="C:\Users\21\Desktop\2018-08-07_18-39-13.pn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25053" y="908720"/>
              <a:ext cx="2471083" cy="16561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Рисунок 6" descr="C:\Users\21\Desktop\2018-08-07_18-43-37.png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44208" y="908720"/>
              <a:ext cx="2520280" cy="16561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Стрелка вправо 22"/>
            <p:cNvSpPr/>
            <p:nvPr/>
          </p:nvSpPr>
          <p:spPr>
            <a:xfrm>
              <a:off x="2699792" y="1772816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трелка вправо 28"/>
            <p:cNvSpPr/>
            <p:nvPr/>
          </p:nvSpPr>
          <p:spPr>
            <a:xfrm>
              <a:off x="5868144" y="1772816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21\Desktop\Screenshot_2018-08-07-18-36-36-218_org.telegram.messenger.png"/>
          <p:cNvPicPr>
            <a:picLocks noChangeAspect="1" noChangeArrowheads="1"/>
          </p:cNvPicPr>
          <p:nvPr/>
        </p:nvPicPr>
        <p:blipFill>
          <a:blip r:embed="rId2" cstate="print"/>
          <a:srcRect l="3571" r="3571" b="7142"/>
          <a:stretch>
            <a:fillRect/>
          </a:stretch>
        </p:blipFill>
        <p:spPr bwMode="auto">
          <a:xfrm>
            <a:off x="179512" y="3717032"/>
            <a:ext cx="2304256" cy="2304256"/>
          </a:xfrm>
          <a:prstGeom prst="rect">
            <a:avLst/>
          </a:prstGeom>
          <a:noFill/>
        </p:spPr>
      </p:pic>
      <p:pic>
        <p:nvPicPr>
          <p:cNvPr id="1036" name="Picture 12" descr="C:\Users\21\Desktop\Screenshot_2018-08-07-18-37-32-661_com.android.mms.png"/>
          <p:cNvPicPr>
            <a:picLocks noChangeAspect="1" noChangeArrowheads="1"/>
          </p:cNvPicPr>
          <p:nvPr/>
        </p:nvPicPr>
        <p:blipFill>
          <a:blip r:embed="rId3" cstate="print"/>
          <a:srcRect r="17241" b="48276"/>
          <a:stretch>
            <a:fillRect/>
          </a:stretch>
        </p:blipFill>
        <p:spPr bwMode="auto">
          <a:xfrm>
            <a:off x="3347864" y="4005064"/>
            <a:ext cx="2160240" cy="1656184"/>
          </a:xfrm>
          <a:prstGeom prst="rect">
            <a:avLst/>
          </a:prstGeom>
          <a:noFill/>
        </p:spPr>
      </p:pic>
      <p:pic>
        <p:nvPicPr>
          <p:cNvPr id="1038" name="Picture 14" descr="C:\Users\21\Desktop\Screenshot_2018-08-07-18-37-11-086_org.telegram.messenger.png"/>
          <p:cNvPicPr>
            <a:picLocks noChangeAspect="1" noChangeArrowheads="1"/>
          </p:cNvPicPr>
          <p:nvPr/>
        </p:nvPicPr>
        <p:blipFill>
          <a:blip r:embed="rId4" cstate="print"/>
          <a:srcRect l="3030" r="3030" b="13333"/>
          <a:stretch>
            <a:fillRect/>
          </a:stretch>
        </p:blipFill>
        <p:spPr bwMode="auto">
          <a:xfrm>
            <a:off x="6474673" y="3717032"/>
            <a:ext cx="2489815" cy="223224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619672" y="4554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Получение адресной справки через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Telegram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Bot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504" y="2967335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1)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С помощью поисковой системы найдите </a:t>
            </a:r>
            <a:r>
              <a:rPr lang="en-US" sz="1200" b="1" dirty="0" smtClean="0">
                <a:latin typeface="+mj-lt"/>
                <a:cs typeface="Times New Roman" pitchFamily="18" charset="0"/>
              </a:rPr>
              <a:t>@</a:t>
            </a:r>
            <a:r>
              <a:rPr lang="en-US" sz="1200" b="1" dirty="0" err="1" smtClean="0">
                <a:latin typeface="+mj-lt"/>
                <a:cs typeface="Times New Roman" pitchFamily="18" charset="0"/>
              </a:rPr>
              <a:t>EgovKzBot</a:t>
            </a:r>
            <a:endParaRPr lang="ru-RU" sz="1200" b="1" dirty="0">
              <a:latin typeface="+mj-lt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15816" y="2996952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2)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Нажмите на три точки в правом верхнем углу и </a:t>
            </a:r>
            <a:r>
              <a:rPr lang="ru-RU" sz="1200" i="1" dirty="0" smtClean="0">
                <a:latin typeface="+mj-lt"/>
                <a:cs typeface="Times New Roman" pitchFamily="18" charset="0"/>
              </a:rPr>
              <a:t>Отправить свой номер</a:t>
            </a:r>
            <a:r>
              <a:rPr lang="ru-RU" sz="1200" dirty="0" smtClean="0">
                <a:latin typeface="+mj-lt"/>
                <a:cs typeface="Times New Roman" pitchFamily="18" charset="0"/>
              </a:rPr>
              <a:t>, после чего автоматический подтянется номер зарегистрированный в БМГ, затем нажмите </a:t>
            </a:r>
            <a:r>
              <a:rPr lang="ru-RU" sz="1200" i="1" dirty="0" smtClean="0">
                <a:latin typeface="+mj-lt"/>
                <a:cs typeface="Times New Roman" pitchFamily="18" charset="0"/>
              </a:rPr>
              <a:t>Запустить/Перезапустить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16216" y="306896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3)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Выберите необходимую Вам услугу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31840" y="5910371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5)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Затем на ваш мобильный номер автоматический  поступит </a:t>
            </a:r>
            <a:r>
              <a:rPr lang="ru-RU" sz="1200" b="1" dirty="0" smtClean="0">
                <a:latin typeface="+mj-lt"/>
                <a:cs typeface="Times New Roman" pitchFamily="18" charset="0"/>
              </a:rPr>
              <a:t>Проверочный код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от номера 1414 (при положительном балансе)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9512" y="6135687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4)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Выберите на кого хотите получить услугу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24128" y="5910371"/>
            <a:ext cx="341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latin typeface="+mj-lt"/>
                <a:cs typeface="Times New Roman" pitchFamily="18" charset="0"/>
              </a:rPr>
              <a:t>6)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Отправьте Проверочный код, затем нажмите </a:t>
            </a:r>
            <a:r>
              <a:rPr lang="ru-RU" sz="1200" b="1" dirty="0" smtClean="0">
                <a:latin typeface="+mj-lt"/>
                <a:cs typeface="Times New Roman" pitchFamily="18" charset="0"/>
              </a:rPr>
              <a:t>Проверить статус</a:t>
            </a:r>
            <a:r>
              <a:rPr lang="ru-RU" sz="1200" dirty="0" smtClean="0">
                <a:latin typeface="+mj-lt"/>
                <a:cs typeface="Times New Roman" pitchFamily="18" charset="0"/>
              </a:rPr>
              <a:t>. Результат оказания услуги можете скачать на удобном для вас языке, при необходимости отправить на электронную почту</a:t>
            </a:r>
          </a:p>
        </p:txBody>
      </p:sp>
      <p:pic>
        <p:nvPicPr>
          <p:cNvPr id="1029" name="Picture 5" descr="C:\Users\21\Desktop\Screenshot_2018-08-07-17-51-05-963_org.telegram.messenger.png"/>
          <p:cNvPicPr>
            <a:picLocks noChangeAspect="1" noChangeArrowheads="1"/>
          </p:cNvPicPr>
          <p:nvPr/>
        </p:nvPicPr>
        <p:blipFill>
          <a:blip r:embed="rId5" cstate="print"/>
          <a:srcRect r="10000" b="48171"/>
          <a:stretch>
            <a:fillRect/>
          </a:stretch>
        </p:blipFill>
        <p:spPr bwMode="auto">
          <a:xfrm>
            <a:off x="179512" y="764704"/>
            <a:ext cx="2160240" cy="1584176"/>
          </a:xfrm>
          <a:prstGeom prst="rect">
            <a:avLst/>
          </a:prstGeom>
          <a:noFill/>
        </p:spPr>
      </p:pic>
      <p:pic>
        <p:nvPicPr>
          <p:cNvPr id="1032" name="Picture 8" descr="C:\Users\21\Desktop\Screenshot_2018-08-07-18-36-22-039_org.telegram.messenger.png"/>
          <p:cNvPicPr>
            <a:picLocks noChangeAspect="1" noChangeArrowheads="1"/>
          </p:cNvPicPr>
          <p:nvPr/>
        </p:nvPicPr>
        <p:blipFill>
          <a:blip r:embed="rId6" cstate="print"/>
          <a:srcRect l="3571" r="3571" b="6667"/>
          <a:stretch>
            <a:fillRect/>
          </a:stretch>
        </p:blipFill>
        <p:spPr bwMode="auto">
          <a:xfrm>
            <a:off x="6588225" y="476672"/>
            <a:ext cx="2304255" cy="2520280"/>
          </a:xfrm>
          <a:prstGeom prst="rect">
            <a:avLst/>
          </a:prstGeom>
          <a:noFill/>
        </p:spPr>
      </p:pic>
      <p:grpSp>
        <p:nvGrpSpPr>
          <p:cNvPr id="33" name="Группа 32"/>
          <p:cNvGrpSpPr/>
          <p:nvPr/>
        </p:nvGrpSpPr>
        <p:grpSpPr>
          <a:xfrm>
            <a:off x="3275854" y="476672"/>
            <a:ext cx="2448274" cy="2520280"/>
            <a:chOff x="3539884" y="476672"/>
            <a:chExt cx="2080232" cy="2376264"/>
          </a:xfrm>
        </p:grpSpPr>
        <p:pic>
          <p:nvPicPr>
            <p:cNvPr id="1031" name="Picture 7" descr="C:\Users\21\Desktop\IMG_20180807_200344.png"/>
            <p:cNvPicPr>
              <a:picLocks noChangeAspect="1" noChangeArrowheads="1"/>
            </p:cNvPicPr>
            <p:nvPr/>
          </p:nvPicPr>
          <p:blipFill>
            <a:blip r:embed="rId7" cstate="print"/>
            <a:srcRect l="10714" b="6897"/>
            <a:stretch>
              <a:fillRect/>
            </a:stretch>
          </p:blipFill>
          <p:spPr bwMode="auto">
            <a:xfrm>
              <a:off x="3539884" y="700500"/>
              <a:ext cx="2080231" cy="2152436"/>
            </a:xfrm>
            <a:prstGeom prst="rect">
              <a:avLst/>
            </a:prstGeom>
            <a:noFill/>
          </p:spPr>
        </p:pic>
        <p:pic>
          <p:nvPicPr>
            <p:cNvPr id="26" name="Picture 8" descr="C:\Users\21\Desktop\Screenshot_2018-08-07-18-36-22-039_org.telegram.messenger.png"/>
            <p:cNvPicPr>
              <a:picLocks noChangeAspect="1" noChangeArrowheads="1"/>
            </p:cNvPicPr>
            <p:nvPr/>
          </p:nvPicPr>
          <p:blipFill>
            <a:blip r:embed="rId8" cstate="print"/>
            <a:srcRect l="7143" b="90000"/>
            <a:stretch>
              <a:fillRect/>
            </a:stretch>
          </p:blipFill>
          <p:spPr bwMode="auto">
            <a:xfrm>
              <a:off x="3539885" y="476672"/>
              <a:ext cx="2080231" cy="229961"/>
            </a:xfrm>
            <a:prstGeom prst="rect">
              <a:avLst/>
            </a:prstGeom>
            <a:noFill/>
          </p:spPr>
        </p:pic>
      </p:grpSp>
      <p:sp>
        <p:nvSpPr>
          <p:cNvPr id="27" name="Овал 26"/>
          <p:cNvSpPr/>
          <p:nvPr/>
        </p:nvSpPr>
        <p:spPr>
          <a:xfrm>
            <a:off x="5380090" y="553326"/>
            <a:ext cx="240027" cy="1533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2517551" y="1633143"/>
            <a:ext cx="571507" cy="269954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5940152" y="1626477"/>
            <a:ext cx="571507" cy="269954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2699792" y="4653136"/>
            <a:ext cx="514356" cy="253593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5724128" y="4653136"/>
            <a:ext cx="514356" cy="253593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192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21</dc:creator>
  <cp:lastModifiedBy>Марина</cp:lastModifiedBy>
  <cp:revision>18</cp:revision>
  <cp:lastPrinted>2019-01-10T10:01:16Z</cp:lastPrinted>
  <dcterms:created xsi:type="dcterms:W3CDTF">2018-08-07T13:38:00Z</dcterms:created>
  <dcterms:modified xsi:type="dcterms:W3CDTF">2020-01-21T01:37:22Z</dcterms:modified>
</cp:coreProperties>
</file>