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  <p:sldId id="266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355247-3109-479D-84E0-96FA3A13D1D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0E223E-D808-4830-A6FB-3696EDCD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 жылының 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1-ші жарты </a:t>
            </a:r>
            <a:r>
              <a:rPr lang="ru-RU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жылдығындағы зияткерлік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байқаулар 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олимпиадаларға қатысудың нәтижелілігі</a:t>
            </a: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ЗЕРДЕ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68172"/>
              </p:ext>
            </p:extLst>
          </p:nvPr>
        </p:nvGraphicFramePr>
        <p:xfrm>
          <a:off x="539552" y="1412776"/>
          <a:ext cx="7992888" cy="5007513"/>
        </p:xfrm>
        <a:graphic>
          <a:graphicData uri="http://schemas.openxmlformats.org/drawingml/2006/table">
            <a:tbl>
              <a:tblPr/>
              <a:tblGrid>
                <a:gridCol w="2592288"/>
                <a:gridCol w="1166475"/>
                <a:gridCol w="758814"/>
                <a:gridCol w="1058806"/>
                <a:gridCol w="2416505"/>
              </a:tblGrid>
              <a:tr h="208455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1-7 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сынып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оқушылары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арасында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зерттеу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жұмыстары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мен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шығармашылық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жобаларының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"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Зерде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республикалық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байқауының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2019-2020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о.ж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Қалалық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қезеңі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сұраныс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49" marR="4549" marT="4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274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49" marR="4549" marT="4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49" marR="4549" marT="4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49" marR="4549" marT="4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49" marR="4549" marT="4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49" marR="4549" marT="4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15"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Қатысушылардың</a:t>
                      </a:r>
                      <a:r>
                        <a:rPr lang="kk-K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Секция/секция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/Язык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</a:t>
                      </a:r>
                      <a:r>
                        <a:rPr lang="kk-KZ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жетекшісінің ТАЖ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Мекшун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Александровна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Менькова Надежда Филипповна,87072712701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Некрытый Максим Александрович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Чубова Виктория Васильевна,870544281110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Бурьян Софья Сергеевна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Чубова Виктория Васильевна,870544281110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Ведель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Эдуард Денисович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Ерубаева Турсынай Жаркембаевна ,87768002177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Бодылевская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Милана Денисовна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Ляхова Светлана Анатольевна,87056514861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Ярушин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Давид Александрович</a:t>
                      </a: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Нургазинов Ахмет Сагиденович,87768164393</a:t>
                      </a: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Булатов Ислам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Арсенович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Имангалиева Бибигул Калымовна,87473279490</a:t>
                      </a: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Сластен Инесса Владимировна</a:t>
                      </a:r>
                    </a:p>
                  </a:txBody>
                  <a:tcPr marL="4549" marR="4549" marT="4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Рогатова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Гульжамал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Ермековна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87776206983</a:t>
                      </a:r>
                    </a:p>
                  </a:txBody>
                  <a:tcPr marL="4549" marR="4549" marT="4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Санюк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Ангелина  Александровна </a:t>
                      </a:r>
                    </a:p>
                  </a:txBody>
                  <a:tcPr marL="4549" marR="4549" marT="4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49" marR="4549" marT="4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9" marR="4549" marT="4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Доскендирова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Гульмира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Темирхановна,87773128399</a:t>
                      </a:r>
                    </a:p>
                  </a:txBody>
                  <a:tcPr marL="4549" marR="4549" marT="4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22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НАУЧНЫЕ ПРОЕКТЫ</a:t>
            </a:r>
            <a:br>
              <a:rPr lang="kk-KZ" dirty="0" smtClean="0"/>
            </a:br>
            <a:r>
              <a:rPr lang="kk-KZ" dirty="0" smtClean="0"/>
              <a:t> </a:t>
            </a:r>
            <a:r>
              <a:rPr lang="kk-KZ" smtClean="0"/>
              <a:t>8-11 сыныптар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31976"/>
              </p:ext>
            </p:extLst>
          </p:nvPr>
        </p:nvGraphicFramePr>
        <p:xfrm>
          <a:off x="323528" y="1664527"/>
          <a:ext cx="7992888" cy="4218055"/>
        </p:xfrm>
        <a:graphic>
          <a:graphicData uri="http://schemas.openxmlformats.org/drawingml/2006/table">
            <a:tbl>
              <a:tblPr/>
              <a:tblGrid>
                <a:gridCol w="1329951"/>
                <a:gridCol w="4094929"/>
                <a:gridCol w="2568008"/>
              </a:tblGrid>
              <a:tr h="129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4913" marR="4913" marT="4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Оқушылардың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Т.А.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(әкесінің аты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жоқ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құжат бойынша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3" marR="4913" marT="4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Жетекшінің</a:t>
                      </a:r>
                      <a:r>
                        <a:rPr lang="kk-KZ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Т.А.Ж.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3" marR="4913" marT="4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13" marR="4913" marT="4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Темирболатова Амина</a:t>
                      </a:r>
                    </a:p>
                  </a:txBody>
                  <a:tcPr marL="4913" marR="4913" marT="4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Артыкпаева Акмарал Ельдбаевна</a:t>
                      </a:r>
                    </a:p>
                  </a:txBody>
                  <a:tcPr marL="4913" marR="4913" marT="4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3" marR="4913" marT="4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Кривошеева Виолетта </a:t>
                      </a:r>
                    </a:p>
                  </a:txBody>
                  <a:tcPr marL="4913" marR="4913" marT="4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Муканов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Асхат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Смагулович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3" marR="4913" marT="4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3" marR="4913" marT="4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Аблеев Ислам</a:t>
                      </a:r>
                    </a:p>
                  </a:txBody>
                  <a:tcPr marL="4913" marR="4913" marT="4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Сансызбаева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Анар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Жумашевна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3" marR="4913" marT="4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74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60296"/>
              </p:ext>
            </p:extLst>
          </p:nvPr>
        </p:nvGraphicFramePr>
        <p:xfrm>
          <a:off x="179512" y="0"/>
          <a:ext cx="8424937" cy="7091965"/>
        </p:xfrm>
        <a:graphic>
          <a:graphicData uri="http://schemas.openxmlformats.org/drawingml/2006/table">
            <a:tbl>
              <a:tblPr firstRow="1" firstCol="1" bandRow="1"/>
              <a:tblGrid>
                <a:gridCol w="530723"/>
                <a:gridCol w="1773534"/>
                <a:gridCol w="864096"/>
                <a:gridCol w="2114926"/>
                <a:gridCol w="765394"/>
                <a:gridCol w="2376264"/>
              </a:tblGrid>
              <a:tr h="25347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Қалаық</a:t>
                      </a:r>
                      <a:r>
                        <a:rPr lang="kk-KZ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деңгей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Баланың</a:t>
                      </a:r>
                      <a:r>
                        <a:rPr lang="kk-KZ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ТАЖ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Сайыстың</a:t>
                      </a:r>
                      <a:r>
                        <a:rPr lang="kk-KZ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атауы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Прытова Ангелина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«А»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Биология </a:t>
                      </a:r>
                      <a:r>
                        <a:rPr lang="ru-RU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пәнінен жасөспірімдер олимпиадасы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Сидорова Е.В.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Лысак София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«А»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 </a:t>
                      </a:r>
                      <a:r>
                        <a:rPr lang="ru-RU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пәнінен жасөспірімдер олимпиадасы</a:t>
                      </a:r>
                      <a:endParaRPr lang="ru-RU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Нуршанова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Соловьев Илья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«Б»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 .олимпиада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Сидорова Е.В.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Нургазинов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Колпакова Анастасия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«А»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Ғылыми-жобалар конкурсы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Асаинова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Резников Александр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«А»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Ғылыми-</a:t>
                      </a:r>
                      <a:r>
                        <a:rPr lang="kk-KZ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жобалар сайысы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Муканов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Асабаева Динара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«А»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Ғылыми</a:t>
                      </a:r>
                      <a:r>
                        <a:rPr lang="kk-KZ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-жобалар сайысы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Рогатова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Г.Е.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Малова Дарья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«А»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Шығармалар</a:t>
                      </a:r>
                      <a:r>
                        <a:rPr lang="kk-KZ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сайысы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Асаинова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Команда юношей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10-11 </a:t>
                      </a: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Ауған</a:t>
                      </a:r>
                      <a:r>
                        <a:rPr lang="kk-KZ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кубогы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Тасыбаев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Н.Ж.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Куандыков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Едильхан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</a:t>
                      </a:r>
                      <a:r>
                        <a:rPr lang="kk-KZ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беру бөлімінің кубогы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Тасыбаев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Н.Ж.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Дегтерев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Никита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</a:t>
                      </a:r>
                      <a:r>
                        <a:rPr lang="kk-KZ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беру бөлімінің кубогы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Тасыбаев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Н.Ж.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Команда девушек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8-11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Бещембаев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А.О.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0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39073"/>
              </p:ext>
            </p:extLst>
          </p:nvPr>
        </p:nvGraphicFramePr>
        <p:xfrm>
          <a:off x="467544" y="404663"/>
          <a:ext cx="8424936" cy="3130272"/>
        </p:xfrm>
        <a:graphic>
          <a:graphicData uri="http://schemas.openxmlformats.org/drawingml/2006/table">
            <a:tbl>
              <a:tblPr firstRow="1" firstCol="1" bandRow="1"/>
              <a:tblGrid>
                <a:gridCol w="521246"/>
                <a:gridCol w="1927026"/>
                <a:gridCol w="720080"/>
                <a:gridCol w="1950740"/>
                <a:gridCol w="1361628"/>
                <a:gridCol w="1944216"/>
              </a:tblGrid>
              <a:tr h="37804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Облыстық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деңгей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Баланың</a:t>
                      </a:r>
                      <a:r>
                        <a:rPr lang="kk-KZ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Сайыстың</a:t>
                      </a:r>
                      <a:r>
                        <a:rPr lang="kk-KZ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атауы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Нәтижесі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Мұғалім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Агелиева Наиля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Мың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«С.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Торай</a:t>
                      </a:r>
                      <a:r>
                        <a:rPr lang="kk-KZ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</a:t>
                      </a:r>
                      <a:r>
                        <a:rPr lang="ru-RU" sz="16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ыров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оқулары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</a:t>
                      </a:r>
                      <a:r>
                        <a:rPr lang="kk-KZ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ғыс хат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Шадихан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Обиденко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Максим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Асык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ату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Омарова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А.С.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Орлов Илья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Жеңіл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атлетика, 100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Родькина А.А.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62686"/>
              </p:ext>
            </p:extLst>
          </p:nvPr>
        </p:nvGraphicFramePr>
        <p:xfrm>
          <a:off x="467544" y="548680"/>
          <a:ext cx="8136904" cy="3745612"/>
        </p:xfrm>
        <a:graphic>
          <a:graphicData uri="http://schemas.openxmlformats.org/drawingml/2006/table">
            <a:tbl>
              <a:tblPr firstRow="1" firstCol="1" bandRow="1"/>
              <a:tblGrid>
                <a:gridCol w="550481"/>
                <a:gridCol w="2078514"/>
                <a:gridCol w="837322"/>
                <a:gridCol w="1646533"/>
                <a:gridCol w="830293"/>
                <a:gridCol w="2193761"/>
              </a:tblGrid>
              <a:tr h="55961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Республикалық</a:t>
                      </a:r>
                      <a:r>
                        <a:rPr lang="ru-RU" sz="1800" b="1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деңгей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Баланың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Сайыстың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атауы</a:t>
                      </a: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орын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Кравцов Николай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«А»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</a:t>
                      </a:r>
                      <a:r>
                        <a:rPr lang="kk-KZ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 бота»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Асаинова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Рогатова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Г.Е.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Нуршанова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Канаева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Ж.М.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Нургазинов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Трипалина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Е.Ю.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Дронова Т.В.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Орлов Илья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«А»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</a:t>
                      </a:r>
                      <a:r>
                        <a:rPr lang="kk-KZ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 бота»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Борамбай Руслан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«А»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</a:t>
                      </a:r>
                      <a:r>
                        <a:rPr lang="kk-KZ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 бота»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Куандыков Едильхан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«А»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</a:t>
                      </a: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 бота»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1600" y="116633"/>
            <a:ext cx="77048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2019-2020 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оқу жылына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оқушылардың қалалық пән олимпиадасына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қатысуы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12923"/>
              </p:ext>
            </p:extLst>
          </p:nvPr>
        </p:nvGraphicFramePr>
        <p:xfrm>
          <a:off x="683568" y="1268757"/>
          <a:ext cx="8280920" cy="4326903"/>
        </p:xfrm>
        <a:graphic>
          <a:graphicData uri="http://schemas.openxmlformats.org/drawingml/2006/table">
            <a:tbl>
              <a:tblPr firstRow="1" firstCol="1" bandRow="1"/>
              <a:tblGrid>
                <a:gridCol w="673973"/>
                <a:gridCol w="2695100"/>
                <a:gridCol w="1009772"/>
                <a:gridCol w="1908667"/>
                <a:gridCol w="1993408"/>
              </a:tblGrid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Оқушының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Малова Дарья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тілі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Асаинова А.К.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Куандыков Едильхан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тілі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Курилко Т.А.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Резников Александр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Тарих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Муканов А.С.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Исен Данияр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атематика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Нургазинов А.С.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Колпакова Анастасия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</a:t>
                      </a:r>
                      <a:r>
                        <a:rPr lang="kk-KZ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тілі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Артыкпаева А.Е.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Абильдина Аружан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Нуршанова А.К.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Кривошеева Виалетта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1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Канаева Ж.М.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Журавлев Владислав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иология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Сидорова Е.В.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35028"/>
              </p:ext>
            </p:extLst>
          </p:nvPr>
        </p:nvGraphicFramePr>
        <p:xfrm>
          <a:off x="971600" y="1556792"/>
          <a:ext cx="7622678" cy="4525963"/>
        </p:xfrm>
        <a:graphic>
          <a:graphicData uri="http://schemas.openxmlformats.org/drawingml/2006/table">
            <a:tbl>
              <a:tblPr/>
              <a:tblGrid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  <a:gridCol w="544477"/>
              </a:tblGrid>
              <a:tr h="25862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РНЦП "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Дарын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"-"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Акбота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“Золотое</a:t>
                      </a:r>
                      <a:r>
                        <a:rPr lang="kk-KZ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руно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kk-KZ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Халықаралық сайысы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Тұңғыш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күніне арналған қалалық сурет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сайысы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РНЦП "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Дарын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«Адам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табиғат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Республикалық қашықтық олимпиадалар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орталығы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Дарабоз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Республикалық оқу орталығы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Бастауыш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оқушылары арасындағы қалалық ғылыми жобалар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сайысы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" marR="6806" marT="68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11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Қатысқан оқушысы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кол/во участников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Жүлделі орын алғаны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Призовые места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5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06" marR="6806" marT="6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06" marR="6806" marT="6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06" marR="6806" marT="6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06" marR="6806" marT="6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Гимназия-сыныбы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50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61248"/>
          </a:xfrm>
        </p:spPr>
        <p:txBody>
          <a:bodyPr/>
          <a:lstStyle/>
          <a:p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пәндерді тереңдетіп оқыту сыныптары</a:t>
            </a:r>
            <a:b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6в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-жаратылыстану Сидорова Е.В</a:t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5б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-ағылшын тілі Имамбаева А.Ж,Сансызбаева А.Ж</a:t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8а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-орыс тілі Асаинова А.К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80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Сайыстарға нәтижесіз қатысу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84309"/>
              </p:ext>
            </p:extLst>
          </p:nvPr>
        </p:nvGraphicFramePr>
        <p:xfrm>
          <a:off x="755577" y="1844824"/>
          <a:ext cx="7560838" cy="3888432"/>
        </p:xfrm>
        <a:graphic>
          <a:graphicData uri="http://schemas.openxmlformats.org/drawingml/2006/table">
            <a:tbl>
              <a:tblPr/>
              <a:tblGrid>
                <a:gridCol w="767273"/>
                <a:gridCol w="1646441"/>
                <a:gridCol w="767273"/>
                <a:gridCol w="767273"/>
                <a:gridCol w="1086970"/>
                <a:gridCol w="2525608"/>
              </a:tblGrid>
              <a:tr h="796238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5-6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сынып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оқушыларына арналған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ІІІ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кешенді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олимпиадаға қатысуға өтінім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0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Оқушының</a:t>
                      </a:r>
                      <a:r>
                        <a:rPr lang="kk-K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ТАЖ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мектеп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сынып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Оқыту тілі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ЖетекшініңТАЖ,телефон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463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Рамазанова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Жансая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Мейрамовна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русский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Канаева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Жумагуль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Маулетчановна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87018838499         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Гильмутдинова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Рината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Ринатовна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87786457091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22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697508"/>
              </p:ext>
            </p:extLst>
          </p:nvPr>
        </p:nvGraphicFramePr>
        <p:xfrm>
          <a:off x="683566" y="1844825"/>
          <a:ext cx="7920882" cy="4104455"/>
        </p:xfrm>
        <a:graphic>
          <a:graphicData uri="http://schemas.openxmlformats.org/drawingml/2006/table">
            <a:tbl>
              <a:tblPr/>
              <a:tblGrid>
                <a:gridCol w="541174"/>
                <a:gridCol w="2119300"/>
                <a:gridCol w="1084456"/>
                <a:gridCol w="1039055"/>
                <a:gridCol w="2097842"/>
                <a:gridCol w="1039055"/>
              </a:tblGrid>
              <a:tr h="1035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ТАЖ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Мектеп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Мұғалімнің</a:t>
                      </a:r>
                      <a:r>
                        <a:rPr lang="kk-K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ТАЖ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Сынып</a:t>
                      </a:r>
                      <a:r>
                        <a:rPr lang="kk-K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мәртебесі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Лопатина Эмилия Сергеевна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Гончарова Дарья Сергеевна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Аксенов Егор Александрович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Нургазинова Динара Ахажановна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Жаналы Ринат Сырымбетович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Калиева Анар Ерболатовна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r>
              <a:rPr lang="kk-KZ" dirty="0" smtClean="0"/>
              <a:t>БАСТАУ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920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703</Words>
  <Application>Microsoft Office PowerPoint</Application>
  <PresentationFormat>Экран (4:3)</PresentationFormat>
  <Paragraphs>328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2019-2020 оқу жылының 1-ші жарты жылдығындағы зияткерлік байқаулар мен олимпиадаларға қатысудың нәтижелілігі</vt:lpstr>
      <vt:lpstr>Презентация PowerPoint</vt:lpstr>
      <vt:lpstr>Презентация PowerPoint</vt:lpstr>
      <vt:lpstr>Презентация PowerPoint</vt:lpstr>
      <vt:lpstr>Презентация PowerPoint</vt:lpstr>
      <vt:lpstr>Гимназия-сыныбы </vt:lpstr>
      <vt:lpstr>Жеке пәндерді тереңдетіп оқыту сыныптары 6в-жаратылыстану Сидорова Е.В 5б-ағылшын тілі Имамбаева А.Ж,Сансызбаева А.Ж 8а-орыс тілі Асаинова А.К </vt:lpstr>
      <vt:lpstr>Сайыстарға нәтижесіз қатысу</vt:lpstr>
      <vt:lpstr>БАСТАУ</vt:lpstr>
      <vt:lpstr>ЗЕРДЕ</vt:lpstr>
      <vt:lpstr>НАУЧНЫЕ ПРОЕКТЫ  8-11 сыныптар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Результативность  конкурсов и олимпиад</dc:title>
  <dc:creator>School</dc:creator>
  <cp:lastModifiedBy>Admin</cp:lastModifiedBy>
  <cp:revision>21</cp:revision>
  <dcterms:created xsi:type="dcterms:W3CDTF">2019-11-23T01:26:25Z</dcterms:created>
  <dcterms:modified xsi:type="dcterms:W3CDTF">2020-01-21T03:11:49Z</dcterms:modified>
</cp:coreProperties>
</file>