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6" r:id="rId4"/>
    <p:sldId id="267" r:id="rId5"/>
    <p:sldId id="262" r:id="rId6"/>
    <p:sldId id="269" r:id="rId7"/>
    <p:sldId id="263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584" y="-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Типовые учебные планы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на 2019-2020 учебный год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-8"/>
          <a:ext cx="9144001" cy="65150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1680"/>
                <a:gridCol w="1356321"/>
                <a:gridCol w="1524000"/>
                <a:gridCol w="1524000"/>
                <a:gridCol w="1572343"/>
                <a:gridCol w="1475657"/>
              </a:tblGrid>
              <a:tr h="383238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Уч.предметы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 </a:t>
                      </a:r>
                      <a:r>
                        <a:rPr lang="ru-RU" dirty="0" err="1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 </a:t>
                      </a:r>
                      <a:r>
                        <a:rPr lang="ru-RU" dirty="0" err="1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 </a:t>
                      </a:r>
                      <a:r>
                        <a:rPr lang="ru-RU" dirty="0" err="1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 </a:t>
                      </a:r>
                      <a:r>
                        <a:rPr lang="ru-RU" dirty="0" err="1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 </a:t>
                      </a:r>
                      <a:r>
                        <a:rPr lang="ru-RU" dirty="0" err="1" smtClean="0"/>
                        <a:t>кл</a:t>
                      </a:r>
                      <a:endParaRPr lang="ru-RU" dirty="0"/>
                    </a:p>
                  </a:txBody>
                  <a:tcPr/>
                </a:tc>
              </a:tr>
              <a:tr h="3832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Рус язык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3/3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3/3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3/2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2/2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2/2</a:t>
                      </a:r>
                      <a:endParaRPr lang="ru-RU" sz="1800" b="1" dirty="0"/>
                    </a:p>
                  </a:txBody>
                  <a:tcPr/>
                </a:tc>
              </a:tr>
              <a:tr h="3832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Рус </a:t>
                      </a:r>
                      <a:r>
                        <a:rPr lang="ru-RU" sz="1800" b="1" dirty="0" err="1" smtClean="0"/>
                        <a:t>лит-ра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2/2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2/2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2/2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3/2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3/2</a:t>
                      </a:r>
                      <a:endParaRPr lang="ru-RU" sz="1800" b="1" dirty="0"/>
                    </a:p>
                  </a:txBody>
                  <a:tcPr/>
                </a:tc>
              </a:tr>
              <a:tr h="3832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/>
                        <a:t>Каз</a:t>
                      </a:r>
                      <a:r>
                        <a:rPr lang="ru-RU" sz="1800" b="1" dirty="0" smtClean="0"/>
                        <a:t> яз и лит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5/4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5/4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5/3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5/3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5/3</a:t>
                      </a:r>
                      <a:endParaRPr lang="ru-RU" sz="1800" b="1" dirty="0"/>
                    </a:p>
                  </a:txBody>
                  <a:tcPr/>
                </a:tc>
              </a:tr>
              <a:tr h="3832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/>
                        <a:t>Англ</a:t>
                      </a:r>
                      <a:r>
                        <a:rPr lang="ru-RU" sz="1800" b="1" dirty="0" smtClean="0"/>
                        <a:t> язык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3/3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3/3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3/3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3/3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3/3</a:t>
                      </a:r>
                      <a:endParaRPr lang="ru-RU" sz="1800" b="1" dirty="0"/>
                    </a:p>
                  </a:txBody>
                  <a:tcPr/>
                </a:tc>
              </a:tr>
              <a:tr h="3832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/>
                        <a:t>Матем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5/5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5/5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/>
                    </a:p>
                  </a:txBody>
                  <a:tcPr/>
                </a:tc>
              </a:tr>
              <a:tr h="3832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Алгебра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3/2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3/2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3/2</a:t>
                      </a:r>
                      <a:endParaRPr lang="ru-RU" sz="1800" b="1" dirty="0"/>
                    </a:p>
                  </a:txBody>
                  <a:tcPr/>
                </a:tc>
              </a:tr>
              <a:tr h="3832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Геометрия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</a:tr>
              <a:tr h="3832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/>
                        <a:t>Информат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1/1</a:t>
                      </a:r>
                      <a:endParaRPr lang="ru-RU" sz="1800" b="1" dirty="0"/>
                    </a:p>
                  </a:txBody>
                  <a:tcPr/>
                </a:tc>
              </a:tr>
              <a:tr h="3832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/>
                        <a:t>Естествозн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/>
                    </a:p>
                  </a:txBody>
                  <a:tcPr/>
                </a:tc>
              </a:tr>
              <a:tr h="3832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Физика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</a:tr>
              <a:tr h="3832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Химия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</a:tr>
              <a:tr h="3832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биология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</a:tr>
              <a:tr h="3832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География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</a:tr>
              <a:tr h="3832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История </a:t>
                      </a:r>
                      <a:r>
                        <a:rPr lang="ru-RU" sz="1800" b="1" dirty="0" err="1" smtClean="0"/>
                        <a:t>Каз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2/2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2/2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</a:tr>
              <a:tr h="3832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Всем </a:t>
                      </a:r>
                      <a:r>
                        <a:rPr lang="ru-RU" sz="1800" b="1" dirty="0" err="1" smtClean="0"/>
                        <a:t>истор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1/1</a:t>
                      </a:r>
                      <a:endParaRPr lang="ru-RU" sz="1800" b="1" dirty="0"/>
                    </a:p>
                  </a:txBody>
                  <a:tcPr/>
                </a:tc>
              </a:tr>
              <a:tr h="3832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Основы прав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1/1</a:t>
                      </a:r>
                      <a:endParaRPr lang="ru-RU" sz="18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388" y="333375"/>
          <a:ext cx="8785224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4204"/>
                <a:gridCol w="1464204"/>
                <a:gridCol w="1464204"/>
                <a:gridCol w="1464204"/>
                <a:gridCol w="1464204"/>
                <a:gridCol w="146420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Уч.предм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 </a:t>
                      </a:r>
                      <a:r>
                        <a:rPr lang="ru-RU" dirty="0" err="1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 </a:t>
                      </a:r>
                      <a:r>
                        <a:rPr lang="ru-RU" dirty="0" err="1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 </a:t>
                      </a:r>
                      <a:r>
                        <a:rPr lang="ru-RU" dirty="0" err="1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 </a:t>
                      </a:r>
                      <a:r>
                        <a:rPr lang="ru-RU" dirty="0" err="1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 </a:t>
                      </a:r>
                      <a:r>
                        <a:rPr lang="ru-RU" dirty="0" err="1" smtClean="0"/>
                        <a:t>кл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 smtClean="0"/>
                        <a:t>Самопозн</a:t>
                      </a:r>
                      <a:endParaRPr lang="ru-RU" sz="2000" b="1" dirty="0" smtClean="0"/>
                    </a:p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1/1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1/1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1/1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1/1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1/1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Музыка</a:t>
                      </a:r>
                    </a:p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1/1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1/1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Худ труд</a:t>
                      </a:r>
                    </a:p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2/2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2/2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1/1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1/1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1/1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 smtClean="0"/>
                        <a:t>Физ-ра</a:t>
                      </a:r>
                      <a:endParaRPr lang="ru-RU" sz="2000" b="1" dirty="0" smtClean="0"/>
                    </a:p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3/2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3/2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3/2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3/2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3/2</a:t>
                      </a:r>
                      <a:endParaRPr lang="ru-RU" sz="20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Общеобразовательные классы</a:t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0825" y="836613"/>
          <a:ext cx="8713788" cy="579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799"/>
                <a:gridCol w="1656184"/>
                <a:gridCol w="612080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классы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/>
                        <a:t>Инвариатная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уч</a:t>
                      </a:r>
                      <a:r>
                        <a:rPr lang="ru-RU" sz="2000" dirty="0" smtClean="0"/>
                        <a:t> нагрузка</a:t>
                      </a:r>
                    </a:p>
                    <a:p>
                      <a:pPr algn="ctr"/>
                      <a:r>
                        <a:rPr lang="ru-RU" sz="2000" dirty="0" smtClean="0"/>
                        <a:t> ( кол-во час/ </a:t>
                      </a:r>
                      <a:r>
                        <a:rPr lang="ru-RU" sz="2000" dirty="0" err="1" smtClean="0"/>
                        <a:t>нед</a:t>
                      </a:r>
                      <a:endParaRPr lang="ru-RU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Вариативная учебная нагрузка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5  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31/ 28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Физкультура- 1 час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6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31/ 28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Физкультура- 1 час</a:t>
                      </a:r>
                    </a:p>
                    <a:p>
                      <a:r>
                        <a:rPr lang="ru-RU" sz="2400" dirty="0" smtClean="0"/>
                        <a:t>Элективный</a:t>
                      </a:r>
                      <a:r>
                        <a:rPr lang="ru-RU" sz="2400" baseline="0" dirty="0" smtClean="0"/>
                        <a:t> курс-1  час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7  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34/ 24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 предметы по вы6ору-6 часов + Физкультура- 1 час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8  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35/ 24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предметы по вы6ору-6 часов </a:t>
                      </a:r>
                      <a:r>
                        <a:rPr lang="ru-RU" sz="2400" baseline="0" dirty="0" smtClean="0"/>
                        <a:t> + </a:t>
                      </a:r>
                      <a:r>
                        <a:rPr lang="ru-RU" sz="2400" dirty="0" smtClean="0"/>
                        <a:t>Физкультура- 1 час</a:t>
                      </a:r>
                    </a:p>
                    <a:p>
                      <a:r>
                        <a:rPr lang="ru-RU" sz="2400" dirty="0" smtClean="0"/>
                        <a:t> Элективный</a:t>
                      </a:r>
                      <a:r>
                        <a:rPr lang="ru-RU" sz="2400" baseline="0" dirty="0" smtClean="0"/>
                        <a:t> курс-1  час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9  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36/ 25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предметы по вы6ору-6 часов +      Физкультура- 1 час</a:t>
                      </a:r>
                    </a:p>
                    <a:p>
                      <a:r>
                        <a:rPr lang="ru-RU" sz="2400" dirty="0" smtClean="0"/>
                        <a:t> Элективный</a:t>
                      </a:r>
                      <a:r>
                        <a:rPr lang="ru-RU" sz="2400" baseline="0" dirty="0" smtClean="0"/>
                        <a:t> курс-2  часа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260350"/>
          <a:ext cx="8363272" cy="3960736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181636"/>
                <a:gridCol w="4181636"/>
              </a:tblGrid>
              <a:tr h="101640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Общеобразовательные классы</a:t>
                      </a:r>
                      <a:endParaRPr lang="ru-RU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Объем максимальной</a:t>
                      </a:r>
                    </a:p>
                    <a:p>
                      <a:pPr algn="ctr"/>
                      <a:r>
                        <a:rPr lang="ru-RU" dirty="0" smtClean="0"/>
                        <a:t> учебной нагрузки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867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5 классы</a:t>
                      </a:r>
                      <a:endParaRPr lang="ru-RU" sz="2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32 / 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29</a:t>
                      </a:r>
                      <a:r>
                        <a:rPr lang="ru-RU" sz="2400" b="1" dirty="0" smtClean="0"/>
                        <a:t> 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867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6 классы</a:t>
                      </a:r>
                      <a:endParaRPr lang="ru-RU" sz="2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33 /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30 </a:t>
                      </a:r>
                      <a:r>
                        <a:rPr lang="ru-RU" sz="2400" b="1" dirty="0" smtClean="0"/>
                        <a:t>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867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7 классы</a:t>
                      </a:r>
                      <a:endParaRPr lang="ru-RU" sz="2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34 /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31</a:t>
                      </a:r>
                      <a:r>
                        <a:rPr lang="ru-RU" sz="2400" b="1" dirty="0" smtClean="0"/>
                        <a:t> 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867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8 классы</a:t>
                      </a:r>
                      <a:endParaRPr lang="ru-RU" sz="2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36 /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32 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867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9 классы</a:t>
                      </a:r>
                      <a:endParaRPr lang="ru-RU" sz="2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38 /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34</a:t>
                      </a:r>
                      <a:r>
                        <a:rPr lang="ru-RU" sz="2400" b="1" dirty="0" smtClean="0"/>
                        <a:t> 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Гимназические  классы</a:t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0825" y="836613"/>
          <a:ext cx="8713788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799"/>
                <a:gridCol w="1656184"/>
                <a:gridCol w="612080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классы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/>
                        <a:t>Инвариатная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уч</a:t>
                      </a:r>
                      <a:r>
                        <a:rPr lang="ru-RU" sz="2000" dirty="0" smtClean="0"/>
                        <a:t> нагрузка</a:t>
                      </a:r>
                    </a:p>
                    <a:p>
                      <a:pPr algn="ctr"/>
                      <a:r>
                        <a:rPr lang="ru-RU" sz="2000" dirty="0" smtClean="0"/>
                        <a:t> ( кол-во час/ </a:t>
                      </a:r>
                      <a:r>
                        <a:rPr lang="ru-RU" sz="2000" dirty="0" err="1" smtClean="0"/>
                        <a:t>нед</a:t>
                      </a:r>
                      <a:endParaRPr lang="ru-RU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Вариативная учебная нагрузка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5  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28 +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4 часа гимн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b="1" baseline="0" dirty="0" err="1" smtClean="0">
                          <a:solidFill>
                            <a:srgbClr val="FF0000"/>
                          </a:solidFill>
                        </a:rPr>
                        <a:t>комп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/>
                        <a:t>Физкультура- 1 </a:t>
                      </a:r>
                      <a:r>
                        <a:rPr lang="ru-RU" sz="2200" dirty="0" err="1" smtClean="0"/>
                        <a:t>час+</a:t>
                      </a:r>
                      <a:r>
                        <a:rPr lang="ru-RU" sz="2200" dirty="0" smtClean="0"/>
                        <a:t> </a:t>
                      </a:r>
                      <a:r>
                        <a:rPr lang="ru-RU" sz="2200" b="1" dirty="0" smtClean="0">
                          <a:solidFill>
                            <a:srgbClr val="FF0000"/>
                          </a:solidFill>
                        </a:rPr>
                        <a:t>1 час</a:t>
                      </a:r>
                      <a:r>
                        <a:rPr lang="ru-RU" sz="22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2200" b="1" dirty="0" smtClean="0">
                          <a:solidFill>
                            <a:srgbClr val="FF0000"/>
                          </a:solidFill>
                        </a:rPr>
                        <a:t>гимн</a:t>
                      </a:r>
                      <a:r>
                        <a:rPr lang="ru-RU" sz="22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2200" b="1" baseline="0" dirty="0" err="1" smtClean="0">
                          <a:solidFill>
                            <a:srgbClr val="FF0000"/>
                          </a:solidFill>
                        </a:rPr>
                        <a:t>комп</a:t>
                      </a:r>
                      <a:endParaRPr lang="ru-RU" sz="22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6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 28 </a:t>
                      </a:r>
                      <a:r>
                        <a:rPr lang="ru-RU" b="1" baseline="0" dirty="0" smtClean="0"/>
                        <a:t> </a:t>
                      </a:r>
                      <a:r>
                        <a:rPr lang="ru-RU" b="1" dirty="0" smtClean="0"/>
                        <a:t>+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4 часа гимн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b="1" baseline="0" dirty="0" err="1" smtClean="0">
                          <a:solidFill>
                            <a:srgbClr val="FF0000"/>
                          </a:solidFill>
                        </a:rPr>
                        <a:t>комп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Физкультура- 1 час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/>
                        <a:t>Элективный</a:t>
                      </a:r>
                      <a:r>
                        <a:rPr lang="ru-RU" sz="2200" baseline="0" dirty="0" smtClean="0"/>
                        <a:t> курс-1  час +</a:t>
                      </a:r>
                      <a:r>
                        <a:rPr lang="ru-RU" sz="2200" b="1" dirty="0" smtClean="0">
                          <a:solidFill>
                            <a:srgbClr val="FF0000"/>
                          </a:solidFill>
                        </a:rPr>
                        <a:t>1 час гимн</a:t>
                      </a:r>
                      <a:r>
                        <a:rPr lang="ru-RU" sz="22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2200" b="1" baseline="0" dirty="0" err="1" smtClean="0">
                          <a:solidFill>
                            <a:srgbClr val="FF0000"/>
                          </a:solidFill>
                        </a:rPr>
                        <a:t>комп</a:t>
                      </a:r>
                      <a:endParaRPr lang="ru-RU" sz="22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7  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 24 +</a:t>
                      </a:r>
                    </a:p>
                    <a:p>
                      <a:r>
                        <a:rPr lang="ru-RU" b="1" dirty="0" smtClean="0"/>
                        <a:t>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4 часа гимн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b="1" baseline="0" dirty="0" err="1" smtClean="0">
                          <a:solidFill>
                            <a:srgbClr val="FF0000"/>
                          </a:solidFill>
                        </a:rPr>
                        <a:t>комп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 </a:t>
                      </a:r>
                      <a:r>
                        <a:rPr lang="ru-RU" sz="2200" b="1" dirty="0" smtClean="0"/>
                        <a:t>предметы по вы6ору-6 час </a:t>
                      </a:r>
                      <a:r>
                        <a:rPr lang="ru-RU" sz="2200" dirty="0" smtClean="0"/>
                        <a:t>+ Физкультура- 1 час +</a:t>
                      </a:r>
                      <a:r>
                        <a:rPr lang="ru-RU" sz="2200" b="1" dirty="0" smtClean="0">
                          <a:solidFill>
                            <a:srgbClr val="FF0000"/>
                          </a:solidFill>
                        </a:rPr>
                        <a:t>1 час гимн</a:t>
                      </a:r>
                      <a:r>
                        <a:rPr lang="ru-RU" sz="22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2200" b="1" baseline="0" dirty="0" err="1" smtClean="0">
                          <a:solidFill>
                            <a:srgbClr val="FF0000"/>
                          </a:solidFill>
                        </a:rPr>
                        <a:t>комп</a:t>
                      </a:r>
                      <a:endParaRPr lang="ru-RU" sz="2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8  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 24 +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4 часа гимн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b="1" baseline="0" dirty="0" err="1" smtClean="0">
                          <a:solidFill>
                            <a:srgbClr val="FF0000"/>
                          </a:solidFill>
                        </a:rPr>
                        <a:t>комп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/>
                        <a:t>предметы по вы6ору-6 час </a:t>
                      </a:r>
                      <a:r>
                        <a:rPr lang="ru-RU" sz="2200" b="1" baseline="0" dirty="0" smtClean="0"/>
                        <a:t> </a:t>
                      </a:r>
                      <a:r>
                        <a:rPr lang="ru-RU" sz="2200" baseline="0" dirty="0" smtClean="0"/>
                        <a:t>+ </a:t>
                      </a:r>
                      <a:r>
                        <a:rPr lang="ru-RU" sz="2200" dirty="0" smtClean="0"/>
                        <a:t>Физкультура- 1 час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/>
                        <a:t> Элективный</a:t>
                      </a:r>
                      <a:r>
                        <a:rPr lang="ru-RU" sz="2200" baseline="0" dirty="0" smtClean="0"/>
                        <a:t> курс-1  час + </a:t>
                      </a:r>
                      <a:r>
                        <a:rPr lang="ru-RU" sz="2200" b="1" dirty="0" smtClean="0">
                          <a:solidFill>
                            <a:srgbClr val="FF0000"/>
                          </a:solidFill>
                        </a:rPr>
                        <a:t>1 час гимназического компонента</a:t>
                      </a:r>
                      <a:endParaRPr lang="ru-RU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9  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 25 +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4 часа гимн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b="1" baseline="0" dirty="0" err="1" smtClean="0">
                          <a:solidFill>
                            <a:srgbClr val="FF0000"/>
                          </a:solidFill>
                        </a:rPr>
                        <a:t>комп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/>
                        <a:t>предметы по вы6ору-6 час </a:t>
                      </a:r>
                      <a:r>
                        <a:rPr lang="ru-RU" sz="2200" dirty="0" smtClean="0"/>
                        <a:t>+   Физкультура- 1 час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/>
                        <a:t> Элективный</a:t>
                      </a:r>
                      <a:r>
                        <a:rPr lang="ru-RU" sz="2200" baseline="0" dirty="0" smtClean="0"/>
                        <a:t> курс-2  часа + </a:t>
                      </a:r>
                      <a:r>
                        <a:rPr lang="ru-RU" sz="2200" b="1" dirty="0" smtClean="0">
                          <a:solidFill>
                            <a:srgbClr val="FF0000"/>
                          </a:solidFill>
                        </a:rPr>
                        <a:t>1 час гимн</a:t>
                      </a:r>
                      <a:r>
                        <a:rPr lang="ru-RU" sz="22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2200" b="1" baseline="0" dirty="0" err="1" smtClean="0">
                          <a:solidFill>
                            <a:srgbClr val="FF0000"/>
                          </a:solidFill>
                        </a:rPr>
                        <a:t>комп</a:t>
                      </a:r>
                      <a:endParaRPr lang="ru-RU" sz="2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548678"/>
          <a:ext cx="8291264" cy="4204002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145632"/>
                <a:gridCol w="4145632"/>
              </a:tblGrid>
              <a:tr h="108012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Гимназические классы</a:t>
                      </a:r>
                      <a:endParaRPr lang="ru-RU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Объем максимальной</a:t>
                      </a:r>
                    </a:p>
                    <a:p>
                      <a:pPr algn="ctr"/>
                      <a:r>
                        <a:rPr lang="ru-RU" dirty="0" smtClean="0"/>
                        <a:t> учебной нагрузки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776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5 классы</a:t>
                      </a:r>
                      <a:endParaRPr lang="ru-RU" sz="2400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40,5 / 34 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776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6 классы</a:t>
                      </a:r>
                      <a:endParaRPr lang="ru-RU" sz="2400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41,5 / 35 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776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7 классы</a:t>
                      </a:r>
                      <a:endParaRPr lang="ru-RU" sz="2400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42,5 / 36 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776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8 классы</a:t>
                      </a:r>
                      <a:endParaRPr lang="ru-RU" sz="2400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44,5 / 37 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776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9 классы</a:t>
                      </a:r>
                      <a:endParaRPr lang="ru-RU" sz="2400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46,5 / 39 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Комбинации предметов</a:t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 из инварианта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02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1.Алгебра</a:t>
                      </a:r>
                    </a:p>
                    <a:p>
                      <a:r>
                        <a:rPr lang="ru-RU" sz="2000" b="1" dirty="0" smtClean="0"/>
                        <a:t>2. Физика</a:t>
                      </a:r>
                    </a:p>
                    <a:p>
                      <a:r>
                        <a:rPr lang="ru-RU" sz="2000" b="1" dirty="0" smtClean="0"/>
                        <a:t>3.Предмет по выбору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1 .</a:t>
                      </a:r>
                      <a:r>
                        <a:rPr lang="ru-RU" sz="2000" b="1" dirty="0" err="1" smtClean="0"/>
                        <a:t>РиЛ</a:t>
                      </a:r>
                      <a:endParaRPr lang="ru-RU" sz="2000" b="1" dirty="0" smtClean="0"/>
                    </a:p>
                    <a:p>
                      <a:r>
                        <a:rPr lang="ru-RU" sz="2000" b="1" dirty="0" smtClean="0"/>
                        <a:t>2. </a:t>
                      </a:r>
                      <a:r>
                        <a:rPr lang="ru-RU" sz="2000" b="1" dirty="0" err="1" smtClean="0"/>
                        <a:t>КиЛ</a:t>
                      </a:r>
                      <a:endParaRPr lang="ru-RU" sz="2000" b="1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3.Предмет по выбору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1.Алгебра</a:t>
                      </a:r>
                    </a:p>
                    <a:p>
                      <a:r>
                        <a:rPr lang="ru-RU" sz="2000" b="1" dirty="0" smtClean="0"/>
                        <a:t>2. География</a:t>
                      </a:r>
                    </a:p>
                    <a:p>
                      <a:r>
                        <a:rPr lang="ru-RU" sz="2000" b="1" dirty="0" smtClean="0"/>
                        <a:t>3.Предмет по выбору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1.Биология</a:t>
                      </a:r>
                    </a:p>
                    <a:p>
                      <a:r>
                        <a:rPr lang="ru-RU" sz="2000" b="1" dirty="0" smtClean="0"/>
                        <a:t>2.Химия</a:t>
                      </a:r>
                    </a:p>
                    <a:p>
                      <a:r>
                        <a:rPr lang="ru-RU" sz="2000" b="1" dirty="0" smtClean="0"/>
                        <a:t>3.Предмет по выбору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1.Английский язык</a:t>
                      </a:r>
                    </a:p>
                    <a:p>
                      <a:r>
                        <a:rPr lang="ru-RU" sz="2000" b="1" dirty="0" smtClean="0"/>
                        <a:t>2. История Казахстана</a:t>
                      </a:r>
                    </a:p>
                    <a:p>
                      <a:r>
                        <a:rPr lang="ru-RU" sz="2000" b="1" dirty="0" smtClean="0"/>
                        <a:t>3.Предмет по выбору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1.Химия</a:t>
                      </a:r>
                    </a:p>
                    <a:p>
                      <a:r>
                        <a:rPr lang="ru-RU" sz="2000" b="1" dirty="0" smtClean="0"/>
                        <a:t>2. Физика</a:t>
                      </a:r>
                    </a:p>
                    <a:p>
                      <a:r>
                        <a:rPr lang="ru-RU" sz="2000" b="1" dirty="0" smtClean="0"/>
                        <a:t>3.Предмет по выбору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1.Биология</a:t>
                      </a:r>
                    </a:p>
                    <a:p>
                      <a:r>
                        <a:rPr lang="ru-RU" sz="2000" b="1" dirty="0" smtClean="0"/>
                        <a:t>2. География</a:t>
                      </a:r>
                    </a:p>
                    <a:p>
                      <a:r>
                        <a:rPr lang="ru-RU" sz="2000" b="1" dirty="0" smtClean="0"/>
                        <a:t>3.Предмет по выбору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1.География</a:t>
                      </a:r>
                    </a:p>
                    <a:p>
                      <a:r>
                        <a:rPr lang="ru-RU" sz="2000" b="1" dirty="0" smtClean="0"/>
                        <a:t>2. История Казахстана</a:t>
                      </a:r>
                    </a:p>
                    <a:p>
                      <a:r>
                        <a:rPr lang="ru-RU" sz="2000" b="1" dirty="0" smtClean="0"/>
                        <a:t>3.Предмет по выбору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1.Английский язык</a:t>
                      </a:r>
                    </a:p>
                    <a:p>
                      <a:r>
                        <a:rPr lang="ru-RU" sz="2000" b="1" dirty="0" smtClean="0"/>
                        <a:t>2. География</a:t>
                      </a:r>
                    </a:p>
                    <a:p>
                      <a:r>
                        <a:rPr lang="ru-RU" sz="2000" b="1" dirty="0" smtClean="0"/>
                        <a:t>3.Предмет по выбору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КАЖДЫЙ ПРЕДМЕТ</a:t>
                      </a: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 ПО 2 ЧАСА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468</Words>
  <Application>Microsoft Office PowerPoint</Application>
  <PresentationFormat>Экран (4:3)</PresentationFormat>
  <Paragraphs>211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Типовые учебные планы  на 2019-2020 учебный год</vt:lpstr>
      <vt:lpstr>Слайд 2</vt:lpstr>
      <vt:lpstr>Слайд 3</vt:lpstr>
      <vt:lpstr>Общеобразовательные классы </vt:lpstr>
      <vt:lpstr>Слайд 5</vt:lpstr>
      <vt:lpstr>Гимназические  классы </vt:lpstr>
      <vt:lpstr>Слайд 7</vt:lpstr>
      <vt:lpstr>Комбинации предметов  из инварианта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Проекты вариантов ТУПов на 2019-2020 учебный год</dc:title>
  <dc:creator>Metod</dc:creator>
  <cp:lastModifiedBy>metod cab m</cp:lastModifiedBy>
  <cp:revision>11</cp:revision>
  <dcterms:created xsi:type="dcterms:W3CDTF">2018-10-31T08:58:06Z</dcterms:created>
  <dcterms:modified xsi:type="dcterms:W3CDTF">2020-01-20T08:49:58Z</dcterms:modified>
</cp:coreProperties>
</file>