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7" r:id="rId5"/>
    <p:sldId id="262" r:id="rId6"/>
    <p:sldId id="269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2019-2020 о</a:t>
            </a:r>
            <a:r>
              <a:rPr lang="kk-KZ" b="1" dirty="0"/>
              <a:t>қу жылына арналған </a:t>
            </a:r>
            <a:r>
              <a:rPr lang="kk-KZ" b="1" dirty="0" smtClean="0"/>
              <a:t>үлгілік </a:t>
            </a:r>
            <a:r>
              <a:rPr lang="kk-KZ" b="1" dirty="0"/>
              <a:t>оқу жоспарлары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275260"/>
              </p:ext>
            </p:extLst>
          </p:nvPr>
        </p:nvGraphicFramePr>
        <p:xfrm>
          <a:off x="0" y="-8"/>
          <a:ext cx="9144001" cy="754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1356321"/>
                <a:gridCol w="1524000"/>
                <a:gridCol w="1524000"/>
                <a:gridCol w="1572343"/>
                <a:gridCol w="1475657"/>
              </a:tblGrid>
              <a:tr h="383238">
                <a:tc>
                  <a:txBody>
                    <a:bodyPr/>
                    <a:lstStyle/>
                    <a:p>
                      <a:r>
                        <a:rPr lang="kk-KZ" dirty="0" smtClean="0"/>
                        <a:t>Оқу</a:t>
                      </a:r>
                      <a:r>
                        <a:rPr lang="kk-KZ" baseline="0" dirty="0" smtClean="0"/>
                        <a:t> пәндер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Орыс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тілі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Орыс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әдебиеті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Қазақ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тілі</a:t>
                      </a:r>
                      <a:r>
                        <a:rPr lang="ru-RU" sz="1800" b="1" dirty="0" smtClean="0"/>
                        <a:t>\</a:t>
                      </a:r>
                      <a:r>
                        <a:rPr lang="ru-RU" sz="1800" b="1" dirty="0" err="1" smtClean="0"/>
                        <a:t>әдебиет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5/3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Ағылшын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тілі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Матем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Алгебра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Геометрия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Информат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жаратылыстану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Физика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Химия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биология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География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Қазақстан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тарихы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Дүниежүзі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baseline="0" dirty="0" err="1" smtClean="0"/>
                        <a:t>тарихы</a:t>
                      </a: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құқұқ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581657"/>
              </p:ext>
            </p:extLst>
          </p:nvPr>
        </p:nvGraphicFramePr>
        <p:xfrm>
          <a:off x="179388" y="333375"/>
          <a:ext cx="8785224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204"/>
                <a:gridCol w="1464204"/>
                <a:gridCol w="1464204"/>
                <a:gridCol w="1464204"/>
                <a:gridCol w="1464204"/>
                <a:gridCol w="14642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Оқу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пәндері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/>
                        <a:t>Өзін-өзі тану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Музыка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Көркем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2000" b="1" dirty="0" err="1" smtClean="0"/>
                        <a:t>еңбек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Дене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2000" b="1" dirty="0" err="1" smtClean="0"/>
                        <a:t>шынықтыру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Жалпы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білім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беретін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сыныптар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223971"/>
              </p:ext>
            </p:extLst>
          </p:nvPr>
        </p:nvGraphicFramePr>
        <p:xfrm>
          <a:off x="250825" y="836613"/>
          <a:ext cx="8353623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079"/>
                <a:gridCol w="1587729"/>
                <a:gridCol w="5867815"/>
              </a:tblGrid>
              <a:tr h="148843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сыныптар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Инвариантты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оқу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жүктемесі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 ( </a:t>
                      </a:r>
                      <a:r>
                        <a:rPr lang="ru-RU" sz="2000" dirty="0" err="1" smtClean="0"/>
                        <a:t>аптасына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сағат</a:t>
                      </a:r>
                      <a:r>
                        <a:rPr lang="ru-RU" sz="2000" baseline="0" dirty="0" smtClean="0"/>
                        <a:t> саны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Вариативті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</a:rPr>
                        <a:t>оқу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</a:rPr>
                        <a:t>жүктемесі</a:t>
                      </a:r>
                      <a:endParaRPr lang="ru-RU" sz="2000" dirty="0"/>
                    </a:p>
                  </a:txBody>
                  <a:tcPr/>
                </a:tc>
              </a:tr>
              <a:tr h="42125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31/ 28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Дене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шынықтыру</a:t>
                      </a:r>
                      <a:r>
                        <a:rPr lang="ru-RU" sz="2400" dirty="0" smtClean="0"/>
                        <a:t> -1 </a:t>
                      </a:r>
                      <a:r>
                        <a:rPr lang="ru-RU" sz="2400" dirty="0" err="1" smtClean="0"/>
                        <a:t>сағат</a:t>
                      </a:r>
                      <a:endParaRPr lang="ru-RU" sz="2400" dirty="0"/>
                    </a:p>
                  </a:txBody>
                  <a:tcPr/>
                </a:tc>
              </a:tr>
              <a:tr h="758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31/ 28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Дене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шынықтыру</a:t>
                      </a:r>
                      <a:r>
                        <a:rPr lang="ru-RU" sz="2400" dirty="0" smtClean="0"/>
                        <a:t> -1 </a:t>
                      </a:r>
                      <a:r>
                        <a:rPr lang="ru-RU" sz="2400" dirty="0" err="1" smtClean="0"/>
                        <a:t>сағат</a:t>
                      </a: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Элективті</a:t>
                      </a:r>
                      <a:r>
                        <a:rPr lang="ru-RU" sz="2400" baseline="0" dirty="0" smtClean="0"/>
                        <a:t> курс-1  </a:t>
                      </a:r>
                      <a:r>
                        <a:rPr lang="ru-RU" sz="2400" baseline="0" dirty="0" err="1" smtClean="0"/>
                        <a:t>сағат</a:t>
                      </a:r>
                      <a:endParaRPr lang="ru-RU" sz="2400" dirty="0" smtClean="0"/>
                    </a:p>
                  </a:txBody>
                  <a:tcPr/>
                </a:tc>
              </a:tr>
              <a:tr h="7582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34/ 24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Таңдаулы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пән</a:t>
                      </a:r>
                      <a:r>
                        <a:rPr lang="ru-RU" sz="2400" dirty="0" smtClean="0"/>
                        <a:t> 6 </a:t>
                      </a:r>
                      <a:r>
                        <a:rPr lang="ru-RU" sz="2400" dirty="0" err="1" smtClean="0"/>
                        <a:t>сағат</a:t>
                      </a:r>
                      <a:r>
                        <a:rPr lang="ru-RU" sz="2400" dirty="0" smtClean="0"/>
                        <a:t>+ </a:t>
                      </a:r>
                      <a:r>
                        <a:rPr lang="ru-RU" sz="2400" dirty="0" err="1" smtClean="0"/>
                        <a:t>дене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шынықтыру</a:t>
                      </a:r>
                      <a:r>
                        <a:rPr lang="ru-RU" sz="2400" dirty="0" smtClean="0"/>
                        <a:t> -1 </a:t>
                      </a:r>
                      <a:r>
                        <a:rPr lang="ru-RU" sz="2400" dirty="0" err="1" smtClean="0"/>
                        <a:t>сағат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  <a:tr h="10952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35/ 24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Таңдаулы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пән</a:t>
                      </a:r>
                      <a:r>
                        <a:rPr lang="ru-RU" sz="2400" dirty="0" smtClean="0"/>
                        <a:t> 6 </a:t>
                      </a:r>
                      <a:r>
                        <a:rPr lang="ru-RU" sz="2400" dirty="0" err="1" smtClean="0"/>
                        <a:t>сағат</a:t>
                      </a:r>
                      <a:r>
                        <a:rPr lang="ru-RU" sz="2400" dirty="0" smtClean="0"/>
                        <a:t>+ </a:t>
                      </a:r>
                      <a:r>
                        <a:rPr lang="ru-RU" sz="2400" dirty="0" err="1" smtClean="0"/>
                        <a:t>дене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шынықтыру</a:t>
                      </a:r>
                      <a:r>
                        <a:rPr lang="ru-RU" sz="2400" dirty="0" smtClean="0"/>
                        <a:t> -1 </a:t>
                      </a:r>
                      <a:r>
                        <a:rPr lang="ru-RU" sz="2400" dirty="0" err="1" smtClean="0"/>
                        <a:t>сағат</a:t>
                      </a:r>
                      <a:r>
                        <a:rPr lang="ru-RU" sz="24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Элективті</a:t>
                      </a:r>
                      <a:r>
                        <a:rPr lang="ru-RU" sz="2400" baseline="0" dirty="0" smtClean="0"/>
                        <a:t> курс-1  </a:t>
                      </a:r>
                      <a:r>
                        <a:rPr lang="ru-RU" sz="2400" baseline="0" dirty="0" err="1" smtClean="0"/>
                        <a:t>сағат</a:t>
                      </a:r>
                      <a:endParaRPr lang="ru-RU" sz="2400" dirty="0" smtClean="0"/>
                    </a:p>
                  </a:txBody>
                  <a:tcPr/>
                </a:tc>
              </a:tr>
              <a:tr h="10952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36/ 25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Таңдаулы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пән</a:t>
                      </a:r>
                      <a:r>
                        <a:rPr lang="ru-RU" sz="2400" dirty="0" smtClean="0"/>
                        <a:t> 6 </a:t>
                      </a:r>
                      <a:r>
                        <a:rPr lang="ru-RU" sz="2400" dirty="0" err="1" smtClean="0"/>
                        <a:t>сағат</a:t>
                      </a:r>
                      <a:r>
                        <a:rPr lang="ru-RU" sz="2400" dirty="0" smtClean="0"/>
                        <a:t>+ </a:t>
                      </a:r>
                      <a:r>
                        <a:rPr lang="ru-RU" sz="2400" dirty="0" err="1" smtClean="0"/>
                        <a:t>дене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шынықтыру</a:t>
                      </a:r>
                      <a:r>
                        <a:rPr lang="ru-RU" sz="2400" dirty="0" smtClean="0"/>
                        <a:t> -1 </a:t>
                      </a:r>
                      <a:r>
                        <a:rPr lang="ru-RU" sz="2400" dirty="0" err="1" smtClean="0"/>
                        <a:t>сағат</a:t>
                      </a:r>
                      <a:r>
                        <a:rPr lang="ru-RU" sz="24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Элективті</a:t>
                      </a:r>
                      <a:r>
                        <a:rPr lang="ru-RU" sz="2400" baseline="0" dirty="0" smtClean="0"/>
                        <a:t> курс-1  </a:t>
                      </a:r>
                      <a:r>
                        <a:rPr lang="ru-RU" sz="2400" baseline="0" dirty="0" err="1" smtClean="0"/>
                        <a:t>сағат</a:t>
                      </a:r>
                      <a:endParaRPr lang="ru-RU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60350"/>
          <a:ext cx="8363272" cy="39607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81636"/>
                <a:gridCol w="4181636"/>
              </a:tblGrid>
              <a:tr h="10164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Общеобразовательные классы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максимальной</a:t>
                      </a:r>
                    </a:p>
                    <a:p>
                      <a:pPr algn="ctr"/>
                      <a:r>
                        <a:rPr lang="ru-RU" dirty="0" smtClean="0"/>
                        <a:t> учебной нагрузки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 / 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r>
                        <a:rPr lang="ru-RU" sz="2400" b="1" dirty="0" smtClean="0"/>
                        <a:t>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33 /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30 </a:t>
                      </a:r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34 /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r>
                        <a:rPr lang="ru-RU" sz="2400" b="1" dirty="0" smtClean="0"/>
                        <a:t>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 /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32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38 /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r>
                        <a:rPr lang="ru-RU" sz="2400" b="1" dirty="0" smtClean="0"/>
                        <a:t>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Гимназические  классы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836613"/>
          <a:ext cx="871378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799"/>
                <a:gridCol w="1656184"/>
                <a:gridCol w="612080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Инвариатная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уч</a:t>
                      </a:r>
                      <a:r>
                        <a:rPr lang="ru-RU" sz="2000" dirty="0" smtClean="0"/>
                        <a:t> нагрузка</a:t>
                      </a:r>
                    </a:p>
                    <a:p>
                      <a:pPr algn="ctr"/>
                      <a:r>
                        <a:rPr lang="ru-RU" sz="2000" dirty="0" smtClean="0"/>
                        <a:t> ( кол-во час/ </a:t>
                      </a:r>
                      <a:r>
                        <a:rPr lang="ru-RU" sz="2000" dirty="0" err="1" smtClean="0"/>
                        <a:t>нед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Вариативная учебная нагрузка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28 +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Физкультура- 1 </a:t>
                      </a:r>
                      <a:r>
                        <a:rPr lang="ru-RU" sz="2200" dirty="0" err="1" smtClean="0"/>
                        <a:t>час+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гимн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sz="2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28 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+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Физкультура- 1 час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Элективный</a:t>
                      </a:r>
                      <a:r>
                        <a:rPr lang="ru-RU" sz="2200" baseline="0" dirty="0" smtClean="0"/>
                        <a:t> курс-1  час +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 гимн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sz="2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24 +</a:t>
                      </a:r>
                    </a:p>
                    <a:p>
                      <a:r>
                        <a:rPr lang="ru-RU" b="1" dirty="0" smtClean="0"/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 </a:t>
                      </a:r>
                      <a:r>
                        <a:rPr lang="ru-RU" sz="2200" b="1" dirty="0" smtClean="0"/>
                        <a:t>предметы по вы6ору-6 час </a:t>
                      </a:r>
                      <a:r>
                        <a:rPr lang="ru-RU" sz="2200" dirty="0" smtClean="0"/>
                        <a:t>+ Физкультура- 1 час +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 гимн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24 +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предметы по вы6ору-6 час </a:t>
                      </a:r>
                      <a:r>
                        <a:rPr lang="ru-RU" sz="2200" b="1" baseline="0" dirty="0" smtClean="0"/>
                        <a:t> </a:t>
                      </a:r>
                      <a:r>
                        <a:rPr lang="ru-RU" sz="2200" baseline="0" dirty="0" smtClean="0"/>
                        <a:t>+ </a:t>
                      </a:r>
                      <a:r>
                        <a:rPr lang="ru-RU" sz="2200" dirty="0" smtClean="0"/>
                        <a:t>Физкультура- 1 час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 Элективный</a:t>
                      </a:r>
                      <a:r>
                        <a:rPr lang="ru-RU" sz="2200" baseline="0" dirty="0" smtClean="0"/>
                        <a:t> курс-1  час +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 гимназического компонента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25 +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предметы по вы6ору-6 час </a:t>
                      </a:r>
                      <a:r>
                        <a:rPr lang="ru-RU" sz="2200" dirty="0" smtClean="0"/>
                        <a:t>+   Физкультура- 1 час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 Элективный</a:t>
                      </a:r>
                      <a:r>
                        <a:rPr lang="ru-RU" sz="2200" baseline="0" dirty="0" smtClean="0"/>
                        <a:t> курс-2  часа +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 гимн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8606"/>
              </p:ext>
            </p:extLst>
          </p:nvPr>
        </p:nvGraphicFramePr>
        <p:xfrm>
          <a:off x="395536" y="548678"/>
          <a:ext cx="8291264" cy="420400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45632"/>
                <a:gridCol w="4145632"/>
              </a:tblGrid>
              <a:tr h="10801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Гимназиялық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сыныптар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Оқу жүкмесінің жалпы көлемі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 </a:t>
                      </a:r>
                      <a:r>
                        <a:rPr lang="ru-RU" sz="2400" b="1" dirty="0" err="1" smtClean="0"/>
                        <a:t>сыныптар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40,5 / 34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6 </a:t>
                      </a:r>
                      <a:r>
                        <a:rPr lang="ru-RU" sz="2400" b="1" dirty="0" err="1" smtClean="0"/>
                        <a:t>сыныптар</a:t>
                      </a:r>
                      <a:endParaRPr lang="ru-RU" sz="2400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41,5 / 35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7сыныптар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42,5 / 36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8сыныптар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44,5 / 37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9сыныптар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46,5 / 39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Инварианттан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 smtClean="0"/>
              <a:t>пәндер</a:t>
            </a:r>
            <a:r>
              <a:rPr lang="ru-RU" dirty="0" smtClean="0"/>
              <a:t> </a:t>
            </a:r>
            <a:r>
              <a:rPr lang="ru-RU" dirty="0" err="1"/>
              <a:t>комбинациясы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748566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1.Алгебра</a:t>
                      </a:r>
                    </a:p>
                    <a:p>
                      <a:r>
                        <a:rPr lang="ru-RU" sz="2000" b="1" dirty="0" smtClean="0"/>
                        <a:t>2. </a:t>
                      </a:r>
                      <a:r>
                        <a:rPr lang="ru-RU" sz="2000" b="1" dirty="0" smtClean="0"/>
                        <a:t>Физика</a:t>
                      </a:r>
                    </a:p>
                    <a:p>
                      <a:r>
                        <a:rPr lang="ru-RU" sz="2000" b="1" dirty="0" smtClean="0"/>
                        <a:t>3.Таңдаулы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пән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 </a:t>
                      </a:r>
                      <a:r>
                        <a:rPr lang="ru-RU" sz="2000" b="1" dirty="0" smtClean="0"/>
                        <a:t>.</a:t>
                      </a:r>
                      <a:r>
                        <a:rPr lang="ru-RU" sz="2000" b="1" dirty="0" err="1" smtClean="0"/>
                        <a:t>орыс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тілі</a:t>
                      </a:r>
                      <a:r>
                        <a:rPr lang="ru-RU" sz="2000" b="1" baseline="0" dirty="0" smtClean="0"/>
                        <a:t> \</a:t>
                      </a:r>
                      <a:r>
                        <a:rPr lang="ru-RU" sz="2000" b="1" baseline="0" dirty="0" err="1" smtClean="0"/>
                        <a:t>әдебиет</a:t>
                      </a:r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2. </a:t>
                      </a:r>
                      <a:r>
                        <a:rPr lang="ru-RU" sz="2000" b="1" dirty="0" err="1" smtClean="0"/>
                        <a:t>Қазақ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тілі</a:t>
                      </a:r>
                      <a:r>
                        <a:rPr lang="ru-RU" sz="2000" b="1" baseline="0" dirty="0" smtClean="0"/>
                        <a:t>\</a:t>
                      </a:r>
                      <a:r>
                        <a:rPr lang="ru-RU" sz="2000" b="1" baseline="0" dirty="0" err="1" smtClean="0"/>
                        <a:t>әдебиет</a:t>
                      </a:r>
                      <a:endParaRPr lang="ru-RU" sz="2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3.Таңдаулы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пән</a:t>
                      </a:r>
                      <a:endParaRPr lang="ru-RU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1.Алгебра</a:t>
                      </a:r>
                    </a:p>
                    <a:p>
                      <a:r>
                        <a:rPr lang="ru-RU" sz="2000" b="1" dirty="0" smtClean="0"/>
                        <a:t>2. География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3.Таңдаулы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пән</a:t>
                      </a:r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1.Биология</a:t>
                      </a:r>
                    </a:p>
                    <a:p>
                      <a:r>
                        <a:rPr lang="ru-RU" sz="2000" b="1" dirty="0" smtClean="0"/>
                        <a:t>2.Химия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3.Таңдаулы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пән</a:t>
                      </a:r>
                      <a:endParaRPr lang="ru-RU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1.Ағылшын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тілі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dirty="0" smtClean="0"/>
                        <a:t>2</a:t>
                      </a:r>
                      <a:r>
                        <a:rPr lang="ru-RU" sz="2000" b="1" dirty="0" smtClean="0"/>
                        <a:t>. </a:t>
                      </a:r>
                      <a:r>
                        <a:rPr lang="ru-RU" sz="2000" b="1" dirty="0" err="1" smtClean="0"/>
                        <a:t>Қазақстан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тарихы</a:t>
                      </a:r>
                      <a:endParaRPr lang="ru-RU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 3.Таңдаулы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пән</a:t>
                      </a:r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1.Химия</a:t>
                      </a:r>
                    </a:p>
                    <a:p>
                      <a:r>
                        <a:rPr lang="ru-RU" sz="2000" b="1" dirty="0" smtClean="0"/>
                        <a:t>2. </a:t>
                      </a:r>
                      <a:r>
                        <a:rPr lang="ru-RU" sz="2000" b="1" dirty="0" smtClean="0"/>
                        <a:t>Физика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3.Таңдаулы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пән</a:t>
                      </a:r>
                      <a:endParaRPr lang="ru-RU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1.Биология</a:t>
                      </a:r>
                    </a:p>
                    <a:p>
                      <a:r>
                        <a:rPr lang="ru-RU" sz="2000" b="1" dirty="0" smtClean="0"/>
                        <a:t>2. </a:t>
                      </a:r>
                      <a:r>
                        <a:rPr lang="ru-RU" sz="2000" b="1" dirty="0" smtClean="0"/>
                        <a:t>География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3.Таңдаулы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пән</a:t>
                      </a:r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1.География</a:t>
                      </a:r>
                    </a:p>
                    <a:p>
                      <a:r>
                        <a:rPr lang="ru-RU" sz="2000" b="1" dirty="0" smtClean="0"/>
                        <a:t>2. История </a:t>
                      </a:r>
                      <a:r>
                        <a:rPr lang="ru-RU" sz="2000" b="1" dirty="0" smtClean="0"/>
                        <a:t>Казахстана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3.Таңдаулы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пән</a:t>
                      </a:r>
                      <a:endParaRPr lang="ru-RU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1.Ағылшын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тілі</a:t>
                      </a:r>
                      <a:endParaRPr lang="ru-RU" sz="2000" b="1" baseline="0" dirty="0" smtClean="0"/>
                    </a:p>
                    <a:p>
                      <a:r>
                        <a:rPr lang="ru-RU" sz="2000" b="1" dirty="0" smtClean="0"/>
                        <a:t>2</a:t>
                      </a:r>
                      <a:r>
                        <a:rPr lang="ru-RU" sz="2000" b="1" dirty="0" smtClean="0"/>
                        <a:t>. </a:t>
                      </a:r>
                      <a:r>
                        <a:rPr lang="ru-RU" sz="2000" b="1" dirty="0" smtClean="0"/>
                        <a:t>География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3.Таңдаулы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пән</a:t>
                      </a:r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</a:rPr>
                        <a:t>Әр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</a:rPr>
                        <a:t>пән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2 </a:t>
                      </a:r>
                      <a:r>
                        <a:rPr lang="ru-RU" sz="2400" b="1" smtClean="0">
                          <a:solidFill>
                            <a:srgbClr val="FF0000"/>
                          </a:solidFill>
                        </a:rPr>
                        <a:t>сағаттан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477</Words>
  <Application>Microsoft Office PowerPoint</Application>
  <PresentationFormat>Экран (4:3)</PresentationFormat>
  <Paragraphs>209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2019-2020 оқу жылына арналған үлгілік оқу жоспарлары</vt:lpstr>
      <vt:lpstr>Презентация PowerPoint</vt:lpstr>
      <vt:lpstr>Презентация PowerPoint</vt:lpstr>
      <vt:lpstr>Жалпы білім беретін сыныптар </vt:lpstr>
      <vt:lpstr>Презентация PowerPoint</vt:lpstr>
      <vt:lpstr>Гимназические  классы </vt:lpstr>
      <vt:lpstr>Презентация PowerPoint</vt:lpstr>
      <vt:lpstr>Инварианттан алынған пәндер комбинациясы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Проекты вариантов ТУПов на 2019-2020 учебный год</dc:title>
  <dc:creator>Metod</dc:creator>
  <cp:lastModifiedBy>Lenovo</cp:lastModifiedBy>
  <cp:revision>14</cp:revision>
  <dcterms:created xsi:type="dcterms:W3CDTF">2018-10-31T08:58:06Z</dcterms:created>
  <dcterms:modified xsi:type="dcterms:W3CDTF">2020-01-20T15:52:57Z</dcterms:modified>
</cp:coreProperties>
</file>