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7"/>
  </p:handoutMasterIdLst>
  <p:sldIdLst>
    <p:sldId id="256" r:id="rId2"/>
    <p:sldId id="291" r:id="rId3"/>
    <p:sldId id="259" r:id="rId4"/>
    <p:sldId id="278" r:id="rId5"/>
    <p:sldId id="279" r:id="rId6"/>
    <p:sldId id="284" r:id="rId7"/>
    <p:sldId id="285" r:id="rId8"/>
    <p:sldId id="281" r:id="rId9"/>
    <p:sldId id="292" r:id="rId10"/>
    <p:sldId id="293" r:id="rId11"/>
    <p:sldId id="294" r:id="rId12"/>
    <p:sldId id="260" r:id="rId13"/>
    <p:sldId id="290" r:id="rId14"/>
    <p:sldId id="295" r:id="rId15"/>
    <p:sldId id="276" r:id="rId16"/>
  </p:sldIdLst>
  <p:sldSz cx="9144000" cy="6858000" type="screen4x3"/>
  <p:notesSz cx="7102475" cy="89916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A9B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0" autoAdjust="0"/>
    <p:restoredTop sz="94660" autoAdjust="0"/>
  </p:normalViewPr>
  <p:slideViewPr>
    <p:cSldViewPr>
      <p:cViewPr>
        <p:scale>
          <a:sx n="77" d="100"/>
          <a:sy n="77" d="100"/>
        </p:scale>
        <p:origin x="-1170" y="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25" y="0"/>
            <a:ext cx="3078163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952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540750"/>
            <a:ext cx="3078163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952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8540750"/>
            <a:ext cx="3078163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FFB7BD5-2525-4BA8-8D62-D5B6C561054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1328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 bwMode="gray"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9" name="Rectangle 17"/>
          <p:cNvSpPr>
            <a:spLocks noChangeArrowheads="1"/>
          </p:cNvSpPr>
          <p:nvPr/>
        </p:nvSpPr>
        <p:spPr bwMode="gray">
          <a:xfrm>
            <a:off x="0" y="2971800"/>
            <a:ext cx="9144000" cy="914400"/>
          </a:xfrm>
          <a:prstGeom prst="rect">
            <a:avLst/>
          </a:prstGeom>
          <a:gradFill rotWithShape="1">
            <a:gsLst>
              <a:gs pos="0">
                <a:schemeClr val="accent1">
                  <a:gamma/>
                  <a:tint val="12549"/>
                  <a:invGamma/>
                  <a:alpha val="0"/>
                </a:schemeClr>
              </a:gs>
              <a:gs pos="100000">
                <a:schemeClr val="accent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 bwMode="black">
          <a:xfrm>
            <a:off x="1905000" y="5410200"/>
            <a:ext cx="5181600" cy="5334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600"/>
            </a:lvl1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3810000" y="6477000"/>
            <a:ext cx="2133600" cy="244475"/>
          </a:xfrm>
        </p:spPr>
        <p:txBody>
          <a:bodyPr/>
          <a:lstStyle>
            <a:lvl1pPr algn="ctr">
              <a:defRPr sz="1200">
                <a:solidFill>
                  <a:schemeClr val="bg1"/>
                </a:solidFill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228600" y="6477000"/>
            <a:ext cx="2895600" cy="244475"/>
          </a:xfrm>
        </p:spPr>
        <p:txBody>
          <a:bodyPr/>
          <a:lstStyle>
            <a:lvl1pPr algn="ctr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477000"/>
            <a:ext cx="2133600" cy="244475"/>
          </a:xfrm>
        </p:spPr>
        <p:txBody>
          <a:bodyPr/>
          <a:lstStyle>
            <a:lvl1pPr>
              <a:defRPr sz="1200" b="0">
                <a:solidFill>
                  <a:schemeClr val="bg1"/>
                </a:solidFill>
                <a:latin typeface="Arial" charset="0"/>
              </a:defRPr>
            </a:lvl1pPr>
          </a:lstStyle>
          <a:p>
            <a:fld id="{D930AE55-9B85-4EC9-B966-398BA93D9D40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3086" name="Text Box 14"/>
          <p:cNvSpPr txBox="1">
            <a:spLocks noChangeArrowheads="1"/>
          </p:cNvSpPr>
          <p:nvPr/>
        </p:nvSpPr>
        <p:spPr bwMode="auto">
          <a:xfrm>
            <a:off x="381000" y="319088"/>
            <a:ext cx="1371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>
                <a:latin typeface="Verdana" pitchFamily="34" charset="0"/>
              </a:rPr>
              <a:t>LOGO</a:t>
            </a:r>
          </a:p>
        </p:txBody>
      </p:sp>
      <p:sp>
        <p:nvSpPr>
          <p:cNvPr id="3090" name="Rectangle 18"/>
          <p:cNvSpPr>
            <a:spLocks noChangeArrowheads="1"/>
          </p:cNvSpPr>
          <p:nvPr/>
        </p:nvSpPr>
        <p:spPr bwMode="gray">
          <a:xfrm>
            <a:off x="0" y="2895600"/>
            <a:ext cx="8229600" cy="914400"/>
          </a:xfrm>
          <a:prstGeom prst="rect">
            <a:avLst/>
          </a:prstGeom>
          <a:gradFill rotWithShape="1">
            <a:gsLst>
              <a:gs pos="0">
                <a:schemeClr val="tx2"/>
              </a:gs>
              <a:gs pos="100000">
                <a:schemeClr val="tx2">
                  <a:gamma/>
                  <a:shade val="46275"/>
                  <a:invGamma/>
                  <a:alpha val="0"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048000"/>
            <a:ext cx="7924800" cy="6858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Company Logo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73A23F-1E88-4869-BE2C-69E94EC27D1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47688"/>
            <a:ext cx="2057400" cy="58832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7688"/>
            <a:ext cx="6019800" cy="58832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Company Logo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06F5D5-4863-4F4E-A1DD-93B7DAB76B9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547688"/>
            <a:ext cx="7391400" cy="56356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338263"/>
            <a:ext cx="8229600" cy="5092700"/>
          </a:xfrm>
        </p:spPr>
        <p:txBody>
          <a:bodyPr/>
          <a:lstStyle/>
          <a:p>
            <a:r>
              <a:rPr lang="ru-RU" smtClean="0"/>
              <a:t>Вставка таблицы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781800" y="269875"/>
            <a:ext cx="2133600" cy="246063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791200" y="6530975"/>
            <a:ext cx="2895600" cy="2762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Company Logo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3505200" y="6553200"/>
            <a:ext cx="2133600" cy="254000"/>
          </a:xfrm>
        </p:spPr>
        <p:txBody>
          <a:bodyPr/>
          <a:lstStyle>
            <a:lvl1pPr>
              <a:defRPr/>
            </a:lvl1pPr>
          </a:lstStyle>
          <a:p>
            <a:fld id="{9515CC34-76C2-4EF1-9E4A-626526B01FB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Company Logo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544174-84A6-4A69-8B85-DDD650633C8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Company Logo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EC2F00-E15E-44A4-B7BD-38ACBDE039C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338263"/>
            <a:ext cx="4038600" cy="5092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338263"/>
            <a:ext cx="4038600" cy="5092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Company Logo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B080B5-E519-468A-AFED-D7A30F4E4AE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Company Logo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1DDBC3-267A-45DC-A0FB-4EEBD8CFE20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Company Logo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268EB9-BA4F-492C-A377-CBBC216F3DF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Company Logo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C0C394-4914-449F-9D5D-F59DC8A7B72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Company Logo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034CEA-AC70-494D-9E3C-A8949EFDB1C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Company Logo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119529-A3FF-4B31-8384-C4ACBC7060E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9" name="Rectangle 15"/>
          <p:cNvSpPr>
            <a:spLocks noChangeArrowheads="1"/>
          </p:cNvSpPr>
          <p:nvPr/>
        </p:nvSpPr>
        <p:spPr bwMode="gray">
          <a:xfrm>
            <a:off x="0" y="533400"/>
            <a:ext cx="9144000" cy="685800"/>
          </a:xfrm>
          <a:prstGeom prst="rect">
            <a:avLst/>
          </a:prstGeom>
          <a:gradFill rotWithShape="1">
            <a:gsLst>
              <a:gs pos="0">
                <a:schemeClr val="accent1">
                  <a:gamma/>
                  <a:tint val="12549"/>
                  <a:invGamma/>
                  <a:alpha val="0"/>
                </a:schemeClr>
              </a:gs>
              <a:gs pos="100000">
                <a:schemeClr val="accent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40" name="Rectangle 16"/>
          <p:cNvSpPr>
            <a:spLocks noChangeArrowheads="1"/>
          </p:cNvSpPr>
          <p:nvPr/>
        </p:nvSpPr>
        <p:spPr bwMode="gray">
          <a:xfrm>
            <a:off x="0" y="457200"/>
            <a:ext cx="8229600" cy="685800"/>
          </a:xfrm>
          <a:prstGeom prst="rect">
            <a:avLst/>
          </a:prstGeom>
          <a:gradFill rotWithShape="1">
            <a:gsLst>
              <a:gs pos="0">
                <a:schemeClr val="tx2"/>
              </a:gs>
              <a:gs pos="100000">
                <a:schemeClr val="tx2">
                  <a:gamma/>
                  <a:shade val="46275"/>
                  <a:invGamma/>
                  <a:alpha val="0"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38263"/>
            <a:ext cx="8229600" cy="5092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781800" y="269875"/>
            <a:ext cx="2133600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+mn-lt"/>
              </a:defRPr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6530975"/>
            <a:ext cx="28956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+mn-lt"/>
              </a:defRPr>
            </a:lvl1pPr>
          </a:lstStyle>
          <a:p>
            <a:r>
              <a:rPr lang="en-US"/>
              <a:t>Company Logo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505200" y="6553200"/>
            <a:ext cx="2133600" cy="25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b="1">
                <a:latin typeface="+mn-lt"/>
              </a:defRPr>
            </a:lvl1pPr>
          </a:lstStyle>
          <a:p>
            <a:fld id="{95301404-29C8-430A-9D7F-1EE2E5EDC1E3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white">
          <a:xfrm>
            <a:off x="838200" y="547688"/>
            <a:ext cx="7391400" cy="56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v"/>
        <a:defRPr sz="28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800">
          <a:solidFill>
            <a:schemeClr val="tx1"/>
          </a:solidFill>
          <a:latin typeface="Arial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Arial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3600" dirty="0" smtClean="0"/>
              <a:t>ФОРСАЙТ - СЕССИЯ</a:t>
            </a: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57356" y="4000504"/>
            <a:ext cx="5181600" cy="533400"/>
          </a:xfrm>
        </p:spPr>
        <p:txBody>
          <a:bodyPr/>
          <a:lstStyle/>
          <a:p>
            <a:r>
              <a:rPr lang="ru-RU" sz="1800" dirty="0" smtClean="0"/>
              <a:t>Модератор: Саворовская Т.Ю.</a:t>
            </a:r>
            <a:endParaRPr lang="en-US" sz="1800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black">
          <a:xfrm>
            <a:off x="642910" y="928670"/>
            <a:ext cx="8001056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ctr">
              <a:spcBef>
                <a:spcPct val="20000"/>
              </a:spcBef>
              <a:buClr>
                <a:schemeClr val="hlink"/>
              </a:buClr>
            </a:pPr>
            <a:r>
              <a:rPr lang="ru-RU" sz="2800" b="1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«Орта </a:t>
            </a:r>
            <a:r>
              <a:rPr lang="ru-RU" sz="2800" b="1" kern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білімнің</a:t>
            </a:r>
            <a:r>
              <a:rPr lang="ru-RU" sz="2800" b="1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ru-RU" sz="2800" b="1" kern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жаңартылған</a:t>
            </a:r>
            <a:r>
              <a:rPr lang="ru-RU" sz="2800" b="1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ru-RU" sz="2800" b="1" kern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мазмұнын</a:t>
            </a:r>
            <a:r>
              <a:rPr lang="ru-RU" sz="2800" b="1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ru-RU" sz="2800" b="1" kern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енгізу</a:t>
            </a:r>
            <a:r>
              <a:rPr lang="ru-RU" sz="2800" b="1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ru-RU" sz="2800" b="1" kern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контекстінде</a:t>
            </a:r>
            <a:r>
              <a:rPr lang="ru-RU" sz="2800" b="1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ru-RU" sz="2800" b="1" kern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саралау</a:t>
            </a:r>
            <a:r>
              <a:rPr lang="ru-RU" sz="2800" b="1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ru-RU" sz="2800" b="1" kern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әдістерін</a:t>
            </a:r>
            <a:r>
              <a:rPr lang="ru-RU" sz="2800" b="1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ru-RU" sz="2800" b="1" kern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қолдану</a:t>
            </a:r>
            <a:r>
              <a:rPr lang="ru-RU" sz="2800" b="1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ru-RU" sz="2800" b="1" kern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ерекшеліктері</a:t>
            </a:r>
            <a:r>
              <a:rPr lang="ru-RU" sz="2800" b="1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»</a:t>
            </a:r>
            <a:endParaRPr kumimoji="0" lang="en-US" sz="2800" b="1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7" name="Рисунок 6" descr="C:\Users\User\Downloads\Лого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4492" y="0"/>
            <a:ext cx="1298550" cy="1274400"/>
          </a:xfrm>
          <a:prstGeom prst="ellipse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Logo</a:t>
            </a:r>
          </a:p>
        </p:txBody>
      </p:sp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dirty="0" err="1"/>
              <a:t>Саралау</a:t>
            </a:r>
            <a:r>
              <a:rPr lang="ru-RU" sz="2000" dirty="0"/>
              <a:t> </a:t>
            </a:r>
            <a:r>
              <a:rPr lang="ru-RU" sz="2000" dirty="0" err="1"/>
              <a:t>әдістері</a:t>
            </a:r>
            <a:endParaRPr lang="en-US" sz="2000" dirty="0"/>
          </a:p>
        </p:txBody>
      </p:sp>
      <p:sp>
        <p:nvSpPr>
          <p:cNvPr id="92163" name="AutoShape 3"/>
          <p:cNvSpPr>
            <a:spLocks noChangeArrowheads="1"/>
          </p:cNvSpPr>
          <p:nvPr/>
        </p:nvSpPr>
        <p:spPr bwMode="gray">
          <a:xfrm>
            <a:off x="1143000" y="1981200"/>
            <a:ext cx="3833813" cy="3833813"/>
          </a:xfrm>
          <a:custGeom>
            <a:avLst/>
            <a:gdLst>
              <a:gd name="G0" fmla="+- 1914 0 0"/>
              <a:gd name="G1" fmla="+- 21600 0 1914"/>
              <a:gd name="G2" fmla="+- 21600 0 1914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1914" y="10800"/>
                </a:moveTo>
                <a:cubicBezTo>
                  <a:pt x="1914" y="15708"/>
                  <a:pt x="5892" y="19686"/>
                  <a:pt x="10800" y="19686"/>
                </a:cubicBezTo>
                <a:cubicBezTo>
                  <a:pt x="15708" y="19686"/>
                  <a:pt x="19686" y="15708"/>
                  <a:pt x="19686" y="10800"/>
                </a:cubicBezTo>
                <a:cubicBezTo>
                  <a:pt x="19686" y="5892"/>
                  <a:pt x="15708" y="1914"/>
                  <a:pt x="10800" y="1914"/>
                </a:cubicBezTo>
                <a:cubicBezTo>
                  <a:pt x="5892" y="1914"/>
                  <a:pt x="1914" y="5892"/>
                  <a:pt x="1914" y="10800"/>
                </a:cubicBezTo>
                <a:close/>
              </a:path>
            </a:pathLst>
          </a:custGeom>
          <a:gradFill rotWithShape="1">
            <a:gsLst>
              <a:gs pos="0">
                <a:schemeClr val="accent1">
                  <a:gamma/>
                  <a:tint val="60784"/>
                  <a:invGamma/>
                  <a:alpha val="12000"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tint val="60784"/>
                  <a:invGamma/>
                  <a:alpha val="12000"/>
                </a:schemeClr>
              </a:gs>
            </a:gsLst>
            <a:lin ang="27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2164" name="Oval 4"/>
          <p:cNvSpPr>
            <a:spLocks noChangeArrowheads="1"/>
          </p:cNvSpPr>
          <p:nvPr/>
        </p:nvSpPr>
        <p:spPr bwMode="gray">
          <a:xfrm>
            <a:off x="1447800" y="2286000"/>
            <a:ext cx="3200400" cy="3200400"/>
          </a:xfrm>
          <a:prstGeom prst="ellipse">
            <a:avLst/>
          </a:prstGeom>
          <a:gradFill rotWithShape="1">
            <a:gsLst>
              <a:gs pos="0">
                <a:schemeClr val="hlink">
                  <a:gamma/>
                  <a:tint val="56471"/>
                  <a:invGamma/>
                </a:schemeClr>
              </a:gs>
              <a:gs pos="100000">
                <a:schemeClr val="hlink"/>
              </a:gs>
            </a:gsLst>
            <a:path path="shape">
              <a:fillToRect l="50000" t="50000" r="50000" b="50000"/>
            </a:path>
          </a:gradFill>
          <a:ln w="28575" algn="ctr">
            <a:solidFill>
              <a:srgbClr val="FF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2165" name="AutoShape 5"/>
          <p:cNvSpPr>
            <a:spLocks noChangeArrowheads="1"/>
          </p:cNvSpPr>
          <p:nvPr/>
        </p:nvSpPr>
        <p:spPr bwMode="gray">
          <a:xfrm>
            <a:off x="3821099" y="2289926"/>
            <a:ext cx="4505351" cy="474658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bg2">
                  <a:gamma/>
                  <a:tint val="5882"/>
                  <a:invGamma/>
                </a:schemeClr>
              </a:gs>
              <a:gs pos="100000">
                <a:schemeClr val="bg2"/>
              </a:gs>
            </a:gsLst>
            <a:lin ang="0" scaled="1"/>
          </a:gradFill>
          <a:ln w="38100" algn="ctr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kk-KZ" b="1" dirty="0" smtClean="0"/>
              <a:t>Салыстармалы кестелер</a:t>
            </a:r>
            <a:endParaRPr lang="en-US" b="1" dirty="0"/>
          </a:p>
        </p:txBody>
      </p:sp>
      <p:sp>
        <p:nvSpPr>
          <p:cNvPr id="92166" name="AutoShape 6"/>
          <p:cNvSpPr>
            <a:spLocks noChangeArrowheads="1"/>
          </p:cNvSpPr>
          <p:nvPr/>
        </p:nvSpPr>
        <p:spPr bwMode="gray">
          <a:xfrm>
            <a:off x="4448175" y="2988097"/>
            <a:ext cx="3781425" cy="498475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bg2">
                  <a:gamma/>
                  <a:tint val="5882"/>
                  <a:invGamma/>
                </a:schemeClr>
              </a:gs>
              <a:gs pos="100000">
                <a:schemeClr val="bg2"/>
              </a:gs>
            </a:gsLst>
            <a:lin ang="0" scaled="1"/>
          </a:gradFill>
          <a:ln w="38100" algn="ctr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ru-RU" b="1" dirty="0"/>
              <a:t>Постер </a:t>
            </a:r>
            <a:r>
              <a:rPr lang="ru-RU" b="1" dirty="0" err="1"/>
              <a:t>презентациясы</a:t>
            </a:r>
            <a:endParaRPr lang="en-US" b="1" dirty="0"/>
          </a:p>
        </p:txBody>
      </p:sp>
      <p:sp>
        <p:nvSpPr>
          <p:cNvPr id="92167" name="AutoShape 7"/>
          <p:cNvSpPr>
            <a:spLocks noChangeArrowheads="1"/>
          </p:cNvSpPr>
          <p:nvPr/>
        </p:nvSpPr>
        <p:spPr bwMode="gray">
          <a:xfrm>
            <a:off x="4165943" y="3598831"/>
            <a:ext cx="3779837" cy="500062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bg2">
                  <a:gamma/>
                  <a:tint val="5882"/>
                  <a:invGamma/>
                </a:schemeClr>
              </a:gs>
              <a:gs pos="100000">
                <a:schemeClr val="bg2"/>
              </a:gs>
            </a:gsLst>
            <a:lin ang="0" scaled="1"/>
          </a:gradFill>
          <a:ln w="38100" algn="ctr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ru-RU" b="1" dirty="0" err="1" smtClean="0"/>
              <a:t>Жұмыстар</a:t>
            </a:r>
            <a:r>
              <a:rPr lang="ru-RU" b="1" dirty="0" smtClean="0"/>
              <a:t> </a:t>
            </a:r>
            <a:r>
              <a:rPr lang="ru-RU" b="1" dirty="0" err="1" smtClean="0"/>
              <a:t>көрмесі</a:t>
            </a:r>
            <a:endParaRPr lang="en-US" b="1" dirty="0"/>
          </a:p>
        </p:txBody>
      </p:sp>
      <p:sp>
        <p:nvSpPr>
          <p:cNvPr id="92168" name="AutoShape 8"/>
          <p:cNvSpPr>
            <a:spLocks noChangeArrowheads="1"/>
          </p:cNvSpPr>
          <p:nvPr/>
        </p:nvSpPr>
        <p:spPr bwMode="gray">
          <a:xfrm>
            <a:off x="4183063" y="4294188"/>
            <a:ext cx="3781425" cy="500062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bg2">
                  <a:gamma/>
                  <a:tint val="5882"/>
                  <a:invGamma/>
                </a:schemeClr>
              </a:gs>
              <a:gs pos="100000">
                <a:schemeClr val="bg2"/>
              </a:gs>
            </a:gsLst>
            <a:lin ang="0" scaled="1"/>
          </a:gradFill>
          <a:ln w="38100" algn="ctr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ru-RU" b="1" dirty="0" smtClean="0"/>
              <a:t>Эссе, </a:t>
            </a:r>
            <a:r>
              <a:rPr lang="ru-RU" b="1" dirty="0" err="1" smtClean="0"/>
              <a:t>есеп</a:t>
            </a:r>
            <a:endParaRPr lang="en-US" b="1" dirty="0"/>
          </a:p>
        </p:txBody>
      </p:sp>
      <p:sp>
        <p:nvSpPr>
          <p:cNvPr id="92169" name="AutoShape 9"/>
          <p:cNvSpPr>
            <a:spLocks noChangeArrowheads="1"/>
          </p:cNvSpPr>
          <p:nvPr/>
        </p:nvSpPr>
        <p:spPr bwMode="gray">
          <a:xfrm>
            <a:off x="3852863" y="4956175"/>
            <a:ext cx="3781425" cy="500063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bg2">
                  <a:gamma/>
                  <a:tint val="5882"/>
                  <a:invGamma/>
                </a:schemeClr>
              </a:gs>
              <a:gs pos="100000">
                <a:schemeClr val="bg2"/>
              </a:gs>
            </a:gsLst>
            <a:lin ang="0" scaled="1"/>
          </a:gradFill>
          <a:ln w="38100" algn="ctr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ru-RU" b="1" dirty="0" err="1"/>
              <a:t>Аяқтау</a:t>
            </a:r>
            <a:r>
              <a:rPr lang="ru-RU" b="1" dirty="0"/>
              <a:t> </a:t>
            </a:r>
            <a:r>
              <a:rPr lang="ru-RU" b="1" dirty="0" err="1"/>
              <a:t>көлемі</a:t>
            </a:r>
            <a:endParaRPr lang="en-US" b="1" dirty="0"/>
          </a:p>
        </p:txBody>
      </p:sp>
      <p:sp>
        <p:nvSpPr>
          <p:cNvPr id="92170" name="Text Box 10"/>
          <p:cNvSpPr txBox="1">
            <a:spLocks noChangeArrowheads="1"/>
          </p:cNvSpPr>
          <p:nvPr/>
        </p:nvSpPr>
        <p:spPr bwMode="gray">
          <a:xfrm>
            <a:off x="1905592" y="3571876"/>
            <a:ext cx="1869422" cy="95410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>
            <a:outerShdw dist="35921" dir="2700000" algn="ctr" rotWithShape="0">
              <a:srgbClr val="000000"/>
            </a:outerShdw>
          </a:effectLst>
        </p:spPr>
        <p:txBody>
          <a:bodyPr wrap="none">
            <a:spAutoFit/>
          </a:bodyPr>
          <a:lstStyle/>
          <a:p>
            <a:pPr algn="ctr" eaLnBrk="0" hangingPunct="0"/>
            <a:r>
              <a:rPr lang="ru-RU" sz="2800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Нәтиже</a:t>
            </a:r>
            <a:r>
              <a:rPr lang="ru-RU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  <a:p>
            <a:pPr algn="ctr" eaLnBrk="0" hangingPunct="0"/>
            <a:r>
              <a:rPr lang="ru-RU" sz="2800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бойынша</a:t>
            </a:r>
            <a:endParaRPr lang="en-US" sz="2800" b="1" dirty="0">
              <a:solidFill>
                <a:srgbClr val="FFFF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Logo</a:t>
            </a:r>
          </a:p>
        </p:txBody>
      </p:sp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dirty="0" err="1"/>
              <a:t>Саралау</a:t>
            </a:r>
            <a:r>
              <a:rPr lang="ru-RU" sz="2000" dirty="0"/>
              <a:t> </a:t>
            </a:r>
            <a:r>
              <a:rPr lang="ru-RU" sz="2000" dirty="0" err="1"/>
              <a:t>әдістері</a:t>
            </a:r>
            <a:endParaRPr lang="en-US" sz="2000" dirty="0"/>
          </a:p>
        </p:txBody>
      </p:sp>
      <p:sp>
        <p:nvSpPr>
          <p:cNvPr id="92163" name="AutoShape 3"/>
          <p:cNvSpPr>
            <a:spLocks noChangeArrowheads="1"/>
          </p:cNvSpPr>
          <p:nvPr/>
        </p:nvSpPr>
        <p:spPr bwMode="gray">
          <a:xfrm>
            <a:off x="1143000" y="1981200"/>
            <a:ext cx="3833813" cy="3833813"/>
          </a:xfrm>
          <a:custGeom>
            <a:avLst/>
            <a:gdLst>
              <a:gd name="G0" fmla="+- 1914 0 0"/>
              <a:gd name="G1" fmla="+- 21600 0 1914"/>
              <a:gd name="G2" fmla="+- 21600 0 1914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1914" y="10800"/>
                </a:moveTo>
                <a:cubicBezTo>
                  <a:pt x="1914" y="15708"/>
                  <a:pt x="5892" y="19686"/>
                  <a:pt x="10800" y="19686"/>
                </a:cubicBezTo>
                <a:cubicBezTo>
                  <a:pt x="15708" y="19686"/>
                  <a:pt x="19686" y="15708"/>
                  <a:pt x="19686" y="10800"/>
                </a:cubicBezTo>
                <a:cubicBezTo>
                  <a:pt x="19686" y="5892"/>
                  <a:pt x="15708" y="1914"/>
                  <a:pt x="10800" y="1914"/>
                </a:cubicBezTo>
                <a:cubicBezTo>
                  <a:pt x="5892" y="1914"/>
                  <a:pt x="1914" y="5892"/>
                  <a:pt x="1914" y="10800"/>
                </a:cubicBezTo>
                <a:close/>
              </a:path>
            </a:pathLst>
          </a:custGeom>
          <a:gradFill rotWithShape="1">
            <a:gsLst>
              <a:gs pos="0">
                <a:schemeClr val="accent1">
                  <a:gamma/>
                  <a:tint val="60784"/>
                  <a:invGamma/>
                  <a:alpha val="12000"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tint val="60784"/>
                  <a:invGamma/>
                  <a:alpha val="12000"/>
                </a:schemeClr>
              </a:gs>
            </a:gsLst>
            <a:lin ang="27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2164" name="Oval 4"/>
          <p:cNvSpPr>
            <a:spLocks noChangeArrowheads="1"/>
          </p:cNvSpPr>
          <p:nvPr/>
        </p:nvSpPr>
        <p:spPr bwMode="gray">
          <a:xfrm>
            <a:off x="1447800" y="2286000"/>
            <a:ext cx="3200400" cy="3200400"/>
          </a:xfrm>
          <a:prstGeom prst="ellipse">
            <a:avLst/>
          </a:prstGeom>
          <a:gradFill rotWithShape="1">
            <a:gsLst>
              <a:gs pos="0">
                <a:schemeClr val="hlink">
                  <a:gamma/>
                  <a:tint val="56471"/>
                  <a:invGamma/>
                </a:schemeClr>
              </a:gs>
              <a:gs pos="100000">
                <a:schemeClr val="hlink"/>
              </a:gs>
            </a:gsLst>
            <a:path path="shape">
              <a:fillToRect l="50000" t="50000" r="50000" b="50000"/>
            </a:path>
          </a:gradFill>
          <a:ln w="28575" algn="ctr">
            <a:solidFill>
              <a:srgbClr val="FF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2165" name="AutoShape 5"/>
          <p:cNvSpPr>
            <a:spLocks noChangeArrowheads="1"/>
          </p:cNvSpPr>
          <p:nvPr/>
        </p:nvSpPr>
        <p:spPr bwMode="gray">
          <a:xfrm>
            <a:off x="3852863" y="2311401"/>
            <a:ext cx="4505351" cy="474658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bg2">
                  <a:gamma/>
                  <a:tint val="5882"/>
                  <a:invGamma/>
                </a:schemeClr>
              </a:gs>
              <a:gs pos="100000">
                <a:schemeClr val="bg2"/>
              </a:gs>
            </a:gsLst>
            <a:lin ang="0" scaled="1"/>
          </a:gradFill>
          <a:ln w="38100" algn="ctr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ru-RU" b="1" dirty="0" err="1"/>
              <a:t>Қызықты</a:t>
            </a:r>
            <a:r>
              <a:rPr lang="ru-RU" b="1" dirty="0"/>
              <a:t> </a:t>
            </a:r>
            <a:r>
              <a:rPr lang="ru-RU" b="1" dirty="0" err="1"/>
              <a:t>тақырыптарды</a:t>
            </a:r>
            <a:r>
              <a:rPr lang="ru-RU" b="1" dirty="0"/>
              <a:t> </a:t>
            </a:r>
            <a:r>
              <a:rPr lang="ru-RU" b="1" dirty="0" err="1"/>
              <a:t>таңдаумен</a:t>
            </a:r>
            <a:endParaRPr lang="en-US" b="1" dirty="0"/>
          </a:p>
        </p:txBody>
      </p:sp>
      <p:sp>
        <p:nvSpPr>
          <p:cNvPr id="92166" name="AutoShape 6"/>
          <p:cNvSpPr>
            <a:spLocks noChangeArrowheads="1"/>
          </p:cNvSpPr>
          <p:nvPr/>
        </p:nvSpPr>
        <p:spPr bwMode="gray">
          <a:xfrm>
            <a:off x="4371847" y="2946186"/>
            <a:ext cx="3781425" cy="498475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bg2">
                  <a:gamma/>
                  <a:tint val="5882"/>
                  <a:invGamma/>
                </a:schemeClr>
              </a:gs>
              <a:gs pos="100000">
                <a:schemeClr val="bg2"/>
              </a:gs>
            </a:gsLst>
            <a:lin ang="0" scaled="1"/>
          </a:gradFill>
          <a:ln w="38100" algn="ctr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ru-RU" b="1" dirty="0" err="1"/>
              <a:t>Зерттеу</a:t>
            </a:r>
            <a:r>
              <a:rPr lang="ru-RU" b="1" dirty="0"/>
              <a:t> </a:t>
            </a:r>
            <a:r>
              <a:rPr lang="ru-RU" b="1" dirty="0" err="1"/>
              <a:t>тапсырмалары</a:t>
            </a:r>
            <a:endParaRPr lang="en-US" b="1" dirty="0"/>
          </a:p>
        </p:txBody>
      </p:sp>
      <p:sp>
        <p:nvSpPr>
          <p:cNvPr id="92167" name="AutoShape 7"/>
          <p:cNvSpPr>
            <a:spLocks noChangeArrowheads="1"/>
          </p:cNvSpPr>
          <p:nvPr/>
        </p:nvSpPr>
        <p:spPr bwMode="gray">
          <a:xfrm>
            <a:off x="4449763" y="3633788"/>
            <a:ext cx="3779837" cy="500062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bg2">
                  <a:gamma/>
                  <a:tint val="5882"/>
                  <a:invGamma/>
                </a:schemeClr>
              </a:gs>
              <a:gs pos="100000">
                <a:schemeClr val="bg2"/>
              </a:gs>
            </a:gsLst>
            <a:lin ang="0" scaled="1"/>
          </a:gradFill>
          <a:ln w="38100" algn="ctr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ru-RU" b="1" dirty="0" err="1"/>
              <a:t>Шығармашылық</a:t>
            </a:r>
            <a:r>
              <a:rPr lang="ru-RU" b="1" dirty="0"/>
              <a:t> </a:t>
            </a:r>
            <a:r>
              <a:rPr lang="ru-RU" b="1" dirty="0" err="1"/>
              <a:t>қойылым</a:t>
            </a:r>
            <a:endParaRPr lang="en-US" b="1" dirty="0"/>
          </a:p>
        </p:txBody>
      </p:sp>
      <p:sp>
        <p:nvSpPr>
          <p:cNvPr id="92168" name="AutoShape 8"/>
          <p:cNvSpPr>
            <a:spLocks noChangeArrowheads="1"/>
          </p:cNvSpPr>
          <p:nvPr/>
        </p:nvSpPr>
        <p:spPr bwMode="gray">
          <a:xfrm>
            <a:off x="3779912" y="4294188"/>
            <a:ext cx="3781425" cy="500062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bg2">
                  <a:gamma/>
                  <a:tint val="5882"/>
                  <a:invGamma/>
                </a:schemeClr>
              </a:gs>
              <a:gs pos="100000">
                <a:schemeClr val="bg2"/>
              </a:gs>
            </a:gsLst>
            <a:lin ang="0" scaled="1"/>
          </a:gradFill>
          <a:ln w="38100" algn="ctr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ru-RU" b="1" dirty="0" err="1"/>
              <a:t>Рөл</a:t>
            </a:r>
            <a:r>
              <a:rPr lang="ru-RU" b="1" dirty="0"/>
              <a:t> </a:t>
            </a:r>
            <a:r>
              <a:rPr lang="ru-RU" b="1" dirty="0" err="1"/>
              <a:t>таңдау</a:t>
            </a:r>
            <a:endParaRPr lang="en-US" b="1" dirty="0"/>
          </a:p>
        </p:txBody>
      </p:sp>
      <p:sp>
        <p:nvSpPr>
          <p:cNvPr id="92169" name="AutoShape 9"/>
          <p:cNvSpPr>
            <a:spLocks noChangeArrowheads="1"/>
          </p:cNvSpPr>
          <p:nvPr/>
        </p:nvSpPr>
        <p:spPr bwMode="gray">
          <a:xfrm>
            <a:off x="3753006" y="4956175"/>
            <a:ext cx="3781425" cy="500063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bg2">
                  <a:gamma/>
                  <a:tint val="5882"/>
                  <a:invGamma/>
                </a:schemeClr>
              </a:gs>
              <a:gs pos="100000">
                <a:schemeClr val="bg2"/>
              </a:gs>
            </a:gsLst>
            <a:lin ang="0" scaled="1"/>
          </a:gradFill>
          <a:ln w="38100" algn="ctr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ru-RU" b="1" dirty="0" err="1"/>
              <a:t>Өзара</a:t>
            </a:r>
            <a:r>
              <a:rPr lang="ru-RU" b="1" dirty="0"/>
              <a:t> </a:t>
            </a:r>
            <a:r>
              <a:rPr lang="ru-RU" b="1" dirty="0" err="1"/>
              <a:t>оқыту</a:t>
            </a:r>
            <a:endParaRPr lang="en-US" b="1" dirty="0"/>
          </a:p>
        </p:txBody>
      </p:sp>
      <p:sp>
        <p:nvSpPr>
          <p:cNvPr id="92170" name="Text Box 10"/>
          <p:cNvSpPr txBox="1">
            <a:spLocks noChangeArrowheads="1"/>
          </p:cNvSpPr>
          <p:nvPr/>
        </p:nvSpPr>
        <p:spPr bwMode="gray">
          <a:xfrm>
            <a:off x="1906902" y="3571876"/>
            <a:ext cx="2008819" cy="83099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>
            <a:outerShdw dist="35921" dir="2700000" algn="ctr" rotWithShape="0">
              <a:srgbClr val="000000"/>
            </a:outerShdw>
          </a:effectLst>
        </p:spPr>
        <p:txBody>
          <a:bodyPr wrap="none">
            <a:spAutoFit/>
          </a:bodyPr>
          <a:lstStyle/>
          <a:p>
            <a:pPr algn="ctr" eaLnBrk="0" hangingPunct="0"/>
            <a:r>
              <a:rPr lang="ru-RU" sz="2400" b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Қабілеттері</a:t>
            </a:r>
            <a:r>
              <a:rPr lang="ru-RU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endParaRPr lang="ru-RU" sz="2400" b="1" dirty="0" smtClean="0">
              <a:solidFill>
                <a:srgbClr val="FFFF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 eaLnBrk="0" hangingPunct="0"/>
            <a:r>
              <a:rPr lang="ru-RU" sz="2400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бойынша</a:t>
            </a:r>
            <a:endParaRPr lang="en-US" sz="2400" b="1" dirty="0">
              <a:solidFill>
                <a:srgbClr val="FFFF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Logo</a:t>
            </a:r>
          </a:p>
        </p:txBody>
      </p:sp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>
          <a:xfrm>
            <a:off x="714348" y="500042"/>
            <a:ext cx="7391400" cy="563562"/>
          </a:xfrm>
        </p:spPr>
        <p:txBody>
          <a:bodyPr/>
          <a:lstStyle/>
          <a:p>
            <a:r>
              <a:rPr lang="ru-RU" sz="2800" dirty="0" err="1"/>
              <a:t>Ағымдағы</a:t>
            </a:r>
            <a:r>
              <a:rPr lang="ru-RU" sz="2800" dirty="0"/>
              <a:t> </a:t>
            </a:r>
            <a:r>
              <a:rPr lang="ru-RU" sz="2800" dirty="0" err="1"/>
              <a:t>жағдайды</a:t>
            </a:r>
            <a:r>
              <a:rPr lang="ru-RU" sz="2800" dirty="0"/>
              <a:t> </a:t>
            </a:r>
            <a:r>
              <a:rPr lang="ru-RU" sz="2800" dirty="0" err="1"/>
              <a:t>талдау</a:t>
            </a:r>
            <a:endParaRPr lang="en-US" sz="2800" dirty="0"/>
          </a:p>
        </p:txBody>
      </p:sp>
      <p:sp>
        <p:nvSpPr>
          <p:cNvPr id="70659" name="AutoShape 3"/>
          <p:cNvSpPr>
            <a:spLocks noChangeArrowheads="1"/>
          </p:cNvSpPr>
          <p:nvPr/>
        </p:nvSpPr>
        <p:spPr bwMode="auto">
          <a:xfrm>
            <a:off x="5562600" y="3352800"/>
            <a:ext cx="2286000" cy="266700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ru-RU">
              <a:latin typeface="Verdana" pitchFamily="34" charset="0"/>
            </a:endParaRPr>
          </a:p>
        </p:txBody>
      </p:sp>
      <p:sp>
        <p:nvSpPr>
          <p:cNvPr id="70661" name="AutoShape 5"/>
          <p:cNvSpPr>
            <a:spLocks noChangeArrowheads="1"/>
          </p:cNvSpPr>
          <p:nvPr/>
        </p:nvSpPr>
        <p:spPr bwMode="auto">
          <a:xfrm>
            <a:off x="785786" y="3352800"/>
            <a:ext cx="2643214" cy="266700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ru-RU">
              <a:latin typeface="Verdana" pitchFamily="34" charset="0"/>
            </a:endParaRPr>
          </a:p>
        </p:txBody>
      </p:sp>
      <p:sp>
        <p:nvSpPr>
          <p:cNvPr id="70662" name="Text Box 6"/>
          <p:cNvSpPr txBox="1">
            <a:spLocks noChangeArrowheads="1"/>
          </p:cNvSpPr>
          <p:nvPr/>
        </p:nvSpPr>
        <p:spPr bwMode="auto">
          <a:xfrm>
            <a:off x="755576" y="4143380"/>
            <a:ext cx="2347938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/>
            <a:r>
              <a:rPr lang="ru-RU" b="1" dirty="0" err="1" smtClean="0">
                <a:solidFill>
                  <a:srgbClr val="000000"/>
                </a:solidFill>
              </a:rPr>
              <a:t>Жағымды</a:t>
            </a:r>
            <a:r>
              <a:rPr lang="ru-RU" b="1" dirty="0" smtClean="0">
                <a:solidFill>
                  <a:srgbClr val="000000"/>
                </a:solidFill>
              </a:rPr>
              <a:t> тенденция-</a:t>
            </a:r>
            <a:endParaRPr lang="ru-RU" b="1" dirty="0" smtClean="0">
              <a:solidFill>
                <a:srgbClr val="000000"/>
              </a:solidFill>
            </a:endParaRPr>
          </a:p>
          <a:p>
            <a:pPr eaLnBrk="0" hangingPunct="0"/>
            <a:r>
              <a:rPr lang="kk-KZ" dirty="0" smtClean="0">
                <a:solidFill>
                  <a:srgbClr val="FF0000"/>
                </a:solidFill>
              </a:rPr>
              <a:t>Таралады </a:t>
            </a:r>
            <a:endParaRPr lang="ru-RU" b="1" dirty="0">
              <a:solidFill>
                <a:srgbClr val="000000"/>
              </a:solidFill>
            </a:endParaRPr>
          </a:p>
        </p:txBody>
      </p:sp>
      <p:sp>
        <p:nvSpPr>
          <p:cNvPr id="70663" name="Freeform 7"/>
          <p:cNvSpPr>
            <a:spLocks/>
          </p:cNvSpPr>
          <p:nvPr/>
        </p:nvSpPr>
        <p:spPr bwMode="gray">
          <a:xfrm>
            <a:off x="3222625" y="3255963"/>
            <a:ext cx="903288" cy="1241425"/>
          </a:xfrm>
          <a:custGeom>
            <a:avLst/>
            <a:gdLst/>
            <a:ahLst/>
            <a:cxnLst>
              <a:cxn ang="0">
                <a:pos x="580" y="0"/>
              </a:cxn>
              <a:cxn ang="0">
                <a:pos x="578" y="90"/>
              </a:cxn>
              <a:cxn ang="0">
                <a:pos x="568" y="174"/>
              </a:cxn>
              <a:cxn ang="0">
                <a:pos x="552" y="252"/>
              </a:cxn>
              <a:cxn ang="0">
                <a:pos x="526" y="324"/>
              </a:cxn>
              <a:cxn ang="0">
                <a:pos x="494" y="390"/>
              </a:cxn>
              <a:cxn ang="0">
                <a:pos x="452" y="450"/>
              </a:cxn>
              <a:cxn ang="0">
                <a:pos x="402" y="508"/>
              </a:cxn>
              <a:cxn ang="0">
                <a:pos x="342" y="560"/>
              </a:cxn>
              <a:cxn ang="0">
                <a:pos x="270" y="610"/>
              </a:cxn>
              <a:cxn ang="0">
                <a:pos x="188" y="656"/>
              </a:cxn>
              <a:cxn ang="0">
                <a:pos x="188" y="798"/>
              </a:cxn>
              <a:cxn ang="0">
                <a:pos x="0" y="514"/>
              </a:cxn>
              <a:cxn ang="0">
                <a:pos x="188" y="230"/>
              </a:cxn>
              <a:cxn ang="0">
                <a:pos x="188" y="372"/>
              </a:cxn>
              <a:cxn ang="0">
                <a:pos x="224" y="368"/>
              </a:cxn>
              <a:cxn ang="0">
                <a:pos x="264" y="356"/>
              </a:cxn>
              <a:cxn ang="0">
                <a:pos x="306" y="336"/>
              </a:cxn>
              <a:cxn ang="0">
                <a:pos x="348" y="310"/>
              </a:cxn>
              <a:cxn ang="0">
                <a:pos x="392" y="280"/>
              </a:cxn>
              <a:cxn ang="0">
                <a:pos x="432" y="246"/>
              </a:cxn>
              <a:cxn ang="0">
                <a:pos x="472" y="208"/>
              </a:cxn>
              <a:cxn ang="0">
                <a:pos x="506" y="166"/>
              </a:cxn>
              <a:cxn ang="0">
                <a:pos x="536" y="124"/>
              </a:cxn>
              <a:cxn ang="0">
                <a:pos x="558" y="82"/>
              </a:cxn>
              <a:cxn ang="0">
                <a:pos x="574" y="40"/>
              </a:cxn>
              <a:cxn ang="0">
                <a:pos x="578" y="0"/>
              </a:cxn>
              <a:cxn ang="0">
                <a:pos x="580" y="0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tint val="63529"/>
                  <a:invGamma/>
                </a:schemeClr>
              </a:gs>
            </a:gsLst>
            <a:lin ang="0" scaled="1"/>
          </a:gra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0664" name="AutoShape 8"/>
          <p:cNvSpPr>
            <a:spLocks noChangeAspect="1" noChangeArrowheads="1" noTextEdit="1"/>
          </p:cNvSpPr>
          <p:nvPr/>
        </p:nvSpPr>
        <p:spPr bwMode="gray">
          <a:xfrm flipH="1">
            <a:off x="4868863" y="3252788"/>
            <a:ext cx="909637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0665" name="Freeform 9"/>
          <p:cNvSpPr>
            <a:spLocks/>
          </p:cNvSpPr>
          <p:nvPr/>
        </p:nvSpPr>
        <p:spPr bwMode="gray">
          <a:xfrm flipH="1">
            <a:off x="4875213" y="3255963"/>
            <a:ext cx="903287" cy="1241425"/>
          </a:xfrm>
          <a:custGeom>
            <a:avLst/>
            <a:gdLst/>
            <a:ahLst/>
            <a:cxnLst>
              <a:cxn ang="0">
                <a:pos x="580" y="0"/>
              </a:cxn>
              <a:cxn ang="0">
                <a:pos x="578" y="90"/>
              </a:cxn>
              <a:cxn ang="0">
                <a:pos x="568" y="174"/>
              </a:cxn>
              <a:cxn ang="0">
                <a:pos x="552" y="252"/>
              </a:cxn>
              <a:cxn ang="0">
                <a:pos x="526" y="324"/>
              </a:cxn>
              <a:cxn ang="0">
                <a:pos x="494" y="390"/>
              </a:cxn>
              <a:cxn ang="0">
                <a:pos x="452" y="450"/>
              </a:cxn>
              <a:cxn ang="0">
                <a:pos x="402" y="508"/>
              </a:cxn>
              <a:cxn ang="0">
                <a:pos x="342" y="560"/>
              </a:cxn>
              <a:cxn ang="0">
                <a:pos x="270" y="610"/>
              </a:cxn>
              <a:cxn ang="0">
                <a:pos x="188" y="656"/>
              </a:cxn>
              <a:cxn ang="0">
                <a:pos x="188" y="798"/>
              </a:cxn>
              <a:cxn ang="0">
                <a:pos x="0" y="514"/>
              </a:cxn>
              <a:cxn ang="0">
                <a:pos x="188" y="230"/>
              </a:cxn>
              <a:cxn ang="0">
                <a:pos x="188" y="372"/>
              </a:cxn>
              <a:cxn ang="0">
                <a:pos x="224" y="368"/>
              </a:cxn>
              <a:cxn ang="0">
                <a:pos x="264" y="356"/>
              </a:cxn>
              <a:cxn ang="0">
                <a:pos x="306" y="336"/>
              </a:cxn>
              <a:cxn ang="0">
                <a:pos x="348" y="310"/>
              </a:cxn>
              <a:cxn ang="0">
                <a:pos x="392" y="280"/>
              </a:cxn>
              <a:cxn ang="0">
                <a:pos x="432" y="246"/>
              </a:cxn>
              <a:cxn ang="0">
                <a:pos x="472" y="208"/>
              </a:cxn>
              <a:cxn ang="0">
                <a:pos x="506" y="166"/>
              </a:cxn>
              <a:cxn ang="0">
                <a:pos x="536" y="124"/>
              </a:cxn>
              <a:cxn ang="0">
                <a:pos x="558" y="82"/>
              </a:cxn>
              <a:cxn ang="0">
                <a:pos x="574" y="40"/>
              </a:cxn>
              <a:cxn ang="0">
                <a:pos x="578" y="0"/>
              </a:cxn>
              <a:cxn ang="0">
                <a:pos x="580" y="0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tint val="31765"/>
                  <a:invGamma/>
                </a:schemeClr>
              </a:gs>
            </a:gsLst>
            <a:lin ang="0" scaled="1"/>
          </a:gra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70666" name="Group 10"/>
          <p:cNvGrpSpPr>
            <a:grpSpLocks/>
          </p:cNvGrpSpPr>
          <p:nvPr/>
        </p:nvGrpSpPr>
        <p:grpSpPr bwMode="auto">
          <a:xfrm>
            <a:off x="2357422" y="1628775"/>
            <a:ext cx="4714908" cy="1601788"/>
            <a:chOff x="1997" y="1314"/>
            <a:chExt cx="1889" cy="1009"/>
          </a:xfrm>
        </p:grpSpPr>
        <p:grpSp>
          <p:nvGrpSpPr>
            <p:cNvPr id="70667" name="Group 11"/>
            <p:cNvGrpSpPr>
              <a:grpSpLocks/>
            </p:cNvGrpSpPr>
            <p:nvPr/>
          </p:nvGrpSpPr>
          <p:grpSpPr bwMode="auto">
            <a:xfrm>
              <a:off x="1997" y="1404"/>
              <a:ext cx="1889" cy="919"/>
              <a:chOff x="1973" y="1027"/>
              <a:chExt cx="1926" cy="937"/>
            </a:xfrm>
          </p:grpSpPr>
          <p:sp>
            <p:nvSpPr>
              <p:cNvPr id="70668" name="Oval 12"/>
              <p:cNvSpPr>
                <a:spLocks noChangeArrowheads="1"/>
              </p:cNvSpPr>
              <p:nvPr/>
            </p:nvSpPr>
            <p:spPr bwMode="gray">
              <a:xfrm>
                <a:off x="1994" y="1057"/>
                <a:ext cx="1905" cy="90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chemeClr val="hlink">
                      <a:gamma/>
                      <a:shade val="48627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669" name="Oval 13"/>
              <p:cNvSpPr>
                <a:spLocks noChangeArrowheads="1"/>
              </p:cNvSpPr>
              <p:nvPr/>
            </p:nvSpPr>
            <p:spPr bwMode="gray">
              <a:xfrm>
                <a:off x="1973" y="1027"/>
                <a:ext cx="1905" cy="907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44314"/>
                      <a:invGamma/>
                    </a:schemeClr>
                  </a:gs>
                  <a:gs pos="100000">
                    <a:schemeClr val="hlink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70670" name="Oval 14"/>
            <p:cNvSpPr>
              <a:spLocks noChangeArrowheads="1"/>
            </p:cNvSpPr>
            <p:nvPr/>
          </p:nvSpPr>
          <p:spPr bwMode="gray">
            <a:xfrm>
              <a:off x="2086" y="1314"/>
              <a:ext cx="1691" cy="845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70671" name="Oval 15"/>
            <p:cNvSpPr>
              <a:spLocks noChangeArrowheads="1"/>
            </p:cNvSpPr>
            <p:nvPr/>
          </p:nvSpPr>
          <p:spPr bwMode="gray">
            <a:xfrm>
              <a:off x="2108" y="1319"/>
              <a:ext cx="1650" cy="824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alpha val="0"/>
                  </a:schemeClr>
                </a:gs>
                <a:gs pos="100000">
                  <a:schemeClr val="accent1">
                    <a:gamma/>
                    <a:tint val="34902"/>
                    <a:invGamma/>
                  </a:schemeClr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70672" name="Oval 16"/>
            <p:cNvSpPr>
              <a:spLocks noChangeArrowheads="1"/>
            </p:cNvSpPr>
            <p:nvPr/>
          </p:nvSpPr>
          <p:spPr bwMode="gray">
            <a:xfrm>
              <a:off x="2125" y="1327"/>
              <a:ext cx="1570" cy="770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79216"/>
                    <a:invGamma/>
                  </a:schemeClr>
                </a:gs>
                <a:gs pos="100000">
                  <a:schemeClr val="accent1">
                    <a:alpha val="48000"/>
                  </a:schemeClr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70673" name="Oval 17"/>
            <p:cNvSpPr>
              <a:spLocks noChangeArrowheads="1"/>
            </p:cNvSpPr>
            <p:nvPr/>
          </p:nvSpPr>
          <p:spPr bwMode="gray">
            <a:xfrm>
              <a:off x="2208" y="1344"/>
              <a:ext cx="1382" cy="624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tint val="0"/>
                    <a:invGamma/>
                  </a:schemeClr>
                </a:gs>
                <a:gs pos="100000">
                  <a:schemeClr val="accent1">
                    <a:alpha val="38000"/>
                  </a:schemeClr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</p:grpSp>
      <p:sp>
        <p:nvSpPr>
          <p:cNvPr id="70674" name="Text Box 18"/>
          <p:cNvSpPr txBox="1">
            <a:spLocks noChangeArrowheads="1"/>
          </p:cNvSpPr>
          <p:nvPr/>
        </p:nvSpPr>
        <p:spPr bwMode="auto">
          <a:xfrm>
            <a:off x="2997472" y="1928802"/>
            <a:ext cx="3172921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ru-RU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Кейс-</a:t>
            </a:r>
            <a:r>
              <a:rPr lang="ru-RU" sz="2400" b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технологиясы</a:t>
            </a:r>
            <a:endParaRPr lang="en-US" sz="2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" name="Text Box 6"/>
          <p:cNvSpPr txBox="1">
            <a:spLocks noChangeArrowheads="1"/>
          </p:cNvSpPr>
          <p:nvPr/>
        </p:nvSpPr>
        <p:spPr bwMode="auto">
          <a:xfrm>
            <a:off x="5643570" y="4000504"/>
            <a:ext cx="2347938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/>
            <a:r>
              <a:rPr lang="ru-RU" b="1" dirty="0" err="1" smtClean="0">
                <a:solidFill>
                  <a:srgbClr val="000000"/>
                </a:solidFill>
              </a:rPr>
              <a:t>Жағымсыз</a:t>
            </a:r>
            <a:endParaRPr lang="ru-RU" b="1" dirty="0" smtClean="0">
              <a:solidFill>
                <a:srgbClr val="000000"/>
              </a:solidFill>
            </a:endParaRPr>
          </a:p>
          <a:p>
            <a:pPr eaLnBrk="0" hangingPunct="0"/>
            <a:r>
              <a:rPr lang="ru-RU" b="1" dirty="0" smtClean="0">
                <a:solidFill>
                  <a:srgbClr val="000000"/>
                </a:solidFill>
              </a:rPr>
              <a:t>тенденция-</a:t>
            </a:r>
            <a:endParaRPr lang="ru-RU" b="1" dirty="0" smtClean="0">
              <a:solidFill>
                <a:srgbClr val="000000"/>
              </a:solidFill>
            </a:endParaRPr>
          </a:p>
          <a:p>
            <a:pPr eaLnBrk="0" hangingPunct="0"/>
            <a:endParaRPr lang="ru-RU" b="1" dirty="0" smtClean="0">
              <a:solidFill>
                <a:srgbClr val="000000"/>
              </a:solidFill>
            </a:endParaRPr>
          </a:p>
          <a:p>
            <a:pPr eaLnBrk="0" hangingPunct="0"/>
            <a:r>
              <a:rPr lang="ru-RU" b="1" dirty="0" err="1" smtClean="0">
                <a:solidFill>
                  <a:srgbClr val="FF0000"/>
                </a:solidFill>
              </a:rPr>
              <a:t>Мүмкіндіктер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>
                <a:solidFill>
                  <a:srgbClr val="FF0000"/>
                </a:solidFill>
              </a:rPr>
              <a:t>мен </a:t>
            </a:r>
            <a:r>
              <a:rPr lang="ru-RU" b="1" dirty="0" err="1">
                <a:solidFill>
                  <a:srgbClr val="FF0000"/>
                </a:solidFill>
              </a:rPr>
              <a:t>мүмкіндіктерді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барлығы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бірдей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түсіне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бермейді</a:t>
            </a:r>
            <a:r>
              <a:rPr lang="ru-RU" b="1" dirty="0">
                <a:solidFill>
                  <a:srgbClr val="FF0000"/>
                </a:solidFill>
              </a:rPr>
              <a:t>.</a:t>
            </a:r>
            <a:endParaRPr lang="ru-RU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Logo</a:t>
            </a:r>
          </a:p>
        </p:txBody>
      </p:sp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 smtClean="0"/>
              <a:t>2020 </a:t>
            </a:r>
            <a:r>
              <a:rPr lang="ru-RU" sz="2800" dirty="0" err="1"/>
              <a:t>жылға</a:t>
            </a:r>
            <a:r>
              <a:rPr lang="ru-RU" sz="2800" dirty="0"/>
              <a:t> </a:t>
            </a:r>
            <a:r>
              <a:rPr lang="ru-RU" sz="2800" dirty="0" err="1"/>
              <a:t>жоспарланған</a:t>
            </a:r>
            <a:r>
              <a:rPr lang="ru-RU" sz="2800" dirty="0"/>
              <a:t> </a:t>
            </a:r>
            <a:r>
              <a:rPr lang="ru-RU" sz="2800" dirty="0" err="1"/>
              <a:t>іс-шаралар</a:t>
            </a:r>
            <a:endParaRPr lang="en-US" sz="2800" dirty="0"/>
          </a:p>
        </p:txBody>
      </p:sp>
      <p:sp>
        <p:nvSpPr>
          <p:cNvPr id="103427" name="AutoShape 3"/>
          <p:cNvSpPr>
            <a:spLocks noChangeArrowheads="1"/>
          </p:cNvSpPr>
          <p:nvPr/>
        </p:nvSpPr>
        <p:spPr bwMode="gray">
          <a:xfrm>
            <a:off x="1905000" y="2438400"/>
            <a:ext cx="5530850" cy="2743200"/>
          </a:xfrm>
          <a:prstGeom prst="upArrow">
            <a:avLst>
              <a:gd name="adj1" fmla="val 57824"/>
              <a:gd name="adj2" fmla="val 54398"/>
            </a:avLst>
          </a:prstGeom>
          <a:gradFill rotWithShape="1">
            <a:gsLst>
              <a:gs pos="0">
                <a:schemeClr val="folHlink"/>
              </a:gs>
              <a:gs pos="100000">
                <a:schemeClr val="folHlink">
                  <a:gamma/>
                  <a:tint val="0"/>
                  <a:invGamma/>
                </a:schemeClr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dirty="0"/>
          </a:p>
        </p:txBody>
      </p:sp>
      <p:sp>
        <p:nvSpPr>
          <p:cNvPr id="103428" name="AutoShape 4"/>
          <p:cNvSpPr>
            <a:spLocks noChangeArrowheads="1"/>
          </p:cNvSpPr>
          <p:nvPr/>
        </p:nvSpPr>
        <p:spPr bwMode="gray">
          <a:xfrm>
            <a:off x="1371600" y="1676399"/>
            <a:ext cx="5791200" cy="574675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hlink"/>
              </a:gs>
              <a:gs pos="50000">
                <a:schemeClr val="hlink">
                  <a:gamma/>
                  <a:tint val="64314"/>
                  <a:invGamma/>
                </a:schemeClr>
              </a:gs>
              <a:gs pos="100000">
                <a:schemeClr val="hlink"/>
              </a:gs>
            </a:gsLst>
            <a:lin ang="0" scaled="1"/>
          </a:gradFill>
          <a:ln w="38100" algn="ctr">
            <a:solidFill>
              <a:srgbClr val="FFFFFF"/>
            </a:solidFill>
            <a:round/>
            <a:headEnd/>
            <a:tailEnd/>
          </a:ln>
          <a:effectLst>
            <a:outerShdw dist="63500" dir="3187806" algn="ctr" rotWithShape="0">
              <a:srgbClr val="001D3A"/>
            </a:outerShdw>
          </a:effectLst>
        </p:spPr>
        <p:txBody>
          <a:bodyPr wrap="none" anchor="ctr"/>
          <a:lstStyle/>
          <a:p>
            <a:pPr algn="ctr" eaLnBrk="0" hangingPunct="0"/>
            <a:r>
              <a:rPr lang="kk-KZ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Күтілетін оқиға бейнесі</a:t>
            </a:r>
            <a:endParaRPr 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0"/>
            </a:endParaRPr>
          </a:p>
        </p:txBody>
      </p:sp>
      <p:sp>
        <p:nvSpPr>
          <p:cNvPr id="103429" name="Text Box 5"/>
          <p:cNvSpPr txBox="1">
            <a:spLocks noChangeArrowheads="1"/>
          </p:cNvSpPr>
          <p:nvPr/>
        </p:nvSpPr>
        <p:spPr bwMode="gray">
          <a:xfrm>
            <a:off x="3647088" y="3286124"/>
            <a:ext cx="2220096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ru-RU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Даму </a:t>
            </a:r>
            <a:r>
              <a:rPr lang="ru-RU" sz="2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беталысы</a:t>
            </a:r>
            <a:endParaRPr lang="en-US" sz="2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103430" name="Group 6"/>
          <p:cNvGrpSpPr>
            <a:grpSpLocks/>
          </p:cNvGrpSpPr>
          <p:nvPr/>
        </p:nvGrpSpPr>
        <p:grpSpPr bwMode="auto">
          <a:xfrm>
            <a:off x="914400" y="4311650"/>
            <a:ext cx="1579563" cy="2070100"/>
            <a:chOff x="576" y="2476"/>
            <a:chExt cx="995" cy="1304"/>
          </a:xfrm>
        </p:grpSpPr>
        <p:grpSp>
          <p:nvGrpSpPr>
            <p:cNvPr id="103431" name="Group 7"/>
            <p:cNvGrpSpPr>
              <a:grpSpLocks/>
            </p:cNvGrpSpPr>
            <p:nvPr/>
          </p:nvGrpSpPr>
          <p:grpSpPr bwMode="auto">
            <a:xfrm>
              <a:off x="576" y="2476"/>
              <a:ext cx="936" cy="954"/>
              <a:chOff x="624" y="1584"/>
              <a:chExt cx="1248" cy="1296"/>
            </a:xfrm>
          </p:grpSpPr>
          <p:grpSp>
            <p:nvGrpSpPr>
              <p:cNvPr id="103432" name="Group 8"/>
              <p:cNvGrpSpPr>
                <a:grpSpLocks/>
              </p:cNvGrpSpPr>
              <p:nvPr/>
            </p:nvGrpSpPr>
            <p:grpSpPr bwMode="auto">
              <a:xfrm>
                <a:off x="624" y="1584"/>
                <a:ext cx="1248" cy="1296"/>
                <a:chOff x="2016" y="1920"/>
                <a:chExt cx="1680" cy="1680"/>
              </a:xfrm>
            </p:grpSpPr>
            <p:sp>
              <p:nvSpPr>
                <p:cNvPr id="103433" name="Oval 9"/>
                <p:cNvSpPr>
                  <a:spLocks noChangeArrowheads="1"/>
                </p:cNvSpPr>
                <p:nvPr/>
              </p:nvSpPr>
              <p:spPr bwMode="gray">
                <a:xfrm>
                  <a:off x="2016" y="1920"/>
                  <a:ext cx="1680" cy="1680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shade val="63529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3434" name="Freeform 10"/>
                <p:cNvSpPr>
                  <a:spLocks/>
                </p:cNvSpPr>
                <p:nvPr/>
              </p:nvSpPr>
              <p:spPr bwMode="gray">
                <a:xfrm>
                  <a:off x="2208" y="1948"/>
                  <a:ext cx="1296" cy="634"/>
                </a:xfrm>
                <a:custGeom>
                  <a:avLst/>
                  <a:gdLst/>
                  <a:ahLst/>
                  <a:cxnLst>
                    <a:cxn ang="0">
                      <a:pos x="1301" y="401"/>
                    </a:cxn>
                    <a:cxn ang="0">
                      <a:pos x="1317" y="442"/>
                    </a:cxn>
                    <a:cxn ang="0">
                      <a:pos x="1321" y="481"/>
                    </a:cxn>
                    <a:cxn ang="0">
                      <a:pos x="1315" y="516"/>
                    </a:cxn>
                    <a:cxn ang="0">
                      <a:pos x="1298" y="550"/>
                    </a:cxn>
                    <a:cxn ang="0">
                      <a:pos x="1272" y="579"/>
                    </a:cxn>
                    <a:cxn ang="0">
                      <a:pos x="1239" y="604"/>
                    </a:cxn>
                    <a:cxn ang="0">
                      <a:pos x="1196" y="628"/>
                    </a:cxn>
                    <a:cxn ang="0">
                      <a:pos x="1147" y="649"/>
                    </a:cxn>
                    <a:cxn ang="0">
                      <a:pos x="1092" y="667"/>
                    </a:cxn>
                    <a:cxn ang="0">
                      <a:pos x="1031" y="683"/>
                    </a:cxn>
                    <a:cxn ang="0">
                      <a:pos x="967" y="694"/>
                    </a:cxn>
                    <a:cxn ang="0">
                      <a:pos x="896" y="704"/>
                    </a:cxn>
                    <a:cxn ang="0">
                      <a:pos x="824" y="710"/>
                    </a:cxn>
                    <a:cxn ang="0">
                      <a:pos x="795" y="712"/>
                    </a:cxn>
                    <a:cxn ang="0">
                      <a:pos x="476" y="712"/>
                    </a:cxn>
                    <a:cxn ang="0">
                      <a:pos x="472" y="712"/>
                    </a:cxn>
                    <a:cxn ang="0">
                      <a:pos x="409" y="708"/>
                    </a:cxn>
                    <a:cxn ang="0">
                      <a:pos x="348" y="704"/>
                    </a:cxn>
                    <a:cxn ang="0">
                      <a:pos x="290" y="696"/>
                    </a:cxn>
                    <a:cxn ang="0">
                      <a:pos x="235" y="689"/>
                    </a:cxn>
                    <a:cxn ang="0">
                      <a:pos x="186" y="677"/>
                    </a:cxn>
                    <a:cxn ang="0">
                      <a:pos x="141" y="663"/>
                    </a:cxn>
                    <a:cxn ang="0">
                      <a:pos x="102" y="648"/>
                    </a:cxn>
                    <a:cxn ang="0">
                      <a:pos x="67" y="630"/>
                    </a:cxn>
                    <a:cxn ang="0">
                      <a:pos x="39" y="608"/>
                    </a:cxn>
                    <a:cxn ang="0">
                      <a:pos x="18" y="583"/>
                    </a:cxn>
                    <a:cxn ang="0">
                      <a:pos x="6" y="554"/>
                    </a:cxn>
                    <a:cxn ang="0">
                      <a:pos x="0" y="524"/>
                    </a:cxn>
                    <a:cxn ang="0">
                      <a:pos x="0" y="520"/>
                    </a:cxn>
                    <a:cxn ang="0">
                      <a:pos x="4" y="487"/>
                    </a:cxn>
                    <a:cxn ang="0">
                      <a:pos x="16" y="446"/>
                    </a:cxn>
                    <a:cxn ang="0">
                      <a:pos x="51" y="370"/>
                    </a:cxn>
                    <a:cxn ang="0">
                      <a:pos x="94" y="299"/>
                    </a:cxn>
                    <a:cxn ang="0">
                      <a:pos x="147" y="235"/>
                    </a:cxn>
                    <a:cxn ang="0">
                      <a:pos x="204" y="176"/>
                    </a:cxn>
                    <a:cxn ang="0">
                      <a:pos x="270" y="125"/>
                    </a:cxn>
                    <a:cxn ang="0">
                      <a:pos x="341" y="82"/>
                    </a:cxn>
                    <a:cxn ang="0">
                      <a:pos x="415" y="47"/>
                    </a:cxn>
                    <a:cxn ang="0">
                      <a:pos x="497" y="21"/>
                    </a:cxn>
                    <a:cxn ang="0">
                      <a:pos x="581" y="6"/>
                    </a:cxn>
                    <a:cxn ang="0">
                      <a:pos x="667" y="0"/>
                    </a:cxn>
                    <a:cxn ang="0">
                      <a:pos x="667" y="0"/>
                    </a:cxn>
                    <a:cxn ang="0">
                      <a:pos x="759" y="6"/>
                    </a:cxn>
                    <a:cxn ang="0">
                      <a:pos x="847" y="23"/>
                    </a:cxn>
                    <a:cxn ang="0">
                      <a:pos x="932" y="53"/>
                    </a:cxn>
                    <a:cxn ang="0">
                      <a:pos x="1010" y="90"/>
                    </a:cxn>
                    <a:cxn ang="0">
                      <a:pos x="1082" y="137"/>
                    </a:cxn>
                    <a:cxn ang="0">
                      <a:pos x="1149" y="194"/>
                    </a:cxn>
                    <a:cxn ang="0">
                      <a:pos x="1208" y="256"/>
                    </a:cxn>
                    <a:cxn ang="0">
                      <a:pos x="1258" y="325"/>
                    </a:cxn>
                    <a:cxn ang="0">
                      <a:pos x="1301" y="401"/>
                    </a:cxn>
                    <a:cxn ang="0">
                      <a:pos x="1301" y="401"/>
                    </a:cxn>
                  </a:cxnLst>
                  <a:rect l="0" t="0" r="r" b="b"/>
                  <a:pathLst>
                    <a:path w="1321" h="712">
                      <a:moveTo>
                        <a:pt x="1301" y="401"/>
                      </a:moveTo>
                      <a:lnTo>
                        <a:pt x="1317" y="442"/>
                      </a:lnTo>
                      <a:lnTo>
                        <a:pt x="1321" y="481"/>
                      </a:lnTo>
                      <a:lnTo>
                        <a:pt x="1315" y="516"/>
                      </a:lnTo>
                      <a:lnTo>
                        <a:pt x="1298" y="550"/>
                      </a:lnTo>
                      <a:lnTo>
                        <a:pt x="1272" y="579"/>
                      </a:lnTo>
                      <a:lnTo>
                        <a:pt x="1239" y="604"/>
                      </a:lnTo>
                      <a:lnTo>
                        <a:pt x="1196" y="628"/>
                      </a:lnTo>
                      <a:lnTo>
                        <a:pt x="1147" y="649"/>
                      </a:lnTo>
                      <a:lnTo>
                        <a:pt x="1092" y="667"/>
                      </a:lnTo>
                      <a:lnTo>
                        <a:pt x="1031" y="683"/>
                      </a:lnTo>
                      <a:lnTo>
                        <a:pt x="967" y="694"/>
                      </a:lnTo>
                      <a:lnTo>
                        <a:pt x="896" y="704"/>
                      </a:lnTo>
                      <a:lnTo>
                        <a:pt x="824" y="710"/>
                      </a:lnTo>
                      <a:lnTo>
                        <a:pt x="795" y="712"/>
                      </a:lnTo>
                      <a:lnTo>
                        <a:pt x="476" y="712"/>
                      </a:lnTo>
                      <a:lnTo>
                        <a:pt x="472" y="712"/>
                      </a:lnTo>
                      <a:lnTo>
                        <a:pt x="409" y="708"/>
                      </a:lnTo>
                      <a:lnTo>
                        <a:pt x="348" y="704"/>
                      </a:lnTo>
                      <a:lnTo>
                        <a:pt x="290" y="696"/>
                      </a:lnTo>
                      <a:lnTo>
                        <a:pt x="235" y="689"/>
                      </a:lnTo>
                      <a:lnTo>
                        <a:pt x="186" y="677"/>
                      </a:lnTo>
                      <a:lnTo>
                        <a:pt x="141" y="663"/>
                      </a:lnTo>
                      <a:lnTo>
                        <a:pt x="102" y="648"/>
                      </a:lnTo>
                      <a:lnTo>
                        <a:pt x="67" y="630"/>
                      </a:lnTo>
                      <a:lnTo>
                        <a:pt x="39" y="608"/>
                      </a:lnTo>
                      <a:lnTo>
                        <a:pt x="18" y="583"/>
                      </a:lnTo>
                      <a:lnTo>
                        <a:pt x="6" y="554"/>
                      </a:lnTo>
                      <a:lnTo>
                        <a:pt x="0" y="524"/>
                      </a:lnTo>
                      <a:lnTo>
                        <a:pt x="0" y="520"/>
                      </a:lnTo>
                      <a:lnTo>
                        <a:pt x="4" y="487"/>
                      </a:lnTo>
                      <a:lnTo>
                        <a:pt x="16" y="446"/>
                      </a:lnTo>
                      <a:lnTo>
                        <a:pt x="51" y="370"/>
                      </a:lnTo>
                      <a:lnTo>
                        <a:pt x="94" y="299"/>
                      </a:lnTo>
                      <a:lnTo>
                        <a:pt x="147" y="235"/>
                      </a:lnTo>
                      <a:lnTo>
                        <a:pt x="204" y="176"/>
                      </a:lnTo>
                      <a:lnTo>
                        <a:pt x="270" y="125"/>
                      </a:lnTo>
                      <a:lnTo>
                        <a:pt x="341" y="82"/>
                      </a:lnTo>
                      <a:lnTo>
                        <a:pt x="415" y="47"/>
                      </a:lnTo>
                      <a:lnTo>
                        <a:pt x="497" y="21"/>
                      </a:lnTo>
                      <a:lnTo>
                        <a:pt x="581" y="6"/>
                      </a:lnTo>
                      <a:lnTo>
                        <a:pt x="667" y="0"/>
                      </a:lnTo>
                      <a:lnTo>
                        <a:pt x="667" y="0"/>
                      </a:lnTo>
                      <a:lnTo>
                        <a:pt x="759" y="6"/>
                      </a:lnTo>
                      <a:lnTo>
                        <a:pt x="847" y="23"/>
                      </a:lnTo>
                      <a:lnTo>
                        <a:pt x="932" y="53"/>
                      </a:lnTo>
                      <a:lnTo>
                        <a:pt x="1010" y="90"/>
                      </a:lnTo>
                      <a:lnTo>
                        <a:pt x="1082" y="137"/>
                      </a:lnTo>
                      <a:lnTo>
                        <a:pt x="1149" y="194"/>
                      </a:lnTo>
                      <a:lnTo>
                        <a:pt x="1208" y="256"/>
                      </a:lnTo>
                      <a:lnTo>
                        <a:pt x="1258" y="325"/>
                      </a:lnTo>
                      <a:lnTo>
                        <a:pt x="1301" y="401"/>
                      </a:lnTo>
                      <a:lnTo>
                        <a:pt x="1301" y="401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FFFFFF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103435" name="Text Box 11"/>
              <p:cNvSpPr txBox="1">
                <a:spLocks noChangeArrowheads="1"/>
              </p:cNvSpPr>
              <p:nvPr/>
            </p:nvSpPr>
            <p:spPr bwMode="gray">
              <a:xfrm>
                <a:off x="756" y="2244"/>
                <a:ext cx="799" cy="3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 eaLnBrk="0" hangingPunct="0"/>
                <a:r>
                  <a:rPr lang="ru-RU" sz="2000" b="1" dirty="0" smtClean="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Тренд</a:t>
                </a:r>
                <a:endParaRPr lang="en-US" sz="20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</p:txBody>
          </p:sp>
        </p:grpSp>
        <p:sp>
          <p:nvSpPr>
            <p:cNvPr id="103436" name="Oval 12"/>
            <p:cNvSpPr>
              <a:spLocks noChangeArrowheads="1"/>
            </p:cNvSpPr>
            <p:nvPr/>
          </p:nvSpPr>
          <p:spPr bwMode="gray">
            <a:xfrm>
              <a:off x="576" y="3504"/>
              <a:ext cx="995" cy="276"/>
            </a:xfrm>
            <a:prstGeom prst="ellipse">
              <a:avLst/>
            </a:prstGeom>
            <a:gradFill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/>
            </a:p>
          </p:txBody>
        </p:sp>
      </p:grpSp>
      <p:grpSp>
        <p:nvGrpSpPr>
          <p:cNvPr id="103437" name="Group 13"/>
          <p:cNvGrpSpPr>
            <a:grpSpLocks/>
          </p:cNvGrpSpPr>
          <p:nvPr/>
        </p:nvGrpSpPr>
        <p:grpSpPr bwMode="auto">
          <a:xfrm>
            <a:off x="2819400" y="4311650"/>
            <a:ext cx="1617663" cy="2070100"/>
            <a:chOff x="1776" y="2476"/>
            <a:chExt cx="1019" cy="1304"/>
          </a:xfrm>
        </p:grpSpPr>
        <p:grpSp>
          <p:nvGrpSpPr>
            <p:cNvPr id="103438" name="Group 14"/>
            <p:cNvGrpSpPr>
              <a:grpSpLocks/>
            </p:cNvGrpSpPr>
            <p:nvPr/>
          </p:nvGrpSpPr>
          <p:grpSpPr bwMode="auto">
            <a:xfrm>
              <a:off x="1776" y="2476"/>
              <a:ext cx="960" cy="958"/>
              <a:chOff x="2016" y="1920"/>
              <a:chExt cx="1680" cy="1680"/>
            </a:xfrm>
          </p:grpSpPr>
          <p:sp>
            <p:nvSpPr>
              <p:cNvPr id="103439" name="Oval 15"/>
              <p:cNvSpPr>
                <a:spLocks noChangeArrowheads="1"/>
              </p:cNvSpPr>
              <p:nvPr/>
            </p:nvSpPr>
            <p:spPr bwMode="gray">
              <a:xfrm>
                <a:off x="2016" y="1920"/>
                <a:ext cx="1680" cy="1680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chemeClr val="hlink">
                      <a:gamma/>
                      <a:shade val="5137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440" name="Freeform 16"/>
              <p:cNvSpPr>
                <a:spLocks/>
              </p:cNvSpPr>
              <p:nvPr/>
            </p:nvSpPr>
            <p:spPr bwMode="gray">
              <a:xfrm>
                <a:off x="2208" y="1948"/>
                <a:ext cx="1296" cy="634"/>
              </a:xfrm>
              <a:custGeom>
                <a:avLst/>
                <a:gdLst/>
                <a:ahLst/>
                <a:cxnLst>
                  <a:cxn ang="0">
                    <a:pos x="1301" y="401"/>
                  </a:cxn>
                  <a:cxn ang="0">
                    <a:pos x="1317" y="442"/>
                  </a:cxn>
                  <a:cxn ang="0">
                    <a:pos x="1321" y="481"/>
                  </a:cxn>
                  <a:cxn ang="0">
                    <a:pos x="1315" y="516"/>
                  </a:cxn>
                  <a:cxn ang="0">
                    <a:pos x="1298" y="550"/>
                  </a:cxn>
                  <a:cxn ang="0">
                    <a:pos x="1272" y="579"/>
                  </a:cxn>
                  <a:cxn ang="0">
                    <a:pos x="1239" y="604"/>
                  </a:cxn>
                  <a:cxn ang="0">
                    <a:pos x="1196" y="628"/>
                  </a:cxn>
                  <a:cxn ang="0">
                    <a:pos x="1147" y="649"/>
                  </a:cxn>
                  <a:cxn ang="0">
                    <a:pos x="1092" y="667"/>
                  </a:cxn>
                  <a:cxn ang="0">
                    <a:pos x="1031" y="683"/>
                  </a:cxn>
                  <a:cxn ang="0">
                    <a:pos x="967" y="694"/>
                  </a:cxn>
                  <a:cxn ang="0">
                    <a:pos x="896" y="704"/>
                  </a:cxn>
                  <a:cxn ang="0">
                    <a:pos x="824" y="710"/>
                  </a:cxn>
                  <a:cxn ang="0">
                    <a:pos x="795" y="712"/>
                  </a:cxn>
                  <a:cxn ang="0">
                    <a:pos x="476" y="712"/>
                  </a:cxn>
                  <a:cxn ang="0">
                    <a:pos x="472" y="712"/>
                  </a:cxn>
                  <a:cxn ang="0">
                    <a:pos x="409" y="708"/>
                  </a:cxn>
                  <a:cxn ang="0">
                    <a:pos x="348" y="704"/>
                  </a:cxn>
                  <a:cxn ang="0">
                    <a:pos x="290" y="696"/>
                  </a:cxn>
                  <a:cxn ang="0">
                    <a:pos x="235" y="689"/>
                  </a:cxn>
                  <a:cxn ang="0">
                    <a:pos x="186" y="677"/>
                  </a:cxn>
                  <a:cxn ang="0">
                    <a:pos x="141" y="663"/>
                  </a:cxn>
                  <a:cxn ang="0">
                    <a:pos x="102" y="648"/>
                  </a:cxn>
                  <a:cxn ang="0">
                    <a:pos x="67" y="630"/>
                  </a:cxn>
                  <a:cxn ang="0">
                    <a:pos x="39" y="608"/>
                  </a:cxn>
                  <a:cxn ang="0">
                    <a:pos x="18" y="583"/>
                  </a:cxn>
                  <a:cxn ang="0">
                    <a:pos x="6" y="554"/>
                  </a:cxn>
                  <a:cxn ang="0">
                    <a:pos x="0" y="524"/>
                  </a:cxn>
                  <a:cxn ang="0">
                    <a:pos x="0" y="520"/>
                  </a:cxn>
                  <a:cxn ang="0">
                    <a:pos x="4" y="487"/>
                  </a:cxn>
                  <a:cxn ang="0">
                    <a:pos x="16" y="446"/>
                  </a:cxn>
                  <a:cxn ang="0">
                    <a:pos x="51" y="370"/>
                  </a:cxn>
                  <a:cxn ang="0">
                    <a:pos x="94" y="299"/>
                  </a:cxn>
                  <a:cxn ang="0">
                    <a:pos x="147" y="235"/>
                  </a:cxn>
                  <a:cxn ang="0">
                    <a:pos x="204" y="176"/>
                  </a:cxn>
                  <a:cxn ang="0">
                    <a:pos x="270" y="125"/>
                  </a:cxn>
                  <a:cxn ang="0">
                    <a:pos x="341" y="82"/>
                  </a:cxn>
                  <a:cxn ang="0">
                    <a:pos x="415" y="47"/>
                  </a:cxn>
                  <a:cxn ang="0">
                    <a:pos x="497" y="21"/>
                  </a:cxn>
                  <a:cxn ang="0">
                    <a:pos x="581" y="6"/>
                  </a:cxn>
                  <a:cxn ang="0">
                    <a:pos x="667" y="0"/>
                  </a:cxn>
                  <a:cxn ang="0">
                    <a:pos x="667" y="0"/>
                  </a:cxn>
                  <a:cxn ang="0">
                    <a:pos x="759" y="6"/>
                  </a:cxn>
                  <a:cxn ang="0">
                    <a:pos x="847" y="23"/>
                  </a:cxn>
                  <a:cxn ang="0">
                    <a:pos x="932" y="53"/>
                  </a:cxn>
                  <a:cxn ang="0">
                    <a:pos x="1010" y="90"/>
                  </a:cxn>
                  <a:cxn ang="0">
                    <a:pos x="1082" y="137"/>
                  </a:cxn>
                  <a:cxn ang="0">
                    <a:pos x="1149" y="194"/>
                  </a:cxn>
                  <a:cxn ang="0">
                    <a:pos x="1208" y="256"/>
                  </a:cxn>
                  <a:cxn ang="0">
                    <a:pos x="1258" y="325"/>
                  </a:cxn>
                  <a:cxn ang="0">
                    <a:pos x="1301" y="401"/>
                  </a:cxn>
                  <a:cxn ang="0">
                    <a:pos x="1301" y="401"/>
                  </a:cxn>
                </a:cxnLst>
                <a:rect l="0" t="0" r="r" b="b"/>
                <a:pathLst>
                  <a:path w="1321" h="712">
                    <a:moveTo>
                      <a:pt x="1301" y="401"/>
                    </a:moveTo>
                    <a:lnTo>
                      <a:pt x="1317" y="442"/>
                    </a:lnTo>
                    <a:lnTo>
                      <a:pt x="1321" y="481"/>
                    </a:lnTo>
                    <a:lnTo>
                      <a:pt x="1315" y="516"/>
                    </a:lnTo>
                    <a:lnTo>
                      <a:pt x="1298" y="550"/>
                    </a:lnTo>
                    <a:lnTo>
                      <a:pt x="1272" y="579"/>
                    </a:lnTo>
                    <a:lnTo>
                      <a:pt x="1239" y="604"/>
                    </a:lnTo>
                    <a:lnTo>
                      <a:pt x="1196" y="628"/>
                    </a:lnTo>
                    <a:lnTo>
                      <a:pt x="1147" y="649"/>
                    </a:lnTo>
                    <a:lnTo>
                      <a:pt x="1092" y="667"/>
                    </a:lnTo>
                    <a:lnTo>
                      <a:pt x="1031" y="683"/>
                    </a:lnTo>
                    <a:lnTo>
                      <a:pt x="967" y="694"/>
                    </a:lnTo>
                    <a:lnTo>
                      <a:pt x="896" y="704"/>
                    </a:lnTo>
                    <a:lnTo>
                      <a:pt x="824" y="710"/>
                    </a:lnTo>
                    <a:lnTo>
                      <a:pt x="795" y="712"/>
                    </a:lnTo>
                    <a:lnTo>
                      <a:pt x="476" y="712"/>
                    </a:lnTo>
                    <a:lnTo>
                      <a:pt x="472" y="712"/>
                    </a:lnTo>
                    <a:lnTo>
                      <a:pt x="409" y="708"/>
                    </a:lnTo>
                    <a:lnTo>
                      <a:pt x="348" y="704"/>
                    </a:lnTo>
                    <a:lnTo>
                      <a:pt x="290" y="696"/>
                    </a:lnTo>
                    <a:lnTo>
                      <a:pt x="235" y="689"/>
                    </a:lnTo>
                    <a:lnTo>
                      <a:pt x="186" y="677"/>
                    </a:lnTo>
                    <a:lnTo>
                      <a:pt x="141" y="663"/>
                    </a:lnTo>
                    <a:lnTo>
                      <a:pt x="102" y="648"/>
                    </a:lnTo>
                    <a:lnTo>
                      <a:pt x="67" y="630"/>
                    </a:lnTo>
                    <a:lnTo>
                      <a:pt x="39" y="608"/>
                    </a:lnTo>
                    <a:lnTo>
                      <a:pt x="18" y="583"/>
                    </a:lnTo>
                    <a:lnTo>
                      <a:pt x="6" y="554"/>
                    </a:lnTo>
                    <a:lnTo>
                      <a:pt x="0" y="524"/>
                    </a:lnTo>
                    <a:lnTo>
                      <a:pt x="0" y="520"/>
                    </a:lnTo>
                    <a:lnTo>
                      <a:pt x="4" y="487"/>
                    </a:lnTo>
                    <a:lnTo>
                      <a:pt x="16" y="446"/>
                    </a:lnTo>
                    <a:lnTo>
                      <a:pt x="51" y="370"/>
                    </a:lnTo>
                    <a:lnTo>
                      <a:pt x="94" y="299"/>
                    </a:lnTo>
                    <a:lnTo>
                      <a:pt x="147" y="235"/>
                    </a:lnTo>
                    <a:lnTo>
                      <a:pt x="204" y="176"/>
                    </a:lnTo>
                    <a:lnTo>
                      <a:pt x="270" y="125"/>
                    </a:lnTo>
                    <a:lnTo>
                      <a:pt x="341" y="82"/>
                    </a:lnTo>
                    <a:lnTo>
                      <a:pt x="415" y="47"/>
                    </a:lnTo>
                    <a:lnTo>
                      <a:pt x="497" y="21"/>
                    </a:lnTo>
                    <a:lnTo>
                      <a:pt x="581" y="6"/>
                    </a:lnTo>
                    <a:lnTo>
                      <a:pt x="667" y="0"/>
                    </a:lnTo>
                    <a:lnTo>
                      <a:pt x="667" y="0"/>
                    </a:lnTo>
                    <a:lnTo>
                      <a:pt x="759" y="6"/>
                    </a:lnTo>
                    <a:lnTo>
                      <a:pt x="847" y="23"/>
                    </a:lnTo>
                    <a:lnTo>
                      <a:pt x="932" y="53"/>
                    </a:lnTo>
                    <a:lnTo>
                      <a:pt x="1010" y="90"/>
                    </a:lnTo>
                    <a:lnTo>
                      <a:pt x="1082" y="137"/>
                    </a:lnTo>
                    <a:lnTo>
                      <a:pt x="1149" y="194"/>
                    </a:lnTo>
                    <a:lnTo>
                      <a:pt x="1208" y="256"/>
                    </a:lnTo>
                    <a:lnTo>
                      <a:pt x="1258" y="325"/>
                    </a:lnTo>
                    <a:lnTo>
                      <a:pt x="1301" y="401"/>
                    </a:lnTo>
                    <a:lnTo>
                      <a:pt x="1301" y="401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hlink">
                      <a:gamma/>
                      <a:tint val="0"/>
                      <a:invGamma/>
                    </a:schemeClr>
                  </a:gs>
                  <a:gs pos="100000">
                    <a:schemeClr val="hlink"/>
                  </a:gs>
                </a:gsLst>
                <a:lin ang="5400000" scaled="1"/>
              </a:gradFill>
              <a:ln w="0">
                <a:noFill/>
                <a:prstDash val="solid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03441" name="Text Box 17"/>
            <p:cNvSpPr txBox="1">
              <a:spLocks noChangeArrowheads="1"/>
            </p:cNvSpPr>
            <p:nvPr/>
          </p:nvSpPr>
          <p:spPr bwMode="gray">
            <a:xfrm>
              <a:off x="1824" y="2936"/>
              <a:ext cx="86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/>
              <a:r>
                <a:rPr lang="ru-RU" sz="2000" b="1" dirty="0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Тренд</a:t>
              </a:r>
              <a:endParaRPr lang="en-US" sz="2000" b="1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  <p:sp>
          <p:nvSpPr>
            <p:cNvPr id="103442" name="Oval 18"/>
            <p:cNvSpPr>
              <a:spLocks noChangeArrowheads="1"/>
            </p:cNvSpPr>
            <p:nvPr/>
          </p:nvSpPr>
          <p:spPr bwMode="gray">
            <a:xfrm>
              <a:off x="1800" y="3504"/>
              <a:ext cx="995" cy="276"/>
            </a:xfrm>
            <a:prstGeom prst="ellipse">
              <a:avLst/>
            </a:prstGeom>
            <a:gradFill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/>
            </a:p>
          </p:txBody>
        </p:sp>
      </p:grpSp>
      <p:grpSp>
        <p:nvGrpSpPr>
          <p:cNvPr id="103443" name="Group 19"/>
          <p:cNvGrpSpPr>
            <a:grpSpLocks/>
          </p:cNvGrpSpPr>
          <p:nvPr/>
        </p:nvGrpSpPr>
        <p:grpSpPr bwMode="auto">
          <a:xfrm>
            <a:off x="4876800" y="4267200"/>
            <a:ext cx="1631950" cy="2114550"/>
            <a:chOff x="3072" y="2448"/>
            <a:chExt cx="1028" cy="1332"/>
          </a:xfrm>
        </p:grpSpPr>
        <p:grpSp>
          <p:nvGrpSpPr>
            <p:cNvPr id="103444" name="Group 20"/>
            <p:cNvGrpSpPr>
              <a:grpSpLocks/>
            </p:cNvGrpSpPr>
            <p:nvPr/>
          </p:nvGrpSpPr>
          <p:grpSpPr bwMode="auto">
            <a:xfrm>
              <a:off x="3072" y="2448"/>
              <a:ext cx="960" cy="958"/>
              <a:chOff x="2016" y="1920"/>
              <a:chExt cx="1680" cy="1680"/>
            </a:xfrm>
          </p:grpSpPr>
          <p:sp>
            <p:nvSpPr>
              <p:cNvPr id="103445" name="Oval 21"/>
              <p:cNvSpPr>
                <a:spLocks noChangeArrowheads="1"/>
              </p:cNvSpPr>
              <p:nvPr/>
            </p:nvSpPr>
            <p:spPr bwMode="gray">
              <a:xfrm>
                <a:off x="2016" y="1920"/>
                <a:ext cx="1680" cy="1680"/>
              </a:xfrm>
              <a:prstGeom prst="ellipse">
                <a:avLst/>
              </a:prstGeom>
              <a:gradFill rotWithShape="1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5137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446" name="Freeform 22"/>
              <p:cNvSpPr>
                <a:spLocks/>
              </p:cNvSpPr>
              <p:nvPr/>
            </p:nvSpPr>
            <p:spPr bwMode="gray">
              <a:xfrm>
                <a:off x="2208" y="1948"/>
                <a:ext cx="1296" cy="634"/>
              </a:xfrm>
              <a:custGeom>
                <a:avLst/>
                <a:gdLst/>
                <a:ahLst/>
                <a:cxnLst>
                  <a:cxn ang="0">
                    <a:pos x="1301" y="401"/>
                  </a:cxn>
                  <a:cxn ang="0">
                    <a:pos x="1317" y="442"/>
                  </a:cxn>
                  <a:cxn ang="0">
                    <a:pos x="1321" y="481"/>
                  </a:cxn>
                  <a:cxn ang="0">
                    <a:pos x="1315" y="516"/>
                  </a:cxn>
                  <a:cxn ang="0">
                    <a:pos x="1298" y="550"/>
                  </a:cxn>
                  <a:cxn ang="0">
                    <a:pos x="1272" y="579"/>
                  </a:cxn>
                  <a:cxn ang="0">
                    <a:pos x="1239" y="604"/>
                  </a:cxn>
                  <a:cxn ang="0">
                    <a:pos x="1196" y="628"/>
                  </a:cxn>
                  <a:cxn ang="0">
                    <a:pos x="1147" y="649"/>
                  </a:cxn>
                  <a:cxn ang="0">
                    <a:pos x="1092" y="667"/>
                  </a:cxn>
                  <a:cxn ang="0">
                    <a:pos x="1031" y="683"/>
                  </a:cxn>
                  <a:cxn ang="0">
                    <a:pos x="967" y="694"/>
                  </a:cxn>
                  <a:cxn ang="0">
                    <a:pos x="896" y="704"/>
                  </a:cxn>
                  <a:cxn ang="0">
                    <a:pos x="824" y="710"/>
                  </a:cxn>
                  <a:cxn ang="0">
                    <a:pos x="795" y="712"/>
                  </a:cxn>
                  <a:cxn ang="0">
                    <a:pos x="476" y="712"/>
                  </a:cxn>
                  <a:cxn ang="0">
                    <a:pos x="472" y="712"/>
                  </a:cxn>
                  <a:cxn ang="0">
                    <a:pos x="409" y="708"/>
                  </a:cxn>
                  <a:cxn ang="0">
                    <a:pos x="348" y="704"/>
                  </a:cxn>
                  <a:cxn ang="0">
                    <a:pos x="290" y="696"/>
                  </a:cxn>
                  <a:cxn ang="0">
                    <a:pos x="235" y="689"/>
                  </a:cxn>
                  <a:cxn ang="0">
                    <a:pos x="186" y="677"/>
                  </a:cxn>
                  <a:cxn ang="0">
                    <a:pos x="141" y="663"/>
                  </a:cxn>
                  <a:cxn ang="0">
                    <a:pos x="102" y="648"/>
                  </a:cxn>
                  <a:cxn ang="0">
                    <a:pos x="67" y="630"/>
                  </a:cxn>
                  <a:cxn ang="0">
                    <a:pos x="39" y="608"/>
                  </a:cxn>
                  <a:cxn ang="0">
                    <a:pos x="18" y="583"/>
                  </a:cxn>
                  <a:cxn ang="0">
                    <a:pos x="6" y="554"/>
                  </a:cxn>
                  <a:cxn ang="0">
                    <a:pos x="0" y="524"/>
                  </a:cxn>
                  <a:cxn ang="0">
                    <a:pos x="0" y="520"/>
                  </a:cxn>
                  <a:cxn ang="0">
                    <a:pos x="4" y="487"/>
                  </a:cxn>
                  <a:cxn ang="0">
                    <a:pos x="16" y="446"/>
                  </a:cxn>
                  <a:cxn ang="0">
                    <a:pos x="51" y="370"/>
                  </a:cxn>
                  <a:cxn ang="0">
                    <a:pos x="94" y="299"/>
                  </a:cxn>
                  <a:cxn ang="0">
                    <a:pos x="147" y="235"/>
                  </a:cxn>
                  <a:cxn ang="0">
                    <a:pos x="204" y="176"/>
                  </a:cxn>
                  <a:cxn ang="0">
                    <a:pos x="270" y="125"/>
                  </a:cxn>
                  <a:cxn ang="0">
                    <a:pos x="341" y="82"/>
                  </a:cxn>
                  <a:cxn ang="0">
                    <a:pos x="415" y="47"/>
                  </a:cxn>
                  <a:cxn ang="0">
                    <a:pos x="497" y="21"/>
                  </a:cxn>
                  <a:cxn ang="0">
                    <a:pos x="581" y="6"/>
                  </a:cxn>
                  <a:cxn ang="0">
                    <a:pos x="667" y="0"/>
                  </a:cxn>
                  <a:cxn ang="0">
                    <a:pos x="667" y="0"/>
                  </a:cxn>
                  <a:cxn ang="0">
                    <a:pos x="759" y="6"/>
                  </a:cxn>
                  <a:cxn ang="0">
                    <a:pos x="847" y="23"/>
                  </a:cxn>
                  <a:cxn ang="0">
                    <a:pos x="932" y="53"/>
                  </a:cxn>
                  <a:cxn ang="0">
                    <a:pos x="1010" y="90"/>
                  </a:cxn>
                  <a:cxn ang="0">
                    <a:pos x="1082" y="137"/>
                  </a:cxn>
                  <a:cxn ang="0">
                    <a:pos x="1149" y="194"/>
                  </a:cxn>
                  <a:cxn ang="0">
                    <a:pos x="1208" y="256"/>
                  </a:cxn>
                  <a:cxn ang="0">
                    <a:pos x="1258" y="325"/>
                  </a:cxn>
                  <a:cxn ang="0">
                    <a:pos x="1301" y="401"/>
                  </a:cxn>
                  <a:cxn ang="0">
                    <a:pos x="1301" y="401"/>
                  </a:cxn>
                </a:cxnLst>
                <a:rect l="0" t="0" r="r" b="b"/>
                <a:pathLst>
                  <a:path w="1321" h="712">
                    <a:moveTo>
                      <a:pt x="1301" y="401"/>
                    </a:moveTo>
                    <a:lnTo>
                      <a:pt x="1317" y="442"/>
                    </a:lnTo>
                    <a:lnTo>
                      <a:pt x="1321" y="481"/>
                    </a:lnTo>
                    <a:lnTo>
                      <a:pt x="1315" y="516"/>
                    </a:lnTo>
                    <a:lnTo>
                      <a:pt x="1298" y="550"/>
                    </a:lnTo>
                    <a:lnTo>
                      <a:pt x="1272" y="579"/>
                    </a:lnTo>
                    <a:lnTo>
                      <a:pt x="1239" y="604"/>
                    </a:lnTo>
                    <a:lnTo>
                      <a:pt x="1196" y="628"/>
                    </a:lnTo>
                    <a:lnTo>
                      <a:pt x="1147" y="649"/>
                    </a:lnTo>
                    <a:lnTo>
                      <a:pt x="1092" y="667"/>
                    </a:lnTo>
                    <a:lnTo>
                      <a:pt x="1031" y="683"/>
                    </a:lnTo>
                    <a:lnTo>
                      <a:pt x="967" y="694"/>
                    </a:lnTo>
                    <a:lnTo>
                      <a:pt x="896" y="704"/>
                    </a:lnTo>
                    <a:lnTo>
                      <a:pt x="824" y="710"/>
                    </a:lnTo>
                    <a:lnTo>
                      <a:pt x="795" y="712"/>
                    </a:lnTo>
                    <a:lnTo>
                      <a:pt x="476" y="712"/>
                    </a:lnTo>
                    <a:lnTo>
                      <a:pt x="472" y="712"/>
                    </a:lnTo>
                    <a:lnTo>
                      <a:pt x="409" y="708"/>
                    </a:lnTo>
                    <a:lnTo>
                      <a:pt x="348" y="704"/>
                    </a:lnTo>
                    <a:lnTo>
                      <a:pt x="290" y="696"/>
                    </a:lnTo>
                    <a:lnTo>
                      <a:pt x="235" y="689"/>
                    </a:lnTo>
                    <a:lnTo>
                      <a:pt x="186" y="677"/>
                    </a:lnTo>
                    <a:lnTo>
                      <a:pt x="141" y="663"/>
                    </a:lnTo>
                    <a:lnTo>
                      <a:pt x="102" y="648"/>
                    </a:lnTo>
                    <a:lnTo>
                      <a:pt x="67" y="630"/>
                    </a:lnTo>
                    <a:lnTo>
                      <a:pt x="39" y="608"/>
                    </a:lnTo>
                    <a:lnTo>
                      <a:pt x="18" y="583"/>
                    </a:lnTo>
                    <a:lnTo>
                      <a:pt x="6" y="554"/>
                    </a:lnTo>
                    <a:lnTo>
                      <a:pt x="0" y="524"/>
                    </a:lnTo>
                    <a:lnTo>
                      <a:pt x="0" y="520"/>
                    </a:lnTo>
                    <a:lnTo>
                      <a:pt x="4" y="487"/>
                    </a:lnTo>
                    <a:lnTo>
                      <a:pt x="16" y="446"/>
                    </a:lnTo>
                    <a:lnTo>
                      <a:pt x="51" y="370"/>
                    </a:lnTo>
                    <a:lnTo>
                      <a:pt x="94" y="299"/>
                    </a:lnTo>
                    <a:lnTo>
                      <a:pt x="147" y="235"/>
                    </a:lnTo>
                    <a:lnTo>
                      <a:pt x="204" y="176"/>
                    </a:lnTo>
                    <a:lnTo>
                      <a:pt x="270" y="125"/>
                    </a:lnTo>
                    <a:lnTo>
                      <a:pt x="341" y="82"/>
                    </a:lnTo>
                    <a:lnTo>
                      <a:pt x="415" y="47"/>
                    </a:lnTo>
                    <a:lnTo>
                      <a:pt x="497" y="21"/>
                    </a:lnTo>
                    <a:lnTo>
                      <a:pt x="581" y="6"/>
                    </a:lnTo>
                    <a:lnTo>
                      <a:pt x="667" y="0"/>
                    </a:lnTo>
                    <a:lnTo>
                      <a:pt x="667" y="0"/>
                    </a:lnTo>
                    <a:lnTo>
                      <a:pt x="759" y="6"/>
                    </a:lnTo>
                    <a:lnTo>
                      <a:pt x="847" y="23"/>
                    </a:lnTo>
                    <a:lnTo>
                      <a:pt x="932" y="53"/>
                    </a:lnTo>
                    <a:lnTo>
                      <a:pt x="1010" y="90"/>
                    </a:lnTo>
                    <a:lnTo>
                      <a:pt x="1082" y="137"/>
                    </a:lnTo>
                    <a:lnTo>
                      <a:pt x="1149" y="194"/>
                    </a:lnTo>
                    <a:lnTo>
                      <a:pt x="1208" y="256"/>
                    </a:lnTo>
                    <a:lnTo>
                      <a:pt x="1258" y="325"/>
                    </a:lnTo>
                    <a:lnTo>
                      <a:pt x="1301" y="401"/>
                    </a:lnTo>
                    <a:lnTo>
                      <a:pt x="1301" y="401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accent1">
                      <a:gamma/>
                      <a:tint val="0"/>
                      <a:invGamma/>
                    </a:schemeClr>
                  </a:gs>
                  <a:gs pos="100000">
                    <a:schemeClr val="accent1"/>
                  </a:gs>
                </a:gsLst>
                <a:lin ang="5400000" scaled="1"/>
              </a:gradFill>
              <a:ln w="0">
                <a:noFill/>
                <a:prstDash val="solid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03447" name="Text Box 23"/>
            <p:cNvSpPr txBox="1">
              <a:spLocks noChangeArrowheads="1"/>
            </p:cNvSpPr>
            <p:nvPr/>
          </p:nvSpPr>
          <p:spPr bwMode="gray">
            <a:xfrm>
              <a:off x="3120" y="2908"/>
              <a:ext cx="86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/>
              <a:r>
                <a:rPr lang="ru-RU" sz="2000" b="1" dirty="0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Тренд</a:t>
              </a:r>
              <a:endParaRPr lang="en-US" sz="2000" b="1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  <p:sp>
          <p:nvSpPr>
            <p:cNvPr id="103448" name="Oval 24"/>
            <p:cNvSpPr>
              <a:spLocks noChangeArrowheads="1"/>
            </p:cNvSpPr>
            <p:nvPr/>
          </p:nvSpPr>
          <p:spPr bwMode="gray">
            <a:xfrm>
              <a:off x="3105" y="3504"/>
              <a:ext cx="995" cy="276"/>
            </a:xfrm>
            <a:prstGeom prst="ellipse">
              <a:avLst/>
            </a:prstGeom>
            <a:gradFill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/>
            </a:p>
          </p:txBody>
        </p:sp>
      </p:grpSp>
      <p:grpSp>
        <p:nvGrpSpPr>
          <p:cNvPr id="103449" name="Group 25"/>
          <p:cNvGrpSpPr>
            <a:grpSpLocks/>
          </p:cNvGrpSpPr>
          <p:nvPr/>
        </p:nvGrpSpPr>
        <p:grpSpPr bwMode="auto">
          <a:xfrm>
            <a:off x="6781800" y="4267200"/>
            <a:ext cx="1579563" cy="2114550"/>
            <a:chOff x="4272" y="2448"/>
            <a:chExt cx="995" cy="1332"/>
          </a:xfrm>
        </p:grpSpPr>
        <p:grpSp>
          <p:nvGrpSpPr>
            <p:cNvPr id="103450" name="Group 26"/>
            <p:cNvGrpSpPr>
              <a:grpSpLocks/>
            </p:cNvGrpSpPr>
            <p:nvPr/>
          </p:nvGrpSpPr>
          <p:grpSpPr bwMode="auto">
            <a:xfrm>
              <a:off x="4272" y="2448"/>
              <a:ext cx="960" cy="965"/>
              <a:chOff x="2400" y="1488"/>
              <a:chExt cx="1152" cy="1152"/>
            </a:xfrm>
          </p:grpSpPr>
          <p:grpSp>
            <p:nvGrpSpPr>
              <p:cNvPr id="103451" name="Group 27"/>
              <p:cNvGrpSpPr>
                <a:grpSpLocks/>
              </p:cNvGrpSpPr>
              <p:nvPr/>
            </p:nvGrpSpPr>
            <p:grpSpPr bwMode="auto">
              <a:xfrm>
                <a:off x="2400" y="1488"/>
                <a:ext cx="1152" cy="1152"/>
                <a:chOff x="2016" y="1920"/>
                <a:chExt cx="1680" cy="1680"/>
              </a:xfrm>
            </p:grpSpPr>
            <p:sp>
              <p:nvSpPr>
                <p:cNvPr id="103452" name="Oval 28"/>
                <p:cNvSpPr>
                  <a:spLocks noChangeArrowheads="1"/>
                </p:cNvSpPr>
                <p:nvPr/>
              </p:nvSpPr>
              <p:spPr bwMode="gray">
                <a:xfrm>
                  <a:off x="2016" y="1920"/>
                  <a:ext cx="1680" cy="1680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folHlink"/>
                    </a:gs>
                    <a:gs pos="100000">
                      <a:schemeClr val="folHlink">
                        <a:gamma/>
                        <a:shade val="2431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3453" name="Freeform 29"/>
                <p:cNvSpPr>
                  <a:spLocks/>
                </p:cNvSpPr>
                <p:nvPr/>
              </p:nvSpPr>
              <p:spPr bwMode="gray">
                <a:xfrm>
                  <a:off x="2208" y="1948"/>
                  <a:ext cx="1296" cy="634"/>
                </a:xfrm>
                <a:custGeom>
                  <a:avLst/>
                  <a:gdLst/>
                  <a:ahLst/>
                  <a:cxnLst>
                    <a:cxn ang="0">
                      <a:pos x="1301" y="401"/>
                    </a:cxn>
                    <a:cxn ang="0">
                      <a:pos x="1317" y="442"/>
                    </a:cxn>
                    <a:cxn ang="0">
                      <a:pos x="1321" y="481"/>
                    </a:cxn>
                    <a:cxn ang="0">
                      <a:pos x="1315" y="516"/>
                    </a:cxn>
                    <a:cxn ang="0">
                      <a:pos x="1298" y="550"/>
                    </a:cxn>
                    <a:cxn ang="0">
                      <a:pos x="1272" y="579"/>
                    </a:cxn>
                    <a:cxn ang="0">
                      <a:pos x="1239" y="604"/>
                    </a:cxn>
                    <a:cxn ang="0">
                      <a:pos x="1196" y="628"/>
                    </a:cxn>
                    <a:cxn ang="0">
                      <a:pos x="1147" y="649"/>
                    </a:cxn>
                    <a:cxn ang="0">
                      <a:pos x="1092" y="667"/>
                    </a:cxn>
                    <a:cxn ang="0">
                      <a:pos x="1031" y="683"/>
                    </a:cxn>
                    <a:cxn ang="0">
                      <a:pos x="967" y="694"/>
                    </a:cxn>
                    <a:cxn ang="0">
                      <a:pos x="896" y="704"/>
                    </a:cxn>
                    <a:cxn ang="0">
                      <a:pos x="824" y="710"/>
                    </a:cxn>
                    <a:cxn ang="0">
                      <a:pos x="795" y="712"/>
                    </a:cxn>
                    <a:cxn ang="0">
                      <a:pos x="476" y="712"/>
                    </a:cxn>
                    <a:cxn ang="0">
                      <a:pos x="472" y="712"/>
                    </a:cxn>
                    <a:cxn ang="0">
                      <a:pos x="409" y="708"/>
                    </a:cxn>
                    <a:cxn ang="0">
                      <a:pos x="348" y="704"/>
                    </a:cxn>
                    <a:cxn ang="0">
                      <a:pos x="290" y="696"/>
                    </a:cxn>
                    <a:cxn ang="0">
                      <a:pos x="235" y="689"/>
                    </a:cxn>
                    <a:cxn ang="0">
                      <a:pos x="186" y="677"/>
                    </a:cxn>
                    <a:cxn ang="0">
                      <a:pos x="141" y="663"/>
                    </a:cxn>
                    <a:cxn ang="0">
                      <a:pos x="102" y="648"/>
                    </a:cxn>
                    <a:cxn ang="0">
                      <a:pos x="67" y="630"/>
                    </a:cxn>
                    <a:cxn ang="0">
                      <a:pos x="39" y="608"/>
                    </a:cxn>
                    <a:cxn ang="0">
                      <a:pos x="18" y="583"/>
                    </a:cxn>
                    <a:cxn ang="0">
                      <a:pos x="6" y="554"/>
                    </a:cxn>
                    <a:cxn ang="0">
                      <a:pos x="0" y="524"/>
                    </a:cxn>
                    <a:cxn ang="0">
                      <a:pos x="0" y="520"/>
                    </a:cxn>
                    <a:cxn ang="0">
                      <a:pos x="4" y="487"/>
                    </a:cxn>
                    <a:cxn ang="0">
                      <a:pos x="16" y="446"/>
                    </a:cxn>
                    <a:cxn ang="0">
                      <a:pos x="51" y="370"/>
                    </a:cxn>
                    <a:cxn ang="0">
                      <a:pos x="94" y="299"/>
                    </a:cxn>
                    <a:cxn ang="0">
                      <a:pos x="147" y="235"/>
                    </a:cxn>
                    <a:cxn ang="0">
                      <a:pos x="204" y="176"/>
                    </a:cxn>
                    <a:cxn ang="0">
                      <a:pos x="270" y="125"/>
                    </a:cxn>
                    <a:cxn ang="0">
                      <a:pos x="341" y="82"/>
                    </a:cxn>
                    <a:cxn ang="0">
                      <a:pos x="415" y="47"/>
                    </a:cxn>
                    <a:cxn ang="0">
                      <a:pos x="497" y="21"/>
                    </a:cxn>
                    <a:cxn ang="0">
                      <a:pos x="581" y="6"/>
                    </a:cxn>
                    <a:cxn ang="0">
                      <a:pos x="667" y="0"/>
                    </a:cxn>
                    <a:cxn ang="0">
                      <a:pos x="667" y="0"/>
                    </a:cxn>
                    <a:cxn ang="0">
                      <a:pos x="759" y="6"/>
                    </a:cxn>
                    <a:cxn ang="0">
                      <a:pos x="847" y="23"/>
                    </a:cxn>
                    <a:cxn ang="0">
                      <a:pos x="932" y="53"/>
                    </a:cxn>
                    <a:cxn ang="0">
                      <a:pos x="1010" y="90"/>
                    </a:cxn>
                    <a:cxn ang="0">
                      <a:pos x="1082" y="137"/>
                    </a:cxn>
                    <a:cxn ang="0">
                      <a:pos x="1149" y="194"/>
                    </a:cxn>
                    <a:cxn ang="0">
                      <a:pos x="1208" y="256"/>
                    </a:cxn>
                    <a:cxn ang="0">
                      <a:pos x="1258" y="325"/>
                    </a:cxn>
                    <a:cxn ang="0">
                      <a:pos x="1301" y="401"/>
                    </a:cxn>
                    <a:cxn ang="0">
                      <a:pos x="1301" y="401"/>
                    </a:cxn>
                  </a:cxnLst>
                  <a:rect l="0" t="0" r="r" b="b"/>
                  <a:pathLst>
                    <a:path w="1321" h="712">
                      <a:moveTo>
                        <a:pt x="1301" y="401"/>
                      </a:moveTo>
                      <a:lnTo>
                        <a:pt x="1317" y="442"/>
                      </a:lnTo>
                      <a:lnTo>
                        <a:pt x="1321" y="481"/>
                      </a:lnTo>
                      <a:lnTo>
                        <a:pt x="1315" y="516"/>
                      </a:lnTo>
                      <a:lnTo>
                        <a:pt x="1298" y="550"/>
                      </a:lnTo>
                      <a:lnTo>
                        <a:pt x="1272" y="579"/>
                      </a:lnTo>
                      <a:lnTo>
                        <a:pt x="1239" y="604"/>
                      </a:lnTo>
                      <a:lnTo>
                        <a:pt x="1196" y="628"/>
                      </a:lnTo>
                      <a:lnTo>
                        <a:pt x="1147" y="649"/>
                      </a:lnTo>
                      <a:lnTo>
                        <a:pt x="1092" y="667"/>
                      </a:lnTo>
                      <a:lnTo>
                        <a:pt x="1031" y="683"/>
                      </a:lnTo>
                      <a:lnTo>
                        <a:pt x="967" y="694"/>
                      </a:lnTo>
                      <a:lnTo>
                        <a:pt x="896" y="704"/>
                      </a:lnTo>
                      <a:lnTo>
                        <a:pt x="824" y="710"/>
                      </a:lnTo>
                      <a:lnTo>
                        <a:pt x="795" y="712"/>
                      </a:lnTo>
                      <a:lnTo>
                        <a:pt x="476" y="712"/>
                      </a:lnTo>
                      <a:lnTo>
                        <a:pt x="472" y="712"/>
                      </a:lnTo>
                      <a:lnTo>
                        <a:pt x="409" y="708"/>
                      </a:lnTo>
                      <a:lnTo>
                        <a:pt x="348" y="704"/>
                      </a:lnTo>
                      <a:lnTo>
                        <a:pt x="290" y="696"/>
                      </a:lnTo>
                      <a:lnTo>
                        <a:pt x="235" y="689"/>
                      </a:lnTo>
                      <a:lnTo>
                        <a:pt x="186" y="677"/>
                      </a:lnTo>
                      <a:lnTo>
                        <a:pt x="141" y="663"/>
                      </a:lnTo>
                      <a:lnTo>
                        <a:pt x="102" y="648"/>
                      </a:lnTo>
                      <a:lnTo>
                        <a:pt x="67" y="630"/>
                      </a:lnTo>
                      <a:lnTo>
                        <a:pt x="39" y="608"/>
                      </a:lnTo>
                      <a:lnTo>
                        <a:pt x="18" y="583"/>
                      </a:lnTo>
                      <a:lnTo>
                        <a:pt x="6" y="554"/>
                      </a:lnTo>
                      <a:lnTo>
                        <a:pt x="0" y="524"/>
                      </a:lnTo>
                      <a:lnTo>
                        <a:pt x="0" y="520"/>
                      </a:lnTo>
                      <a:lnTo>
                        <a:pt x="4" y="487"/>
                      </a:lnTo>
                      <a:lnTo>
                        <a:pt x="16" y="446"/>
                      </a:lnTo>
                      <a:lnTo>
                        <a:pt x="51" y="370"/>
                      </a:lnTo>
                      <a:lnTo>
                        <a:pt x="94" y="299"/>
                      </a:lnTo>
                      <a:lnTo>
                        <a:pt x="147" y="235"/>
                      </a:lnTo>
                      <a:lnTo>
                        <a:pt x="204" y="176"/>
                      </a:lnTo>
                      <a:lnTo>
                        <a:pt x="270" y="125"/>
                      </a:lnTo>
                      <a:lnTo>
                        <a:pt x="341" y="82"/>
                      </a:lnTo>
                      <a:lnTo>
                        <a:pt x="415" y="47"/>
                      </a:lnTo>
                      <a:lnTo>
                        <a:pt x="497" y="21"/>
                      </a:lnTo>
                      <a:lnTo>
                        <a:pt x="581" y="6"/>
                      </a:lnTo>
                      <a:lnTo>
                        <a:pt x="667" y="0"/>
                      </a:lnTo>
                      <a:lnTo>
                        <a:pt x="667" y="0"/>
                      </a:lnTo>
                      <a:lnTo>
                        <a:pt x="759" y="6"/>
                      </a:lnTo>
                      <a:lnTo>
                        <a:pt x="847" y="23"/>
                      </a:lnTo>
                      <a:lnTo>
                        <a:pt x="932" y="53"/>
                      </a:lnTo>
                      <a:lnTo>
                        <a:pt x="1010" y="90"/>
                      </a:lnTo>
                      <a:lnTo>
                        <a:pt x="1082" y="137"/>
                      </a:lnTo>
                      <a:lnTo>
                        <a:pt x="1149" y="194"/>
                      </a:lnTo>
                      <a:lnTo>
                        <a:pt x="1208" y="256"/>
                      </a:lnTo>
                      <a:lnTo>
                        <a:pt x="1258" y="325"/>
                      </a:lnTo>
                      <a:lnTo>
                        <a:pt x="1301" y="401"/>
                      </a:lnTo>
                      <a:lnTo>
                        <a:pt x="1301" y="401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FFFFFF"/>
                    </a:gs>
                    <a:gs pos="100000">
                      <a:schemeClr val="folHlink"/>
                    </a:gs>
                  </a:gsLst>
                  <a:lin ang="5400000" scaled="1"/>
                </a:gra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103454" name="Text Box 30"/>
              <p:cNvSpPr txBox="1">
                <a:spLocks noChangeArrowheads="1"/>
              </p:cNvSpPr>
              <p:nvPr/>
            </p:nvSpPr>
            <p:spPr bwMode="gray">
              <a:xfrm>
                <a:off x="2508" y="2025"/>
                <a:ext cx="719" cy="30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 eaLnBrk="0" hangingPunct="0"/>
                <a:r>
                  <a:rPr lang="ru-RU" sz="2000" b="1" dirty="0" smtClean="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Тренд</a:t>
                </a:r>
                <a:endParaRPr lang="en-US" sz="20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</p:txBody>
          </p:sp>
        </p:grpSp>
        <p:sp>
          <p:nvSpPr>
            <p:cNvPr id="103455" name="Oval 31"/>
            <p:cNvSpPr>
              <a:spLocks noChangeArrowheads="1"/>
            </p:cNvSpPr>
            <p:nvPr/>
          </p:nvSpPr>
          <p:spPr bwMode="gray">
            <a:xfrm>
              <a:off x="4272" y="3504"/>
              <a:ext cx="995" cy="276"/>
            </a:xfrm>
            <a:prstGeom prst="ellipse">
              <a:avLst/>
            </a:prstGeom>
            <a:gradFill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/>
            </a:p>
          </p:txBody>
        </p: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Logo</a:t>
            </a:r>
          </a:p>
        </p:txBody>
      </p:sp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/>
              <a:t>2025 </a:t>
            </a:r>
            <a:r>
              <a:rPr lang="ru-RU" sz="2800" dirty="0" err="1"/>
              <a:t>жылға</a:t>
            </a:r>
            <a:r>
              <a:rPr lang="ru-RU" sz="2800" dirty="0"/>
              <a:t> </a:t>
            </a:r>
            <a:r>
              <a:rPr lang="ru-RU" sz="2800" dirty="0" err="1"/>
              <a:t>жоспарланған</a:t>
            </a:r>
            <a:r>
              <a:rPr lang="ru-RU" sz="2800" dirty="0"/>
              <a:t> </a:t>
            </a:r>
            <a:r>
              <a:rPr lang="ru-RU" sz="2800" dirty="0" err="1"/>
              <a:t>іс-шаралар</a:t>
            </a:r>
            <a:endParaRPr lang="en-US" sz="2800" dirty="0"/>
          </a:p>
        </p:txBody>
      </p:sp>
      <p:sp>
        <p:nvSpPr>
          <p:cNvPr id="103427" name="AutoShape 3"/>
          <p:cNvSpPr>
            <a:spLocks noChangeArrowheads="1"/>
          </p:cNvSpPr>
          <p:nvPr/>
        </p:nvSpPr>
        <p:spPr bwMode="gray">
          <a:xfrm>
            <a:off x="1905000" y="2438400"/>
            <a:ext cx="5530850" cy="2743200"/>
          </a:xfrm>
          <a:prstGeom prst="upArrow">
            <a:avLst>
              <a:gd name="adj1" fmla="val 57824"/>
              <a:gd name="adj2" fmla="val 54398"/>
            </a:avLst>
          </a:prstGeom>
          <a:gradFill rotWithShape="1">
            <a:gsLst>
              <a:gs pos="0">
                <a:schemeClr val="folHlink"/>
              </a:gs>
              <a:gs pos="100000">
                <a:schemeClr val="folHlink">
                  <a:gamma/>
                  <a:tint val="0"/>
                  <a:invGamma/>
                </a:schemeClr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3428" name="AutoShape 4"/>
          <p:cNvSpPr>
            <a:spLocks noChangeArrowheads="1"/>
          </p:cNvSpPr>
          <p:nvPr/>
        </p:nvSpPr>
        <p:spPr bwMode="gray">
          <a:xfrm>
            <a:off x="1371600" y="1852353"/>
            <a:ext cx="5791200" cy="574675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hlink"/>
              </a:gs>
              <a:gs pos="50000">
                <a:schemeClr val="hlink">
                  <a:gamma/>
                  <a:tint val="64314"/>
                  <a:invGamma/>
                </a:schemeClr>
              </a:gs>
              <a:gs pos="100000">
                <a:schemeClr val="hlink"/>
              </a:gs>
            </a:gsLst>
            <a:lin ang="0" scaled="1"/>
          </a:gradFill>
          <a:ln w="38100" algn="ctr">
            <a:solidFill>
              <a:srgbClr val="FFFFFF"/>
            </a:solidFill>
            <a:round/>
            <a:headEnd/>
            <a:tailEnd/>
          </a:ln>
          <a:effectLst>
            <a:outerShdw dist="63500" dir="3187806" algn="ctr" rotWithShape="0">
              <a:srgbClr val="001D3A"/>
            </a:outerShdw>
          </a:effectLst>
        </p:spPr>
        <p:txBody>
          <a:bodyPr wrap="none" anchor="ctr"/>
          <a:lstStyle/>
          <a:p>
            <a:pPr algn="ctr" eaLnBrk="0" hangingPunct="0"/>
            <a:r>
              <a:rPr lang="kk-KZ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Күтілетін оқиға бейнесі</a:t>
            </a:r>
            <a:endParaRPr 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0"/>
            </a:endParaRPr>
          </a:p>
        </p:txBody>
      </p:sp>
      <p:sp>
        <p:nvSpPr>
          <p:cNvPr id="103429" name="Text Box 5"/>
          <p:cNvSpPr txBox="1">
            <a:spLocks noChangeArrowheads="1"/>
          </p:cNvSpPr>
          <p:nvPr/>
        </p:nvSpPr>
        <p:spPr bwMode="gray">
          <a:xfrm>
            <a:off x="3560377" y="3286124"/>
            <a:ext cx="2220096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ru-RU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Даму </a:t>
            </a:r>
            <a:r>
              <a:rPr lang="ru-RU" sz="2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беталысы</a:t>
            </a:r>
            <a:endParaRPr lang="en-US" sz="2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914400" y="4311650"/>
            <a:ext cx="1579563" cy="2070100"/>
            <a:chOff x="576" y="2476"/>
            <a:chExt cx="995" cy="1304"/>
          </a:xfrm>
        </p:grpSpPr>
        <p:grpSp>
          <p:nvGrpSpPr>
            <p:cNvPr id="3" name="Group 7"/>
            <p:cNvGrpSpPr>
              <a:grpSpLocks/>
            </p:cNvGrpSpPr>
            <p:nvPr/>
          </p:nvGrpSpPr>
          <p:grpSpPr bwMode="auto">
            <a:xfrm>
              <a:off x="576" y="2476"/>
              <a:ext cx="936" cy="954"/>
              <a:chOff x="624" y="1584"/>
              <a:chExt cx="1248" cy="1296"/>
            </a:xfrm>
          </p:grpSpPr>
          <p:grpSp>
            <p:nvGrpSpPr>
              <p:cNvPr id="4" name="Group 8"/>
              <p:cNvGrpSpPr>
                <a:grpSpLocks/>
              </p:cNvGrpSpPr>
              <p:nvPr/>
            </p:nvGrpSpPr>
            <p:grpSpPr bwMode="auto">
              <a:xfrm>
                <a:off x="624" y="1584"/>
                <a:ext cx="1248" cy="1296"/>
                <a:chOff x="2016" y="1920"/>
                <a:chExt cx="1680" cy="1680"/>
              </a:xfrm>
            </p:grpSpPr>
            <p:sp>
              <p:nvSpPr>
                <p:cNvPr id="103433" name="Oval 9"/>
                <p:cNvSpPr>
                  <a:spLocks noChangeArrowheads="1"/>
                </p:cNvSpPr>
                <p:nvPr/>
              </p:nvSpPr>
              <p:spPr bwMode="gray">
                <a:xfrm>
                  <a:off x="2016" y="1920"/>
                  <a:ext cx="1680" cy="1680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shade val="63529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3434" name="Freeform 10"/>
                <p:cNvSpPr>
                  <a:spLocks/>
                </p:cNvSpPr>
                <p:nvPr/>
              </p:nvSpPr>
              <p:spPr bwMode="gray">
                <a:xfrm>
                  <a:off x="2208" y="1948"/>
                  <a:ext cx="1296" cy="634"/>
                </a:xfrm>
                <a:custGeom>
                  <a:avLst/>
                  <a:gdLst/>
                  <a:ahLst/>
                  <a:cxnLst>
                    <a:cxn ang="0">
                      <a:pos x="1301" y="401"/>
                    </a:cxn>
                    <a:cxn ang="0">
                      <a:pos x="1317" y="442"/>
                    </a:cxn>
                    <a:cxn ang="0">
                      <a:pos x="1321" y="481"/>
                    </a:cxn>
                    <a:cxn ang="0">
                      <a:pos x="1315" y="516"/>
                    </a:cxn>
                    <a:cxn ang="0">
                      <a:pos x="1298" y="550"/>
                    </a:cxn>
                    <a:cxn ang="0">
                      <a:pos x="1272" y="579"/>
                    </a:cxn>
                    <a:cxn ang="0">
                      <a:pos x="1239" y="604"/>
                    </a:cxn>
                    <a:cxn ang="0">
                      <a:pos x="1196" y="628"/>
                    </a:cxn>
                    <a:cxn ang="0">
                      <a:pos x="1147" y="649"/>
                    </a:cxn>
                    <a:cxn ang="0">
                      <a:pos x="1092" y="667"/>
                    </a:cxn>
                    <a:cxn ang="0">
                      <a:pos x="1031" y="683"/>
                    </a:cxn>
                    <a:cxn ang="0">
                      <a:pos x="967" y="694"/>
                    </a:cxn>
                    <a:cxn ang="0">
                      <a:pos x="896" y="704"/>
                    </a:cxn>
                    <a:cxn ang="0">
                      <a:pos x="824" y="710"/>
                    </a:cxn>
                    <a:cxn ang="0">
                      <a:pos x="795" y="712"/>
                    </a:cxn>
                    <a:cxn ang="0">
                      <a:pos x="476" y="712"/>
                    </a:cxn>
                    <a:cxn ang="0">
                      <a:pos x="472" y="712"/>
                    </a:cxn>
                    <a:cxn ang="0">
                      <a:pos x="409" y="708"/>
                    </a:cxn>
                    <a:cxn ang="0">
                      <a:pos x="348" y="704"/>
                    </a:cxn>
                    <a:cxn ang="0">
                      <a:pos x="290" y="696"/>
                    </a:cxn>
                    <a:cxn ang="0">
                      <a:pos x="235" y="689"/>
                    </a:cxn>
                    <a:cxn ang="0">
                      <a:pos x="186" y="677"/>
                    </a:cxn>
                    <a:cxn ang="0">
                      <a:pos x="141" y="663"/>
                    </a:cxn>
                    <a:cxn ang="0">
                      <a:pos x="102" y="648"/>
                    </a:cxn>
                    <a:cxn ang="0">
                      <a:pos x="67" y="630"/>
                    </a:cxn>
                    <a:cxn ang="0">
                      <a:pos x="39" y="608"/>
                    </a:cxn>
                    <a:cxn ang="0">
                      <a:pos x="18" y="583"/>
                    </a:cxn>
                    <a:cxn ang="0">
                      <a:pos x="6" y="554"/>
                    </a:cxn>
                    <a:cxn ang="0">
                      <a:pos x="0" y="524"/>
                    </a:cxn>
                    <a:cxn ang="0">
                      <a:pos x="0" y="520"/>
                    </a:cxn>
                    <a:cxn ang="0">
                      <a:pos x="4" y="487"/>
                    </a:cxn>
                    <a:cxn ang="0">
                      <a:pos x="16" y="446"/>
                    </a:cxn>
                    <a:cxn ang="0">
                      <a:pos x="51" y="370"/>
                    </a:cxn>
                    <a:cxn ang="0">
                      <a:pos x="94" y="299"/>
                    </a:cxn>
                    <a:cxn ang="0">
                      <a:pos x="147" y="235"/>
                    </a:cxn>
                    <a:cxn ang="0">
                      <a:pos x="204" y="176"/>
                    </a:cxn>
                    <a:cxn ang="0">
                      <a:pos x="270" y="125"/>
                    </a:cxn>
                    <a:cxn ang="0">
                      <a:pos x="341" y="82"/>
                    </a:cxn>
                    <a:cxn ang="0">
                      <a:pos x="415" y="47"/>
                    </a:cxn>
                    <a:cxn ang="0">
                      <a:pos x="497" y="21"/>
                    </a:cxn>
                    <a:cxn ang="0">
                      <a:pos x="581" y="6"/>
                    </a:cxn>
                    <a:cxn ang="0">
                      <a:pos x="667" y="0"/>
                    </a:cxn>
                    <a:cxn ang="0">
                      <a:pos x="667" y="0"/>
                    </a:cxn>
                    <a:cxn ang="0">
                      <a:pos x="759" y="6"/>
                    </a:cxn>
                    <a:cxn ang="0">
                      <a:pos x="847" y="23"/>
                    </a:cxn>
                    <a:cxn ang="0">
                      <a:pos x="932" y="53"/>
                    </a:cxn>
                    <a:cxn ang="0">
                      <a:pos x="1010" y="90"/>
                    </a:cxn>
                    <a:cxn ang="0">
                      <a:pos x="1082" y="137"/>
                    </a:cxn>
                    <a:cxn ang="0">
                      <a:pos x="1149" y="194"/>
                    </a:cxn>
                    <a:cxn ang="0">
                      <a:pos x="1208" y="256"/>
                    </a:cxn>
                    <a:cxn ang="0">
                      <a:pos x="1258" y="325"/>
                    </a:cxn>
                    <a:cxn ang="0">
                      <a:pos x="1301" y="401"/>
                    </a:cxn>
                    <a:cxn ang="0">
                      <a:pos x="1301" y="401"/>
                    </a:cxn>
                  </a:cxnLst>
                  <a:rect l="0" t="0" r="r" b="b"/>
                  <a:pathLst>
                    <a:path w="1321" h="712">
                      <a:moveTo>
                        <a:pt x="1301" y="401"/>
                      </a:moveTo>
                      <a:lnTo>
                        <a:pt x="1317" y="442"/>
                      </a:lnTo>
                      <a:lnTo>
                        <a:pt x="1321" y="481"/>
                      </a:lnTo>
                      <a:lnTo>
                        <a:pt x="1315" y="516"/>
                      </a:lnTo>
                      <a:lnTo>
                        <a:pt x="1298" y="550"/>
                      </a:lnTo>
                      <a:lnTo>
                        <a:pt x="1272" y="579"/>
                      </a:lnTo>
                      <a:lnTo>
                        <a:pt x="1239" y="604"/>
                      </a:lnTo>
                      <a:lnTo>
                        <a:pt x="1196" y="628"/>
                      </a:lnTo>
                      <a:lnTo>
                        <a:pt x="1147" y="649"/>
                      </a:lnTo>
                      <a:lnTo>
                        <a:pt x="1092" y="667"/>
                      </a:lnTo>
                      <a:lnTo>
                        <a:pt x="1031" y="683"/>
                      </a:lnTo>
                      <a:lnTo>
                        <a:pt x="967" y="694"/>
                      </a:lnTo>
                      <a:lnTo>
                        <a:pt x="896" y="704"/>
                      </a:lnTo>
                      <a:lnTo>
                        <a:pt x="824" y="710"/>
                      </a:lnTo>
                      <a:lnTo>
                        <a:pt x="795" y="712"/>
                      </a:lnTo>
                      <a:lnTo>
                        <a:pt x="476" y="712"/>
                      </a:lnTo>
                      <a:lnTo>
                        <a:pt x="472" y="712"/>
                      </a:lnTo>
                      <a:lnTo>
                        <a:pt x="409" y="708"/>
                      </a:lnTo>
                      <a:lnTo>
                        <a:pt x="348" y="704"/>
                      </a:lnTo>
                      <a:lnTo>
                        <a:pt x="290" y="696"/>
                      </a:lnTo>
                      <a:lnTo>
                        <a:pt x="235" y="689"/>
                      </a:lnTo>
                      <a:lnTo>
                        <a:pt x="186" y="677"/>
                      </a:lnTo>
                      <a:lnTo>
                        <a:pt x="141" y="663"/>
                      </a:lnTo>
                      <a:lnTo>
                        <a:pt x="102" y="648"/>
                      </a:lnTo>
                      <a:lnTo>
                        <a:pt x="67" y="630"/>
                      </a:lnTo>
                      <a:lnTo>
                        <a:pt x="39" y="608"/>
                      </a:lnTo>
                      <a:lnTo>
                        <a:pt x="18" y="583"/>
                      </a:lnTo>
                      <a:lnTo>
                        <a:pt x="6" y="554"/>
                      </a:lnTo>
                      <a:lnTo>
                        <a:pt x="0" y="524"/>
                      </a:lnTo>
                      <a:lnTo>
                        <a:pt x="0" y="520"/>
                      </a:lnTo>
                      <a:lnTo>
                        <a:pt x="4" y="487"/>
                      </a:lnTo>
                      <a:lnTo>
                        <a:pt x="16" y="446"/>
                      </a:lnTo>
                      <a:lnTo>
                        <a:pt x="51" y="370"/>
                      </a:lnTo>
                      <a:lnTo>
                        <a:pt x="94" y="299"/>
                      </a:lnTo>
                      <a:lnTo>
                        <a:pt x="147" y="235"/>
                      </a:lnTo>
                      <a:lnTo>
                        <a:pt x="204" y="176"/>
                      </a:lnTo>
                      <a:lnTo>
                        <a:pt x="270" y="125"/>
                      </a:lnTo>
                      <a:lnTo>
                        <a:pt x="341" y="82"/>
                      </a:lnTo>
                      <a:lnTo>
                        <a:pt x="415" y="47"/>
                      </a:lnTo>
                      <a:lnTo>
                        <a:pt x="497" y="21"/>
                      </a:lnTo>
                      <a:lnTo>
                        <a:pt x="581" y="6"/>
                      </a:lnTo>
                      <a:lnTo>
                        <a:pt x="667" y="0"/>
                      </a:lnTo>
                      <a:lnTo>
                        <a:pt x="667" y="0"/>
                      </a:lnTo>
                      <a:lnTo>
                        <a:pt x="759" y="6"/>
                      </a:lnTo>
                      <a:lnTo>
                        <a:pt x="847" y="23"/>
                      </a:lnTo>
                      <a:lnTo>
                        <a:pt x="932" y="53"/>
                      </a:lnTo>
                      <a:lnTo>
                        <a:pt x="1010" y="90"/>
                      </a:lnTo>
                      <a:lnTo>
                        <a:pt x="1082" y="137"/>
                      </a:lnTo>
                      <a:lnTo>
                        <a:pt x="1149" y="194"/>
                      </a:lnTo>
                      <a:lnTo>
                        <a:pt x="1208" y="256"/>
                      </a:lnTo>
                      <a:lnTo>
                        <a:pt x="1258" y="325"/>
                      </a:lnTo>
                      <a:lnTo>
                        <a:pt x="1301" y="401"/>
                      </a:lnTo>
                      <a:lnTo>
                        <a:pt x="1301" y="401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FFFFFF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103435" name="Text Box 11"/>
              <p:cNvSpPr txBox="1">
                <a:spLocks noChangeArrowheads="1"/>
              </p:cNvSpPr>
              <p:nvPr/>
            </p:nvSpPr>
            <p:spPr bwMode="gray">
              <a:xfrm>
                <a:off x="756" y="2244"/>
                <a:ext cx="799" cy="3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 eaLnBrk="0" hangingPunct="0"/>
                <a:r>
                  <a:rPr lang="ru-RU" sz="2000" b="1" dirty="0" smtClean="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Тренд</a:t>
                </a:r>
                <a:endParaRPr lang="en-US" sz="20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</p:txBody>
          </p:sp>
        </p:grpSp>
        <p:sp>
          <p:nvSpPr>
            <p:cNvPr id="103436" name="Oval 12"/>
            <p:cNvSpPr>
              <a:spLocks noChangeArrowheads="1"/>
            </p:cNvSpPr>
            <p:nvPr/>
          </p:nvSpPr>
          <p:spPr bwMode="gray">
            <a:xfrm>
              <a:off x="576" y="3504"/>
              <a:ext cx="995" cy="276"/>
            </a:xfrm>
            <a:prstGeom prst="ellipse">
              <a:avLst/>
            </a:prstGeom>
            <a:gradFill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/>
            </a:p>
          </p:txBody>
        </p:sp>
      </p:grpSp>
      <p:grpSp>
        <p:nvGrpSpPr>
          <p:cNvPr id="5" name="Group 13"/>
          <p:cNvGrpSpPr>
            <a:grpSpLocks/>
          </p:cNvGrpSpPr>
          <p:nvPr/>
        </p:nvGrpSpPr>
        <p:grpSpPr bwMode="auto">
          <a:xfrm>
            <a:off x="2819400" y="4311650"/>
            <a:ext cx="1617663" cy="2070100"/>
            <a:chOff x="1776" y="2476"/>
            <a:chExt cx="1019" cy="1304"/>
          </a:xfrm>
        </p:grpSpPr>
        <p:grpSp>
          <p:nvGrpSpPr>
            <p:cNvPr id="6" name="Group 14"/>
            <p:cNvGrpSpPr>
              <a:grpSpLocks/>
            </p:cNvGrpSpPr>
            <p:nvPr/>
          </p:nvGrpSpPr>
          <p:grpSpPr bwMode="auto">
            <a:xfrm>
              <a:off x="1776" y="2476"/>
              <a:ext cx="960" cy="958"/>
              <a:chOff x="2016" y="1920"/>
              <a:chExt cx="1680" cy="1680"/>
            </a:xfrm>
          </p:grpSpPr>
          <p:sp>
            <p:nvSpPr>
              <p:cNvPr id="103439" name="Oval 15"/>
              <p:cNvSpPr>
                <a:spLocks noChangeArrowheads="1"/>
              </p:cNvSpPr>
              <p:nvPr/>
            </p:nvSpPr>
            <p:spPr bwMode="gray">
              <a:xfrm>
                <a:off x="2016" y="1920"/>
                <a:ext cx="1680" cy="1680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chemeClr val="hlink">
                      <a:gamma/>
                      <a:shade val="5137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440" name="Freeform 16"/>
              <p:cNvSpPr>
                <a:spLocks/>
              </p:cNvSpPr>
              <p:nvPr/>
            </p:nvSpPr>
            <p:spPr bwMode="gray">
              <a:xfrm>
                <a:off x="2208" y="1948"/>
                <a:ext cx="1296" cy="634"/>
              </a:xfrm>
              <a:custGeom>
                <a:avLst/>
                <a:gdLst/>
                <a:ahLst/>
                <a:cxnLst>
                  <a:cxn ang="0">
                    <a:pos x="1301" y="401"/>
                  </a:cxn>
                  <a:cxn ang="0">
                    <a:pos x="1317" y="442"/>
                  </a:cxn>
                  <a:cxn ang="0">
                    <a:pos x="1321" y="481"/>
                  </a:cxn>
                  <a:cxn ang="0">
                    <a:pos x="1315" y="516"/>
                  </a:cxn>
                  <a:cxn ang="0">
                    <a:pos x="1298" y="550"/>
                  </a:cxn>
                  <a:cxn ang="0">
                    <a:pos x="1272" y="579"/>
                  </a:cxn>
                  <a:cxn ang="0">
                    <a:pos x="1239" y="604"/>
                  </a:cxn>
                  <a:cxn ang="0">
                    <a:pos x="1196" y="628"/>
                  </a:cxn>
                  <a:cxn ang="0">
                    <a:pos x="1147" y="649"/>
                  </a:cxn>
                  <a:cxn ang="0">
                    <a:pos x="1092" y="667"/>
                  </a:cxn>
                  <a:cxn ang="0">
                    <a:pos x="1031" y="683"/>
                  </a:cxn>
                  <a:cxn ang="0">
                    <a:pos x="967" y="694"/>
                  </a:cxn>
                  <a:cxn ang="0">
                    <a:pos x="896" y="704"/>
                  </a:cxn>
                  <a:cxn ang="0">
                    <a:pos x="824" y="710"/>
                  </a:cxn>
                  <a:cxn ang="0">
                    <a:pos x="795" y="712"/>
                  </a:cxn>
                  <a:cxn ang="0">
                    <a:pos x="476" y="712"/>
                  </a:cxn>
                  <a:cxn ang="0">
                    <a:pos x="472" y="712"/>
                  </a:cxn>
                  <a:cxn ang="0">
                    <a:pos x="409" y="708"/>
                  </a:cxn>
                  <a:cxn ang="0">
                    <a:pos x="348" y="704"/>
                  </a:cxn>
                  <a:cxn ang="0">
                    <a:pos x="290" y="696"/>
                  </a:cxn>
                  <a:cxn ang="0">
                    <a:pos x="235" y="689"/>
                  </a:cxn>
                  <a:cxn ang="0">
                    <a:pos x="186" y="677"/>
                  </a:cxn>
                  <a:cxn ang="0">
                    <a:pos x="141" y="663"/>
                  </a:cxn>
                  <a:cxn ang="0">
                    <a:pos x="102" y="648"/>
                  </a:cxn>
                  <a:cxn ang="0">
                    <a:pos x="67" y="630"/>
                  </a:cxn>
                  <a:cxn ang="0">
                    <a:pos x="39" y="608"/>
                  </a:cxn>
                  <a:cxn ang="0">
                    <a:pos x="18" y="583"/>
                  </a:cxn>
                  <a:cxn ang="0">
                    <a:pos x="6" y="554"/>
                  </a:cxn>
                  <a:cxn ang="0">
                    <a:pos x="0" y="524"/>
                  </a:cxn>
                  <a:cxn ang="0">
                    <a:pos x="0" y="520"/>
                  </a:cxn>
                  <a:cxn ang="0">
                    <a:pos x="4" y="487"/>
                  </a:cxn>
                  <a:cxn ang="0">
                    <a:pos x="16" y="446"/>
                  </a:cxn>
                  <a:cxn ang="0">
                    <a:pos x="51" y="370"/>
                  </a:cxn>
                  <a:cxn ang="0">
                    <a:pos x="94" y="299"/>
                  </a:cxn>
                  <a:cxn ang="0">
                    <a:pos x="147" y="235"/>
                  </a:cxn>
                  <a:cxn ang="0">
                    <a:pos x="204" y="176"/>
                  </a:cxn>
                  <a:cxn ang="0">
                    <a:pos x="270" y="125"/>
                  </a:cxn>
                  <a:cxn ang="0">
                    <a:pos x="341" y="82"/>
                  </a:cxn>
                  <a:cxn ang="0">
                    <a:pos x="415" y="47"/>
                  </a:cxn>
                  <a:cxn ang="0">
                    <a:pos x="497" y="21"/>
                  </a:cxn>
                  <a:cxn ang="0">
                    <a:pos x="581" y="6"/>
                  </a:cxn>
                  <a:cxn ang="0">
                    <a:pos x="667" y="0"/>
                  </a:cxn>
                  <a:cxn ang="0">
                    <a:pos x="667" y="0"/>
                  </a:cxn>
                  <a:cxn ang="0">
                    <a:pos x="759" y="6"/>
                  </a:cxn>
                  <a:cxn ang="0">
                    <a:pos x="847" y="23"/>
                  </a:cxn>
                  <a:cxn ang="0">
                    <a:pos x="932" y="53"/>
                  </a:cxn>
                  <a:cxn ang="0">
                    <a:pos x="1010" y="90"/>
                  </a:cxn>
                  <a:cxn ang="0">
                    <a:pos x="1082" y="137"/>
                  </a:cxn>
                  <a:cxn ang="0">
                    <a:pos x="1149" y="194"/>
                  </a:cxn>
                  <a:cxn ang="0">
                    <a:pos x="1208" y="256"/>
                  </a:cxn>
                  <a:cxn ang="0">
                    <a:pos x="1258" y="325"/>
                  </a:cxn>
                  <a:cxn ang="0">
                    <a:pos x="1301" y="401"/>
                  </a:cxn>
                  <a:cxn ang="0">
                    <a:pos x="1301" y="401"/>
                  </a:cxn>
                </a:cxnLst>
                <a:rect l="0" t="0" r="r" b="b"/>
                <a:pathLst>
                  <a:path w="1321" h="712">
                    <a:moveTo>
                      <a:pt x="1301" y="401"/>
                    </a:moveTo>
                    <a:lnTo>
                      <a:pt x="1317" y="442"/>
                    </a:lnTo>
                    <a:lnTo>
                      <a:pt x="1321" y="481"/>
                    </a:lnTo>
                    <a:lnTo>
                      <a:pt x="1315" y="516"/>
                    </a:lnTo>
                    <a:lnTo>
                      <a:pt x="1298" y="550"/>
                    </a:lnTo>
                    <a:lnTo>
                      <a:pt x="1272" y="579"/>
                    </a:lnTo>
                    <a:lnTo>
                      <a:pt x="1239" y="604"/>
                    </a:lnTo>
                    <a:lnTo>
                      <a:pt x="1196" y="628"/>
                    </a:lnTo>
                    <a:lnTo>
                      <a:pt x="1147" y="649"/>
                    </a:lnTo>
                    <a:lnTo>
                      <a:pt x="1092" y="667"/>
                    </a:lnTo>
                    <a:lnTo>
                      <a:pt x="1031" y="683"/>
                    </a:lnTo>
                    <a:lnTo>
                      <a:pt x="967" y="694"/>
                    </a:lnTo>
                    <a:lnTo>
                      <a:pt x="896" y="704"/>
                    </a:lnTo>
                    <a:lnTo>
                      <a:pt x="824" y="710"/>
                    </a:lnTo>
                    <a:lnTo>
                      <a:pt x="795" y="712"/>
                    </a:lnTo>
                    <a:lnTo>
                      <a:pt x="476" y="712"/>
                    </a:lnTo>
                    <a:lnTo>
                      <a:pt x="472" y="712"/>
                    </a:lnTo>
                    <a:lnTo>
                      <a:pt x="409" y="708"/>
                    </a:lnTo>
                    <a:lnTo>
                      <a:pt x="348" y="704"/>
                    </a:lnTo>
                    <a:lnTo>
                      <a:pt x="290" y="696"/>
                    </a:lnTo>
                    <a:lnTo>
                      <a:pt x="235" y="689"/>
                    </a:lnTo>
                    <a:lnTo>
                      <a:pt x="186" y="677"/>
                    </a:lnTo>
                    <a:lnTo>
                      <a:pt x="141" y="663"/>
                    </a:lnTo>
                    <a:lnTo>
                      <a:pt x="102" y="648"/>
                    </a:lnTo>
                    <a:lnTo>
                      <a:pt x="67" y="630"/>
                    </a:lnTo>
                    <a:lnTo>
                      <a:pt x="39" y="608"/>
                    </a:lnTo>
                    <a:lnTo>
                      <a:pt x="18" y="583"/>
                    </a:lnTo>
                    <a:lnTo>
                      <a:pt x="6" y="554"/>
                    </a:lnTo>
                    <a:lnTo>
                      <a:pt x="0" y="524"/>
                    </a:lnTo>
                    <a:lnTo>
                      <a:pt x="0" y="520"/>
                    </a:lnTo>
                    <a:lnTo>
                      <a:pt x="4" y="487"/>
                    </a:lnTo>
                    <a:lnTo>
                      <a:pt x="16" y="446"/>
                    </a:lnTo>
                    <a:lnTo>
                      <a:pt x="51" y="370"/>
                    </a:lnTo>
                    <a:lnTo>
                      <a:pt x="94" y="299"/>
                    </a:lnTo>
                    <a:lnTo>
                      <a:pt x="147" y="235"/>
                    </a:lnTo>
                    <a:lnTo>
                      <a:pt x="204" y="176"/>
                    </a:lnTo>
                    <a:lnTo>
                      <a:pt x="270" y="125"/>
                    </a:lnTo>
                    <a:lnTo>
                      <a:pt x="341" y="82"/>
                    </a:lnTo>
                    <a:lnTo>
                      <a:pt x="415" y="47"/>
                    </a:lnTo>
                    <a:lnTo>
                      <a:pt x="497" y="21"/>
                    </a:lnTo>
                    <a:lnTo>
                      <a:pt x="581" y="6"/>
                    </a:lnTo>
                    <a:lnTo>
                      <a:pt x="667" y="0"/>
                    </a:lnTo>
                    <a:lnTo>
                      <a:pt x="667" y="0"/>
                    </a:lnTo>
                    <a:lnTo>
                      <a:pt x="759" y="6"/>
                    </a:lnTo>
                    <a:lnTo>
                      <a:pt x="847" y="23"/>
                    </a:lnTo>
                    <a:lnTo>
                      <a:pt x="932" y="53"/>
                    </a:lnTo>
                    <a:lnTo>
                      <a:pt x="1010" y="90"/>
                    </a:lnTo>
                    <a:lnTo>
                      <a:pt x="1082" y="137"/>
                    </a:lnTo>
                    <a:lnTo>
                      <a:pt x="1149" y="194"/>
                    </a:lnTo>
                    <a:lnTo>
                      <a:pt x="1208" y="256"/>
                    </a:lnTo>
                    <a:lnTo>
                      <a:pt x="1258" y="325"/>
                    </a:lnTo>
                    <a:lnTo>
                      <a:pt x="1301" y="401"/>
                    </a:lnTo>
                    <a:lnTo>
                      <a:pt x="1301" y="401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hlink">
                      <a:gamma/>
                      <a:tint val="0"/>
                      <a:invGamma/>
                    </a:schemeClr>
                  </a:gs>
                  <a:gs pos="100000">
                    <a:schemeClr val="hlink"/>
                  </a:gs>
                </a:gsLst>
                <a:lin ang="5400000" scaled="1"/>
              </a:gradFill>
              <a:ln w="0">
                <a:noFill/>
                <a:prstDash val="solid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03441" name="Text Box 17"/>
            <p:cNvSpPr txBox="1">
              <a:spLocks noChangeArrowheads="1"/>
            </p:cNvSpPr>
            <p:nvPr/>
          </p:nvSpPr>
          <p:spPr bwMode="gray">
            <a:xfrm>
              <a:off x="1824" y="2936"/>
              <a:ext cx="86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/>
              <a:r>
                <a:rPr lang="ru-RU" sz="2000" b="1" dirty="0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Тренд</a:t>
              </a:r>
              <a:endParaRPr lang="en-US" sz="2000" b="1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  <p:sp>
          <p:nvSpPr>
            <p:cNvPr id="103442" name="Oval 18"/>
            <p:cNvSpPr>
              <a:spLocks noChangeArrowheads="1"/>
            </p:cNvSpPr>
            <p:nvPr/>
          </p:nvSpPr>
          <p:spPr bwMode="gray">
            <a:xfrm>
              <a:off x="1800" y="3504"/>
              <a:ext cx="995" cy="276"/>
            </a:xfrm>
            <a:prstGeom prst="ellipse">
              <a:avLst/>
            </a:prstGeom>
            <a:gradFill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/>
            </a:p>
          </p:txBody>
        </p:sp>
      </p:grpSp>
      <p:grpSp>
        <p:nvGrpSpPr>
          <p:cNvPr id="7" name="Group 19"/>
          <p:cNvGrpSpPr>
            <a:grpSpLocks/>
          </p:cNvGrpSpPr>
          <p:nvPr/>
        </p:nvGrpSpPr>
        <p:grpSpPr bwMode="auto">
          <a:xfrm>
            <a:off x="4876800" y="4267200"/>
            <a:ext cx="1631950" cy="2114550"/>
            <a:chOff x="3072" y="2448"/>
            <a:chExt cx="1028" cy="1332"/>
          </a:xfrm>
        </p:grpSpPr>
        <p:grpSp>
          <p:nvGrpSpPr>
            <p:cNvPr id="8" name="Group 20"/>
            <p:cNvGrpSpPr>
              <a:grpSpLocks/>
            </p:cNvGrpSpPr>
            <p:nvPr/>
          </p:nvGrpSpPr>
          <p:grpSpPr bwMode="auto">
            <a:xfrm>
              <a:off x="3072" y="2448"/>
              <a:ext cx="960" cy="958"/>
              <a:chOff x="2016" y="1920"/>
              <a:chExt cx="1680" cy="1680"/>
            </a:xfrm>
          </p:grpSpPr>
          <p:sp>
            <p:nvSpPr>
              <p:cNvPr id="103445" name="Oval 21"/>
              <p:cNvSpPr>
                <a:spLocks noChangeArrowheads="1"/>
              </p:cNvSpPr>
              <p:nvPr/>
            </p:nvSpPr>
            <p:spPr bwMode="gray">
              <a:xfrm>
                <a:off x="2016" y="1920"/>
                <a:ext cx="1680" cy="1680"/>
              </a:xfrm>
              <a:prstGeom prst="ellipse">
                <a:avLst/>
              </a:prstGeom>
              <a:gradFill rotWithShape="1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5137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446" name="Freeform 22"/>
              <p:cNvSpPr>
                <a:spLocks/>
              </p:cNvSpPr>
              <p:nvPr/>
            </p:nvSpPr>
            <p:spPr bwMode="gray">
              <a:xfrm>
                <a:off x="2208" y="1948"/>
                <a:ext cx="1296" cy="634"/>
              </a:xfrm>
              <a:custGeom>
                <a:avLst/>
                <a:gdLst/>
                <a:ahLst/>
                <a:cxnLst>
                  <a:cxn ang="0">
                    <a:pos x="1301" y="401"/>
                  </a:cxn>
                  <a:cxn ang="0">
                    <a:pos x="1317" y="442"/>
                  </a:cxn>
                  <a:cxn ang="0">
                    <a:pos x="1321" y="481"/>
                  </a:cxn>
                  <a:cxn ang="0">
                    <a:pos x="1315" y="516"/>
                  </a:cxn>
                  <a:cxn ang="0">
                    <a:pos x="1298" y="550"/>
                  </a:cxn>
                  <a:cxn ang="0">
                    <a:pos x="1272" y="579"/>
                  </a:cxn>
                  <a:cxn ang="0">
                    <a:pos x="1239" y="604"/>
                  </a:cxn>
                  <a:cxn ang="0">
                    <a:pos x="1196" y="628"/>
                  </a:cxn>
                  <a:cxn ang="0">
                    <a:pos x="1147" y="649"/>
                  </a:cxn>
                  <a:cxn ang="0">
                    <a:pos x="1092" y="667"/>
                  </a:cxn>
                  <a:cxn ang="0">
                    <a:pos x="1031" y="683"/>
                  </a:cxn>
                  <a:cxn ang="0">
                    <a:pos x="967" y="694"/>
                  </a:cxn>
                  <a:cxn ang="0">
                    <a:pos x="896" y="704"/>
                  </a:cxn>
                  <a:cxn ang="0">
                    <a:pos x="824" y="710"/>
                  </a:cxn>
                  <a:cxn ang="0">
                    <a:pos x="795" y="712"/>
                  </a:cxn>
                  <a:cxn ang="0">
                    <a:pos x="476" y="712"/>
                  </a:cxn>
                  <a:cxn ang="0">
                    <a:pos x="472" y="712"/>
                  </a:cxn>
                  <a:cxn ang="0">
                    <a:pos x="409" y="708"/>
                  </a:cxn>
                  <a:cxn ang="0">
                    <a:pos x="348" y="704"/>
                  </a:cxn>
                  <a:cxn ang="0">
                    <a:pos x="290" y="696"/>
                  </a:cxn>
                  <a:cxn ang="0">
                    <a:pos x="235" y="689"/>
                  </a:cxn>
                  <a:cxn ang="0">
                    <a:pos x="186" y="677"/>
                  </a:cxn>
                  <a:cxn ang="0">
                    <a:pos x="141" y="663"/>
                  </a:cxn>
                  <a:cxn ang="0">
                    <a:pos x="102" y="648"/>
                  </a:cxn>
                  <a:cxn ang="0">
                    <a:pos x="67" y="630"/>
                  </a:cxn>
                  <a:cxn ang="0">
                    <a:pos x="39" y="608"/>
                  </a:cxn>
                  <a:cxn ang="0">
                    <a:pos x="18" y="583"/>
                  </a:cxn>
                  <a:cxn ang="0">
                    <a:pos x="6" y="554"/>
                  </a:cxn>
                  <a:cxn ang="0">
                    <a:pos x="0" y="524"/>
                  </a:cxn>
                  <a:cxn ang="0">
                    <a:pos x="0" y="520"/>
                  </a:cxn>
                  <a:cxn ang="0">
                    <a:pos x="4" y="487"/>
                  </a:cxn>
                  <a:cxn ang="0">
                    <a:pos x="16" y="446"/>
                  </a:cxn>
                  <a:cxn ang="0">
                    <a:pos x="51" y="370"/>
                  </a:cxn>
                  <a:cxn ang="0">
                    <a:pos x="94" y="299"/>
                  </a:cxn>
                  <a:cxn ang="0">
                    <a:pos x="147" y="235"/>
                  </a:cxn>
                  <a:cxn ang="0">
                    <a:pos x="204" y="176"/>
                  </a:cxn>
                  <a:cxn ang="0">
                    <a:pos x="270" y="125"/>
                  </a:cxn>
                  <a:cxn ang="0">
                    <a:pos x="341" y="82"/>
                  </a:cxn>
                  <a:cxn ang="0">
                    <a:pos x="415" y="47"/>
                  </a:cxn>
                  <a:cxn ang="0">
                    <a:pos x="497" y="21"/>
                  </a:cxn>
                  <a:cxn ang="0">
                    <a:pos x="581" y="6"/>
                  </a:cxn>
                  <a:cxn ang="0">
                    <a:pos x="667" y="0"/>
                  </a:cxn>
                  <a:cxn ang="0">
                    <a:pos x="667" y="0"/>
                  </a:cxn>
                  <a:cxn ang="0">
                    <a:pos x="759" y="6"/>
                  </a:cxn>
                  <a:cxn ang="0">
                    <a:pos x="847" y="23"/>
                  </a:cxn>
                  <a:cxn ang="0">
                    <a:pos x="932" y="53"/>
                  </a:cxn>
                  <a:cxn ang="0">
                    <a:pos x="1010" y="90"/>
                  </a:cxn>
                  <a:cxn ang="0">
                    <a:pos x="1082" y="137"/>
                  </a:cxn>
                  <a:cxn ang="0">
                    <a:pos x="1149" y="194"/>
                  </a:cxn>
                  <a:cxn ang="0">
                    <a:pos x="1208" y="256"/>
                  </a:cxn>
                  <a:cxn ang="0">
                    <a:pos x="1258" y="325"/>
                  </a:cxn>
                  <a:cxn ang="0">
                    <a:pos x="1301" y="401"/>
                  </a:cxn>
                  <a:cxn ang="0">
                    <a:pos x="1301" y="401"/>
                  </a:cxn>
                </a:cxnLst>
                <a:rect l="0" t="0" r="r" b="b"/>
                <a:pathLst>
                  <a:path w="1321" h="712">
                    <a:moveTo>
                      <a:pt x="1301" y="401"/>
                    </a:moveTo>
                    <a:lnTo>
                      <a:pt x="1317" y="442"/>
                    </a:lnTo>
                    <a:lnTo>
                      <a:pt x="1321" y="481"/>
                    </a:lnTo>
                    <a:lnTo>
                      <a:pt x="1315" y="516"/>
                    </a:lnTo>
                    <a:lnTo>
                      <a:pt x="1298" y="550"/>
                    </a:lnTo>
                    <a:lnTo>
                      <a:pt x="1272" y="579"/>
                    </a:lnTo>
                    <a:lnTo>
                      <a:pt x="1239" y="604"/>
                    </a:lnTo>
                    <a:lnTo>
                      <a:pt x="1196" y="628"/>
                    </a:lnTo>
                    <a:lnTo>
                      <a:pt x="1147" y="649"/>
                    </a:lnTo>
                    <a:lnTo>
                      <a:pt x="1092" y="667"/>
                    </a:lnTo>
                    <a:lnTo>
                      <a:pt x="1031" y="683"/>
                    </a:lnTo>
                    <a:lnTo>
                      <a:pt x="967" y="694"/>
                    </a:lnTo>
                    <a:lnTo>
                      <a:pt x="896" y="704"/>
                    </a:lnTo>
                    <a:lnTo>
                      <a:pt x="824" y="710"/>
                    </a:lnTo>
                    <a:lnTo>
                      <a:pt x="795" y="712"/>
                    </a:lnTo>
                    <a:lnTo>
                      <a:pt x="476" y="712"/>
                    </a:lnTo>
                    <a:lnTo>
                      <a:pt x="472" y="712"/>
                    </a:lnTo>
                    <a:lnTo>
                      <a:pt x="409" y="708"/>
                    </a:lnTo>
                    <a:lnTo>
                      <a:pt x="348" y="704"/>
                    </a:lnTo>
                    <a:lnTo>
                      <a:pt x="290" y="696"/>
                    </a:lnTo>
                    <a:lnTo>
                      <a:pt x="235" y="689"/>
                    </a:lnTo>
                    <a:lnTo>
                      <a:pt x="186" y="677"/>
                    </a:lnTo>
                    <a:lnTo>
                      <a:pt x="141" y="663"/>
                    </a:lnTo>
                    <a:lnTo>
                      <a:pt x="102" y="648"/>
                    </a:lnTo>
                    <a:lnTo>
                      <a:pt x="67" y="630"/>
                    </a:lnTo>
                    <a:lnTo>
                      <a:pt x="39" y="608"/>
                    </a:lnTo>
                    <a:lnTo>
                      <a:pt x="18" y="583"/>
                    </a:lnTo>
                    <a:lnTo>
                      <a:pt x="6" y="554"/>
                    </a:lnTo>
                    <a:lnTo>
                      <a:pt x="0" y="524"/>
                    </a:lnTo>
                    <a:lnTo>
                      <a:pt x="0" y="520"/>
                    </a:lnTo>
                    <a:lnTo>
                      <a:pt x="4" y="487"/>
                    </a:lnTo>
                    <a:lnTo>
                      <a:pt x="16" y="446"/>
                    </a:lnTo>
                    <a:lnTo>
                      <a:pt x="51" y="370"/>
                    </a:lnTo>
                    <a:lnTo>
                      <a:pt x="94" y="299"/>
                    </a:lnTo>
                    <a:lnTo>
                      <a:pt x="147" y="235"/>
                    </a:lnTo>
                    <a:lnTo>
                      <a:pt x="204" y="176"/>
                    </a:lnTo>
                    <a:lnTo>
                      <a:pt x="270" y="125"/>
                    </a:lnTo>
                    <a:lnTo>
                      <a:pt x="341" y="82"/>
                    </a:lnTo>
                    <a:lnTo>
                      <a:pt x="415" y="47"/>
                    </a:lnTo>
                    <a:lnTo>
                      <a:pt x="497" y="21"/>
                    </a:lnTo>
                    <a:lnTo>
                      <a:pt x="581" y="6"/>
                    </a:lnTo>
                    <a:lnTo>
                      <a:pt x="667" y="0"/>
                    </a:lnTo>
                    <a:lnTo>
                      <a:pt x="667" y="0"/>
                    </a:lnTo>
                    <a:lnTo>
                      <a:pt x="759" y="6"/>
                    </a:lnTo>
                    <a:lnTo>
                      <a:pt x="847" y="23"/>
                    </a:lnTo>
                    <a:lnTo>
                      <a:pt x="932" y="53"/>
                    </a:lnTo>
                    <a:lnTo>
                      <a:pt x="1010" y="90"/>
                    </a:lnTo>
                    <a:lnTo>
                      <a:pt x="1082" y="137"/>
                    </a:lnTo>
                    <a:lnTo>
                      <a:pt x="1149" y="194"/>
                    </a:lnTo>
                    <a:lnTo>
                      <a:pt x="1208" y="256"/>
                    </a:lnTo>
                    <a:lnTo>
                      <a:pt x="1258" y="325"/>
                    </a:lnTo>
                    <a:lnTo>
                      <a:pt x="1301" y="401"/>
                    </a:lnTo>
                    <a:lnTo>
                      <a:pt x="1301" y="401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accent1">
                      <a:gamma/>
                      <a:tint val="0"/>
                      <a:invGamma/>
                    </a:schemeClr>
                  </a:gs>
                  <a:gs pos="100000">
                    <a:schemeClr val="accent1"/>
                  </a:gs>
                </a:gsLst>
                <a:lin ang="5400000" scaled="1"/>
              </a:gradFill>
              <a:ln w="0">
                <a:noFill/>
                <a:prstDash val="solid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03447" name="Text Box 23"/>
            <p:cNvSpPr txBox="1">
              <a:spLocks noChangeArrowheads="1"/>
            </p:cNvSpPr>
            <p:nvPr/>
          </p:nvSpPr>
          <p:spPr bwMode="gray">
            <a:xfrm>
              <a:off x="3120" y="2908"/>
              <a:ext cx="86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/>
              <a:r>
                <a:rPr lang="ru-RU" sz="2000" b="1" dirty="0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Тренд</a:t>
              </a:r>
              <a:endParaRPr lang="en-US" sz="2000" b="1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  <p:sp>
          <p:nvSpPr>
            <p:cNvPr id="103448" name="Oval 24"/>
            <p:cNvSpPr>
              <a:spLocks noChangeArrowheads="1"/>
            </p:cNvSpPr>
            <p:nvPr/>
          </p:nvSpPr>
          <p:spPr bwMode="gray">
            <a:xfrm>
              <a:off x="3105" y="3504"/>
              <a:ext cx="995" cy="276"/>
            </a:xfrm>
            <a:prstGeom prst="ellipse">
              <a:avLst/>
            </a:prstGeom>
            <a:gradFill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/>
            </a:p>
          </p:txBody>
        </p:sp>
      </p:grpSp>
      <p:grpSp>
        <p:nvGrpSpPr>
          <p:cNvPr id="9" name="Group 25"/>
          <p:cNvGrpSpPr>
            <a:grpSpLocks/>
          </p:cNvGrpSpPr>
          <p:nvPr/>
        </p:nvGrpSpPr>
        <p:grpSpPr bwMode="auto">
          <a:xfrm>
            <a:off x="6781800" y="4267200"/>
            <a:ext cx="1579563" cy="2114550"/>
            <a:chOff x="4272" y="2448"/>
            <a:chExt cx="995" cy="1332"/>
          </a:xfrm>
        </p:grpSpPr>
        <p:grpSp>
          <p:nvGrpSpPr>
            <p:cNvPr id="10" name="Group 26"/>
            <p:cNvGrpSpPr>
              <a:grpSpLocks/>
            </p:cNvGrpSpPr>
            <p:nvPr/>
          </p:nvGrpSpPr>
          <p:grpSpPr bwMode="auto">
            <a:xfrm>
              <a:off x="4272" y="2448"/>
              <a:ext cx="960" cy="965"/>
              <a:chOff x="2400" y="1488"/>
              <a:chExt cx="1152" cy="1152"/>
            </a:xfrm>
          </p:grpSpPr>
          <p:grpSp>
            <p:nvGrpSpPr>
              <p:cNvPr id="11" name="Group 27"/>
              <p:cNvGrpSpPr>
                <a:grpSpLocks/>
              </p:cNvGrpSpPr>
              <p:nvPr/>
            </p:nvGrpSpPr>
            <p:grpSpPr bwMode="auto">
              <a:xfrm>
                <a:off x="2400" y="1488"/>
                <a:ext cx="1152" cy="1152"/>
                <a:chOff x="2016" y="1920"/>
                <a:chExt cx="1680" cy="1680"/>
              </a:xfrm>
            </p:grpSpPr>
            <p:sp>
              <p:nvSpPr>
                <p:cNvPr id="103452" name="Oval 28"/>
                <p:cNvSpPr>
                  <a:spLocks noChangeArrowheads="1"/>
                </p:cNvSpPr>
                <p:nvPr/>
              </p:nvSpPr>
              <p:spPr bwMode="gray">
                <a:xfrm>
                  <a:off x="2016" y="1920"/>
                  <a:ext cx="1680" cy="1680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folHlink"/>
                    </a:gs>
                    <a:gs pos="100000">
                      <a:schemeClr val="folHlink">
                        <a:gamma/>
                        <a:shade val="2431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3453" name="Freeform 29"/>
                <p:cNvSpPr>
                  <a:spLocks/>
                </p:cNvSpPr>
                <p:nvPr/>
              </p:nvSpPr>
              <p:spPr bwMode="gray">
                <a:xfrm>
                  <a:off x="2208" y="1948"/>
                  <a:ext cx="1296" cy="634"/>
                </a:xfrm>
                <a:custGeom>
                  <a:avLst/>
                  <a:gdLst/>
                  <a:ahLst/>
                  <a:cxnLst>
                    <a:cxn ang="0">
                      <a:pos x="1301" y="401"/>
                    </a:cxn>
                    <a:cxn ang="0">
                      <a:pos x="1317" y="442"/>
                    </a:cxn>
                    <a:cxn ang="0">
                      <a:pos x="1321" y="481"/>
                    </a:cxn>
                    <a:cxn ang="0">
                      <a:pos x="1315" y="516"/>
                    </a:cxn>
                    <a:cxn ang="0">
                      <a:pos x="1298" y="550"/>
                    </a:cxn>
                    <a:cxn ang="0">
                      <a:pos x="1272" y="579"/>
                    </a:cxn>
                    <a:cxn ang="0">
                      <a:pos x="1239" y="604"/>
                    </a:cxn>
                    <a:cxn ang="0">
                      <a:pos x="1196" y="628"/>
                    </a:cxn>
                    <a:cxn ang="0">
                      <a:pos x="1147" y="649"/>
                    </a:cxn>
                    <a:cxn ang="0">
                      <a:pos x="1092" y="667"/>
                    </a:cxn>
                    <a:cxn ang="0">
                      <a:pos x="1031" y="683"/>
                    </a:cxn>
                    <a:cxn ang="0">
                      <a:pos x="967" y="694"/>
                    </a:cxn>
                    <a:cxn ang="0">
                      <a:pos x="896" y="704"/>
                    </a:cxn>
                    <a:cxn ang="0">
                      <a:pos x="824" y="710"/>
                    </a:cxn>
                    <a:cxn ang="0">
                      <a:pos x="795" y="712"/>
                    </a:cxn>
                    <a:cxn ang="0">
                      <a:pos x="476" y="712"/>
                    </a:cxn>
                    <a:cxn ang="0">
                      <a:pos x="472" y="712"/>
                    </a:cxn>
                    <a:cxn ang="0">
                      <a:pos x="409" y="708"/>
                    </a:cxn>
                    <a:cxn ang="0">
                      <a:pos x="348" y="704"/>
                    </a:cxn>
                    <a:cxn ang="0">
                      <a:pos x="290" y="696"/>
                    </a:cxn>
                    <a:cxn ang="0">
                      <a:pos x="235" y="689"/>
                    </a:cxn>
                    <a:cxn ang="0">
                      <a:pos x="186" y="677"/>
                    </a:cxn>
                    <a:cxn ang="0">
                      <a:pos x="141" y="663"/>
                    </a:cxn>
                    <a:cxn ang="0">
                      <a:pos x="102" y="648"/>
                    </a:cxn>
                    <a:cxn ang="0">
                      <a:pos x="67" y="630"/>
                    </a:cxn>
                    <a:cxn ang="0">
                      <a:pos x="39" y="608"/>
                    </a:cxn>
                    <a:cxn ang="0">
                      <a:pos x="18" y="583"/>
                    </a:cxn>
                    <a:cxn ang="0">
                      <a:pos x="6" y="554"/>
                    </a:cxn>
                    <a:cxn ang="0">
                      <a:pos x="0" y="524"/>
                    </a:cxn>
                    <a:cxn ang="0">
                      <a:pos x="0" y="520"/>
                    </a:cxn>
                    <a:cxn ang="0">
                      <a:pos x="4" y="487"/>
                    </a:cxn>
                    <a:cxn ang="0">
                      <a:pos x="16" y="446"/>
                    </a:cxn>
                    <a:cxn ang="0">
                      <a:pos x="51" y="370"/>
                    </a:cxn>
                    <a:cxn ang="0">
                      <a:pos x="94" y="299"/>
                    </a:cxn>
                    <a:cxn ang="0">
                      <a:pos x="147" y="235"/>
                    </a:cxn>
                    <a:cxn ang="0">
                      <a:pos x="204" y="176"/>
                    </a:cxn>
                    <a:cxn ang="0">
                      <a:pos x="270" y="125"/>
                    </a:cxn>
                    <a:cxn ang="0">
                      <a:pos x="341" y="82"/>
                    </a:cxn>
                    <a:cxn ang="0">
                      <a:pos x="415" y="47"/>
                    </a:cxn>
                    <a:cxn ang="0">
                      <a:pos x="497" y="21"/>
                    </a:cxn>
                    <a:cxn ang="0">
                      <a:pos x="581" y="6"/>
                    </a:cxn>
                    <a:cxn ang="0">
                      <a:pos x="667" y="0"/>
                    </a:cxn>
                    <a:cxn ang="0">
                      <a:pos x="667" y="0"/>
                    </a:cxn>
                    <a:cxn ang="0">
                      <a:pos x="759" y="6"/>
                    </a:cxn>
                    <a:cxn ang="0">
                      <a:pos x="847" y="23"/>
                    </a:cxn>
                    <a:cxn ang="0">
                      <a:pos x="932" y="53"/>
                    </a:cxn>
                    <a:cxn ang="0">
                      <a:pos x="1010" y="90"/>
                    </a:cxn>
                    <a:cxn ang="0">
                      <a:pos x="1082" y="137"/>
                    </a:cxn>
                    <a:cxn ang="0">
                      <a:pos x="1149" y="194"/>
                    </a:cxn>
                    <a:cxn ang="0">
                      <a:pos x="1208" y="256"/>
                    </a:cxn>
                    <a:cxn ang="0">
                      <a:pos x="1258" y="325"/>
                    </a:cxn>
                    <a:cxn ang="0">
                      <a:pos x="1301" y="401"/>
                    </a:cxn>
                    <a:cxn ang="0">
                      <a:pos x="1301" y="401"/>
                    </a:cxn>
                  </a:cxnLst>
                  <a:rect l="0" t="0" r="r" b="b"/>
                  <a:pathLst>
                    <a:path w="1321" h="712">
                      <a:moveTo>
                        <a:pt x="1301" y="401"/>
                      </a:moveTo>
                      <a:lnTo>
                        <a:pt x="1317" y="442"/>
                      </a:lnTo>
                      <a:lnTo>
                        <a:pt x="1321" y="481"/>
                      </a:lnTo>
                      <a:lnTo>
                        <a:pt x="1315" y="516"/>
                      </a:lnTo>
                      <a:lnTo>
                        <a:pt x="1298" y="550"/>
                      </a:lnTo>
                      <a:lnTo>
                        <a:pt x="1272" y="579"/>
                      </a:lnTo>
                      <a:lnTo>
                        <a:pt x="1239" y="604"/>
                      </a:lnTo>
                      <a:lnTo>
                        <a:pt x="1196" y="628"/>
                      </a:lnTo>
                      <a:lnTo>
                        <a:pt x="1147" y="649"/>
                      </a:lnTo>
                      <a:lnTo>
                        <a:pt x="1092" y="667"/>
                      </a:lnTo>
                      <a:lnTo>
                        <a:pt x="1031" y="683"/>
                      </a:lnTo>
                      <a:lnTo>
                        <a:pt x="967" y="694"/>
                      </a:lnTo>
                      <a:lnTo>
                        <a:pt x="896" y="704"/>
                      </a:lnTo>
                      <a:lnTo>
                        <a:pt x="824" y="710"/>
                      </a:lnTo>
                      <a:lnTo>
                        <a:pt x="795" y="712"/>
                      </a:lnTo>
                      <a:lnTo>
                        <a:pt x="476" y="712"/>
                      </a:lnTo>
                      <a:lnTo>
                        <a:pt x="472" y="712"/>
                      </a:lnTo>
                      <a:lnTo>
                        <a:pt x="409" y="708"/>
                      </a:lnTo>
                      <a:lnTo>
                        <a:pt x="348" y="704"/>
                      </a:lnTo>
                      <a:lnTo>
                        <a:pt x="290" y="696"/>
                      </a:lnTo>
                      <a:lnTo>
                        <a:pt x="235" y="689"/>
                      </a:lnTo>
                      <a:lnTo>
                        <a:pt x="186" y="677"/>
                      </a:lnTo>
                      <a:lnTo>
                        <a:pt x="141" y="663"/>
                      </a:lnTo>
                      <a:lnTo>
                        <a:pt x="102" y="648"/>
                      </a:lnTo>
                      <a:lnTo>
                        <a:pt x="67" y="630"/>
                      </a:lnTo>
                      <a:lnTo>
                        <a:pt x="39" y="608"/>
                      </a:lnTo>
                      <a:lnTo>
                        <a:pt x="18" y="583"/>
                      </a:lnTo>
                      <a:lnTo>
                        <a:pt x="6" y="554"/>
                      </a:lnTo>
                      <a:lnTo>
                        <a:pt x="0" y="524"/>
                      </a:lnTo>
                      <a:lnTo>
                        <a:pt x="0" y="520"/>
                      </a:lnTo>
                      <a:lnTo>
                        <a:pt x="4" y="487"/>
                      </a:lnTo>
                      <a:lnTo>
                        <a:pt x="16" y="446"/>
                      </a:lnTo>
                      <a:lnTo>
                        <a:pt x="51" y="370"/>
                      </a:lnTo>
                      <a:lnTo>
                        <a:pt x="94" y="299"/>
                      </a:lnTo>
                      <a:lnTo>
                        <a:pt x="147" y="235"/>
                      </a:lnTo>
                      <a:lnTo>
                        <a:pt x="204" y="176"/>
                      </a:lnTo>
                      <a:lnTo>
                        <a:pt x="270" y="125"/>
                      </a:lnTo>
                      <a:lnTo>
                        <a:pt x="341" y="82"/>
                      </a:lnTo>
                      <a:lnTo>
                        <a:pt x="415" y="47"/>
                      </a:lnTo>
                      <a:lnTo>
                        <a:pt x="497" y="21"/>
                      </a:lnTo>
                      <a:lnTo>
                        <a:pt x="581" y="6"/>
                      </a:lnTo>
                      <a:lnTo>
                        <a:pt x="667" y="0"/>
                      </a:lnTo>
                      <a:lnTo>
                        <a:pt x="667" y="0"/>
                      </a:lnTo>
                      <a:lnTo>
                        <a:pt x="759" y="6"/>
                      </a:lnTo>
                      <a:lnTo>
                        <a:pt x="847" y="23"/>
                      </a:lnTo>
                      <a:lnTo>
                        <a:pt x="932" y="53"/>
                      </a:lnTo>
                      <a:lnTo>
                        <a:pt x="1010" y="90"/>
                      </a:lnTo>
                      <a:lnTo>
                        <a:pt x="1082" y="137"/>
                      </a:lnTo>
                      <a:lnTo>
                        <a:pt x="1149" y="194"/>
                      </a:lnTo>
                      <a:lnTo>
                        <a:pt x="1208" y="256"/>
                      </a:lnTo>
                      <a:lnTo>
                        <a:pt x="1258" y="325"/>
                      </a:lnTo>
                      <a:lnTo>
                        <a:pt x="1301" y="401"/>
                      </a:lnTo>
                      <a:lnTo>
                        <a:pt x="1301" y="401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FFFFFF"/>
                    </a:gs>
                    <a:gs pos="100000">
                      <a:schemeClr val="folHlink"/>
                    </a:gs>
                  </a:gsLst>
                  <a:lin ang="5400000" scaled="1"/>
                </a:gra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103454" name="Text Box 30"/>
              <p:cNvSpPr txBox="1">
                <a:spLocks noChangeArrowheads="1"/>
              </p:cNvSpPr>
              <p:nvPr/>
            </p:nvSpPr>
            <p:spPr bwMode="gray">
              <a:xfrm>
                <a:off x="2508" y="2025"/>
                <a:ext cx="719" cy="30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 eaLnBrk="0" hangingPunct="0"/>
                <a:r>
                  <a:rPr lang="ru-RU" sz="2000" b="1" dirty="0" smtClean="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Тренд</a:t>
                </a:r>
                <a:endParaRPr lang="en-US" sz="20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</p:txBody>
          </p:sp>
        </p:grpSp>
        <p:sp>
          <p:nvSpPr>
            <p:cNvPr id="103455" name="Oval 31"/>
            <p:cNvSpPr>
              <a:spLocks noChangeArrowheads="1"/>
            </p:cNvSpPr>
            <p:nvPr/>
          </p:nvSpPr>
          <p:spPr bwMode="gray">
            <a:xfrm>
              <a:off x="4272" y="3504"/>
              <a:ext cx="995" cy="276"/>
            </a:xfrm>
            <a:prstGeom prst="ellipse">
              <a:avLst/>
            </a:prstGeom>
            <a:gradFill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/>
            </a:p>
          </p:txBody>
        </p:sp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4" name="Text Box 4"/>
          <p:cNvSpPr txBox="1">
            <a:spLocks noChangeArrowheads="1"/>
          </p:cNvSpPr>
          <p:nvPr/>
        </p:nvSpPr>
        <p:spPr bwMode="auto">
          <a:xfrm>
            <a:off x="2057400" y="5500688"/>
            <a:ext cx="4724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b="1">
                <a:solidFill>
                  <a:schemeClr val="accent1"/>
                </a:solidFill>
                <a:latin typeface="Verdana" pitchFamily="34" charset="0"/>
              </a:rPr>
              <a:t>www.themegallery.com</a:t>
            </a:r>
          </a:p>
        </p:txBody>
      </p:sp>
      <p:sp>
        <p:nvSpPr>
          <p:cNvPr id="87045" name="WordArt 5"/>
          <p:cNvSpPr>
            <a:spLocks noChangeArrowheads="1" noChangeShapeType="1" noTextEdit="1"/>
          </p:cNvSpPr>
          <p:nvPr/>
        </p:nvSpPr>
        <p:spPr bwMode="gray">
          <a:xfrm>
            <a:off x="2209800" y="3048000"/>
            <a:ext cx="4343400" cy="6096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pPr algn="ctr"/>
            <a:r>
              <a:rPr lang="en-US" sz="3600" b="1" kern="10">
                <a:ln w="19050">
                  <a:solidFill>
                    <a:srgbClr val="FFFF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46275"/>
                        <a:invGamma/>
                      </a:schemeClr>
                    </a:gs>
                  </a:gsLst>
                  <a:lin ang="0" scaled="1"/>
                </a:gradFill>
                <a:effectLst>
                  <a:outerShdw dist="71842" dir="2700000" algn="ctr" rotWithShape="0">
                    <a:schemeClr val="tx1">
                      <a:alpha val="50000"/>
                    </a:schemeClr>
                  </a:outerShdw>
                </a:effectLst>
                <a:latin typeface="Arial"/>
                <a:cs typeface="Arial"/>
              </a:rPr>
              <a:t>Thank You !</a:t>
            </a:r>
            <a:endParaRPr lang="ru-RU" sz="3600" b="1" kern="10">
              <a:ln w="19050">
                <a:solidFill>
                  <a:srgbClr val="FFFFFF"/>
                </a:solidFill>
                <a:round/>
                <a:headEnd/>
                <a:tailEnd/>
              </a:ln>
              <a:gradFill rotWithShape="1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46275"/>
                      <a:invGamma/>
                    </a:schemeClr>
                  </a:gs>
                </a:gsLst>
                <a:lin ang="0" scaled="1"/>
              </a:gradFill>
              <a:effectLst>
                <a:outerShdw dist="71842" dir="2700000" algn="ctr" rotWithShape="0">
                  <a:schemeClr val="tx1">
                    <a:alpha val="50000"/>
                  </a:schemeClr>
                </a:outerShdw>
              </a:effectLst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70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70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7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4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Анықтама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. Форсайт - </a:t>
            </a:r>
            <a:r>
              <a:rPr lang="ru-RU" dirty="0" err="1"/>
              <a:t>форсайтқа</a:t>
            </a:r>
            <a:r>
              <a:rPr lang="ru-RU" dirty="0"/>
              <a:t> </a:t>
            </a:r>
            <a:r>
              <a:rPr lang="ru-RU" dirty="0" err="1"/>
              <a:t>қатысатын</a:t>
            </a:r>
            <a:r>
              <a:rPr lang="ru-RU" dirty="0"/>
              <a:t> </a:t>
            </a:r>
            <a:r>
              <a:rPr lang="ru-RU" dirty="0" err="1"/>
              <a:t>адамдарға</a:t>
            </a:r>
            <a:r>
              <a:rPr lang="ru-RU" dirty="0"/>
              <a:t> </a:t>
            </a:r>
            <a:r>
              <a:rPr lang="ru-RU" dirty="0" err="1"/>
              <a:t>болашақ</a:t>
            </a:r>
            <a:r>
              <a:rPr lang="ru-RU" dirty="0"/>
              <a:t> </a:t>
            </a:r>
            <a:r>
              <a:rPr lang="ru-RU" dirty="0" err="1"/>
              <a:t>бейнесін</a:t>
            </a:r>
            <a:r>
              <a:rPr lang="ru-RU" dirty="0"/>
              <a:t>, </a:t>
            </a:r>
            <a:r>
              <a:rPr lang="ru-RU" dirty="0" err="1"/>
              <a:t>олардың</a:t>
            </a:r>
            <a:r>
              <a:rPr lang="ru-RU" dirty="0"/>
              <a:t> </a:t>
            </a:r>
            <a:r>
              <a:rPr lang="ru-RU" dirty="0" err="1"/>
              <a:t>болашаққа</a:t>
            </a:r>
            <a:r>
              <a:rPr lang="ru-RU" dirty="0"/>
              <a:t> </a:t>
            </a:r>
            <a:r>
              <a:rPr lang="ru-RU" dirty="0" err="1"/>
              <a:t>қатысты</a:t>
            </a:r>
            <a:r>
              <a:rPr lang="ru-RU" dirty="0"/>
              <a:t> </a:t>
            </a:r>
            <a:r>
              <a:rPr lang="ru-RU" dirty="0" err="1"/>
              <a:t>әрекеттерін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қалаған</a:t>
            </a:r>
            <a:r>
              <a:rPr lang="ru-RU" dirty="0"/>
              <a:t> </a:t>
            </a:r>
            <a:r>
              <a:rPr lang="ru-RU" dirty="0" err="1"/>
              <a:t>болашағын</a:t>
            </a:r>
            <a:r>
              <a:rPr lang="ru-RU" dirty="0"/>
              <a:t> </a:t>
            </a:r>
            <a:r>
              <a:rPr lang="ru-RU" dirty="0" err="1"/>
              <a:t>келісуге</a:t>
            </a:r>
            <a:r>
              <a:rPr lang="ru-RU" dirty="0"/>
              <a:t> </a:t>
            </a:r>
            <a:r>
              <a:rPr lang="ru-RU" dirty="0" err="1"/>
              <a:t>мүмкіндік</a:t>
            </a:r>
            <a:r>
              <a:rPr lang="ru-RU" dirty="0"/>
              <a:t> </a:t>
            </a:r>
            <a:r>
              <a:rPr lang="ru-RU" dirty="0" err="1"/>
              <a:t>беретін</a:t>
            </a:r>
            <a:r>
              <a:rPr lang="ru-RU" dirty="0"/>
              <a:t> технология. </a:t>
            </a:r>
            <a:r>
              <a:rPr lang="ru-RU" dirty="0" err="1"/>
              <a:t>Әдістеменің</a:t>
            </a:r>
            <a:r>
              <a:rPr lang="ru-RU" dirty="0"/>
              <a:t> </a:t>
            </a:r>
            <a:r>
              <a:rPr lang="ru-RU" dirty="0" err="1"/>
              <a:t>негізі</a:t>
            </a:r>
            <a:r>
              <a:rPr lang="ru-RU" dirty="0"/>
              <a:t>: </a:t>
            </a:r>
            <a:r>
              <a:rPr lang="ru-RU" dirty="0" err="1"/>
              <a:t>уақыт</a:t>
            </a:r>
            <a:r>
              <a:rPr lang="ru-RU" dirty="0"/>
              <a:t> </a:t>
            </a:r>
            <a:r>
              <a:rPr lang="ru-RU" dirty="0" err="1"/>
              <a:t>картасы</a:t>
            </a:r>
            <a:r>
              <a:rPr lang="ru-RU" dirty="0"/>
              <a:t> </a:t>
            </a:r>
            <a:r>
              <a:rPr lang="ru-RU" dirty="0" err="1"/>
              <a:t>бойынша</a:t>
            </a:r>
            <a:r>
              <a:rPr lang="ru-RU" dirty="0"/>
              <a:t> </a:t>
            </a:r>
            <a:r>
              <a:rPr lang="ru-RU" dirty="0" err="1"/>
              <a:t>қатысушылардың</a:t>
            </a:r>
            <a:r>
              <a:rPr lang="ru-RU" dirty="0"/>
              <a:t> </a:t>
            </a:r>
            <a:r>
              <a:rPr lang="ru-RU" dirty="0" err="1"/>
              <a:t>топтық</a:t>
            </a:r>
            <a:r>
              <a:rPr lang="ru-RU" dirty="0"/>
              <a:t> </a:t>
            </a:r>
            <a:r>
              <a:rPr lang="ru-RU" dirty="0" err="1"/>
              <a:t>жұмысы</a:t>
            </a:r>
            <a:r>
              <a:rPr lang="ru-RU" dirty="0"/>
              <a:t>; </a:t>
            </a:r>
            <a:r>
              <a:rPr lang="ru-RU" dirty="0" err="1"/>
              <a:t>мәтіндермен</a:t>
            </a:r>
            <a:r>
              <a:rPr lang="ru-RU" dirty="0"/>
              <a:t> </a:t>
            </a:r>
            <a:r>
              <a:rPr lang="ru-RU" dirty="0" err="1"/>
              <a:t>емес</a:t>
            </a:r>
            <a:r>
              <a:rPr lang="ru-RU" dirty="0"/>
              <a:t>, </a:t>
            </a:r>
            <a:r>
              <a:rPr lang="ru-RU" dirty="0" err="1"/>
              <a:t>суреттермен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диаграммалармен</a:t>
            </a:r>
            <a:r>
              <a:rPr lang="ru-RU" dirty="0"/>
              <a:t> </a:t>
            </a:r>
            <a:r>
              <a:rPr lang="ru-RU" dirty="0" err="1"/>
              <a:t>жұмыс</a:t>
            </a:r>
            <a:r>
              <a:rPr lang="ru-RU" dirty="0"/>
              <a:t> </a:t>
            </a:r>
            <a:r>
              <a:rPr lang="ru-RU" dirty="0" err="1"/>
              <a:t>жасаңыз</a:t>
            </a:r>
            <a:r>
              <a:rPr lang="ru-RU" dirty="0"/>
              <a:t> 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www.themegallery.com</a:t>
            </a:r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www.themegallery.com</a:t>
            </a:r>
          </a:p>
        </p:txBody>
      </p:sp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547688"/>
            <a:ext cx="7978080" cy="563562"/>
          </a:xfrm>
        </p:spPr>
        <p:txBody>
          <a:bodyPr/>
          <a:lstStyle/>
          <a:p>
            <a:r>
              <a:rPr lang="ru-RU" dirty="0" err="1" smtClean="0"/>
              <a:t>Т</a:t>
            </a:r>
            <a:r>
              <a:rPr lang="ru-RU" dirty="0" err="1" smtClean="0"/>
              <a:t>ехнологияның</a:t>
            </a:r>
            <a:r>
              <a:rPr lang="ru-RU" dirty="0" smtClean="0"/>
              <a:t> </a:t>
            </a:r>
            <a:r>
              <a:rPr lang="ru-RU" dirty="0" err="1" smtClean="0"/>
              <a:t>ерекшеліктері</a:t>
            </a:r>
            <a:endParaRPr lang="en-US" dirty="0"/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34" y="1571612"/>
            <a:ext cx="8001055" cy="1570036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2400" dirty="0" err="1"/>
              <a:t>Дәстүрлі</a:t>
            </a:r>
            <a:r>
              <a:rPr lang="ru-RU" sz="2400" dirty="0"/>
              <a:t> </a:t>
            </a:r>
            <a:r>
              <a:rPr lang="ru-RU" sz="2400" dirty="0" err="1"/>
              <a:t>болжаудан</a:t>
            </a:r>
            <a:r>
              <a:rPr lang="ru-RU" sz="2400" dirty="0"/>
              <a:t> </a:t>
            </a:r>
            <a:r>
              <a:rPr lang="ru-RU" sz="2400" dirty="0" err="1"/>
              <a:t>айырмашылығы</a:t>
            </a:r>
            <a:r>
              <a:rPr lang="ru-RU" sz="2400" dirty="0"/>
              <a:t>, </a:t>
            </a:r>
            <a:r>
              <a:rPr lang="ru-RU" sz="2400" dirty="0" err="1"/>
              <a:t>форсайт</a:t>
            </a:r>
            <a:r>
              <a:rPr lang="ru-RU" sz="2400" dirty="0"/>
              <a:t> </a:t>
            </a:r>
            <a:r>
              <a:rPr lang="ru-RU" sz="2400" dirty="0" err="1"/>
              <a:t>технологиясы</a:t>
            </a:r>
            <a:r>
              <a:rPr lang="ru-RU" sz="2400" dirty="0"/>
              <a:t> </a:t>
            </a:r>
            <a:r>
              <a:rPr lang="ru-RU" sz="2400" dirty="0" err="1"/>
              <a:t>болашақ</a:t>
            </a:r>
            <a:r>
              <a:rPr lang="ru-RU" sz="2400" dirty="0"/>
              <a:t> </a:t>
            </a:r>
            <a:r>
              <a:rPr lang="ru-RU" sz="2400" dirty="0" err="1"/>
              <a:t>оқиғаларға</a:t>
            </a:r>
            <a:r>
              <a:rPr lang="ru-RU" sz="2400" dirty="0"/>
              <a:t> </a:t>
            </a:r>
            <a:r>
              <a:rPr lang="ru-RU" sz="2400" dirty="0" err="1"/>
              <a:t>қатысты</a:t>
            </a:r>
            <a:r>
              <a:rPr lang="ru-RU" sz="2400" dirty="0"/>
              <a:t> </a:t>
            </a:r>
            <a:r>
              <a:rPr lang="ru-RU" sz="2400" dirty="0" err="1"/>
              <a:t>белсенді</a:t>
            </a:r>
            <a:r>
              <a:rPr lang="ru-RU" sz="2400" dirty="0"/>
              <a:t>.</a:t>
            </a:r>
            <a:r>
              <a:rPr lang="en-US" sz="2400" dirty="0"/>
              <a:t/>
            </a:r>
            <a:br>
              <a:rPr lang="en-US" sz="2400" dirty="0"/>
            </a:br>
            <a:endParaRPr lang="en-US" sz="2400" dirty="0"/>
          </a:p>
          <a:p>
            <a:pPr lvl="1">
              <a:lnSpc>
                <a:spcPct val="80000"/>
              </a:lnSpc>
            </a:pP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2571736" y="3214686"/>
            <a:ext cx="542928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форсайттың</a:t>
            </a:r>
            <a:r>
              <a:rPr lang="ru-RU" dirty="0"/>
              <a:t> </a:t>
            </a:r>
            <a:r>
              <a:rPr lang="ru-RU" dirty="0" err="1"/>
              <a:t>авторлары</a:t>
            </a:r>
            <a:r>
              <a:rPr lang="ru-RU" dirty="0"/>
              <a:t> мен </a:t>
            </a:r>
            <a:r>
              <a:rPr lang="ru-RU" dirty="0" err="1"/>
              <a:t>қатысушылары</a:t>
            </a:r>
            <a:r>
              <a:rPr lang="ru-RU" dirty="0"/>
              <a:t> </a:t>
            </a:r>
            <a:r>
              <a:rPr lang="ru-RU" dirty="0" err="1"/>
              <a:t>белгілі</a:t>
            </a:r>
            <a:r>
              <a:rPr lang="ru-RU" dirty="0"/>
              <a:t>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жағдайлардың</a:t>
            </a:r>
            <a:r>
              <a:rPr lang="ru-RU" dirty="0"/>
              <a:t> </a:t>
            </a:r>
            <a:r>
              <a:rPr lang="ru-RU" dirty="0" err="1"/>
              <a:t>туындау</a:t>
            </a:r>
            <a:r>
              <a:rPr lang="ru-RU" dirty="0"/>
              <a:t> </a:t>
            </a:r>
            <a:r>
              <a:rPr lang="ru-RU" dirty="0" err="1"/>
              <a:t>ықтималдығы</a:t>
            </a:r>
            <a:r>
              <a:rPr lang="ru-RU" dirty="0"/>
              <a:t> мен </a:t>
            </a:r>
            <a:r>
              <a:rPr lang="ru-RU" dirty="0" err="1"/>
              <a:t>тәуекелдерін</a:t>
            </a:r>
            <a:r>
              <a:rPr lang="ru-RU" dirty="0"/>
              <a:t> </a:t>
            </a:r>
            <a:r>
              <a:rPr lang="ru-RU" dirty="0" err="1"/>
              <a:t>ғана</a:t>
            </a:r>
            <a:r>
              <a:rPr lang="ru-RU" dirty="0"/>
              <a:t> </a:t>
            </a:r>
            <a:r>
              <a:rPr lang="ru-RU" dirty="0" err="1"/>
              <a:t>бағаламайды</a:t>
            </a:r>
            <a:r>
              <a:rPr lang="ru-RU" dirty="0"/>
              <a:t>,</a:t>
            </a:r>
          </a:p>
          <a:p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олардың</a:t>
            </a:r>
            <a:r>
              <a:rPr lang="ru-RU" dirty="0"/>
              <a:t> </a:t>
            </a:r>
            <a:r>
              <a:rPr lang="ru-RU" dirty="0" err="1"/>
              <a:t>ағымдағы</a:t>
            </a:r>
            <a:r>
              <a:rPr lang="ru-RU" dirty="0"/>
              <a:t> </a:t>
            </a:r>
            <a:r>
              <a:rPr lang="ru-RU" dirty="0" err="1"/>
              <a:t>әрекеттерін</a:t>
            </a:r>
            <a:r>
              <a:rPr lang="ru-RU" dirty="0"/>
              <a:t> </a:t>
            </a:r>
            <a:r>
              <a:rPr lang="ru-RU" dirty="0" err="1"/>
              <a:t>позитивті</a:t>
            </a:r>
            <a:r>
              <a:rPr lang="ru-RU" dirty="0"/>
              <a:t> </a:t>
            </a:r>
            <a:r>
              <a:rPr lang="ru-RU" dirty="0" err="1"/>
              <a:t>тенденцияларды</a:t>
            </a:r>
            <a:r>
              <a:rPr lang="ru-RU" dirty="0"/>
              <a:t> </a:t>
            </a:r>
            <a:r>
              <a:rPr lang="ru-RU" dirty="0" err="1"/>
              <a:t>күшейтетін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қажетті</a:t>
            </a:r>
            <a:r>
              <a:rPr lang="ru-RU" dirty="0"/>
              <a:t> </a:t>
            </a:r>
            <a:r>
              <a:rPr lang="ru-RU" dirty="0" err="1"/>
              <a:t>оқиғалардың</a:t>
            </a:r>
            <a:r>
              <a:rPr lang="ru-RU" dirty="0"/>
              <a:t> </a:t>
            </a:r>
            <a:r>
              <a:rPr lang="ru-RU" dirty="0" err="1"/>
              <a:t>ықтималдығын</a:t>
            </a:r>
            <a:r>
              <a:rPr lang="ru-RU" dirty="0"/>
              <a:t> </a:t>
            </a:r>
            <a:r>
              <a:rPr lang="ru-RU" dirty="0" err="1"/>
              <a:t>арттыратын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жағымсыз</a:t>
            </a:r>
            <a:r>
              <a:rPr lang="ru-RU" dirty="0"/>
              <a:t>, </a:t>
            </a:r>
            <a:r>
              <a:rPr lang="ru-RU" dirty="0" err="1"/>
              <a:t>жағымсыз</a:t>
            </a:r>
            <a:r>
              <a:rPr lang="ru-RU" dirty="0"/>
              <a:t> </a:t>
            </a:r>
            <a:r>
              <a:rPr lang="ru-RU" dirty="0" err="1"/>
              <a:t>тенденцияларды</a:t>
            </a:r>
            <a:r>
              <a:rPr lang="ru-RU" dirty="0"/>
              <a:t> </a:t>
            </a:r>
            <a:r>
              <a:rPr lang="ru-RU" dirty="0" err="1"/>
              <a:t>өшіретін</a:t>
            </a:r>
            <a:r>
              <a:rPr lang="ru-RU" dirty="0"/>
              <a:t> </a:t>
            </a:r>
            <a:r>
              <a:rPr lang="ru-RU" dirty="0" err="1"/>
              <a:t>етіп</a:t>
            </a:r>
            <a:r>
              <a:rPr lang="ru-RU" dirty="0"/>
              <a:t> </a:t>
            </a:r>
            <a:r>
              <a:rPr lang="ru-RU" dirty="0" err="1"/>
              <a:t>жобалаңыз</a:t>
            </a:r>
            <a:r>
              <a:rPr lang="ru-RU" dirty="0"/>
              <a:t>. Форсайт </a:t>
            </a:r>
            <a:r>
              <a:rPr lang="ru-RU" dirty="0" err="1"/>
              <a:t>құрылымы</a:t>
            </a:r>
            <a:r>
              <a:rPr lang="ru-RU" dirty="0"/>
              <a:t> </a:t>
            </a:r>
            <a:r>
              <a:rPr lang="ru-RU" dirty="0" err="1"/>
              <a:t>өзіне</a:t>
            </a:r>
            <a:r>
              <a:rPr lang="ru-RU" dirty="0"/>
              <a:t> </a:t>
            </a:r>
            <a:r>
              <a:rPr lang="ru-RU" dirty="0" err="1"/>
              <a:t>таңдалған</a:t>
            </a:r>
            <a:r>
              <a:rPr lang="ru-RU" dirty="0"/>
              <a:t> </a:t>
            </a:r>
            <a:r>
              <a:rPr lang="ru-RU" dirty="0" err="1"/>
              <a:t>мақсатқа</a:t>
            </a:r>
            <a:r>
              <a:rPr lang="ru-RU" dirty="0"/>
              <a:t> </a:t>
            </a:r>
            <a:r>
              <a:rPr lang="ru-RU" dirty="0" err="1"/>
              <a:t>жетелейтін</a:t>
            </a:r>
            <a:r>
              <a:rPr lang="ru-RU" dirty="0"/>
              <a:t> </a:t>
            </a:r>
            <a:r>
              <a:rPr lang="ru-RU" dirty="0" err="1"/>
              <a:t>жобалар</a:t>
            </a:r>
            <a:r>
              <a:rPr lang="ru-RU" dirty="0"/>
              <a:t> мен </a:t>
            </a:r>
            <a:r>
              <a:rPr lang="ru-RU" dirty="0" err="1"/>
              <a:t>оқиғаларды</a:t>
            </a:r>
            <a:r>
              <a:rPr lang="ru-RU" dirty="0"/>
              <a:t> </a:t>
            </a:r>
            <a:r>
              <a:rPr lang="ru-RU" dirty="0" err="1"/>
              <a:t>белгілеуді</a:t>
            </a:r>
            <a:r>
              <a:rPr lang="ru-RU" dirty="0"/>
              <a:t> </a:t>
            </a:r>
            <a:r>
              <a:rPr lang="ru-RU" dirty="0" err="1"/>
              <a:t>қамтиды</a:t>
            </a:r>
            <a:r>
              <a:rPr lang="ru-RU" dirty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www.themegallery.com</a:t>
            </a:r>
          </a:p>
        </p:txBody>
      </p:sp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Жұмыс</a:t>
            </a:r>
            <a:r>
              <a:rPr lang="ru-RU" dirty="0" smtClean="0"/>
              <a:t> </a:t>
            </a:r>
            <a:r>
              <a:rPr lang="ru-RU" dirty="0" err="1" smtClean="0"/>
              <a:t>жоспары</a:t>
            </a:r>
            <a:endParaRPr lang="en-US" dirty="0">
              <a:solidFill>
                <a:schemeClr val="accent1"/>
              </a:solidFill>
            </a:endParaRPr>
          </a:p>
        </p:txBody>
      </p:sp>
      <p:grpSp>
        <p:nvGrpSpPr>
          <p:cNvPr id="89149" name="Group 61"/>
          <p:cNvGrpSpPr>
            <a:grpSpLocks/>
          </p:cNvGrpSpPr>
          <p:nvPr/>
        </p:nvGrpSpPr>
        <p:grpSpPr bwMode="auto">
          <a:xfrm>
            <a:off x="2209800" y="2057400"/>
            <a:ext cx="4724400" cy="685800"/>
            <a:chOff x="1296" y="1824"/>
            <a:chExt cx="2976" cy="432"/>
          </a:xfrm>
        </p:grpSpPr>
        <p:sp>
          <p:nvSpPr>
            <p:cNvPr id="89150" name="AutoShape 62"/>
            <p:cNvSpPr>
              <a:spLocks noChangeArrowheads="1"/>
            </p:cNvSpPr>
            <p:nvPr/>
          </p:nvSpPr>
          <p:spPr bwMode="gray">
            <a:xfrm>
              <a:off x="1786" y="1899"/>
              <a:ext cx="2486" cy="288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chemeClr val="accent2">
                    <a:gamma/>
                    <a:tint val="21176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12700" algn="ctr">
              <a:solidFill>
                <a:schemeClr val="bg1"/>
              </a:solidFill>
              <a:round/>
              <a:headEnd/>
              <a:tailEnd/>
            </a:ln>
            <a:effectLst>
              <a:outerShdw dist="99190" dir="238833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r>
                <a:rPr lang="kk-KZ" dirty="0" smtClean="0"/>
                <a:t>Тақырыпқа кіріспе </a:t>
              </a:r>
              <a:endParaRPr lang="ru-RU" dirty="0"/>
            </a:p>
          </p:txBody>
        </p:sp>
        <p:sp>
          <p:nvSpPr>
            <p:cNvPr id="89151" name="AutoShape 63"/>
            <p:cNvSpPr>
              <a:spLocks noChangeArrowheads="1"/>
            </p:cNvSpPr>
            <p:nvPr/>
          </p:nvSpPr>
          <p:spPr bwMode="gray">
            <a:xfrm>
              <a:off x="1296" y="1824"/>
              <a:ext cx="432" cy="432"/>
            </a:xfrm>
            <a:prstGeom prst="diamond">
              <a:avLst/>
            </a:prstGeom>
            <a:solidFill>
              <a:schemeClr val="accent2"/>
            </a:solidFill>
            <a:ln w="25400" algn="ctr">
              <a:solidFill>
                <a:schemeClr val="bg1"/>
              </a:solidFill>
              <a:miter lim="800000"/>
              <a:headEnd/>
              <a:tailEnd/>
            </a:ln>
            <a:effectLst>
              <a:outerShdw dist="63500" dir="221219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9153" name="Text Box 65"/>
            <p:cNvSpPr txBox="1">
              <a:spLocks noChangeArrowheads="1"/>
            </p:cNvSpPr>
            <p:nvPr/>
          </p:nvSpPr>
          <p:spPr bwMode="gray">
            <a:xfrm>
              <a:off x="1393" y="1886"/>
              <a:ext cx="223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2400">
                  <a:solidFill>
                    <a:schemeClr val="bg1"/>
                  </a:solidFill>
                </a:rPr>
                <a:t>1</a:t>
              </a:r>
            </a:p>
          </p:txBody>
        </p:sp>
      </p:grpSp>
      <p:grpSp>
        <p:nvGrpSpPr>
          <p:cNvPr id="89154" name="Group 66"/>
          <p:cNvGrpSpPr>
            <a:grpSpLocks/>
          </p:cNvGrpSpPr>
          <p:nvPr/>
        </p:nvGrpSpPr>
        <p:grpSpPr bwMode="auto">
          <a:xfrm>
            <a:off x="2209800" y="2895600"/>
            <a:ext cx="4724400" cy="685800"/>
            <a:chOff x="1296" y="1824"/>
            <a:chExt cx="2976" cy="432"/>
          </a:xfrm>
        </p:grpSpPr>
        <p:sp>
          <p:nvSpPr>
            <p:cNvPr id="89155" name="AutoShape 67"/>
            <p:cNvSpPr>
              <a:spLocks noChangeArrowheads="1"/>
            </p:cNvSpPr>
            <p:nvPr/>
          </p:nvSpPr>
          <p:spPr bwMode="gray">
            <a:xfrm>
              <a:off x="1536" y="1899"/>
              <a:ext cx="2736" cy="288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chemeClr val="accent1">
                    <a:gamma/>
                    <a:tint val="21176"/>
                    <a:invGamma/>
                  </a:schemeClr>
                </a:gs>
                <a:gs pos="100000">
                  <a:schemeClr val="accent1"/>
                </a:gs>
              </a:gsLst>
              <a:lin ang="0" scaled="1"/>
            </a:gradFill>
            <a:ln w="12700" algn="ctr">
              <a:solidFill>
                <a:schemeClr val="bg1"/>
              </a:solidFill>
              <a:round/>
              <a:headEnd/>
              <a:tailEnd/>
            </a:ln>
            <a:effectLst>
              <a:outerShdw dist="99190" dir="238833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9156" name="AutoShape 68"/>
            <p:cNvSpPr>
              <a:spLocks noChangeArrowheads="1"/>
            </p:cNvSpPr>
            <p:nvPr/>
          </p:nvSpPr>
          <p:spPr bwMode="gray">
            <a:xfrm>
              <a:off x="1296" y="1824"/>
              <a:ext cx="432" cy="432"/>
            </a:xfrm>
            <a:prstGeom prst="diamond">
              <a:avLst/>
            </a:prstGeom>
            <a:solidFill>
              <a:schemeClr val="accent1"/>
            </a:solidFill>
            <a:ln w="25400" algn="ctr">
              <a:solidFill>
                <a:schemeClr val="bg1"/>
              </a:solidFill>
              <a:miter lim="800000"/>
              <a:headEnd/>
              <a:tailEnd/>
            </a:ln>
            <a:effectLst>
              <a:outerShdw dist="63500" dir="221219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9157" name="Text Box 69"/>
            <p:cNvSpPr txBox="1">
              <a:spLocks noChangeArrowheads="1"/>
            </p:cNvSpPr>
            <p:nvPr/>
          </p:nvSpPr>
          <p:spPr bwMode="gray">
            <a:xfrm>
              <a:off x="1680" y="1934"/>
              <a:ext cx="2160" cy="2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/>
              <a:r>
                <a:rPr lang="ru-RU" b="1" dirty="0" err="1" smtClean="0">
                  <a:solidFill>
                    <a:srgbClr val="000000"/>
                  </a:solidFill>
                </a:rPr>
                <a:t>Суреттермен</a:t>
              </a:r>
              <a:r>
                <a:rPr lang="ru-RU" b="1" dirty="0" smtClean="0">
                  <a:solidFill>
                    <a:srgbClr val="000000"/>
                  </a:solidFill>
                </a:rPr>
                <a:t> </a:t>
              </a:r>
              <a:r>
                <a:rPr lang="ru-RU" b="1" dirty="0" err="1" smtClean="0">
                  <a:solidFill>
                    <a:srgbClr val="000000"/>
                  </a:solidFill>
                </a:rPr>
                <a:t>жұмыс</a:t>
              </a:r>
              <a:endParaRPr lang="en-US" b="1" dirty="0">
                <a:solidFill>
                  <a:srgbClr val="000000"/>
                </a:solidFill>
              </a:endParaRPr>
            </a:p>
          </p:txBody>
        </p:sp>
        <p:sp>
          <p:nvSpPr>
            <p:cNvPr id="89158" name="Text Box 70"/>
            <p:cNvSpPr txBox="1">
              <a:spLocks noChangeArrowheads="1"/>
            </p:cNvSpPr>
            <p:nvPr/>
          </p:nvSpPr>
          <p:spPr bwMode="gray">
            <a:xfrm>
              <a:off x="1393" y="1886"/>
              <a:ext cx="223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2400">
                  <a:solidFill>
                    <a:schemeClr val="bg1"/>
                  </a:solidFill>
                </a:rPr>
                <a:t>2</a:t>
              </a:r>
            </a:p>
          </p:txBody>
        </p:sp>
      </p:grpSp>
      <p:grpSp>
        <p:nvGrpSpPr>
          <p:cNvPr id="89159" name="Group 71"/>
          <p:cNvGrpSpPr>
            <a:grpSpLocks/>
          </p:cNvGrpSpPr>
          <p:nvPr/>
        </p:nvGrpSpPr>
        <p:grpSpPr bwMode="auto">
          <a:xfrm>
            <a:off x="2209800" y="3733800"/>
            <a:ext cx="4791075" cy="685800"/>
            <a:chOff x="1296" y="1824"/>
            <a:chExt cx="3018" cy="432"/>
          </a:xfrm>
        </p:grpSpPr>
        <p:sp>
          <p:nvSpPr>
            <p:cNvPr id="89160" name="AutoShape 72"/>
            <p:cNvSpPr>
              <a:spLocks noChangeArrowheads="1"/>
            </p:cNvSpPr>
            <p:nvPr/>
          </p:nvSpPr>
          <p:spPr bwMode="gray">
            <a:xfrm>
              <a:off x="1536" y="1899"/>
              <a:ext cx="2736" cy="288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chemeClr val="tx2">
                    <a:gamma/>
                    <a:tint val="21176"/>
                    <a:invGamma/>
                  </a:schemeClr>
                </a:gs>
                <a:gs pos="100000">
                  <a:schemeClr val="tx2"/>
                </a:gs>
              </a:gsLst>
              <a:lin ang="0" scaled="1"/>
            </a:gradFill>
            <a:ln w="12700" algn="ctr">
              <a:solidFill>
                <a:schemeClr val="bg1"/>
              </a:solidFill>
              <a:round/>
              <a:headEnd/>
              <a:tailEnd/>
            </a:ln>
            <a:effectLst>
              <a:outerShdw dist="99190" dir="238833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9161" name="AutoShape 73"/>
            <p:cNvSpPr>
              <a:spLocks noChangeArrowheads="1"/>
            </p:cNvSpPr>
            <p:nvPr/>
          </p:nvSpPr>
          <p:spPr bwMode="gray">
            <a:xfrm>
              <a:off x="1296" y="1824"/>
              <a:ext cx="432" cy="432"/>
            </a:xfrm>
            <a:prstGeom prst="diamond">
              <a:avLst/>
            </a:prstGeom>
            <a:solidFill>
              <a:schemeClr val="hlink"/>
            </a:solidFill>
            <a:ln w="25400" algn="ctr">
              <a:solidFill>
                <a:schemeClr val="bg1"/>
              </a:solidFill>
              <a:miter lim="800000"/>
              <a:headEnd/>
              <a:tailEnd/>
            </a:ln>
            <a:effectLst>
              <a:outerShdw dist="63500" dir="221219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9162" name="Text Box 74"/>
            <p:cNvSpPr txBox="1">
              <a:spLocks noChangeArrowheads="1"/>
            </p:cNvSpPr>
            <p:nvPr/>
          </p:nvSpPr>
          <p:spPr bwMode="gray">
            <a:xfrm>
              <a:off x="1680" y="1934"/>
              <a:ext cx="2634" cy="23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kk-KZ" b="1" dirty="0" smtClean="0">
                  <a:solidFill>
                    <a:srgbClr val="000000"/>
                  </a:solidFill>
                </a:rPr>
                <a:t>Уақыт картасының көрінісі</a:t>
              </a:r>
              <a:endParaRPr lang="en-US" b="1" dirty="0">
                <a:solidFill>
                  <a:srgbClr val="000000"/>
                </a:solidFill>
              </a:endParaRPr>
            </a:p>
          </p:txBody>
        </p:sp>
        <p:sp>
          <p:nvSpPr>
            <p:cNvPr id="89163" name="Text Box 75"/>
            <p:cNvSpPr txBox="1">
              <a:spLocks noChangeArrowheads="1"/>
            </p:cNvSpPr>
            <p:nvPr/>
          </p:nvSpPr>
          <p:spPr bwMode="gray">
            <a:xfrm>
              <a:off x="1393" y="1886"/>
              <a:ext cx="223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2400">
                  <a:solidFill>
                    <a:schemeClr val="bg1"/>
                  </a:solidFill>
                </a:rPr>
                <a:t>3</a:t>
              </a:r>
            </a:p>
          </p:txBody>
        </p:sp>
      </p:grpSp>
      <p:grpSp>
        <p:nvGrpSpPr>
          <p:cNvPr id="89164" name="Group 76"/>
          <p:cNvGrpSpPr>
            <a:grpSpLocks/>
          </p:cNvGrpSpPr>
          <p:nvPr/>
        </p:nvGrpSpPr>
        <p:grpSpPr bwMode="auto">
          <a:xfrm>
            <a:off x="2209800" y="4648200"/>
            <a:ext cx="4724400" cy="685800"/>
            <a:chOff x="1296" y="1824"/>
            <a:chExt cx="2976" cy="432"/>
          </a:xfrm>
        </p:grpSpPr>
        <p:sp>
          <p:nvSpPr>
            <p:cNvPr id="89165" name="AutoShape 77"/>
            <p:cNvSpPr>
              <a:spLocks noChangeArrowheads="1"/>
            </p:cNvSpPr>
            <p:nvPr/>
          </p:nvSpPr>
          <p:spPr bwMode="gray">
            <a:xfrm>
              <a:off x="1536" y="1899"/>
              <a:ext cx="2736" cy="288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chemeClr val="folHlink">
                    <a:gamma/>
                    <a:tint val="21176"/>
                    <a:invGamma/>
                  </a:schemeClr>
                </a:gs>
                <a:gs pos="100000">
                  <a:schemeClr val="folHlink"/>
                </a:gs>
              </a:gsLst>
              <a:lin ang="0" scaled="1"/>
            </a:gradFill>
            <a:ln w="12700" algn="ctr">
              <a:solidFill>
                <a:schemeClr val="bg1"/>
              </a:solidFill>
              <a:round/>
              <a:headEnd/>
              <a:tailEnd/>
            </a:ln>
            <a:effectLst>
              <a:outerShdw dist="99190" dir="238833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9166" name="AutoShape 78"/>
            <p:cNvSpPr>
              <a:spLocks noChangeArrowheads="1"/>
            </p:cNvSpPr>
            <p:nvPr/>
          </p:nvSpPr>
          <p:spPr bwMode="gray">
            <a:xfrm>
              <a:off x="1296" y="1824"/>
              <a:ext cx="432" cy="432"/>
            </a:xfrm>
            <a:prstGeom prst="diamond">
              <a:avLst/>
            </a:prstGeom>
            <a:solidFill>
              <a:schemeClr val="folHlink"/>
            </a:solidFill>
            <a:ln w="25400" algn="ctr">
              <a:solidFill>
                <a:schemeClr val="bg1"/>
              </a:solidFill>
              <a:miter lim="800000"/>
              <a:headEnd/>
              <a:tailEnd/>
            </a:ln>
            <a:effectLst>
              <a:outerShdw dist="63500" dir="221219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9167" name="Text Box 79"/>
            <p:cNvSpPr txBox="1">
              <a:spLocks noChangeArrowheads="1"/>
            </p:cNvSpPr>
            <p:nvPr/>
          </p:nvSpPr>
          <p:spPr bwMode="gray">
            <a:xfrm>
              <a:off x="1680" y="1934"/>
              <a:ext cx="2160" cy="2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/>
              <a:r>
                <a:rPr lang="kk-KZ" b="1" dirty="0" smtClean="0">
                  <a:solidFill>
                    <a:srgbClr val="000000"/>
                  </a:solidFill>
                </a:rPr>
                <a:t>Жалпы ұстаным</a:t>
              </a:r>
              <a:endParaRPr lang="en-US" b="1" dirty="0">
                <a:solidFill>
                  <a:srgbClr val="000000"/>
                </a:solidFill>
              </a:endParaRPr>
            </a:p>
          </p:txBody>
        </p:sp>
        <p:sp>
          <p:nvSpPr>
            <p:cNvPr id="89168" name="Text Box 80"/>
            <p:cNvSpPr txBox="1">
              <a:spLocks noChangeArrowheads="1"/>
            </p:cNvSpPr>
            <p:nvPr/>
          </p:nvSpPr>
          <p:spPr bwMode="gray">
            <a:xfrm>
              <a:off x="1393" y="1886"/>
              <a:ext cx="223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2400">
                  <a:solidFill>
                    <a:schemeClr val="bg1"/>
                  </a:solidFill>
                </a:rPr>
                <a:t>4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>
          <a:xfrm>
            <a:off x="1071538" y="500042"/>
            <a:ext cx="7391400" cy="563562"/>
          </a:xfrm>
        </p:spPr>
        <p:txBody>
          <a:bodyPr/>
          <a:lstStyle/>
          <a:p>
            <a:r>
              <a:rPr lang="ru-RU" sz="2400" dirty="0"/>
              <a:t>"</a:t>
            </a:r>
            <a:r>
              <a:rPr lang="ru-RU" sz="2400" dirty="0" err="1"/>
              <a:t>Жаңа</a:t>
            </a:r>
            <a:r>
              <a:rPr lang="ru-RU" sz="2400" dirty="0"/>
              <a:t> </a:t>
            </a:r>
            <a:r>
              <a:rPr lang="ru-RU" sz="2400" dirty="0" err="1"/>
              <a:t>мектеп</a:t>
            </a:r>
            <a:r>
              <a:rPr lang="ru-RU" sz="2400" dirty="0"/>
              <a:t> - </a:t>
            </a:r>
            <a:r>
              <a:rPr lang="ru-RU" sz="2400" dirty="0" err="1"/>
              <a:t>саралаудың</a:t>
            </a:r>
            <a:r>
              <a:rPr lang="ru-RU" sz="2400" dirty="0"/>
              <a:t> </a:t>
            </a:r>
            <a:r>
              <a:rPr lang="ru-RU" sz="2400" dirty="0" err="1"/>
              <a:t>жаңа</a:t>
            </a:r>
            <a:r>
              <a:rPr lang="ru-RU" sz="2400" dirty="0"/>
              <a:t> </a:t>
            </a:r>
            <a:r>
              <a:rPr lang="ru-RU" sz="2400" dirty="0" err="1"/>
              <a:t>әдістері</a:t>
            </a:r>
            <a:r>
              <a:rPr lang="ru-RU" sz="2400" dirty="0"/>
              <a:t>"</a:t>
            </a:r>
            <a:endParaRPr lang="ru-RU" sz="2400" dirty="0" smtClean="0"/>
          </a:p>
        </p:txBody>
      </p:sp>
      <p:grpSp>
        <p:nvGrpSpPr>
          <p:cNvPr id="90115" name="Group 3"/>
          <p:cNvGrpSpPr>
            <a:grpSpLocks/>
          </p:cNvGrpSpPr>
          <p:nvPr/>
        </p:nvGrpSpPr>
        <p:grpSpPr bwMode="auto">
          <a:xfrm>
            <a:off x="2286000" y="1676400"/>
            <a:ext cx="4495800" cy="4514850"/>
            <a:chOff x="1824" y="633"/>
            <a:chExt cx="2834" cy="2849"/>
          </a:xfrm>
        </p:grpSpPr>
        <p:sp>
          <p:nvSpPr>
            <p:cNvPr id="90116" name="Puzzle3"/>
            <p:cNvSpPr>
              <a:spLocks noEditPoints="1" noChangeArrowheads="1"/>
            </p:cNvSpPr>
            <p:nvPr/>
          </p:nvSpPr>
          <p:spPr bwMode="gray">
            <a:xfrm>
              <a:off x="3204" y="633"/>
              <a:ext cx="1114" cy="1514"/>
            </a:xfrm>
            <a:custGeom>
              <a:avLst/>
              <a:gdLst>
                <a:gd name="T0" fmla="*/ 10391 w 21600"/>
                <a:gd name="T1" fmla="*/ 15806 h 21600"/>
                <a:gd name="T2" fmla="*/ 20551 w 21600"/>
                <a:gd name="T3" fmla="*/ 21088 h 21600"/>
                <a:gd name="T4" fmla="*/ 13180 w 21600"/>
                <a:gd name="T5" fmla="*/ 13801 h 21600"/>
                <a:gd name="T6" fmla="*/ 20551 w 21600"/>
                <a:gd name="T7" fmla="*/ 7025 h 21600"/>
                <a:gd name="T8" fmla="*/ 10500 w 21600"/>
                <a:gd name="T9" fmla="*/ 52 h 21600"/>
                <a:gd name="T10" fmla="*/ 692 w 21600"/>
                <a:gd name="T11" fmla="*/ 6802 h 21600"/>
                <a:gd name="T12" fmla="*/ 8064 w 21600"/>
                <a:gd name="T13" fmla="*/ 13526 h 21600"/>
                <a:gd name="T14" fmla="*/ 692 w 21600"/>
                <a:gd name="T15" fmla="*/ 21088 h 21600"/>
                <a:gd name="T16" fmla="*/ 2273 w 21600"/>
                <a:gd name="T17" fmla="*/ 7719 h 21600"/>
                <a:gd name="T18" fmla="*/ 19149 w 21600"/>
                <a:gd name="T19" fmla="*/ 202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6625" y="20892"/>
                  </a:moveTo>
                  <a:lnTo>
                    <a:pt x="7105" y="21023"/>
                  </a:lnTo>
                  <a:lnTo>
                    <a:pt x="7513" y="21088"/>
                  </a:lnTo>
                  <a:lnTo>
                    <a:pt x="7922" y="21115"/>
                  </a:lnTo>
                  <a:lnTo>
                    <a:pt x="8242" y="21115"/>
                  </a:lnTo>
                  <a:lnTo>
                    <a:pt x="8544" y="21062"/>
                  </a:lnTo>
                  <a:lnTo>
                    <a:pt x="8810" y="20997"/>
                  </a:lnTo>
                  <a:lnTo>
                    <a:pt x="9023" y="20892"/>
                  </a:lnTo>
                  <a:lnTo>
                    <a:pt x="9148" y="20761"/>
                  </a:lnTo>
                  <a:lnTo>
                    <a:pt x="9290" y="20616"/>
                  </a:lnTo>
                  <a:lnTo>
                    <a:pt x="9361" y="20459"/>
                  </a:lnTo>
                  <a:lnTo>
                    <a:pt x="9396" y="20289"/>
                  </a:lnTo>
                  <a:lnTo>
                    <a:pt x="9396" y="20092"/>
                  </a:lnTo>
                  <a:lnTo>
                    <a:pt x="9325" y="19909"/>
                  </a:lnTo>
                  <a:lnTo>
                    <a:pt x="9219" y="19738"/>
                  </a:lnTo>
                  <a:lnTo>
                    <a:pt x="9094" y="19555"/>
                  </a:lnTo>
                  <a:lnTo>
                    <a:pt x="8917" y="19384"/>
                  </a:lnTo>
                  <a:lnTo>
                    <a:pt x="8650" y="19162"/>
                  </a:lnTo>
                  <a:lnTo>
                    <a:pt x="8437" y="18900"/>
                  </a:lnTo>
                  <a:lnTo>
                    <a:pt x="8277" y="18624"/>
                  </a:lnTo>
                  <a:lnTo>
                    <a:pt x="8135" y="18349"/>
                  </a:lnTo>
                  <a:lnTo>
                    <a:pt x="8028" y="18048"/>
                  </a:lnTo>
                  <a:lnTo>
                    <a:pt x="7993" y="17746"/>
                  </a:lnTo>
                  <a:lnTo>
                    <a:pt x="7993" y="17471"/>
                  </a:lnTo>
                  <a:lnTo>
                    <a:pt x="8028" y="17169"/>
                  </a:lnTo>
                  <a:lnTo>
                    <a:pt x="8135" y="16920"/>
                  </a:lnTo>
                  <a:lnTo>
                    <a:pt x="8277" y="16671"/>
                  </a:lnTo>
                  <a:lnTo>
                    <a:pt x="8366" y="16540"/>
                  </a:lnTo>
                  <a:lnTo>
                    <a:pt x="8473" y="16409"/>
                  </a:lnTo>
                  <a:lnTo>
                    <a:pt x="8615" y="16317"/>
                  </a:lnTo>
                  <a:lnTo>
                    <a:pt x="8739" y="16213"/>
                  </a:lnTo>
                  <a:lnTo>
                    <a:pt x="8881" y="16134"/>
                  </a:lnTo>
                  <a:lnTo>
                    <a:pt x="9059" y="16055"/>
                  </a:lnTo>
                  <a:lnTo>
                    <a:pt x="9254" y="15990"/>
                  </a:lnTo>
                  <a:lnTo>
                    <a:pt x="9432" y="15911"/>
                  </a:lnTo>
                  <a:lnTo>
                    <a:pt x="9663" y="15885"/>
                  </a:lnTo>
                  <a:lnTo>
                    <a:pt x="9876" y="15833"/>
                  </a:lnTo>
                  <a:lnTo>
                    <a:pt x="10142" y="15806"/>
                  </a:lnTo>
                  <a:lnTo>
                    <a:pt x="10391" y="15806"/>
                  </a:lnTo>
                  <a:lnTo>
                    <a:pt x="10728" y="15806"/>
                  </a:lnTo>
                  <a:lnTo>
                    <a:pt x="10995" y="15806"/>
                  </a:lnTo>
                  <a:lnTo>
                    <a:pt x="11279" y="15833"/>
                  </a:lnTo>
                  <a:lnTo>
                    <a:pt x="11546" y="15885"/>
                  </a:lnTo>
                  <a:lnTo>
                    <a:pt x="11776" y="15937"/>
                  </a:lnTo>
                  <a:lnTo>
                    <a:pt x="12025" y="15990"/>
                  </a:lnTo>
                  <a:lnTo>
                    <a:pt x="12221" y="16055"/>
                  </a:lnTo>
                  <a:lnTo>
                    <a:pt x="12434" y="16134"/>
                  </a:lnTo>
                  <a:lnTo>
                    <a:pt x="12611" y="16213"/>
                  </a:lnTo>
                  <a:lnTo>
                    <a:pt x="12771" y="16317"/>
                  </a:lnTo>
                  <a:lnTo>
                    <a:pt x="12913" y="16409"/>
                  </a:lnTo>
                  <a:lnTo>
                    <a:pt x="13038" y="16514"/>
                  </a:lnTo>
                  <a:lnTo>
                    <a:pt x="13251" y="16737"/>
                  </a:lnTo>
                  <a:lnTo>
                    <a:pt x="13428" y="16986"/>
                  </a:lnTo>
                  <a:lnTo>
                    <a:pt x="13517" y="17248"/>
                  </a:lnTo>
                  <a:lnTo>
                    <a:pt x="13588" y="17523"/>
                  </a:lnTo>
                  <a:lnTo>
                    <a:pt x="13588" y="17799"/>
                  </a:lnTo>
                  <a:lnTo>
                    <a:pt x="13517" y="18074"/>
                  </a:lnTo>
                  <a:lnTo>
                    <a:pt x="13428" y="18323"/>
                  </a:lnTo>
                  <a:lnTo>
                    <a:pt x="13286" y="18572"/>
                  </a:lnTo>
                  <a:lnTo>
                    <a:pt x="13109" y="18808"/>
                  </a:lnTo>
                  <a:lnTo>
                    <a:pt x="12878" y="19031"/>
                  </a:lnTo>
                  <a:lnTo>
                    <a:pt x="12434" y="19411"/>
                  </a:lnTo>
                  <a:lnTo>
                    <a:pt x="12132" y="19738"/>
                  </a:lnTo>
                  <a:lnTo>
                    <a:pt x="12025" y="19856"/>
                  </a:lnTo>
                  <a:lnTo>
                    <a:pt x="11919" y="20014"/>
                  </a:lnTo>
                  <a:lnTo>
                    <a:pt x="11883" y="20132"/>
                  </a:lnTo>
                  <a:lnTo>
                    <a:pt x="11883" y="20263"/>
                  </a:lnTo>
                  <a:lnTo>
                    <a:pt x="11883" y="20394"/>
                  </a:lnTo>
                  <a:lnTo>
                    <a:pt x="11954" y="20485"/>
                  </a:lnTo>
                  <a:lnTo>
                    <a:pt x="12061" y="20590"/>
                  </a:lnTo>
                  <a:lnTo>
                    <a:pt x="12185" y="20695"/>
                  </a:lnTo>
                  <a:lnTo>
                    <a:pt x="12327" y="20787"/>
                  </a:lnTo>
                  <a:lnTo>
                    <a:pt x="12540" y="20892"/>
                  </a:lnTo>
                  <a:lnTo>
                    <a:pt x="12771" y="20997"/>
                  </a:lnTo>
                  <a:lnTo>
                    <a:pt x="13073" y="21088"/>
                  </a:lnTo>
                  <a:lnTo>
                    <a:pt x="13428" y="21193"/>
                  </a:lnTo>
                  <a:lnTo>
                    <a:pt x="13873" y="21298"/>
                  </a:lnTo>
                  <a:lnTo>
                    <a:pt x="14317" y="21390"/>
                  </a:lnTo>
                  <a:lnTo>
                    <a:pt x="14778" y="21468"/>
                  </a:lnTo>
                  <a:lnTo>
                    <a:pt x="15294" y="21547"/>
                  </a:lnTo>
                  <a:lnTo>
                    <a:pt x="15809" y="21600"/>
                  </a:lnTo>
                  <a:lnTo>
                    <a:pt x="16359" y="21652"/>
                  </a:lnTo>
                  <a:lnTo>
                    <a:pt x="16875" y="21678"/>
                  </a:lnTo>
                  <a:lnTo>
                    <a:pt x="17407" y="21678"/>
                  </a:lnTo>
                  <a:lnTo>
                    <a:pt x="17958" y="21678"/>
                  </a:lnTo>
                  <a:lnTo>
                    <a:pt x="18473" y="21652"/>
                  </a:lnTo>
                  <a:lnTo>
                    <a:pt x="18953" y="21573"/>
                  </a:lnTo>
                  <a:lnTo>
                    <a:pt x="19397" y="21495"/>
                  </a:lnTo>
                  <a:lnTo>
                    <a:pt x="19841" y="21390"/>
                  </a:lnTo>
                  <a:lnTo>
                    <a:pt x="20214" y="21272"/>
                  </a:lnTo>
                  <a:lnTo>
                    <a:pt x="20551" y="21088"/>
                  </a:lnTo>
                  <a:lnTo>
                    <a:pt x="20480" y="20787"/>
                  </a:lnTo>
                  <a:lnTo>
                    <a:pt x="20409" y="20485"/>
                  </a:lnTo>
                  <a:lnTo>
                    <a:pt x="20356" y="20158"/>
                  </a:lnTo>
                  <a:lnTo>
                    <a:pt x="20356" y="19804"/>
                  </a:lnTo>
                  <a:lnTo>
                    <a:pt x="20321" y="19083"/>
                  </a:lnTo>
                  <a:lnTo>
                    <a:pt x="20356" y="18349"/>
                  </a:lnTo>
                  <a:lnTo>
                    <a:pt x="20409" y="17641"/>
                  </a:lnTo>
                  <a:lnTo>
                    <a:pt x="20480" y="17012"/>
                  </a:lnTo>
                  <a:lnTo>
                    <a:pt x="20551" y="16488"/>
                  </a:lnTo>
                  <a:lnTo>
                    <a:pt x="20551" y="16055"/>
                  </a:lnTo>
                  <a:lnTo>
                    <a:pt x="20551" y="15911"/>
                  </a:lnTo>
                  <a:lnTo>
                    <a:pt x="20445" y="15754"/>
                  </a:lnTo>
                  <a:lnTo>
                    <a:pt x="20356" y="15610"/>
                  </a:lnTo>
                  <a:lnTo>
                    <a:pt x="20178" y="15452"/>
                  </a:lnTo>
                  <a:lnTo>
                    <a:pt x="20001" y="15334"/>
                  </a:lnTo>
                  <a:lnTo>
                    <a:pt x="19770" y="15230"/>
                  </a:lnTo>
                  <a:lnTo>
                    <a:pt x="19521" y="15125"/>
                  </a:lnTo>
                  <a:lnTo>
                    <a:pt x="19290" y="15059"/>
                  </a:lnTo>
                  <a:lnTo>
                    <a:pt x="19024" y="15007"/>
                  </a:lnTo>
                  <a:lnTo>
                    <a:pt x="18740" y="14954"/>
                  </a:lnTo>
                  <a:lnTo>
                    <a:pt x="18509" y="14954"/>
                  </a:lnTo>
                  <a:lnTo>
                    <a:pt x="18225" y="14954"/>
                  </a:lnTo>
                  <a:lnTo>
                    <a:pt x="17994" y="15007"/>
                  </a:lnTo>
                  <a:lnTo>
                    <a:pt x="17763" y="15085"/>
                  </a:lnTo>
                  <a:lnTo>
                    <a:pt x="17550" y="15177"/>
                  </a:lnTo>
                  <a:lnTo>
                    <a:pt x="17372" y="15308"/>
                  </a:lnTo>
                  <a:lnTo>
                    <a:pt x="17176" y="15426"/>
                  </a:lnTo>
                  <a:lnTo>
                    <a:pt x="16928" y="15557"/>
                  </a:lnTo>
                  <a:lnTo>
                    <a:pt x="16661" y="15636"/>
                  </a:lnTo>
                  <a:lnTo>
                    <a:pt x="16359" y="15688"/>
                  </a:lnTo>
                  <a:lnTo>
                    <a:pt x="16022" y="15715"/>
                  </a:lnTo>
                  <a:lnTo>
                    <a:pt x="15667" y="15688"/>
                  </a:lnTo>
                  <a:lnTo>
                    <a:pt x="15294" y="15662"/>
                  </a:lnTo>
                  <a:lnTo>
                    <a:pt x="14956" y="15583"/>
                  </a:lnTo>
                  <a:lnTo>
                    <a:pt x="14619" y="15479"/>
                  </a:lnTo>
                  <a:lnTo>
                    <a:pt x="14281" y="15334"/>
                  </a:lnTo>
                  <a:lnTo>
                    <a:pt x="13961" y="15177"/>
                  </a:lnTo>
                  <a:lnTo>
                    <a:pt x="13695" y="14981"/>
                  </a:lnTo>
                  <a:lnTo>
                    <a:pt x="13588" y="14850"/>
                  </a:lnTo>
                  <a:lnTo>
                    <a:pt x="13482" y="14732"/>
                  </a:lnTo>
                  <a:lnTo>
                    <a:pt x="13393" y="14600"/>
                  </a:lnTo>
                  <a:lnTo>
                    <a:pt x="13322" y="14456"/>
                  </a:lnTo>
                  <a:lnTo>
                    <a:pt x="13251" y="14299"/>
                  </a:lnTo>
                  <a:lnTo>
                    <a:pt x="13215" y="14155"/>
                  </a:lnTo>
                  <a:lnTo>
                    <a:pt x="13180" y="13971"/>
                  </a:lnTo>
                  <a:lnTo>
                    <a:pt x="13180" y="13801"/>
                  </a:lnTo>
                  <a:lnTo>
                    <a:pt x="13180" y="13591"/>
                  </a:lnTo>
                  <a:lnTo>
                    <a:pt x="13215" y="13395"/>
                  </a:lnTo>
                  <a:lnTo>
                    <a:pt x="13251" y="13198"/>
                  </a:lnTo>
                  <a:lnTo>
                    <a:pt x="13322" y="13015"/>
                  </a:lnTo>
                  <a:lnTo>
                    <a:pt x="13393" y="12870"/>
                  </a:lnTo>
                  <a:lnTo>
                    <a:pt x="13482" y="12713"/>
                  </a:lnTo>
                  <a:lnTo>
                    <a:pt x="13588" y="12569"/>
                  </a:lnTo>
                  <a:lnTo>
                    <a:pt x="13730" y="12438"/>
                  </a:lnTo>
                  <a:lnTo>
                    <a:pt x="13997" y="12215"/>
                  </a:lnTo>
                  <a:lnTo>
                    <a:pt x="14334" y="12005"/>
                  </a:lnTo>
                  <a:lnTo>
                    <a:pt x="14690" y="11861"/>
                  </a:lnTo>
                  <a:lnTo>
                    <a:pt x="15063" y="11756"/>
                  </a:lnTo>
                  <a:lnTo>
                    <a:pt x="15436" y="11678"/>
                  </a:lnTo>
                  <a:lnTo>
                    <a:pt x="15809" y="11638"/>
                  </a:lnTo>
                  <a:lnTo>
                    <a:pt x="16182" y="11638"/>
                  </a:lnTo>
                  <a:lnTo>
                    <a:pt x="16555" y="11678"/>
                  </a:lnTo>
                  <a:lnTo>
                    <a:pt x="16910" y="11730"/>
                  </a:lnTo>
                  <a:lnTo>
                    <a:pt x="17248" y="11835"/>
                  </a:lnTo>
                  <a:lnTo>
                    <a:pt x="17514" y="11966"/>
                  </a:lnTo>
                  <a:lnTo>
                    <a:pt x="17763" y="12110"/>
                  </a:lnTo>
                  <a:lnTo>
                    <a:pt x="17887" y="12215"/>
                  </a:lnTo>
                  <a:lnTo>
                    <a:pt x="18065" y="12307"/>
                  </a:lnTo>
                  <a:lnTo>
                    <a:pt x="18260" y="12412"/>
                  </a:lnTo>
                  <a:lnTo>
                    <a:pt x="18438" y="12464"/>
                  </a:lnTo>
                  <a:lnTo>
                    <a:pt x="18669" y="12543"/>
                  </a:lnTo>
                  <a:lnTo>
                    <a:pt x="18882" y="12569"/>
                  </a:lnTo>
                  <a:lnTo>
                    <a:pt x="19113" y="12595"/>
                  </a:lnTo>
                  <a:lnTo>
                    <a:pt x="19361" y="12608"/>
                  </a:lnTo>
                  <a:lnTo>
                    <a:pt x="19592" y="12608"/>
                  </a:lnTo>
                  <a:lnTo>
                    <a:pt x="19841" y="12595"/>
                  </a:lnTo>
                  <a:lnTo>
                    <a:pt x="20072" y="12543"/>
                  </a:lnTo>
                  <a:lnTo>
                    <a:pt x="20321" y="12490"/>
                  </a:lnTo>
                  <a:lnTo>
                    <a:pt x="20551" y="12438"/>
                  </a:lnTo>
                  <a:lnTo>
                    <a:pt x="20800" y="12333"/>
                  </a:lnTo>
                  <a:lnTo>
                    <a:pt x="20996" y="12241"/>
                  </a:lnTo>
                  <a:lnTo>
                    <a:pt x="21244" y="12110"/>
                  </a:lnTo>
                  <a:lnTo>
                    <a:pt x="21298" y="12032"/>
                  </a:lnTo>
                  <a:lnTo>
                    <a:pt x="21404" y="11966"/>
                  </a:lnTo>
                  <a:lnTo>
                    <a:pt x="21475" y="11861"/>
                  </a:lnTo>
                  <a:lnTo>
                    <a:pt x="21511" y="11730"/>
                  </a:lnTo>
                  <a:lnTo>
                    <a:pt x="21617" y="11481"/>
                  </a:lnTo>
                  <a:lnTo>
                    <a:pt x="21653" y="11180"/>
                  </a:lnTo>
                  <a:lnTo>
                    <a:pt x="21653" y="10826"/>
                  </a:lnTo>
                  <a:lnTo>
                    <a:pt x="21653" y="10472"/>
                  </a:lnTo>
                  <a:lnTo>
                    <a:pt x="21582" y="10092"/>
                  </a:lnTo>
                  <a:lnTo>
                    <a:pt x="21511" y="9725"/>
                  </a:lnTo>
                  <a:lnTo>
                    <a:pt x="21298" y="8912"/>
                  </a:lnTo>
                  <a:lnTo>
                    <a:pt x="21067" y="8191"/>
                  </a:lnTo>
                  <a:lnTo>
                    <a:pt x="20800" y="7536"/>
                  </a:lnTo>
                  <a:lnTo>
                    <a:pt x="20551" y="7025"/>
                  </a:lnTo>
                  <a:lnTo>
                    <a:pt x="20001" y="7103"/>
                  </a:lnTo>
                  <a:lnTo>
                    <a:pt x="19432" y="7156"/>
                  </a:lnTo>
                  <a:lnTo>
                    <a:pt x="18846" y="7208"/>
                  </a:lnTo>
                  <a:lnTo>
                    <a:pt x="18225" y="7208"/>
                  </a:lnTo>
                  <a:lnTo>
                    <a:pt x="17656" y="7208"/>
                  </a:lnTo>
                  <a:lnTo>
                    <a:pt x="17070" y="7182"/>
                  </a:lnTo>
                  <a:lnTo>
                    <a:pt x="16484" y="7156"/>
                  </a:lnTo>
                  <a:lnTo>
                    <a:pt x="15986" y="7103"/>
                  </a:lnTo>
                  <a:lnTo>
                    <a:pt x="14992" y="6999"/>
                  </a:lnTo>
                  <a:lnTo>
                    <a:pt x="14210" y="6907"/>
                  </a:lnTo>
                  <a:lnTo>
                    <a:pt x="13695" y="6828"/>
                  </a:lnTo>
                  <a:lnTo>
                    <a:pt x="13517" y="6802"/>
                  </a:lnTo>
                  <a:lnTo>
                    <a:pt x="13073" y="6645"/>
                  </a:lnTo>
                  <a:lnTo>
                    <a:pt x="12700" y="6474"/>
                  </a:lnTo>
                  <a:lnTo>
                    <a:pt x="12363" y="6304"/>
                  </a:lnTo>
                  <a:lnTo>
                    <a:pt x="12132" y="6094"/>
                  </a:lnTo>
                  <a:lnTo>
                    <a:pt x="11919" y="5871"/>
                  </a:lnTo>
                  <a:lnTo>
                    <a:pt x="11776" y="5649"/>
                  </a:lnTo>
                  <a:lnTo>
                    <a:pt x="11688" y="5413"/>
                  </a:lnTo>
                  <a:lnTo>
                    <a:pt x="11617" y="5190"/>
                  </a:lnTo>
                  <a:lnTo>
                    <a:pt x="11617" y="4941"/>
                  </a:lnTo>
                  <a:lnTo>
                    <a:pt x="11652" y="4718"/>
                  </a:lnTo>
                  <a:lnTo>
                    <a:pt x="11723" y="4482"/>
                  </a:lnTo>
                  <a:lnTo>
                    <a:pt x="11812" y="4285"/>
                  </a:lnTo>
                  <a:lnTo>
                    <a:pt x="11919" y="4089"/>
                  </a:lnTo>
                  <a:lnTo>
                    <a:pt x="12096" y="3905"/>
                  </a:lnTo>
                  <a:lnTo>
                    <a:pt x="12292" y="3735"/>
                  </a:lnTo>
                  <a:lnTo>
                    <a:pt x="12505" y="3604"/>
                  </a:lnTo>
                  <a:lnTo>
                    <a:pt x="12700" y="3460"/>
                  </a:lnTo>
                  <a:lnTo>
                    <a:pt x="12878" y="3250"/>
                  </a:lnTo>
                  <a:lnTo>
                    <a:pt x="13038" y="3027"/>
                  </a:lnTo>
                  <a:lnTo>
                    <a:pt x="13180" y="2752"/>
                  </a:lnTo>
                  <a:lnTo>
                    <a:pt x="13286" y="2477"/>
                  </a:lnTo>
                  <a:lnTo>
                    <a:pt x="13322" y="2175"/>
                  </a:lnTo>
                  <a:lnTo>
                    <a:pt x="13357" y="1874"/>
                  </a:lnTo>
                  <a:lnTo>
                    <a:pt x="13286" y="1572"/>
                  </a:lnTo>
                  <a:lnTo>
                    <a:pt x="13180" y="1271"/>
                  </a:lnTo>
                  <a:lnTo>
                    <a:pt x="13038" y="983"/>
                  </a:lnTo>
                  <a:lnTo>
                    <a:pt x="12949" y="865"/>
                  </a:lnTo>
                  <a:lnTo>
                    <a:pt x="12807" y="733"/>
                  </a:lnTo>
                  <a:lnTo>
                    <a:pt x="12665" y="616"/>
                  </a:lnTo>
                  <a:lnTo>
                    <a:pt x="12505" y="511"/>
                  </a:lnTo>
                  <a:lnTo>
                    <a:pt x="12327" y="406"/>
                  </a:lnTo>
                  <a:lnTo>
                    <a:pt x="12132" y="314"/>
                  </a:lnTo>
                  <a:lnTo>
                    <a:pt x="11883" y="235"/>
                  </a:lnTo>
                  <a:lnTo>
                    <a:pt x="11652" y="183"/>
                  </a:lnTo>
                  <a:lnTo>
                    <a:pt x="11368" y="104"/>
                  </a:lnTo>
                  <a:lnTo>
                    <a:pt x="11101" y="78"/>
                  </a:lnTo>
                  <a:lnTo>
                    <a:pt x="10800" y="52"/>
                  </a:lnTo>
                  <a:lnTo>
                    <a:pt x="10444" y="52"/>
                  </a:lnTo>
                  <a:lnTo>
                    <a:pt x="10142" y="52"/>
                  </a:lnTo>
                  <a:lnTo>
                    <a:pt x="9840" y="78"/>
                  </a:lnTo>
                  <a:lnTo>
                    <a:pt x="9574" y="104"/>
                  </a:lnTo>
                  <a:lnTo>
                    <a:pt x="9325" y="157"/>
                  </a:lnTo>
                  <a:lnTo>
                    <a:pt x="9094" y="209"/>
                  </a:lnTo>
                  <a:lnTo>
                    <a:pt x="8846" y="262"/>
                  </a:lnTo>
                  <a:lnTo>
                    <a:pt x="8650" y="340"/>
                  </a:lnTo>
                  <a:lnTo>
                    <a:pt x="8437" y="432"/>
                  </a:lnTo>
                  <a:lnTo>
                    <a:pt x="8277" y="511"/>
                  </a:lnTo>
                  <a:lnTo>
                    <a:pt x="8100" y="616"/>
                  </a:lnTo>
                  <a:lnTo>
                    <a:pt x="7957" y="707"/>
                  </a:lnTo>
                  <a:lnTo>
                    <a:pt x="7833" y="838"/>
                  </a:lnTo>
                  <a:lnTo>
                    <a:pt x="7620" y="1061"/>
                  </a:lnTo>
                  <a:lnTo>
                    <a:pt x="7442" y="1336"/>
                  </a:lnTo>
                  <a:lnTo>
                    <a:pt x="7353" y="1599"/>
                  </a:lnTo>
                  <a:lnTo>
                    <a:pt x="7318" y="1900"/>
                  </a:lnTo>
                  <a:lnTo>
                    <a:pt x="7318" y="2175"/>
                  </a:lnTo>
                  <a:lnTo>
                    <a:pt x="7353" y="2450"/>
                  </a:lnTo>
                  <a:lnTo>
                    <a:pt x="7442" y="2726"/>
                  </a:lnTo>
                  <a:lnTo>
                    <a:pt x="7620" y="2975"/>
                  </a:lnTo>
                  <a:lnTo>
                    <a:pt x="7833" y="3198"/>
                  </a:lnTo>
                  <a:lnTo>
                    <a:pt x="8064" y="3433"/>
                  </a:lnTo>
                  <a:lnTo>
                    <a:pt x="8295" y="3630"/>
                  </a:lnTo>
                  <a:lnTo>
                    <a:pt x="8508" y="3853"/>
                  </a:lnTo>
                  <a:lnTo>
                    <a:pt x="8686" y="4089"/>
                  </a:lnTo>
                  <a:lnTo>
                    <a:pt x="8775" y="4312"/>
                  </a:lnTo>
                  <a:lnTo>
                    <a:pt x="8846" y="4561"/>
                  </a:lnTo>
                  <a:lnTo>
                    <a:pt x="8846" y="4810"/>
                  </a:lnTo>
                  <a:lnTo>
                    <a:pt x="8810" y="5059"/>
                  </a:lnTo>
                  <a:lnTo>
                    <a:pt x="8721" y="5295"/>
                  </a:lnTo>
                  <a:lnTo>
                    <a:pt x="8579" y="5544"/>
                  </a:lnTo>
                  <a:lnTo>
                    <a:pt x="8366" y="5766"/>
                  </a:lnTo>
                  <a:lnTo>
                    <a:pt x="8135" y="5976"/>
                  </a:lnTo>
                  <a:lnTo>
                    <a:pt x="7833" y="6199"/>
                  </a:lnTo>
                  <a:lnTo>
                    <a:pt x="7478" y="6369"/>
                  </a:lnTo>
                  <a:lnTo>
                    <a:pt x="7069" y="6527"/>
                  </a:lnTo>
                  <a:lnTo>
                    <a:pt x="6590" y="6671"/>
                  </a:lnTo>
                  <a:lnTo>
                    <a:pt x="6092" y="6802"/>
                  </a:lnTo>
                  <a:lnTo>
                    <a:pt x="5684" y="6802"/>
                  </a:lnTo>
                  <a:lnTo>
                    <a:pt x="5133" y="6802"/>
                  </a:lnTo>
                  <a:lnTo>
                    <a:pt x="4547" y="6802"/>
                  </a:lnTo>
                  <a:lnTo>
                    <a:pt x="3872" y="6802"/>
                  </a:lnTo>
                  <a:lnTo>
                    <a:pt x="3144" y="6802"/>
                  </a:lnTo>
                  <a:lnTo>
                    <a:pt x="2362" y="6802"/>
                  </a:lnTo>
                  <a:lnTo>
                    <a:pt x="1545" y="6802"/>
                  </a:lnTo>
                  <a:lnTo>
                    <a:pt x="692" y="6802"/>
                  </a:lnTo>
                  <a:lnTo>
                    <a:pt x="586" y="7234"/>
                  </a:lnTo>
                  <a:lnTo>
                    <a:pt x="461" y="7837"/>
                  </a:lnTo>
                  <a:lnTo>
                    <a:pt x="355" y="8493"/>
                  </a:lnTo>
                  <a:lnTo>
                    <a:pt x="248" y="9187"/>
                  </a:lnTo>
                  <a:lnTo>
                    <a:pt x="142" y="9869"/>
                  </a:lnTo>
                  <a:lnTo>
                    <a:pt x="106" y="10498"/>
                  </a:lnTo>
                  <a:lnTo>
                    <a:pt x="106" y="10983"/>
                  </a:lnTo>
                  <a:lnTo>
                    <a:pt x="106" y="11311"/>
                  </a:lnTo>
                  <a:lnTo>
                    <a:pt x="213" y="11481"/>
                  </a:lnTo>
                  <a:lnTo>
                    <a:pt x="319" y="11651"/>
                  </a:lnTo>
                  <a:lnTo>
                    <a:pt x="497" y="11783"/>
                  </a:lnTo>
                  <a:lnTo>
                    <a:pt x="692" y="11914"/>
                  </a:lnTo>
                  <a:lnTo>
                    <a:pt x="941" y="12032"/>
                  </a:lnTo>
                  <a:lnTo>
                    <a:pt x="1207" y="12110"/>
                  </a:lnTo>
                  <a:lnTo>
                    <a:pt x="1509" y="12189"/>
                  </a:lnTo>
                  <a:lnTo>
                    <a:pt x="1794" y="12241"/>
                  </a:lnTo>
                  <a:lnTo>
                    <a:pt x="2131" y="12267"/>
                  </a:lnTo>
                  <a:lnTo>
                    <a:pt x="2433" y="12281"/>
                  </a:lnTo>
                  <a:lnTo>
                    <a:pt x="2735" y="12267"/>
                  </a:lnTo>
                  <a:lnTo>
                    <a:pt x="3055" y="12241"/>
                  </a:lnTo>
                  <a:lnTo>
                    <a:pt x="3357" y="12189"/>
                  </a:lnTo>
                  <a:lnTo>
                    <a:pt x="3623" y="12084"/>
                  </a:lnTo>
                  <a:lnTo>
                    <a:pt x="3872" y="11979"/>
                  </a:lnTo>
                  <a:lnTo>
                    <a:pt x="4103" y="11861"/>
                  </a:lnTo>
                  <a:lnTo>
                    <a:pt x="4316" y="11704"/>
                  </a:lnTo>
                  <a:lnTo>
                    <a:pt x="4582" y="11612"/>
                  </a:lnTo>
                  <a:lnTo>
                    <a:pt x="4849" y="11533"/>
                  </a:lnTo>
                  <a:lnTo>
                    <a:pt x="5169" y="11507"/>
                  </a:lnTo>
                  <a:lnTo>
                    <a:pt x="5506" y="11481"/>
                  </a:lnTo>
                  <a:lnTo>
                    <a:pt x="5808" y="11507"/>
                  </a:lnTo>
                  <a:lnTo>
                    <a:pt x="6146" y="11560"/>
                  </a:lnTo>
                  <a:lnTo>
                    <a:pt x="6501" y="11651"/>
                  </a:lnTo>
                  <a:lnTo>
                    <a:pt x="6803" y="11783"/>
                  </a:lnTo>
                  <a:lnTo>
                    <a:pt x="7105" y="11940"/>
                  </a:lnTo>
                  <a:lnTo>
                    <a:pt x="7353" y="12110"/>
                  </a:lnTo>
                  <a:lnTo>
                    <a:pt x="7584" y="12333"/>
                  </a:lnTo>
                  <a:lnTo>
                    <a:pt x="7798" y="12595"/>
                  </a:lnTo>
                  <a:lnTo>
                    <a:pt x="7922" y="12870"/>
                  </a:lnTo>
                  <a:lnTo>
                    <a:pt x="8028" y="13198"/>
                  </a:lnTo>
                  <a:lnTo>
                    <a:pt x="8064" y="13526"/>
                  </a:lnTo>
                  <a:lnTo>
                    <a:pt x="8028" y="13775"/>
                  </a:lnTo>
                  <a:lnTo>
                    <a:pt x="7922" y="13998"/>
                  </a:lnTo>
                  <a:lnTo>
                    <a:pt x="7798" y="14220"/>
                  </a:lnTo>
                  <a:lnTo>
                    <a:pt x="7584" y="14404"/>
                  </a:lnTo>
                  <a:lnTo>
                    <a:pt x="7353" y="14574"/>
                  </a:lnTo>
                  <a:lnTo>
                    <a:pt x="7105" y="14732"/>
                  </a:lnTo>
                  <a:lnTo>
                    <a:pt x="6803" y="14850"/>
                  </a:lnTo>
                  <a:lnTo>
                    <a:pt x="6501" y="14954"/>
                  </a:lnTo>
                  <a:lnTo>
                    <a:pt x="6146" y="15033"/>
                  </a:lnTo>
                  <a:lnTo>
                    <a:pt x="5808" y="15085"/>
                  </a:lnTo>
                  <a:lnTo>
                    <a:pt x="5506" y="15085"/>
                  </a:lnTo>
                  <a:lnTo>
                    <a:pt x="5169" y="15059"/>
                  </a:lnTo>
                  <a:lnTo>
                    <a:pt x="4849" y="15007"/>
                  </a:lnTo>
                  <a:lnTo>
                    <a:pt x="4582" y="14902"/>
                  </a:lnTo>
                  <a:lnTo>
                    <a:pt x="4316" y="14784"/>
                  </a:lnTo>
                  <a:lnTo>
                    <a:pt x="4103" y="14600"/>
                  </a:lnTo>
                  <a:lnTo>
                    <a:pt x="3907" y="14430"/>
                  </a:lnTo>
                  <a:lnTo>
                    <a:pt x="3659" y="14299"/>
                  </a:lnTo>
                  <a:lnTo>
                    <a:pt x="3428" y="14194"/>
                  </a:lnTo>
                  <a:lnTo>
                    <a:pt x="3179" y="14129"/>
                  </a:lnTo>
                  <a:lnTo>
                    <a:pt x="2913" y="14102"/>
                  </a:lnTo>
                  <a:lnTo>
                    <a:pt x="2646" y="14102"/>
                  </a:lnTo>
                  <a:lnTo>
                    <a:pt x="2362" y="14129"/>
                  </a:lnTo>
                  <a:lnTo>
                    <a:pt x="2096" y="14168"/>
                  </a:lnTo>
                  <a:lnTo>
                    <a:pt x="1811" y="14273"/>
                  </a:lnTo>
                  <a:lnTo>
                    <a:pt x="1545" y="14378"/>
                  </a:lnTo>
                  <a:lnTo>
                    <a:pt x="1314" y="14496"/>
                  </a:lnTo>
                  <a:lnTo>
                    <a:pt x="1065" y="14653"/>
                  </a:lnTo>
                  <a:lnTo>
                    <a:pt x="870" y="14797"/>
                  </a:lnTo>
                  <a:lnTo>
                    <a:pt x="657" y="14981"/>
                  </a:lnTo>
                  <a:lnTo>
                    <a:pt x="497" y="15177"/>
                  </a:lnTo>
                  <a:lnTo>
                    <a:pt x="390" y="15413"/>
                  </a:lnTo>
                  <a:lnTo>
                    <a:pt x="284" y="15636"/>
                  </a:lnTo>
                  <a:lnTo>
                    <a:pt x="248" y="15911"/>
                  </a:lnTo>
                  <a:lnTo>
                    <a:pt x="284" y="16239"/>
                  </a:lnTo>
                  <a:lnTo>
                    <a:pt x="319" y="16566"/>
                  </a:lnTo>
                  <a:lnTo>
                    <a:pt x="497" y="17340"/>
                  </a:lnTo>
                  <a:lnTo>
                    <a:pt x="692" y="18152"/>
                  </a:lnTo>
                  <a:lnTo>
                    <a:pt x="799" y="18559"/>
                  </a:lnTo>
                  <a:lnTo>
                    <a:pt x="905" y="18978"/>
                  </a:lnTo>
                  <a:lnTo>
                    <a:pt x="959" y="19384"/>
                  </a:lnTo>
                  <a:lnTo>
                    <a:pt x="994" y="19791"/>
                  </a:lnTo>
                  <a:lnTo>
                    <a:pt x="994" y="20132"/>
                  </a:lnTo>
                  <a:lnTo>
                    <a:pt x="959" y="20485"/>
                  </a:lnTo>
                  <a:lnTo>
                    <a:pt x="941" y="20669"/>
                  </a:lnTo>
                  <a:lnTo>
                    <a:pt x="870" y="20813"/>
                  </a:lnTo>
                  <a:lnTo>
                    <a:pt x="799" y="20970"/>
                  </a:lnTo>
                  <a:lnTo>
                    <a:pt x="692" y="21088"/>
                  </a:lnTo>
                  <a:lnTo>
                    <a:pt x="1474" y="20997"/>
                  </a:lnTo>
                  <a:lnTo>
                    <a:pt x="2291" y="20866"/>
                  </a:lnTo>
                  <a:lnTo>
                    <a:pt x="3108" y="20787"/>
                  </a:lnTo>
                  <a:lnTo>
                    <a:pt x="3907" y="20721"/>
                  </a:lnTo>
                  <a:lnTo>
                    <a:pt x="4653" y="20695"/>
                  </a:lnTo>
                  <a:lnTo>
                    <a:pt x="5364" y="20695"/>
                  </a:lnTo>
                  <a:lnTo>
                    <a:pt x="5701" y="20721"/>
                  </a:lnTo>
                  <a:lnTo>
                    <a:pt x="6057" y="20761"/>
                  </a:lnTo>
                  <a:lnTo>
                    <a:pt x="6323" y="20813"/>
                  </a:lnTo>
                  <a:lnTo>
                    <a:pt x="6625" y="20892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>
                    <a:gamma/>
                    <a:shade val="63529"/>
                    <a:invGamma/>
                  </a:schemeClr>
                </a:gs>
                <a:gs pos="100000">
                  <a:schemeClr val="accent1"/>
                </a:gs>
              </a:gsLst>
              <a:lin ang="5400000" scaled="1"/>
            </a:gradFill>
            <a:ln w="57150">
              <a:solidFill>
                <a:srgbClr val="FFFFFF"/>
              </a:solidFill>
              <a:miter lim="800000"/>
              <a:headEnd/>
              <a:tailEnd/>
            </a:ln>
            <a:effectLst>
              <a:outerShdw dist="135003" dir="2471156" algn="ctr" rotWithShape="0">
                <a:srgbClr val="000000">
                  <a:alpha val="50000"/>
                </a:srgbClr>
              </a:outerShdw>
            </a:effectLst>
          </p:spPr>
          <p:txBody>
            <a:bodyPr/>
            <a:lstStyle/>
            <a:p>
              <a:endParaRPr lang="ru-RU"/>
            </a:p>
          </p:txBody>
        </p:sp>
        <p:sp>
          <p:nvSpPr>
            <p:cNvPr id="90117" name="Puzzle2"/>
            <p:cNvSpPr>
              <a:spLocks noEditPoints="1" noChangeArrowheads="1"/>
            </p:cNvSpPr>
            <p:nvPr/>
          </p:nvSpPr>
          <p:spPr bwMode="gray">
            <a:xfrm>
              <a:off x="2880" y="1736"/>
              <a:ext cx="1778" cy="1379"/>
            </a:xfrm>
            <a:custGeom>
              <a:avLst/>
              <a:gdLst>
                <a:gd name="T0" fmla="*/ 11 w 21600"/>
                <a:gd name="T1" fmla="*/ 13386 h 21600"/>
                <a:gd name="T2" fmla="*/ 4202 w 21600"/>
                <a:gd name="T3" fmla="*/ 21161 h 21600"/>
                <a:gd name="T4" fmla="*/ 10400 w 21600"/>
                <a:gd name="T5" fmla="*/ 13909 h 21600"/>
                <a:gd name="T6" fmla="*/ 16821 w 21600"/>
                <a:gd name="T7" fmla="*/ 21190 h 21600"/>
                <a:gd name="T8" fmla="*/ 21600 w 21600"/>
                <a:gd name="T9" fmla="*/ 15083 h 21600"/>
                <a:gd name="T10" fmla="*/ 16889 w 21600"/>
                <a:gd name="T11" fmla="*/ 5739 h 21600"/>
                <a:gd name="T12" fmla="*/ 10800 w 21600"/>
                <a:gd name="T13" fmla="*/ 28 h 21600"/>
                <a:gd name="T14" fmla="*/ 4202 w 21600"/>
                <a:gd name="T15" fmla="*/ 5894 h 21600"/>
                <a:gd name="T16" fmla="*/ 5388 w 21600"/>
                <a:gd name="T17" fmla="*/ 6742 h 21600"/>
                <a:gd name="T18" fmla="*/ 16177 w 21600"/>
                <a:gd name="T19" fmla="*/ 20441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4247" y="12354"/>
                  </a:moveTo>
                  <a:lnTo>
                    <a:pt x="4134" y="12468"/>
                  </a:lnTo>
                  <a:lnTo>
                    <a:pt x="4010" y="12581"/>
                  </a:lnTo>
                  <a:lnTo>
                    <a:pt x="3897" y="12637"/>
                  </a:lnTo>
                  <a:lnTo>
                    <a:pt x="3773" y="12694"/>
                  </a:lnTo>
                  <a:lnTo>
                    <a:pt x="3637" y="12694"/>
                  </a:lnTo>
                  <a:lnTo>
                    <a:pt x="3524" y="12694"/>
                  </a:lnTo>
                  <a:lnTo>
                    <a:pt x="3400" y="12665"/>
                  </a:lnTo>
                  <a:lnTo>
                    <a:pt x="3287" y="12609"/>
                  </a:lnTo>
                  <a:lnTo>
                    <a:pt x="3027" y="12496"/>
                  </a:lnTo>
                  <a:lnTo>
                    <a:pt x="2790" y="12340"/>
                  </a:lnTo>
                  <a:lnTo>
                    <a:pt x="2530" y="12142"/>
                  </a:lnTo>
                  <a:lnTo>
                    <a:pt x="2293" y="11987"/>
                  </a:lnTo>
                  <a:lnTo>
                    <a:pt x="2033" y="11817"/>
                  </a:lnTo>
                  <a:lnTo>
                    <a:pt x="1773" y="11676"/>
                  </a:lnTo>
                  <a:lnTo>
                    <a:pt x="1638" y="11662"/>
                  </a:lnTo>
                  <a:lnTo>
                    <a:pt x="1513" y="11634"/>
                  </a:lnTo>
                  <a:lnTo>
                    <a:pt x="1378" y="11634"/>
                  </a:lnTo>
                  <a:lnTo>
                    <a:pt x="1253" y="11634"/>
                  </a:lnTo>
                  <a:lnTo>
                    <a:pt x="1118" y="11662"/>
                  </a:lnTo>
                  <a:lnTo>
                    <a:pt x="971" y="11732"/>
                  </a:lnTo>
                  <a:lnTo>
                    <a:pt x="835" y="11817"/>
                  </a:lnTo>
                  <a:lnTo>
                    <a:pt x="711" y="11959"/>
                  </a:lnTo>
                  <a:lnTo>
                    <a:pt x="553" y="12086"/>
                  </a:lnTo>
                  <a:lnTo>
                    <a:pt x="429" y="12284"/>
                  </a:lnTo>
                  <a:lnTo>
                    <a:pt x="271" y="12524"/>
                  </a:lnTo>
                  <a:lnTo>
                    <a:pt x="146" y="12793"/>
                  </a:lnTo>
                  <a:lnTo>
                    <a:pt x="79" y="12962"/>
                  </a:lnTo>
                  <a:lnTo>
                    <a:pt x="33" y="13146"/>
                  </a:lnTo>
                  <a:lnTo>
                    <a:pt x="11" y="13386"/>
                  </a:lnTo>
                  <a:lnTo>
                    <a:pt x="11" y="13641"/>
                  </a:lnTo>
                  <a:lnTo>
                    <a:pt x="33" y="13881"/>
                  </a:lnTo>
                  <a:lnTo>
                    <a:pt x="101" y="14150"/>
                  </a:lnTo>
                  <a:lnTo>
                    <a:pt x="192" y="14404"/>
                  </a:lnTo>
                  <a:lnTo>
                    <a:pt x="293" y="14645"/>
                  </a:lnTo>
                  <a:lnTo>
                    <a:pt x="451" y="14857"/>
                  </a:lnTo>
                  <a:lnTo>
                    <a:pt x="621" y="15054"/>
                  </a:lnTo>
                  <a:lnTo>
                    <a:pt x="734" y="15125"/>
                  </a:lnTo>
                  <a:lnTo>
                    <a:pt x="835" y="15210"/>
                  </a:lnTo>
                  <a:lnTo>
                    <a:pt x="948" y="15267"/>
                  </a:lnTo>
                  <a:lnTo>
                    <a:pt x="1084" y="15323"/>
                  </a:lnTo>
                  <a:lnTo>
                    <a:pt x="1208" y="15351"/>
                  </a:lnTo>
                  <a:lnTo>
                    <a:pt x="1355" y="15380"/>
                  </a:lnTo>
                  <a:lnTo>
                    <a:pt x="1513" y="15380"/>
                  </a:lnTo>
                  <a:lnTo>
                    <a:pt x="1683" y="15380"/>
                  </a:lnTo>
                  <a:lnTo>
                    <a:pt x="1864" y="15351"/>
                  </a:lnTo>
                  <a:lnTo>
                    <a:pt x="2033" y="15323"/>
                  </a:lnTo>
                  <a:lnTo>
                    <a:pt x="2225" y="15238"/>
                  </a:lnTo>
                  <a:lnTo>
                    <a:pt x="2428" y="15153"/>
                  </a:lnTo>
                  <a:lnTo>
                    <a:pt x="2745" y="15026"/>
                  </a:lnTo>
                  <a:lnTo>
                    <a:pt x="3005" y="14913"/>
                  </a:lnTo>
                  <a:lnTo>
                    <a:pt x="3264" y="14828"/>
                  </a:lnTo>
                  <a:lnTo>
                    <a:pt x="3513" y="14800"/>
                  </a:lnTo>
                  <a:lnTo>
                    <a:pt x="3615" y="14828"/>
                  </a:lnTo>
                  <a:lnTo>
                    <a:pt x="3728" y="14857"/>
                  </a:lnTo>
                  <a:lnTo>
                    <a:pt x="3807" y="14913"/>
                  </a:lnTo>
                  <a:lnTo>
                    <a:pt x="3920" y="14998"/>
                  </a:lnTo>
                  <a:lnTo>
                    <a:pt x="4010" y="15097"/>
                  </a:lnTo>
                  <a:lnTo>
                    <a:pt x="4089" y="15238"/>
                  </a:lnTo>
                  <a:lnTo>
                    <a:pt x="4179" y="15408"/>
                  </a:lnTo>
                  <a:lnTo>
                    <a:pt x="4247" y="15620"/>
                  </a:lnTo>
                  <a:lnTo>
                    <a:pt x="4326" y="15860"/>
                  </a:lnTo>
                  <a:lnTo>
                    <a:pt x="4394" y="16129"/>
                  </a:lnTo>
                  <a:lnTo>
                    <a:pt x="4439" y="16440"/>
                  </a:lnTo>
                  <a:lnTo>
                    <a:pt x="4507" y="16737"/>
                  </a:lnTo>
                  <a:lnTo>
                    <a:pt x="4552" y="17090"/>
                  </a:lnTo>
                  <a:lnTo>
                    <a:pt x="4575" y="17443"/>
                  </a:lnTo>
                  <a:lnTo>
                    <a:pt x="4586" y="17825"/>
                  </a:lnTo>
                  <a:lnTo>
                    <a:pt x="4586" y="18193"/>
                  </a:lnTo>
                  <a:lnTo>
                    <a:pt x="4586" y="18574"/>
                  </a:lnTo>
                  <a:lnTo>
                    <a:pt x="4586" y="18984"/>
                  </a:lnTo>
                  <a:lnTo>
                    <a:pt x="4552" y="19366"/>
                  </a:lnTo>
                  <a:lnTo>
                    <a:pt x="4507" y="19748"/>
                  </a:lnTo>
                  <a:lnTo>
                    <a:pt x="4462" y="20129"/>
                  </a:lnTo>
                  <a:lnTo>
                    <a:pt x="4371" y="20483"/>
                  </a:lnTo>
                  <a:lnTo>
                    <a:pt x="4292" y="20836"/>
                  </a:lnTo>
                  <a:lnTo>
                    <a:pt x="4202" y="21161"/>
                  </a:lnTo>
                  <a:lnTo>
                    <a:pt x="4744" y="21161"/>
                  </a:lnTo>
                  <a:lnTo>
                    <a:pt x="5264" y="21161"/>
                  </a:lnTo>
                  <a:lnTo>
                    <a:pt x="5784" y="21161"/>
                  </a:lnTo>
                  <a:lnTo>
                    <a:pt x="6235" y="21161"/>
                  </a:lnTo>
                  <a:lnTo>
                    <a:pt x="6676" y="21161"/>
                  </a:lnTo>
                  <a:lnTo>
                    <a:pt x="7060" y="21161"/>
                  </a:lnTo>
                  <a:lnTo>
                    <a:pt x="7410" y="21161"/>
                  </a:lnTo>
                  <a:lnTo>
                    <a:pt x="7670" y="21161"/>
                  </a:lnTo>
                  <a:lnTo>
                    <a:pt x="8020" y="21020"/>
                  </a:lnTo>
                  <a:lnTo>
                    <a:pt x="8303" y="20893"/>
                  </a:lnTo>
                  <a:lnTo>
                    <a:pt x="8563" y="20695"/>
                  </a:lnTo>
                  <a:lnTo>
                    <a:pt x="8800" y="20511"/>
                  </a:lnTo>
                  <a:lnTo>
                    <a:pt x="8969" y="20285"/>
                  </a:lnTo>
                  <a:lnTo>
                    <a:pt x="9150" y="20045"/>
                  </a:lnTo>
                  <a:lnTo>
                    <a:pt x="9252" y="19804"/>
                  </a:lnTo>
                  <a:lnTo>
                    <a:pt x="9342" y="19550"/>
                  </a:lnTo>
                  <a:lnTo>
                    <a:pt x="9410" y="19281"/>
                  </a:lnTo>
                  <a:lnTo>
                    <a:pt x="9433" y="19013"/>
                  </a:lnTo>
                  <a:lnTo>
                    <a:pt x="9433" y="18744"/>
                  </a:lnTo>
                  <a:lnTo>
                    <a:pt x="9387" y="18504"/>
                  </a:lnTo>
                  <a:lnTo>
                    <a:pt x="9320" y="18221"/>
                  </a:lnTo>
                  <a:lnTo>
                    <a:pt x="9207" y="17981"/>
                  </a:lnTo>
                  <a:lnTo>
                    <a:pt x="9105" y="17740"/>
                  </a:lnTo>
                  <a:lnTo>
                    <a:pt x="8924" y="17514"/>
                  </a:lnTo>
                  <a:lnTo>
                    <a:pt x="8777" y="17274"/>
                  </a:lnTo>
                  <a:lnTo>
                    <a:pt x="8642" y="17034"/>
                  </a:lnTo>
                  <a:lnTo>
                    <a:pt x="8563" y="16765"/>
                  </a:lnTo>
                  <a:lnTo>
                    <a:pt x="8472" y="16468"/>
                  </a:lnTo>
                  <a:lnTo>
                    <a:pt x="8450" y="16157"/>
                  </a:lnTo>
                  <a:lnTo>
                    <a:pt x="8450" y="15860"/>
                  </a:lnTo>
                  <a:lnTo>
                    <a:pt x="8472" y="15563"/>
                  </a:lnTo>
                  <a:lnTo>
                    <a:pt x="8540" y="15267"/>
                  </a:lnTo>
                  <a:lnTo>
                    <a:pt x="8642" y="14998"/>
                  </a:lnTo>
                  <a:lnTo>
                    <a:pt x="8777" y="14729"/>
                  </a:lnTo>
                  <a:lnTo>
                    <a:pt x="8868" y="14616"/>
                  </a:lnTo>
                  <a:lnTo>
                    <a:pt x="8969" y="14475"/>
                  </a:lnTo>
                  <a:lnTo>
                    <a:pt x="9060" y="14376"/>
                  </a:lnTo>
                  <a:lnTo>
                    <a:pt x="9184" y="14291"/>
                  </a:lnTo>
                  <a:lnTo>
                    <a:pt x="9297" y="14206"/>
                  </a:lnTo>
                  <a:lnTo>
                    <a:pt x="9433" y="14121"/>
                  </a:lnTo>
                  <a:lnTo>
                    <a:pt x="9579" y="14051"/>
                  </a:lnTo>
                  <a:lnTo>
                    <a:pt x="9726" y="13994"/>
                  </a:lnTo>
                  <a:lnTo>
                    <a:pt x="9884" y="13938"/>
                  </a:lnTo>
                  <a:lnTo>
                    <a:pt x="10054" y="13909"/>
                  </a:lnTo>
                  <a:lnTo>
                    <a:pt x="10257" y="13881"/>
                  </a:lnTo>
                  <a:lnTo>
                    <a:pt x="10449" y="13881"/>
                  </a:lnTo>
                  <a:lnTo>
                    <a:pt x="10664" y="13881"/>
                  </a:lnTo>
                  <a:lnTo>
                    <a:pt x="10856" y="13909"/>
                  </a:lnTo>
                  <a:lnTo>
                    <a:pt x="11037" y="13966"/>
                  </a:lnTo>
                  <a:lnTo>
                    <a:pt x="11206" y="14023"/>
                  </a:lnTo>
                  <a:lnTo>
                    <a:pt x="11353" y="14093"/>
                  </a:lnTo>
                  <a:lnTo>
                    <a:pt x="11511" y="14178"/>
                  </a:lnTo>
                  <a:lnTo>
                    <a:pt x="11635" y="14263"/>
                  </a:lnTo>
                  <a:lnTo>
                    <a:pt x="11748" y="14376"/>
                  </a:lnTo>
                  <a:lnTo>
                    <a:pt x="11861" y="14475"/>
                  </a:lnTo>
                  <a:lnTo>
                    <a:pt x="11941" y="14616"/>
                  </a:lnTo>
                  <a:lnTo>
                    <a:pt x="12031" y="14758"/>
                  </a:lnTo>
                  <a:lnTo>
                    <a:pt x="12099" y="14885"/>
                  </a:lnTo>
                  <a:lnTo>
                    <a:pt x="12200" y="15210"/>
                  </a:lnTo>
                  <a:lnTo>
                    <a:pt x="12268" y="15507"/>
                  </a:lnTo>
                  <a:lnTo>
                    <a:pt x="12291" y="15832"/>
                  </a:lnTo>
                  <a:lnTo>
                    <a:pt x="12291" y="16157"/>
                  </a:lnTo>
                  <a:lnTo>
                    <a:pt x="12246" y="16482"/>
                  </a:lnTo>
                  <a:lnTo>
                    <a:pt x="12178" y="16807"/>
                  </a:lnTo>
                  <a:lnTo>
                    <a:pt x="12099" y="17090"/>
                  </a:lnTo>
                  <a:lnTo>
                    <a:pt x="12008" y="17330"/>
                  </a:lnTo>
                  <a:lnTo>
                    <a:pt x="11884" y="17542"/>
                  </a:lnTo>
                  <a:lnTo>
                    <a:pt x="11748" y="17712"/>
                  </a:lnTo>
                  <a:lnTo>
                    <a:pt x="11613" y="17839"/>
                  </a:lnTo>
                  <a:lnTo>
                    <a:pt x="11489" y="18037"/>
                  </a:lnTo>
                  <a:lnTo>
                    <a:pt x="11398" y="18221"/>
                  </a:lnTo>
                  <a:lnTo>
                    <a:pt x="11319" y="18447"/>
                  </a:lnTo>
                  <a:lnTo>
                    <a:pt x="11251" y="18659"/>
                  </a:lnTo>
                  <a:lnTo>
                    <a:pt x="11206" y="18900"/>
                  </a:lnTo>
                  <a:lnTo>
                    <a:pt x="11184" y="19154"/>
                  </a:lnTo>
                  <a:lnTo>
                    <a:pt x="11184" y="19423"/>
                  </a:lnTo>
                  <a:lnTo>
                    <a:pt x="11229" y="19663"/>
                  </a:lnTo>
                  <a:lnTo>
                    <a:pt x="11297" y="19903"/>
                  </a:lnTo>
                  <a:lnTo>
                    <a:pt x="11376" y="20158"/>
                  </a:lnTo>
                  <a:lnTo>
                    <a:pt x="11511" y="20398"/>
                  </a:lnTo>
                  <a:lnTo>
                    <a:pt x="11681" y="20610"/>
                  </a:lnTo>
                  <a:lnTo>
                    <a:pt x="11884" y="20808"/>
                  </a:lnTo>
                  <a:lnTo>
                    <a:pt x="12121" y="20992"/>
                  </a:lnTo>
                  <a:lnTo>
                    <a:pt x="12404" y="21161"/>
                  </a:lnTo>
                  <a:lnTo>
                    <a:pt x="12528" y="21190"/>
                  </a:lnTo>
                  <a:lnTo>
                    <a:pt x="12856" y="21274"/>
                  </a:lnTo>
                  <a:lnTo>
                    <a:pt x="13330" y="21373"/>
                  </a:lnTo>
                  <a:lnTo>
                    <a:pt x="13963" y="21486"/>
                  </a:lnTo>
                  <a:lnTo>
                    <a:pt x="14313" y="21543"/>
                  </a:lnTo>
                  <a:lnTo>
                    <a:pt x="14652" y="21571"/>
                  </a:lnTo>
                  <a:lnTo>
                    <a:pt x="15025" y="21600"/>
                  </a:lnTo>
                  <a:lnTo>
                    <a:pt x="15409" y="21600"/>
                  </a:lnTo>
                  <a:lnTo>
                    <a:pt x="15782" y="21600"/>
                  </a:lnTo>
                  <a:lnTo>
                    <a:pt x="16177" y="21571"/>
                  </a:lnTo>
                  <a:lnTo>
                    <a:pt x="16516" y="21486"/>
                  </a:lnTo>
                  <a:lnTo>
                    <a:pt x="16889" y="21402"/>
                  </a:lnTo>
                  <a:lnTo>
                    <a:pt x="16821" y="21190"/>
                  </a:lnTo>
                  <a:lnTo>
                    <a:pt x="16776" y="20935"/>
                  </a:lnTo>
                  <a:lnTo>
                    <a:pt x="16742" y="20667"/>
                  </a:lnTo>
                  <a:lnTo>
                    <a:pt x="16719" y="20370"/>
                  </a:lnTo>
                  <a:lnTo>
                    <a:pt x="16697" y="19719"/>
                  </a:lnTo>
                  <a:lnTo>
                    <a:pt x="16697" y="19013"/>
                  </a:lnTo>
                  <a:lnTo>
                    <a:pt x="16719" y="18306"/>
                  </a:lnTo>
                  <a:lnTo>
                    <a:pt x="16753" y="17599"/>
                  </a:lnTo>
                  <a:lnTo>
                    <a:pt x="16821" y="16949"/>
                  </a:lnTo>
                  <a:lnTo>
                    <a:pt x="16889" y="16383"/>
                  </a:lnTo>
                  <a:lnTo>
                    <a:pt x="16934" y="16129"/>
                  </a:lnTo>
                  <a:lnTo>
                    <a:pt x="17002" y="15945"/>
                  </a:lnTo>
                  <a:lnTo>
                    <a:pt x="17081" y="15790"/>
                  </a:lnTo>
                  <a:lnTo>
                    <a:pt x="17194" y="15648"/>
                  </a:lnTo>
                  <a:lnTo>
                    <a:pt x="17318" y="15563"/>
                  </a:lnTo>
                  <a:lnTo>
                    <a:pt x="17453" y="15507"/>
                  </a:lnTo>
                  <a:lnTo>
                    <a:pt x="17600" y="15450"/>
                  </a:lnTo>
                  <a:lnTo>
                    <a:pt x="17758" y="15450"/>
                  </a:lnTo>
                  <a:lnTo>
                    <a:pt x="17905" y="15479"/>
                  </a:lnTo>
                  <a:lnTo>
                    <a:pt x="18064" y="15535"/>
                  </a:lnTo>
                  <a:lnTo>
                    <a:pt x="18233" y="15620"/>
                  </a:lnTo>
                  <a:lnTo>
                    <a:pt x="18380" y="15733"/>
                  </a:lnTo>
                  <a:lnTo>
                    <a:pt x="18561" y="15832"/>
                  </a:lnTo>
                  <a:lnTo>
                    <a:pt x="18707" y="15973"/>
                  </a:lnTo>
                  <a:lnTo>
                    <a:pt x="18866" y="16129"/>
                  </a:lnTo>
                  <a:lnTo>
                    <a:pt x="18990" y="16327"/>
                  </a:lnTo>
                  <a:lnTo>
                    <a:pt x="19125" y="16482"/>
                  </a:lnTo>
                  <a:lnTo>
                    <a:pt x="19295" y="16624"/>
                  </a:lnTo>
                  <a:lnTo>
                    <a:pt x="19464" y="16737"/>
                  </a:lnTo>
                  <a:lnTo>
                    <a:pt x="19668" y="16807"/>
                  </a:lnTo>
                  <a:lnTo>
                    <a:pt x="19860" y="16836"/>
                  </a:lnTo>
                  <a:lnTo>
                    <a:pt x="20052" y="16864"/>
                  </a:lnTo>
                  <a:lnTo>
                    <a:pt x="20266" y="16836"/>
                  </a:lnTo>
                  <a:lnTo>
                    <a:pt x="20470" y="16793"/>
                  </a:lnTo>
                  <a:lnTo>
                    <a:pt x="20662" y="16708"/>
                  </a:lnTo>
                  <a:lnTo>
                    <a:pt x="20854" y="16567"/>
                  </a:lnTo>
                  <a:lnTo>
                    <a:pt x="21035" y="16412"/>
                  </a:lnTo>
                  <a:lnTo>
                    <a:pt x="21182" y="16214"/>
                  </a:lnTo>
                  <a:lnTo>
                    <a:pt x="21340" y="16002"/>
                  </a:lnTo>
                  <a:lnTo>
                    <a:pt x="21441" y="15733"/>
                  </a:lnTo>
                  <a:lnTo>
                    <a:pt x="21532" y="15436"/>
                  </a:lnTo>
                  <a:lnTo>
                    <a:pt x="21600" y="15083"/>
                  </a:lnTo>
                  <a:lnTo>
                    <a:pt x="21600" y="14885"/>
                  </a:lnTo>
                  <a:lnTo>
                    <a:pt x="21600" y="14729"/>
                  </a:lnTo>
                  <a:lnTo>
                    <a:pt x="21600" y="14531"/>
                  </a:lnTo>
                  <a:lnTo>
                    <a:pt x="21577" y="14376"/>
                  </a:lnTo>
                  <a:lnTo>
                    <a:pt x="21532" y="14206"/>
                  </a:lnTo>
                  <a:lnTo>
                    <a:pt x="21487" y="14051"/>
                  </a:lnTo>
                  <a:lnTo>
                    <a:pt x="21419" y="13909"/>
                  </a:lnTo>
                  <a:lnTo>
                    <a:pt x="21351" y="13768"/>
                  </a:lnTo>
                  <a:lnTo>
                    <a:pt x="21204" y="13500"/>
                  </a:lnTo>
                  <a:lnTo>
                    <a:pt x="21035" y="13287"/>
                  </a:lnTo>
                  <a:lnTo>
                    <a:pt x="20809" y="13090"/>
                  </a:lnTo>
                  <a:lnTo>
                    <a:pt x="20594" y="12962"/>
                  </a:lnTo>
                  <a:lnTo>
                    <a:pt x="20357" y="12821"/>
                  </a:lnTo>
                  <a:lnTo>
                    <a:pt x="20120" y="12764"/>
                  </a:lnTo>
                  <a:lnTo>
                    <a:pt x="19882" y="12708"/>
                  </a:lnTo>
                  <a:lnTo>
                    <a:pt x="19645" y="12736"/>
                  </a:lnTo>
                  <a:lnTo>
                    <a:pt x="19430" y="12793"/>
                  </a:lnTo>
                  <a:lnTo>
                    <a:pt x="19227" y="12906"/>
                  </a:lnTo>
                  <a:lnTo>
                    <a:pt x="19148" y="12962"/>
                  </a:lnTo>
                  <a:lnTo>
                    <a:pt x="19058" y="13047"/>
                  </a:lnTo>
                  <a:lnTo>
                    <a:pt x="18990" y="13146"/>
                  </a:lnTo>
                  <a:lnTo>
                    <a:pt x="18911" y="13259"/>
                  </a:lnTo>
                  <a:lnTo>
                    <a:pt x="18775" y="13471"/>
                  </a:lnTo>
                  <a:lnTo>
                    <a:pt x="18628" y="13641"/>
                  </a:lnTo>
                  <a:lnTo>
                    <a:pt x="18470" y="13740"/>
                  </a:lnTo>
                  <a:lnTo>
                    <a:pt x="18301" y="13825"/>
                  </a:lnTo>
                  <a:lnTo>
                    <a:pt x="18143" y="13853"/>
                  </a:lnTo>
                  <a:lnTo>
                    <a:pt x="17973" y="13881"/>
                  </a:lnTo>
                  <a:lnTo>
                    <a:pt x="17804" y="13853"/>
                  </a:lnTo>
                  <a:lnTo>
                    <a:pt x="17646" y="13796"/>
                  </a:lnTo>
                  <a:lnTo>
                    <a:pt x="17499" y="13726"/>
                  </a:lnTo>
                  <a:lnTo>
                    <a:pt x="17341" y="13641"/>
                  </a:lnTo>
                  <a:lnTo>
                    <a:pt x="17216" y="13528"/>
                  </a:lnTo>
                  <a:lnTo>
                    <a:pt x="17103" y="13386"/>
                  </a:lnTo>
                  <a:lnTo>
                    <a:pt x="17024" y="13259"/>
                  </a:lnTo>
                  <a:lnTo>
                    <a:pt x="16934" y="13118"/>
                  </a:lnTo>
                  <a:lnTo>
                    <a:pt x="16889" y="12991"/>
                  </a:lnTo>
                  <a:lnTo>
                    <a:pt x="16889" y="12849"/>
                  </a:lnTo>
                  <a:lnTo>
                    <a:pt x="16889" y="12383"/>
                  </a:lnTo>
                  <a:lnTo>
                    <a:pt x="16889" y="11662"/>
                  </a:lnTo>
                  <a:lnTo>
                    <a:pt x="16889" y="10701"/>
                  </a:lnTo>
                  <a:lnTo>
                    <a:pt x="16889" y="9640"/>
                  </a:lnTo>
                  <a:lnTo>
                    <a:pt x="16889" y="8566"/>
                  </a:lnTo>
                  <a:lnTo>
                    <a:pt x="16889" y="7478"/>
                  </a:lnTo>
                  <a:lnTo>
                    <a:pt x="16889" y="6502"/>
                  </a:lnTo>
                  <a:lnTo>
                    <a:pt x="16889" y="5739"/>
                  </a:lnTo>
                  <a:lnTo>
                    <a:pt x="16674" y="5894"/>
                  </a:lnTo>
                  <a:lnTo>
                    <a:pt x="16414" y="6036"/>
                  </a:lnTo>
                  <a:lnTo>
                    <a:pt x="16154" y="6177"/>
                  </a:lnTo>
                  <a:lnTo>
                    <a:pt x="15849" y="6248"/>
                  </a:lnTo>
                  <a:lnTo>
                    <a:pt x="15544" y="6304"/>
                  </a:lnTo>
                  <a:lnTo>
                    <a:pt x="15217" y="6332"/>
                  </a:lnTo>
                  <a:lnTo>
                    <a:pt x="14866" y="6361"/>
                  </a:lnTo>
                  <a:lnTo>
                    <a:pt x="14550" y="6361"/>
                  </a:lnTo>
                  <a:lnTo>
                    <a:pt x="14200" y="6332"/>
                  </a:lnTo>
                  <a:lnTo>
                    <a:pt x="13850" y="6276"/>
                  </a:lnTo>
                  <a:lnTo>
                    <a:pt x="13522" y="6219"/>
                  </a:lnTo>
                  <a:lnTo>
                    <a:pt x="13206" y="6149"/>
                  </a:lnTo>
                  <a:lnTo>
                    <a:pt x="12901" y="6064"/>
                  </a:lnTo>
                  <a:lnTo>
                    <a:pt x="12618" y="5951"/>
                  </a:lnTo>
                  <a:lnTo>
                    <a:pt x="12358" y="5838"/>
                  </a:lnTo>
                  <a:lnTo>
                    <a:pt x="12121" y="5739"/>
                  </a:lnTo>
                  <a:lnTo>
                    <a:pt x="11941" y="5626"/>
                  </a:lnTo>
                  <a:lnTo>
                    <a:pt x="11794" y="5513"/>
                  </a:lnTo>
                  <a:lnTo>
                    <a:pt x="11658" y="5414"/>
                  </a:lnTo>
                  <a:lnTo>
                    <a:pt x="11556" y="5301"/>
                  </a:lnTo>
                  <a:lnTo>
                    <a:pt x="11466" y="5187"/>
                  </a:lnTo>
                  <a:lnTo>
                    <a:pt x="11398" y="5089"/>
                  </a:lnTo>
                  <a:lnTo>
                    <a:pt x="11376" y="4947"/>
                  </a:lnTo>
                  <a:lnTo>
                    <a:pt x="11353" y="4834"/>
                  </a:lnTo>
                  <a:lnTo>
                    <a:pt x="11353" y="4707"/>
                  </a:lnTo>
                  <a:lnTo>
                    <a:pt x="11376" y="4565"/>
                  </a:lnTo>
                  <a:lnTo>
                    <a:pt x="11443" y="4410"/>
                  </a:lnTo>
                  <a:lnTo>
                    <a:pt x="11511" y="4240"/>
                  </a:lnTo>
                  <a:lnTo>
                    <a:pt x="11703" y="3887"/>
                  </a:lnTo>
                  <a:lnTo>
                    <a:pt x="11986" y="3505"/>
                  </a:lnTo>
                  <a:lnTo>
                    <a:pt x="12144" y="3265"/>
                  </a:lnTo>
                  <a:lnTo>
                    <a:pt x="12246" y="3025"/>
                  </a:lnTo>
                  <a:lnTo>
                    <a:pt x="12336" y="2756"/>
                  </a:lnTo>
                  <a:lnTo>
                    <a:pt x="12404" y="2445"/>
                  </a:lnTo>
                  <a:lnTo>
                    <a:pt x="12438" y="2176"/>
                  </a:lnTo>
                  <a:lnTo>
                    <a:pt x="12438" y="1880"/>
                  </a:lnTo>
                  <a:lnTo>
                    <a:pt x="12404" y="1583"/>
                  </a:lnTo>
                  <a:lnTo>
                    <a:pt x="12336" y="1314"/>
                  </a:lnTo>
                  <a:lnTo>
                    <a:pt x="12246" y="1046"/>
                  </a:lnTo>
                  <a:lnTo>
                    <a:pt x="12099" y="791"/>
                  </a:lnTo>
                  <a:lnTo>
                    <a:pt x="12008" y="692"/>
                  </a:lnTo>
                  <a:lnTo>
                    <a:pt x="11918" y="579"/>
                  </a:lnTo>
                  <a:lnTo>
                    <a:pt x="11816" y="466"/>
                  </a:lnTo>
                  <a:lnTo>
                    <a:pt x="11703" y="381"/>
                  </a:lnTo>
                  <a:lnTo>
                    <a:pt x="11579" y="310"/>
                  </a:lnTo>
                  <a:lnTo>
                    <a:pt x="11443" y="226"/>
                  </a:lnTo>
                  <a:lnTo>
                    <a:pt x="11297" y="169"/>
                  </a:lnTo>
                  <a:lnTo>
                    <a:pt x="11138" y="113"/>
                  </a:lnTo>
                  <a:lnTo>
                    <a:pt x="10969" y="56"/>
                  </a:lnTo>
                  <a:lnTo>
                    <a:pt x="10800" y="28"/>
                  </a:lnTo>
                  <a:lnTo>
                    <a:pt x="10619" y="28"/>
                  </a:lnTo>
                  <a:lnTo>
                    <a:pt x="10404" y="28"/>
                  </a:lnTo>
                  <a:lnTo>
                    <a:pt x="10257" y="28"/>
                  </a:lnTo>
                  <a:lnTo>
                    <a:pt x="10076" y="56"/>
                  </a:lnTo>
                  <a:lnTo>
                    <a:pt x="9952" y="84"/>
                  </a:lnTo>
                  <a:lnTo>
                    <a:pt x="9794" y="141"/>
                  </a:lnTo>
                  <a:lnTo>
                    <a:pt x="9692" y="226"/>
                  </a:lnTo>
                  <a:lnTo>
                    <a:pt x="9557" y="282"/>
                  </a:lnTo>
                  <a:lnTo>
                    <a:pt x="9455" y="381"/>
                  </a:lnTo>
                  <a:lnTo>
                    <a:pt x="9365" y="466"/>
                  </a:lnTo>
                  <a:lnTo>
                    <a:pt x="9274" y="579"/>
                  </a:lnTo>
                  <a:lnTo>
                    <a:pt x="9184" y="692"/>
                  </a:lnTo>
                  <a:lnTo>
                    <a:pt x="9128" y="791"/>
                  </a:lnTo>
                  <a:lnTo>
                    <a:pt x="9060" y="932"/>
                  </a:lnTo>
                  <a:lnTo>
                    <a:pt x="8969" y="1201"/>
                  </a:lnTo>
                  <a:lnTo>
                    <a:pt x="8913" y="1498"/>
                  </a:lnTo>
                  <a:lnTo>
                    <a:pt x="8890" y="1795"/>
                  </a:lnTo>
                  <a:lnTo>
                    <a:pt x="8890" y="2120"/>
                  </a:lnTo>
                  <a:lnTo>
                    <a:pt x="8913" y="2445"/>
                  </a:lnTo>
                  <a:lnTo>
                    <a:pt x="8969" y="2756"/>
                  </a:lnTo>
                  <a:lnTo>
                    <a:pt x="9060" y="3081"/>
                  </a:lnTo>
                  <a:lnTo>
                    <a:pt x="9173" y="3378"/>
                  </a:lnTo>
                  <a:lnTo>
                    <a:pt x="9297" y="3647"/>
                  </a:lnTo>
                  <a:lnTo>
                    <a:pt x="9466" y="3887"/>
                  </a:lnTo>
                  <a:lnTo>
                    <a:pt x="9579" y="4085"/>
                  </a:lnTo>
                  <a:lnTo>
                    <a:pt x="9670" y="4269"/>
                  </a:lnTo>
                  <a:lnTo>
                    <a:pt x="9726" y="4467"/>
                  </a:lnTo>
                  <a:lnTo>
                    <a:pt x="9771" y="4650"/>
                  </a:lnTo>
                  <a:lnTo>
                    <a:pt x="9771" y="4834"/>
                  </a:lnTo>
                  <a:lnTo>
                    <a:pt x="9749" y="5032"/>
                  </a:lnTo>
                  <a:lnTo>
                    <a:pt x="9715" y="5216"/>
                  </a:lnTo>
                  <a:lnTo>
                    <a:pt x="9625" y="5385"/>
                  </a:lnTo>
                  <a:lnTo>
                    <a:pt x="9534" y="5513"/>
                  </a:lnTo>
                  <a:lnTo>
                    <a:pt x="9410" y="5626"/>
                  </a:lnTo>
                  <a:lnTo>
                    <a:pt x="9229" y="5710"/>
                  </a:lnTo>
                  <a:lnTo>
                    <a:pt x="9060" y="5767"/>
                  </a:lnTo>
                  <a:lnTo>
                    <a:pt x="8845" y="5767"/>
                  </a:lnTo>
                  <a:lnTo>
                    <a:pt x="8585" y="5739"/>
                  </a:lnTo>
                  <a:lnTo>
                    <a:pt x="8325" y="5654"/>
                  </a:lnTo>
                  <a:lnTo>
                    <a:pt x="8020" y="5513"/>
                  </a:lnTo>
                  <a:lnTo>
                    <a:pt x="7840" y="5442"/>
                  </a:lnTo>
                  <a:lnTo>
                    <a:pt x="7648" y="5385"/>
                  </a:lnTo>
                  <a:lnTo>
                    <a:pt x="7433" y="5329"/>
                  </a:lnTo>
                  <a:lnTo>
                    <a:pt x="7241" y="5301"/>
                  </a:lnTo>
                  <a:lnTo>
                    <a:pt x="6755" y="5301"/>
                  </a:lnTo>
                  <a:lnTo>
                    <a:pt x="6281" y="5329"/>
                  </a:lnTo>
                  <a:lnTo>
                    <a:pt x="5784" y="5385"/>
                  </a:lnTo>
                  <a:lnTo>
                    <a:pt x="5264" y="5498"/>
                  </a:lnTo>
                  <a:lnTo>
                    <a:pt x="4744" y="5597"/>
                  </a:lnTo>
                  <a:lnTo>
                    <a:pt x="4247" y="5739"/>
                  </a:lnTo>
                  <a:lnTo>
                    <a:pt x="4202" y="5894"/>
                  </a:lnTo>
                  <a:lnTo>
                    <a:pt x="4202" y="6191"/>
                  </a:lnTo>
                  <a:lnTo>
                    <a:pt x="4202" y="6545"/>
                  </a:lnTo>
                  <a:lnTo>
                    <a:pt x="4225" y="6954"/>
                  </a:lnTo>
                  <a:lnTo>
                    <a:pt x="4315" y="7930"/>
                  </a:lnTo>
                  <a:lnTo>
                    <a:pt x="4394" y="9018"/>
                  </a:lnTo>
                  <a:lnTo>
                    <a:pt x="4439" y="9570"/>
                  </a:lnTo>
                  <a:lnTo>
                    <a:pt x="4462" y="10107"/>
                  </a:lnTo>
                  <a:lnTo>
                    <a:pt x="4484" y="10630"/>
                  </a:lnTo>
                  <a:lnTo>
                    <a:pt x="4507" y="11082"/>
                  </a:lnTo>
                  <a:lnTo>
                    <a:pt x="4484" y="11520"/>
                  </a:lnTo>
                  <a:lnTo>
                    <a:pt x="4439" y="11874"/>
                  </a:lnTo>
                  <a:lnTo>
                    <a:pt x="4394" y="12029"/>
                  </a:lnTo>
                  <a:lnTo>
                    <a:pt x="4349" y="12171"/>
                  </a:lnTo>
                  <a:lnTo>
                    <a:pt x="4315" y="12284"/>
                  </a:lnTo>
                  <a:lnTo>
                    <a:pt x="4247" y="12354"/>
                  </a:lnTo>
                  <a:close/>
                </a:path>
              </a:pathLst>
            </a:custGeom>
            <a:gradFill rotWithShape="1">
              <a:gsLst>
                <a:gs pos="0">
                  <a:schemeClr val="accent2">
                    <a:gamma/>
                    <a:tint val="45490"/>
                    <a:invGamma/>
                  </a:schemeClr>
                </a:gs>
                <a:gs pos="100000">
                  <a:schemeClr val="accent2"/>
                </a:gs>
              </a:gsLst>
              <a:lin ang="5400000" scaled="1"/>
            </a:gradFill>
            <a:ln w="57150">
              <a:solidFill>
                <a:srgbClr val="FFFFFF"/>
              </a:solidFill>
              <a:miter lim="800000"/>
              <a:headEnd/>
              <a:tailEnd/>
            </a:ln>
            <a:effectLst>
              <a:outerShdw dist="135003" dir="2471156" algn="ctr" rotWithShape="0">
                <a:srgbClr val="000000">
                  <a:alpha val="50000"/>
                </a:srgbClr>
              </a:outerShdw>
            </a:effectLst>
          </p:spPr>
          <p:txBody>
            <a:bodyPr/>
            <a:lstStyle/>
            <a:p>
              <a:endParaRPr lang="ru-RU"/>
            </a:p>
          </p:txBody>
        </p:sp>
        <p:sp>
          <p:nvSpPr>
            <p:cNvPr id="90118" name="Puzzle4"/>
            <p:cNvSpPr>
              <a:spLocks noEditPoints="1" noChangeArrowheads="1"/>
            </p:cNvSpPr>
            <p:nvPr/>
          </p:nvSpPr>
          <p:spPr bwMode="gray">
            <a:xfrm>
              <a:off x="2192" y="1719"/>
              <a:ext cx="1072" cy="1763"/>
            </a:xfrm>
            <a:custGeom>
              <a:avLst/>
              <a:gdLst>
                <a:gd name="T0" fmla="*/ 8307 w 21600"/>
                <a:gd name="T1" fmla="*/ 11593 h 21600"/>
                <a:gd name="T2" fmla="*/ 453 w 21600"/>
                <a:gd name="T3" fmla="*/ 16938 h 21600"/>
                <a:gd name="T4" fmla="*/ 11500 w 21600"/>
                <a:gd name="T5" fmla="*/ 21600 h 21600"/>
                <a:gd name="T6" fmla="*/ 20920 w 21600"/>
                <a:gd name="T7" fmla="*/ 16751 h 21600"/>
                <a:gd name="T8" fmla="*/ 13972 w 21600"/>
                <a:gd name="T9" fmla="*/ 10888 h 21600"/>
                <a:gd name="T10" fmla="*/ 21033 w 21600"/>
                <a:gd name="T11" fmla="*/ 4716 h 21600"/>
                <a:gd name="T12" fmla="*/ 11102 w 21600"/>
                <a:gd name="T13" fmla="*/ 11 h 21600"/>
                <a:gd name="T14" fmla="*/ 453 w 21600"/>
                <a:gd name="T15" fmla="*/ 4716 h 21600"/>
                <a:gd name="T16" fmla="*/ 2076 w 21600"/>
                <a:gd name="T17" fmla="*/ 5664 h 21600"/>
                <a:gd name="T18" fmla="*/ 20203 w 21600"/>
                <a:gd name="T19" fmla="*/ 1598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3813" y="10590"/>
                  </a:moveTo>
                  <a:lnTo>
                    <a:pt x="3927" y="10513"/>
                  </a:lnTo>
                  <a:lnTo>
                    <a:pt x="4078" y="10425"/>
                  </a:lnTo>
                  <a:lnTo>
                    <a:pt x="4210" y="10359"/>
                  </a:lnTo>
                  <a:lnTo>
                    <a:pt x="4361" y="10315"/>
                  </a:lnTo>
                  <a:lnTo>
                    <a:pt x="4682" y="10237"/>
                  </a:lnTo>
                  <a:lnTo>
                    <a:pt x="5041" y="10193"/>
                  </a:lnTo>
                  <a:lnTo>
                    <a:pt x="5456" y="10171"/>
                  </a:lnTo>
                  <a:lnTo>
                    <a:pt x="5853" y="10193"/>
                  </a:lnTo>
                  <a:lnTo>
                    <a:pt x="6249" y="10260"/>
                  </a:lnTo>
                  <a:lnTo>
                    <a:pt x="6646" y="10337"/>
                  </a:lnTo>
                  <a:lnTo>
                    <a:pt x="7004" y="10469"/>
                  </a:lnTo>
                  <a:lnTo>
                    <a:pt x="7363" y="10612"/>
                  </a:lnTo>
                  <a:lnTo>
                    <a:pt x="7665" y="10788"/>
                  </a:lnTo>
                  <a:lnTo>
                    <a:pt x="7911" y="10998"/>
                  </a:lnTo>
                  <a:lnTo>
                    <a:pt x="8024" y="11097"/>
                  </a:lnTo>
                  <a:lnTo>
                    <a:pt x="8137" y="11207"/>
                  </a:lnTo>
                  <a:lnTo>
                    <a:pt x="8194" y="11340"/>
                  </a:lnTo>
                  <a:lnTo>
                    <a:pt x="8269" y="11461"/>
                  </a:lnTo>
                  <a:lnTo>
                    <a:pt x="8307" y="11593"/>
                  </a:lnTo>
                  <a:lnTo>
                    <a:pt x="8307" y="11714"/>
                  </a:lnTo>
                  <a:lnTo>
                    <a:pt x="8307" y="11868"/>
                  </a:lnTo>
                  <a:lnTo>
                    <a:pt x="8307" y="12012"/>
                  </a:lnTo>
                  <a:lnTo>
                    <a:pt x="8194" y="12265"/>
                  </a:lnTo>
                  <a:lnTo>
                    <a:pt x="8062" y="12519"/>
                  </a:lnTo>
                  <a:lnTo>
                    <a:pt x="7873" y="12706"/>
                  </a:lnTo>
                  <a:lnTo>
                    <a:pt x="7627" y="12904"/>
                  </a:lnTo>
                  <a:lnTo>
                    <a:pt x="7363" y="13048"/>
                  </a:lnTo>
                  <a:lnTo>
                    <a:pt x="7080" y="13180"/>
                  </a:lnTo>
                  <a:lnTo>
                    <a:pt x="6759" y="13257"/>
                  </a:lnTo>
                  <a:lnTo>
                    <a:pt x="6419" y="13345"/>
                  </a:lnTo>
                  <a:lnTo>
                    <a:pt x="6098" y="13389"/>
                  </a:lnTo>
                  <a:lnTo>
                    <a:pt x="5739" y="13389"/>
                  </a:lnTo>
                  <a:lnTo>
                    <a:pt x="5418" y="13389"/>
                  </a:lnTo>
                  <a:lnTo>
                    <a:pt x="5079" y="13345"/>
                  </a:lnTo>
                  <a:lnTo>
                    <a:pt x="4758" y="13301"/>
                  </a:lnTo>
                  <a:lnTo>
                    <a:pt x="4474" y="13213"/>
                  </a:lnTo>
                  <a:lnTo>
                    <a:pt x="4172" y="13114"/>
                  </a:lnTo>
                  <a:lnTo>
                    <a:pt x="3965" y="12982"/>
                  </a:lnTo>
                  <a:lnTo>
                    <a:pt x="3738" y="12838"/>
                  </a:lnTo>
                  <a:lnTo>
                    <a:pt x="3493" y="12706"/>
                  </a:lnTo>
                  <a:lnTo>
                    <a:pt x="3228" y="12607"/>
                  </a:lnTo>
                  <a:lnTo>
                    <a:pt x="2945" y="12519"/>
                  </a:lnTo>
                  <a:lnTo>
                    <a:pt x="2700" y="12431"/>
                  </a:lnTo>
                  <a:lnTo>
                    <a:pt x="2397" y="12375"/>
                  </a:lnTo>
                  <a:lnTo>
                    <a:pt x="2152" y="12331"/>
                  </a:lnTo>
                  <a:lnTo>
                    <a:pt x="1888" y="12309"/>
                  </a:lnTo>
                  <a:lnTo>
                    <a:pt x="1642" y="12309"/>
                  </a:lnTo>
                  <a:lnTo>
                    <a:pt x="1397" y="12331"/>
                  </a:lnTo>
                  <a:lnTo>
                    <a:pt x="1170" y="12397"/>
                  </a:lnTo>
                  <a:lnTo>
                    <a:pt x="962" y="12453"/>
                  </a:lnTo>
                  <a:lnTo>
                    <a:pt x="774" y="12563"/>
                  </a:lnTo>
                  <a:lnTo>
                    <a:pt x="623" y="12684"/>
                  </a:lnTo>
                  <a:lnTo>
                    <a:pt x="528" y="12838"/>
                  </a:lnTo>
                  <a:lnTo>
                    <a:pt x="453" y="13026"/>
                  </a:lnTo>
                  <a:lnTo>
                    <a:pt x="339" y="13477"/>
                  </a:lnTo>
                  <a:lnTo>
                    <a:pt x="226" y="13984"/>
                  </a:lnTo>
                  <a:lnTo>
                    <a:pt x="151" y="14535"/>
                  </a:lnTo>
                  <a:lnTo>
                    <a:pt x="113" y="15075"/>
                  </a:lnTo>
                  <a:lnTo>
                    <a:pt x="113" y="15626"/>
                  </a:lnTo>
                  <a:lnTo>
                    <a:pt x="151" y="16133"/>
                  </a:lnTo>
                  <a:lnTo>
                    <a:pt x="188" y="16376"/>
                  </a:lnTo>
                  <a:lnTo>
                    <a:pt x="264" y="16585"/>
                  </a:lnTo>
                  <a:lnTo>
                    <a:pt x="339" y="16773"/>
                  </a:lnTo>
                  <a:lnTo>
                    <a:pt x="453" y="16938"/>
                  </a:lnTo>
                  <a:lnTo>
                    <a:pt x="1095" y="16883"/>
                  </a:lnTo>
                  <a:lnTo>
                    <a:pt x="1963" y="16795"/>
                  </a:lnTo>
                  <a:lnTo>
                    <a:pt x="2945" y="16751"/>
                  </a:lnTo>
                  <a:lnTo>
                    <a:pt x="3965" y="16706"/>
                  </a:lnTo>
                  <a:lnTo>
                    <a:pt x="5022" y="16684"/>
                  </a:lnTo>
                  <a:lnTo>
                    <a:pt x="5947" y="16684"/>
                  </a:lnTo>
                  <a:lnTo>
                    <a:pt x="6759" y="16706"/>
                  </a:lnTo>
                  <a:lnTo>
                    <a:pt x="7363" y="16751"/>
                  </a:lnTo>
                  <a:lnTo>
                    <a:pt x="7948" y="16839"/>
                  </a:lnTo>
                  <a:lnTo>
                    <a:pt x="8458" y="16916"/>
                  </a:lnTo>
                  <a:lnTo>
                    <a:pt x="8893" y="17026"/>
                  </a:lnTo>
                  <a:lnTo>
                    <a:pt x="9289" y="17158"/>
                  </a:lnTo>
                  <a:lnTo>
                    <a:pt x="9572" y="17280"/>
                  </a:lnTo>
                  <a:lnTo>
                    <a:pt x="9799" y="17412"/>
                  </a:lnTo>
                  <a:lnTo>
                    <a:pt x="9969" y="17555"/>
                  </a:lnTo>
                  <a:lnTo>
                    <a:pt x="10120" y="17687"/>
                  </a:lnTo>
                  <a:lnTo>
                    <a:pt x="10158" y="17831"/>
                  </a:lnTo>
                  <a:lnTo>
                    <a:pt x="10195" y="17974"/>
                  </a:lnTo>
                  <a:lnTo>
                    <a:pt x="10158" y="18128"/>
                  </a:lnTo>
                  <a:lnTo>
                    <a:pt x="10082" y="18271"/>
                  </a:lnTo>
                  <a:lnTo>
                    <a:pt x="9969" y="18426"/>
                  </a:lnTo>
                  <a:lnTo>
                    <a:pt x="9837" y="18569"/>
                  </a:lnTo>
                  <a:lnTo>
                    <a:pt x="9648" y="18701"/>
                  </a:lnTo>
                  <a:lnTo>
                    <a:pt x="9440" y="18822"/>
                  </a:lnTo>
                  <a:lnTo>
                    <a:pt x="9213" y="18999"/>
                  </a:lnTo>
                  <a:lnTo>
                    <a:pt x="9044" y="19186"/>
                  </a:lnTo>
                  <a:lnTo>
                    <a:pt x="8893" y="19395"/>
                  </a:lnTo>
                  <a:lnTo>
                    <a:pt x="8817" y="19627"/>
                  </a:lnTo>
                  <a:lnTo>
                    <a:pt x="8779" y="19858"/>
                  </a:lnTo>
                  <a:lnTo>
                    <a:pt x="8779" y="20112"/>
                  </a:lnTo>
                  <a:lnTo>
                    <a:pt x="8855" y="20354"/>
                  </a:lnTo>
                  <a:lnTo>
                    <a:pt x="8968" y="20586"/>
                  </a:lnTo>
                  <a:lnTo>
                    <a:pt x="9138" y="20817"/>
                  </a:lnTo>
                  <a:lnTo>
                    <a:pt x="9365" y="21026"/>
                  </a:lnTo>
                  <a:lnTo>
                    <a:pt x="9610" y="21192"/>
                  </a:lnTo>
                  <a:lnTo>
                    <a:pt x="9950" y="21368"/>
                  </a:lnTo>
                  <a:lnTo>
                    <a:pt x="10120" y="21445"/>
                  </a:lnTo>
                  <a:lnTo>
                    <a:pt x="10346" y="21511"/>
                  </a:lnTo>
                  <a:lnTo>
                    <a:pt x="10516" y="21555"/>
                  </a:lnTo>
                  <a:lnTo>
                    <a:pt x="10743" y="21600"/>
                  </a:lnTo>
                  <a:lnTo>
                    <a:pt x="10988" y="21644"/>
                  </a:lnTo>
                  <a:lnTo>
                    <a:pt x="11215" y="21666"/>
                  </a:lnTo>
                  <a:lnTo>
                    <a:pt x="11498" y="21666"/>
                  </a:lnTo>
                  <a:lnTo>
                    <a:pt x="11762" y="21666"/>
                  </a:lnTo>
                  <a:lnTo>
                    <a:pt x="12253" y="21644"/>
                  </a:lnTo>
                  <a:lnTo>
                    <a:pt x="12763" y="21577"/>
                  </a:lnTo>
                  <a:lnTo>
                    <a:pt x="13197" y="21467"/>
                  </a:lnTo>
                  <a:lnTo>
                    <a:pt x="13556" y="21346"/>
                  </a:lnTo>
                  <a:lnTo>
                    <a:pt x="13896" y="21192"/>
                  </a:lnTo>
                  <a:lnTo>
                    <a:pt x="14179" y="21026"/>
                  </a:lnTo>
                  <a:lnTo>
                    <a:pt x="14444" y="20839"/>
                  </a:lnTo>
                  <a:lnTo>
                    <a:pt x="14576" y="20641"/>
                  </a:lnTo>
                  <a:lnTo>
                    <a:pt x="14727" y="20431"/>
                  </a:lnTo>
                  <a:lnTo>
                    <a:pt x="14765" y="20200"/>
                  </a:lnTo>
                  <a:lnTo>
                    <a:pt x="14802" y="19991"/>
                  </a:lnTo>
                  <a:lnTo>
                    <a:pt x="14727" y="19759"/>
                  </a:lnTo>
                  <a:lnTo>
                    <a:pt x="14613" y="19550"/>
                  </a:lnTo>
                  <a:lnTo>
                    <a:pt x="14444" y="19307"/>
                  </a:lnTo>
                  <a:lnTo>
                    <a:pt x="14217" y="19098"/>
                  </a:lnTo>
                  <a:lnTo>
                    <a:pt x="13934" y="18911"/>
                  </a:lnTo>
                  <a:lnTo>
                    <a:pt x="13669" y="18745"/>
                  </a:lnTo>
                  <a:lnTo>
                    <a:pt x="13462" y="18547"/>
                  </a:lnTo>
                  <a:lnTo>
                    <a:pt x="13311" y="18337"/>
                  </a:lnTo>
                  <a:lnTo>
                    <a:pt x="13197" y="18150"/>
                  </a:lnTo>
                  <a:lnTo>
                    <a:pt x="13122" y="17941"/>
                  </a:lnTo>
                  <a:lnTo>
                    <a:pt x="13122" y="17720"/>
                  </a:lnTo>
                  <a:lnTo>
                    <a:pt x="13122" y="17533"/>
                  </a:lnTo>
                  <a:lnTo>
                    <a:pt x="13197" y="17346"/>
                  </a:lnTo>
                  <a:lnTo>
                    <a:pt x="13273" y="17158"/>
                  </a:lnTo>
                  <a:lnTo>
                    <a:pt x="13386" y="16982"/>
                  </a:lnTo>
                  <a:lnTo>
                    <a:pt x="13537" y="16839"/>
                  </a:lnTo>
                  <a:lnTo>
                    <a:pt x="13707" y="16706"/>
                  </a:lnTo>
                  <a:lnTo>
                    <a:pt x="13896" y="16607"/>
                  </a:lnTo>
                  <a:lnTo>
                    <a:pt x="14104" y="16519"/>
                  </a:lnTo>
                  <a:lnTo>
                    <a:pt x="14330" y="16453"/>
                  </a:lnTo>
                  <a:lnTo>
                    <a:pt x="14538" y="16431"/>
                  </a:lnTo>
                  <a:lnTo>
                    <a:pt x="14897" y="16453"/>
                  </a:lnTo>
                  <a:lnTo>
                    <a:pt x="15406" y="16497"/>
                  </a:lnTo>
                  <a:lnTo>
                    <a:pt x="16105" y="16541"/>
                  </a:lnTo>
                  <a:lnTo>
                    <a:pt x="16898" y="16607"/>
                  </a:lnTo>
                  <a:lnTo>
                    <a:pt x="17804" y="16651"/>
                  </a:lnTo>
                  <a:lnTo>
                    <a:pt x="18786" y="16684"/>
                  </a:lnTo>
                  <a:lnTo>
                    <a:pt x="19844" y="16728"/>
                  </a:lnTo>
                  <a:lnTo>
                    <a:pt x="20920" y="16751"/>
                  </a:lnTo>
                  <a:lnTo>
                    <a:pt x="21109" y="16497"/>
                  </a:lnTo>
                  <a:lnTo>
                    <a:pt x="21241" y="16222"/>
                  </a:lnTo>
                  <a:lnTo>
                    <a:pt x="21392" y="15946"/>
                  </a:lnTo>
                  <a:lnTo>
                    <a:pt x="21467" y="15648"/>
                  </a:lnTo>
                  <a:lnTo>
                    <a:pt x="21543" y="15351"/>
                  </a:lnTo>
                  <a:lnTo>
                    <a:pt x="21618" y="15042"/>
                  </a:lnTo>
                  <a:lnTo>
                    <a:pt x="21618" y="14745"/>
                  </a:lnTo>
                  <a:lnTo>
                    <a:pt x="21618" y="14447"/>
                  </a:lnTo>
                  <a:lnTo>
                    <a:pt x="21618" y="14150"/>
                  </a:lnTo>
                  <a:lnTo>
                    <a:pt x="21581" y="13852"/>
                  </a:lnTo>
                  <a:lnTo>
                    <a:pt x="21505" y="13577"/>
                  </a:lnTo>
                  <a:lnTo>
                    <a:pt x="21430" y="13301"/>
                  </a:lnTo>
                  <a:lnTo>
                    <a:pt x="21354" y="13048"/>
                  </a:lnTo>
                  <a:lnTo>
                    <a:pt x="21241" y="12816"/>
                  </a:lnTo>
                  <a:lnTo>
                    <a:pt x="21146" y="12607"/>
                  </a:lnTo>
                  <a:lnTo>
                    <a:pt x="21033" y="12431"/>
                  </a:lnTo>
                  <a:lnTo>
                    <a:pt x="20920" y="12265"/>
                  </a:lnTo>
                  <a:lnTo>
                    <a:pt x="20769" y="12144"/>
                  </a:lnTo>
                  <a:lnTo>
                    <a:pt x="20637" y="12034"/>
                  </a:lnTo>
                  <a:lnTo>
                    <a:pt x="20486" y="11946"/>
                  </a:lnTo>
                  <a:lnTo>
                    <a:pt x="20297" y="11891"/>
                  </a:lnTo>
                  <a:lnTo>
                    <a:pt x="20165" y="11846"/>
                  </a:lnTo>
                  <a:lnTo>
                    <a:pt x="19976" y="11824"/>
                  </a:lnTo>
                  <a:lnTo>
                    <a:pt x="19806" y="11802"/>
                  </a:lnTo>
                  <a:lnTo>
                    <a:pt x="19390" y="11824"/>
                  </a:lnTo>
                  <a:lnTo>
                    <a:pt x="18956" y="11891"/>
                  </a:lnTo>
                  <a:lnTo>
                    <a:pt x="18503" y="11968"/>
                  </a:lnTo>
                  <a:lnTo>
                    <a:pt x="17993" y="12078"/>
                  </a:lnTo>
                  <a:lnTo>
                    <a:pt x="17653" y="12144"/>
                  </a:lnTo>
                  <a:lnTo>
                    <a:pt x="17332" y="12199"/>
                  </a:lnTo>
                  <a:lnTo>
                    <a:pt x="17049" y="12221"/>
                  </a:lnTo>
                  <a:lnTo>
                    <a:pt x="16747" y="12243"/>
                  </a:lnTo>
                  <a:lnTo>
                    <a:pt x="16464" y="12243"/>
                  </a:lnTo>
                  <a:lnTo>
                    <a:pt x="16218" y="12243"/>
                  </a:lnTo>
                  <a:lnTo>
                    <a:pt x="15992" y="12221"/>
                  </a:lnTo>
                  <a:lnTo>
                    <a:pt x="15746" y="12199"/>
                  </a:lnTo>
                  <a:lnTo>
                    <a:pt x="15520" y="12155"/>
                  </a:lnTo>
                  <a:lnTo>
                    <a:pt x="15350" y="12122"/>
                  </a:lnTo>
                  <a:lnTo>
                    <a:pt x="15161" y="12056"/>
                  </a:lnTo>
                  <a:lnTo>
                    <a:pt x="14972" y="11990"/>
                  </a:lnTo>
                  <a:lnTo>
                    <a:pt x="14689" y="11846"/>
                  </a:lnTo>
                  <a:lnTo>
                    <a:pt x="14444" y="11670"/>
                  </a:lnTo>
                  <a:lnTo>
                    <a:pt x="14255" y="11483"/>
                  </a:lnTo>
                  <a:lnTo>
                    <a:pt x="14104" y="11295"/>
                  </a:lnTo>
                  <a:lnTo>
                    <a:pt x="14028" y="11086"/>
                  </a:lnTo>
                  <a:lnTo>
                    <a:pt x="13972" y="10888"/>
                  </a:lnTo>
                  <a:lnTo>
                    <a:pt x="13972" y="10700"/>
                  </a:lnTo>
                  <a:lnTo>
                    <a:pt x="14009" y="10513"/>
                  </a:lnTo>
                  <a:lnTo>
                    <a:pt x="14066" y="10359"/>
                  </a:lnTo>
                  <a:lnTo>
                    <a:pt x="14179" y="10215"/>
                  </a:lnTo>
                  <a:lnTo>
                    <a:pt x="14406" y="10006"/>
                  </a:lnTo>
                  <a:lnTo>
                    <a:pt x="14651" y="9830"/>
                  </a:lnTo>
                  <a:lnTo>
                    <a:pt x="14878" y="9686"/>
                  </a:lnTo>
                  <a:lnTo>
                    <a:pt x="15123" y="9554"/>
                  </a:lnTo>
                  <a:lnTo>
                    <a:pt x="15350" y="9477"/>
                  </a:lnTo>
                  <a:lnTo>
                    <a:pt x="15558" y="9411"/>
                  </a:lnTo>
                  <a:lnTo>
                    <a:pt x="15803" y="9345"/>
                  </a:lnTo>
                  <a:lnTo>
                    <a:pt x="16030" y="9323"/>
                  </a:lnTo>
                  <a:lnTo>
                    <a:pt x="16256" y="9301"/>
                  </a:lnTo>
                  <a:lnTo>
                    <a:pt x="16464" y="9323"/>
                  </a:lnTo>
                  <a:lnTo>
                    <a:pt x="16690" y="9345"/>
                  </a:lnTo>
                  <a:lnTo>
                    <a:pt x="16898" y="9367"/>
                  </a:lnTo>
                  <a:lnTo>
                    <a:pt x="17332" y="9477"/>
                  </a:lnTo>
                  <a:lnTo>
                    <a:pt x="17767" y="9598"/>
                  </a:lnTo>
                  <a:lnTo>
                    <a:pt x="18163" y="9731"/>
                  </a:lnTo>
                  <a:lnTo>
                    <a:pt x="18597" y="9874"/>
                  </a:lnTo>
                  <a:lnTo>
                    <a:pt x="18994" y="10006"/>
                  </a:lnTo>
                  <a:lnTo>
                    <a:pt x="19428" y="10083"/>
                  </a:lnTo>
                  <a:lnTo>
                    <a:pt x="19617" y="10127"/>
                  </a:lnTo>
                  <a:lnTo>
                    <a:pt x="19844" y="10149"/>
                  </a:lnTo>
                  <a:lnTo>
                    <a:pt x="20013" y="10149"/>
                  </a:lnTo>
                  <a:lnTo>
                    <a:pt x="20240" y="10127"/>
                  </a:lnTo>
                  <a:lnTo>
                    <a:pt x="20410" y="10105"/>
                  </a:lnTo>
                  <a:lnTo>
                    <a:pt x="20637" y="10061"/>
                  </a:lnTo>
                  <a:lnTo>
                    <a:pt x="20844" y="9984"/>
                  </a:lnTo>
                  <a:lnTo>
                    <a:pt x="21033" y="9896"/>
                  </a:lnTo>
                  <a:lnTo>
                    <a:pt x="21146" y="9830"/>
                  </a:lnTo>
                  <a:lnTo>
                    <a:pt x="21203" y="9753"/>
                  </a:lnTo>
                  <a:lnTo>
                    <a:pt x="21279" y="9642"/>
                  </a:lnTo>
                  <a:lnTo>
                    <a:pt x="21354" y="9521"/>
                  </a:lnTo>
                  <a:lnTo>
                    <a:pt x="21430" y="9246"/>
                  </a:lnTo>
                  <a:lnTo>
                    <a:pt x="21430" y="8904"/>
                  </a:lnTo>
                  <a:lnTo>
                    <a:pt x="21430" y="8540"/>
                  </a:lnTo>
                  <a:lnTo>
                    <a:pt x="21392" y="8144"/>
                  </a:lnTo>
                  <a:lnTo>
                    <a:pt x="21354" y="7714"/>
                  </a:lnTo>
                  <a:lnTo>
                    <a:pt x="21279" y="7295"/>
                  </a:lnTo>
                  <a:lnTo>
                    <a:pt x="21146" y="6446"/>
                  </a:lnTo>
                  <a:lnTo>
                    <a:pt x="20995" y="5686"/>
                  </a:lnTo>
                  <a:lnTo>
                    <a:pt x="20958" y="5366"/>
                  </a:lnTo>
                  <a:lnTo>
                    <a:pt x="20958" y="5091"/>
                  </a:lnTo>
                  <a:lnTo>
                    <a:pt x="20958" y="4860"/>
                  </a:lnTo>
                  <a:lnTo>
                    <a:pt x="21033" y="4716"/>
                  </a:lnTo>
                  <a:lnTo>
                    <a:pt x="20637" y="4860"/>
                  </a:lnTo>
                  <a:lnTo>
                    <a:pt x="20127" y="4992"/>
                  </a:lnTo>
                  <a:lnTo>
                    <a:pt x="19617" y="5069"/>
                  </a:lnTo>
                  <a:lnTo>
                    <a:pt x="19032" y="5157"/>
                  </a:lnTo>
                  <a:lnTo>
                    <a:pt x="18465" y="5201"/>
                  </a:lnTo>
                  <a:lnTo>
                    <a:pt x="17842" y="5245"/>
                  </a:lnTo>
                  <a:lnTo>
                    <a:pt x="17219" y="5267"/>
                  </a:lnTo>
                  <a:lnTo>
                    <a:pt x="16615" y="5267"/>
                  </a:lnTo>
                  <a:lnTo>
                    <a:pt x="15992" y="5245"/>
                  </a:lnTo>
                  <a:lnTo>
                    <a:pt x="15369" y="5201"/>
                  </a:lnTo>
                  <a:lnTo>
                    <a:pt x="14840" y="5157"/>
                  </a:lnTo>
                  <a:lnTo>
                    <a:pt x="14293" y="5091"/>
                  </a:lnTo>
                  <a:lnTo>
                    <a:pt x="13783" y="5014"/>
                  </a:lnTo>
                  <a:lnTo>
                    <a:pt x="13386" y="4926"/>
                  </a:lnTo>
                  <a:lnTo>
                    <a:pt x="13027" y="4815"/>
                  </a:lnTo>
                  <a:lnTo>
                    <a:pt x="12725" y="4716"/>
                  </a:lnTo>
                  <a:lnTo>
                    <a:pt x="12480" y="4606"/>
                  </a:lnTo>
                  <a:lnTo>
                    <a:pt x="12291" y="4496"/>
                  </a:lnTo>
                  <a:lnTo>
                    <a:pt x="12197" y="4397"/>
                  </a:lnTo>
                  <a:lnTo>
                    <a:pt x="12083" y="4286"/>
                  </a:lnTo>
                  <a:lnTo>
                    <a:pt x="12046" y="4187"/>
                  </a:lnTo>
                  <a:lnTo>
                    <a:pt x="12008" y="4077"/>
                  </a:lnTo>
                  <a:lnTo>
                    <a:pt x="12046" y="3967"/>
                  </a:lnTo>
                  <a:lnTo>
                    <a:pt x="12121" y="3868"/>
                  </a:lnTo>
                  <a:lnTo>
                    <a:pt x="12197" y="3735"/>
                  </a:lnTo>
                  <a:lnTo>
                    <a:pt x="12291" y="3614"/>
                  </a:lnTo>
                  <a:lnTo>
                    <a:pt x="12442" y="3482"/>
                  </a:lnTo>
                  <a:lnTo>
                    <a:pt x="12631" y="3361"/>
                  </a:lnTo>
                  <a:lnTo>
                    <a:pt x="13065" y="3085"/>
                  </a:lnTo>
                  <a:lnTo>
                    <a:pt x="13537" y="2766"/>
                  </a:lnTo>
                  <a:lnTo>
                    <a:pt x="13783" y="2578"/>
                  </a:lnTo>
                  <a:lnTo>
                    <a:pt x="13934" y="2380"/>
                  </a:lnTo>
                  <a:lnTo>
                    <a:pt x="14028" y="2171"/>
                  </a:lnTo>
                  <a:lnTo>
                    <a:pt x="14104" y="1961"/>
                  </a:lnTo>
                  <a:lnTo>
                    <a:pt x="14104" y="1730"/>
                  </a:lnTo>
                  <a:lnTo>
                    <a:pt x="14066" y="1498"/>
                  </a:lnTo>
                  <a:lnTo>
                    <a:pt x="13972" y="1267"/>
                  </a:lnTo>
                  <a:lnTo>
                    <a:pt x="13820" y="1057"/>
                  </a:lnTo>
                  <a:lnTo>
                    <a:pt x="13594" y="837"/>
                  </a:lnTo>
                  <a:lnTo>
                    <a:pt x="13386" y="628"/>
                  </a:lnTo>
                  <a:lnTo>
                    <a:pt x="13103" y="462"/>
                  </a:lnTo>
                  <a:lnTo>
                    <a:pt x="12763" y="308"/>
                  </a:lnTo>
                  <a:lnTo>
                    <a:pt x="12404" y="187"/>
                  </a:lnTo>
                  <a:lnTo>
                    <a:pt x="12008" y="77"/>
                  </a:lnTo>
                  <a:lnTo>
                    <a:pt x="11574" y="33"/>
                  </a:lnTo>
                  <a:lnTo>
                    <a:pt x="11102" y="11"/>
                  </a:lnTo>
                  <a:lnTo>
                    <a:pt x="10667" y="11"/>
                  </a:lnTo>
                  <a:lnTo>
                    <a:pt x="10233" y="77"/>
                  </a:lnTo>
                  <a:lnTo>
                    <a:pt x="9837" y="187"/>
                  </a:lnTo>
                  <a:lnTo>
                    <a:pt x="9440" y="286"/>
                  </a:lnTo>
                  <a:lnTo>
                    <a:pt x="9062" y="462"/>
                  </a:lnTo>
                  <a:lnTo>
                    <a:pt x="8741" y="628"/>
                  </a:lnTo>
                  <a:lnTo>
                    <a:pt x="8458" y="815"/>
                  </a:lnTo>
                  <a:lnTo>
                    <a:pt x="8232" y="1035"/>
                  </a:lnTo>
                  <a:lnTo>
                    <a:pt x="8062" y="1245"/>
                  </a:lnTo>
                  <a:lnTo>
                    <a:pt x="7911" y="1476"/>
                  </a:lnTo>
                  <a:lnTo>
                    <a:pt x="7835" y="1708"/>
                  </a:lnTo>
                  <a:lnTo>
                    <a:pt x="7797" y="1961"/>
                  </a:lnTo>
                  <a:lnTo>
                    <a:pt x="7835" y="2193"/>
                  </a:lnTo>
                  <a:lnTo>
                    <a:pt x="7948" y="2402"/>
                  </a:lnTo>
                  <a:lnTo>
                    <a:pt x="8062" y="2534"/>
                  </a:lnTo>
                  <a:lnTo>
                    <a:pt x="8175" y="2644"/>
                  </a:lnTo>
                  <a:lnTo>
                    <a:pt x="8269" y="2744"/>
                  </a:lnTo>
                  <a:lnTo>
                    <a:pt x="8420" y="2832"/>
                  </a:lnTo>
                  <a:lnTo>
                    <a:pt x="8704" y="3019"/>
                  </a:lnTo>
                  <a:lnTo>
                    <a:pt x="8968" y="3206"/>
                  </a:lnTo>
                  <a:lnTo>
                    <a:pt x="9138" y="3405"/>
                  </a:lnTo>
                  <a:lnTo>
                    <a:pt x="9327" y="3570"/>
                  </a:lnTo>
                  <a:lnTo>
                    <a:pt x="9440" y="3735"/>
                  </a:lnTo>
                  <a:lnTo>
                    <a:pt x="9516" y="3890"/>
                  </a:lnTo>
                  <a:lnTo>
                    <a:pt x="9534" y="4033"/>
                  </a:lnTo>
                  <a:lnTo>
                    <a:pt x="9534" y="4165"/>
                  </a:lnTo>
                  <a:lnTo>
                    <a:pt x="9516" y="4286"/>
                  </a:lnTo>
                  <a:lnTo>
                    <a:pt x="9440" y="4397"/>
                  </a:lnTo>
                  <a:lnTo>
                    <a:pt x="9327" y="4496"/>
                  </a:lnTo>
                  <a:lnTo>
                    <a:pt x="9176" y="4562"/>
                  </a:lnTo>
                  <a:lnTo>
                    <a:pt x="9006" y="4628"/>
                  </a:lnTo>
                  <a:lnTo>
                    <a:pt x="8779" y="4694"/>
                  </a:lnTo>
                  <a:lnTo>
                    <a:pt x="8534" y="4716"/>
                  </a:lnTo>
                  <a:lnTo>
                    <a:pt x="8232" y="4716"/>
                  </a:lnTo>
                  <a:lnTo>
                    <a:pt x="7118" y="4738"/>
                  </a:lnTo>
                  <a:lnTo>
                    <a:pt x="5947" y="4771"/>
                  </a:lnTo>
                  <a:lnTo>
                    <a:pt x="4795" y="4815"/>
                  </a:lnTo>
                  <a:lnTo>
                    <a:pt x="3681" y="4860"/>
                  </a:lnTo>
                  <a:lnTo>
                    <a:pt x="2662" y="4882"/>
                  </a:lnTo>
                  <a:lnTo>
                    <a:pt x="1755" y="4882"/>
                  </a:lnTo>
                  <a:lnTo>
                    <a:pt x="1359" y="4860"/>
                  </a:lnTo>
                  <a:lnTo>
                    <a:pt x="981" y="4837"/>
                  </a:lnTo>
                  <a:lnTo>
                    <a:pt x="698" y="4771"/>
                  </a:lnTo>
                  <a:lnTo>
                    <a:pt x="453" y="4716"/>
                  </a:lnTo>
                  <a:lnTo>
                    <a:pt x="453" y="5322"/>
                  </a:lnTo>
                  <a:lnTo>
                    <a:pt x="453" y="6083"/>
                  </a:lnTo>
                  <a:lnTo>
                    <a:pt x="453" y="6909"/>
                  </a:lnTo>
                  <a:lnTo>
                    <a:pt x="453" y="7780"/>
                  </a:lnTo>
                  <a:lnTo>
                    <a:pt x="453" y="8606"/>
                  </a:lnTo>
                  <a:lnTo>
                    <a:pt x="453" y="9345"/>
                  </a:lnTo>
                  <a:lnTo>
                    <a:pt x="453" y="9918"/>
                  </a:lnTo>
                  <a:lnTo>
                    <a:pt x="453" y="10282"/>
                  </a:lnTo>
                  <a:lnTo>
                    <a:pt x="490" y="10381"/>
                  </a:lnTo>
                  <a:lnTo>
                    <a:pt x="547" y="10491"/>
                  </a:lnTo>
                  <a:lnTo>
                    <a:pt x="660" y="10590"/>
                  </a:lnTo>
                  <a:lnTo>
                    <a:pt x="811" y="10700"/>
                  </a:lnTo>
                  <a:lnTo>
                    <a:pt x="981" y="10811"/>
                  </a:lnTo>
                  <a:lnTo>
                    <a:pt x="1208" y="10888"/>
                  </a:lnTo>
                  <a:lnTo>
                    <a:pt x="1453" y="10954"/>
                  </a:lnTo>
                  <a:lnTo>
                    <a:pt x="1718" y="11020"/>
                  </a:lnTo>
                  <a:lnTo>
                    <a:pt x="1963" y="11064"/>
                  </a:lnTo>
                  <a:lnTo>
                    <a:pt x="2265" y="11086"/>
                  </a:lnTo>
                  <a:lnTo>
                    <a:pt x="2548" y="11064"/>
                  </a:lnTo>
                  <a:lnTo>
                    <a:pt x="2794" y="11042"/>
                  </a:lnTo>
                  <a:lnTo>
                    <a:pt x="3096" y="10976"/>
                  </a:lnTo>
                  <a:lnTo>
                    <a:pt x="3341" y="10888"/>
                  </a:lnTo>
                  <a:lnTo>
                    <a:pt x="3606" y="10766"/>
                  </a:lnTo>
                  <a:lnTo>
                    <a:pt x="3813" y="10590"/>
                  </a:lnTo>
                  <a:close/>
                </a:path>
              </a:pathLst>
            </a:custGeom>
            <a:gradFill rotWithShape="1">
              <a:gsLst>
                <a:gs pos="0">
                  <a:schemeClr val="hlink"/>
                </a:gs>
                <a:gs pos="100000">
                  <a:schemeClr val="hlink">
                    <a:gamma/>
                    <a:tint val="51373"/>
                    <a:invGamma/>
                  </a:schemeClr>
                </a:gs>
              </a:gsLst>
              <a:lin ang="18900000" scaled="1"/>
            </a:gradFill>
            <a:ln w="57150">
              <a:solidFill>
                <a:srgbClr val="FFFFFF"/>
              </a:solidFill>
              <a:miter lim="800000"/>
              <a:headEnd/>
              <a:tailEnd/>
            </a:ln>
            <a:effectLst>
              <a:outerShdw dist="135003" dir="2471156" algn="ctr" rotWithShape="0">
                <a:srgbClr val="000000">
                  <a:alpha val="50000"/>
                </a:srgbClr>
              </a:outerShdw>
            </a:effectLst>
          </p:spPr>
          <p:txBody>
            <a:bodyPr/>
            <a:lstStyle/>
            <a:p>
              <a:endParaRPr lang="ru-RU"/>
            </a:p>
          </p:txBody>
        </p:sp>
        <p:sp>
          <p:nvSpPr>
            <p:cNvPr id="90119" name="Puzzle1"/>
            <p:cNvSpPr>
              <a:spLocks noEditPoints="1" noChangeArrowheads="1"/>
            </p:cNvSpPr>
            <p:nvPr/>
          </p:nvSpPr>
          <p:spPr bwMode="gray">
            <a:xfrm>
              <a:off x="1824" y="1091"/>
              <a:ext cx="1800" cy="1051"/>
            </a:xfrm>
            <a:custGeom>
              <a:avLst/>
              <a:gdLst>
                <a:gd name="T0" fmla="*/ 16740 w 21600"/>
                <a:gd name="T1" fmla="*/ 21078 h 21600"/>
                <a:gd name="T2" fmla="*/ 16976 w 21600"/>
                <a:gd name="T3" fmla="*/ 521 h 21600"/>
                <a:gd name="T4" fmla="*/ 4725 w 21600"/>
                <a:gd name="T5" fmla="*/ 856 h 21600"/>
                <a:gd name="T6" fmla="*/ 5040 w 21600"/>
                <a:gd name="T7" fmla="*/ 21004 h 21600"/>
                <a:gd name="T8" fmla="*/ 10811 w 21600"/>
                <a:gd name="T9" fmla="*/ 12885 h 21600"/>
                <a:gd name="T10" fmla="*/ 10845 w 21600"/>
                <a:gd name="T11" fmla="*/ 8714 h 21600"/>
                <a:gd name="T12" fmla="*/ 21600 w 21600"/>
                <a:gd name="T13" fmla="*/ 10000 h 21600"/>
                <a:gd name="T14" fmla="*/ 56 w 21600"/>
                <a:gd name="T15" fmla="*/ 10000 h 21600"/>
                <a:gd name="T16" fmla="*/ 6086 w 21600"/>
                <a:gd name="T17" fmla="*/ 2569 h 21600"/>
                <a:gd name="T18" fmla="*/ 16132 w 21600"/>
                <a:gd name="T19" fmla="*/ 19552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9360" y="20836"/>
                  </a:moveTo>
                  <a:lnTo>
                    <a:pt x="9528" y="20836"/>
                  </a:lnTo>
                  <a:lnTo>
                    <a:pt x="9686" y="20762"/>
                  </a:lnTo>
                  <a:lnTo>
                    <a:pt x="9810" y="20687"/>
                  </a:lnTo>
                  <a:lnTo>
                    <a:pt x="9922" y="20575"/>
                  </a:lnTo>
                  <a:lnTo>
                    <a:pt x="10012" y="20426"/>
                  </a:lnTo>
                  <a:lnTo>
                    <a:pt x="10068" y="20296"/>
                  </a:lnTo>
                  <a:lnTo>
                    <a:pt x="10113" y="20110"/>
                  </a:lnTo>
                  <a:lnTo>
                    <a:pt x="10136" y="19905"/>
                  </a:lnTo>
                  <a:lnTo>
                    <a:pt x="10136" y="19682"/>
                  </a:lnTo>
                  <a:lnTo>
                    <a:pt x="10113" y="19440"/>
                  </a:lnTo>
                  <a:lnTo>
                    <a:pt x="10068" y="19142"/>
                  </a:lnTo>
                  <a:lnTo>
                    <a:pt x="10012" y="18900"/>
                  </a:lnTo>
                  <a:lnTo>
                    <a:pt x="9900" y="18620"/>
                  </a:lnTo>
                  <a:lnTo>
                    <a:pt x="9787" y="18285"/>
                  </a:lnTo>
                  <a:lnTo>
                    <a:pt x="9641" y="17968"/>
                  </a:lnTo>
                  <a:lnTo>
                    <a:pt x="9472" y="17652"/>
                  </a:lnTo>
                  <a:lnTo>
                    <a:pt x="9382" y="17466"/>
                  </a:lnTo>
                  <a:lnTo>
                    <a:pt x="9315" y="17298"/>
                  </a:lnTo>
                  <a:lnTo>
                    <a:pt x="9258" y="17112"/>
                  </a:lnTo>
                  <a:lnTo>
                    <a:pt x="9191" y="16926"/>
                  </a:lnTo>
                  <a:lnTo>
                    <a:pt x="9123" y="16535"/>
                  </a:lnTo>
                  <a:lnTo>
                    <a:pt x="9101" y="16144"/>
                  </a:lnTo>
                  <a:lnTo>
                    <a:pt x="9101" y="15753"/>
                  </a:lnTo>
                  <a:lnTo>
                    <a:pt x="9168" y="15362"/>
                  </a:lnTo>
                  <a:lnTo>
                    <a:pt x="9236" y="14971"/>
                  </a:lnTo>
                  <a:lnTo>
                    <a:pt x="9360" y="14580"/>
                  </a:lnTo>
                  <a:lnTo>
                    <a:pt x="9495" y="14244"/>
                  </a:lnTo>
                  <a:lnTo>
                    <a:pt x="9663" y="13891"/>
                  </a:lnTo>
                  <a:lnTo>
                    <a:pt x="9855" y="13611"/>
                  </a:lnTo>
                  <a:lnTo>
                    <a:pt x="10068" y="13351"/>
                  </a:lnTo>
                  <a:lnTo>
                    <a:pt x="10293" y="13146"/>
                  </a:lnTo>
                  <a:lnTo>
                    <a:pt x="10552" y="12997"/>
                  </a:lnTo>
                  <a:lnTo>
                    <a:pt x="10811" y="12885"/>
                  </a:lnTo>
                  <a:lnTo>
                    <a:pt x="11069" y="12866"/>
                  </a:lnTo>
                  <a:lnTo>
                    <a:pt x="11351" y="12885"/>
                  </a:lnTo>
                  <a:lnTo>
                    <a:pt x="11610" y="12997"/>
                  </a:lnTo>
                  <a:lnTo>
                    <a:pt x="11846" y="13183"/>
                  </a:lnTo>
                  <a:lnTo>
                    <a:pt x="12060" y="13388"/>
                  </a:lnTo>
                  <a:lnTo>
                    <a:pt x="12251" y="13648"/>
                  </a:lnTo>
                  <a:lnTo>
                    <a:pt x="12419" y="13928"/>
                  </a:lnTo>
                  <a:lnTo>
                    <a:pt x="12555" y="14244"/>
                  </a:lnTo>
                  <a:lnTo>
                    <a:pt x="12690" y="14617"/>
                  </a:lnTo>
                  <a:lnTo>
                    <a:pt x="12768" y="15008"/>
                  </a:lnTo>
                  <a:lnTo>
                    <a:pt x="12836" y="15399"/>
                  </a:lnTo>
                  <a:lnTo>
                    <a:pt x="12858" y="15753"/>
                  </a:lnTo>
                  <a:lnTo>
                    <a:pt x="12858" y="16144"/>
                  </a:lnTo>
                  <a:lnTo>
                    <a:pt x="12813" y="16535"/>
                  </a:lnTo>
                  <a:lnTo>
                    <a:pt x="12746" y="16888"/>
                  </a:lnTo>
                  <a:lnTo>
                    <a:pt x="12667" y="17224"/>
                  </a:lnTo>
                  <a:lnTo>
                    <a:pt x="12510" y="17503"/>
                  </a:lnTo>
                  <a:lnTo>
                    <a:pt x="12228" y="18043"/>
                  </a:lnTo>
                  <a:lnTo>
                    <a:pt x="11970" y="18546"/>
                  </a:lnTo>
                  <a:lnTo>
                    <a:pt x="11868" y="18751"/>
                  </a:lnTo>
                  <a:lnTo>
                    <a:pt x="11778" y="18974"/>
                  </a:lnTo>
                  <a:lnTo>
                    <a:pt x="11711" y="19179"/>
                  </a:lnTo>
                  <a:lnTo>
                    <a:pt x="11666" y="19365"/>
                  </a:lnTo>
                  <a:lnTo>
                    <a:pt x="11632" y="19570"/>
                  </a:lnTo>
                  <a:lnTo>
                    <a:pt x="11632" y="19756"/>
                  </a:lnTo>
                  <a:lnTo>
                    <a:pt x="11632" y="19942"/>
                  </a:lnTo>
                  <a:lnTo>
                    <a:pt x="11643" y="20110"/>
                  </a:lnTo>
                  <a:lnTo>
                    <a:pt x="11711" y="20296"/>
                  </a:lnTo>
                  <a:lnTo>
                    <a:pt x="11801" y="20464"/>
                  </a:lnTo>
                  <a:lnTo>
                    <a:pt x="11891" y="20650"/>
                  </a:lnTo>
                  <a:lnTo>
                    <a:pt x="12037" y="20836"/>
                  </a:lnTo>
                  <a:lnTo>
                    <a:pt x="12206" y="21004"/>
                  </a:lnTo>
                  <a:lnTo>
                    <a:pt x="12419" y="21190"/>
                  </a:lnTo>
                  <a:lnTo>
                    <a:pt x="12667" y="21320"/>
                  </a:lnTo>
                  <a:lnTo>
                    <a:pt x="12960" y="21432"/>
                  </a:lnTo>
                  <a:lnTo>
                    <a:pt x="13286" y="21544"/>
                  </a:lnTo>
                  <a:lnTo>
                    <a:pt x="13612" y="21655"/>
                  </a:lnTo>
                  <a:lnTo>
                    <a:pt x="13983" y="21693"/>
                  </a:lnTo>
                  <a:lnTo>
                    <a:pt x="14343" y="21730"/>
                  </a:lnTo>
                  <a:lnTo>
                    <a:pt x="14715" y="21730"/>
                  </a:lnTo>
                  <a:lnTo>
                    <a:pt x="15075" y="21730"/>
                  </a:lnTo>
                  <a:lnTo>
                    <a:pt x="15446" y="21655"/>
                  </a:lnTo>
                  <a:lnTo>
                    <a:pt x="15794" y="21581"/>
                  </a:lnTo>
                  <a:lnTo>
                    <a:pt x="16132" y="21432"/>
                  </a:lnTo>
                  <a:lnTo>
                    <a:pt x="16458" y="21302"/>
                  </a:lnTo>
                  <a:lnTo>
                    <a:pt x="16740" y="21078"/>
                  </a:lnTo>
                  <a:lnTo>
                    <a:pt x="16976" y="20836"/>
                  </a:lnTo>
                  <a:lnTo>
                    <a:pt x="17043" y="20650"/>
                  </a:lnTo>
                  <a:lnTo>
                    <a:pt x="17088" y="20426"/>
                  </a:lnTo>
                  <a:lnTo>
                    <a:pt x="17133" y="20222"/>
                  </a:lnTo>
                  <a:lnTo>
                    <a:pt x="17156" y="19980"/>
                  </a:lnTo>
                  <a:lnTo>
                    <a:pt x="17167" y="19477"/>
                  </a:lnTo>
                  <a:lnTo>
                    <a:pt x="17167" y="18974"/>
                  </a:lnTo>
                  <a:lnTo>
                    <a:pt x="17156" y="18397"/>
                  </a:lnTo>
                  <a:lnTo>
                    <a:pt x="17111" y="17820"/>
                  </a:lnTo>
                  <a:lnTo>
                    <a:pt x="17066" y="17261"/>
                  </a:lnTo>
                  <a:lnTo>
                    <a:pt x="16998" y="16646"/>
                  </a:lnTo>
                  <a:lnTo>
                    <a:pt x="16852" y="15511"/>
                  </a:lnTo>
                  <a:lnTo>
                    <a:pt x="16740" y="14393"/>
                  </a:lnTo>
                  <a:lnTo>
                    <a:pt x="16717" y="13928"/>
                  </a:lnTo>
                  <a:lnTo>
                    <a:pt x="16695" y="13462"/>
                  </a:lnTo>
                  <a:lnTo>
                    <a:pt x="16717" y="13071"/>
                  </a:lnTo>
                  <a:lnTo>
                    <a:pt x="16785" y="12755"/>
                  </a:lnTo>
                  <a:lnTo>
                    <a:pt x="16852" y="12419"/>
                  </a:lnTo>
                  <a:lnTo>
                    <a:pt x="16953" y="12140"/>
                  </a:lnTo>
                  <a:lnTo>
                    <a:pt x="17088" y="11898"/>
                  </a:lnTo>
                  <a:lnTo>
                    <a:pt x="17212" y="11675"/>
                  </a:lnTo>
                  <a:lnTo>
                    <a:pt x="17370" y="11470"/>
                  </a:lnTo>
                  <a:lnTo>
                    <a:pt x="17516" y="11284"/>
                  </a:lnTo>
                  <a:lnTo>
                    <a:pt x="17696" y="11135"/>
                  </a:lnTo>
                  <a:lnTo>
                    <a:pt x="17865" y="11042"/>
                  </a:lnTo>
                  <a:lnTo>
                    <a:pt x="18033" y="10930"/>
                  </a:lnTo>
                  <a:lnTo>
                    <a:pt x="18213" y="10893"/>
                  </a:lnTo>
                  <a:lnTo>
                    <a:pt x="18382" y="10893"/>
                  </a:lnTo>
                  <a:lnTo>
                    <a:pt x="18551" y="10967"/>
                  </a:lnTo>
                  <a:lnTo>
                    <a:pt x="18708" y="11042"/>
                  </a:lnTo>
                  <a:lnTo>
                    <a:pt x="18855" y="11172"/>
                  </a:lnTo>
                  <a:lnTo>
                    <a:pt x="19012" y="11358"/>
                  </a:lnTo>
                  <a:lnTo>
                    <a:pt x="19136" y="11600"/>
                  </a:lnTo>
                  <a:lnTo>
                    <a:pt x="19271" y="11861"/>
                  </a:lnTo>
                  <a:lnTo>
                    <a:pt x="19440" y="12028"/>
                  </a:lnTo>
                  <a:lnTo>
                    <a:pt x="19608" y="12177"/>
                  </a:lnTo>
                  <a:lnTo>
                    <a:pt x="19822" y="12289"/>
                  </a:lnTo>
                  <a:lnTo>
                    <a:pt x="20025" y="12289"/>
                  </a:lnTo>
                  <a:lnTo>
                    <a:pt x="20238" y="12289"/>
                  </a:lnTo>
                  <a:lnTo>
                    <a:pt x="20452" y="12215"/>
                  </a:lnTo>
                  <a:lnTo>
                    <a:pt x="20643" y="12103"/>
                  </a:lnTo>
                  <a:lnTo>
                    <a:pt x="20846" y="11973"/>
                  </a:lnTo>
                  <a:lnTo>
                    <a:pt x="21037" y="11786"/>
                  </a:lnTo>
                  <a:lnTo>
                    <a:pt x="21206" y="11563"/>
                  </a:lnTo>
                  <a:lnTo>
                    <a:pt x="21363" y="11321"/>
                  </a:lnTo>
                  <a:lnTo>
                    <a:pt x="21465" y="11079"/>
                  </a:lnTo>
                  <a:lnTo>
                    <a:pt x="21577" y="10744"/>
                  </a:lnTo>
                  <a:lnTo>
                    <a:pt x="21622" y="10427"/>
                  </a:lnTo>
                  <a:lnTo>
                    <a:pt x="21645" y="10111"/>
                  </a:lnTo>
                  <a:lnTo>
                    <a:pt x="21622" y="9608"/>
                  </a:lnTo>
                  <a:lnTo>
                    <a:pt x="21577" y="9142"/>
                  </a:lnTo>
                  <a:lnTo>
                    <a:pt x="21465" y="8751"/>
                  </a:lnTo>
                  <a:lnTo>
                    <a:pt x="21363" y="8397"/>
                  </a:lnTo>
                  <a:lnTo>
                    <a:pt x="21206" y="8062"/>
                  </a:lnTo>
                  <a:lnTo>
                    <a:pt x="21037" y="7820"/>
                  </a:lnTo>
                  <a:lnTo>
                    <a:pt x="20846" y="7597"/>
                  </a:lnTo>
                  <a:lnTo>
                    <a:pt x="20643" y="7429"/>
                  </a:lnTo>
                  <a:lnTo>
                    <a:pt x="20452" y="7317"/>
                  </a:lnTo>
                  <a:lnTo>
                    <a:pt x="20238" y="7206"/>
                  </a:lnTo>
                  <a:lnTo>
                    <a:pt x="20025" y="7168"/>
                  </a:lnTo>
                  <a:lnTo>
                    <a:pt x="19822" y="7206"/>
                  </a:lnTo>
                  <a:lnTo>
                    <a:pt x="19608" y="7243"/>
                  </a:lnTo>
                  <a:lnTo>
                    <a:pt x="19440" y="7355"/>
                  </a:lnTo>
                  <a:lnTo>
                    <a:pt x="19271" y="7504"/>
                  </a:lnTo>
                  <a:lnTo>
                    <a:pt x="19136" y="7708"/>
                  </a:lnTo>
                  <a:lnTo>
                    <a:pt x="19012" y="7895"/>
                  </a:lnTo>
                  <a:lnTo>
                    <a:pt x="18832" y="8025"/>
                  </a:lnTo>
                  <a:lnTo>
                    <a:pt x="18663" y="8174"/>
                  </a:lnTo>
                  <a:lnTo>
                    <a:pt x="18472" y="8248"/>
                  </a:lnTo>
                  <a:lnTo>
                    <a:pt x="18270" y="8286"/>
                  </a:lnTo>
                  <a:lnTo>
                    <a:pt x="18078" y="8323"/>
                  </a:lnTo>
                  <a:lnTo>
                    <a:pt x="17887" y="8323"/>
                  </a:lnTo>
                  <a:lnTo>
                    <a:pt x="17696" y="8248"/>
                  </a:lnTo>
                  <a:lnTo>
                    <a:pt x="17493" y="8174"/>
                  </a:lnTo>
                  <a:lnTo>
                    <a:pt x="17302" y="8062"/>
                  </a:lnTo>
                  <a:lnTo>
                    <a:pt x="17133" y="7969"/>
                  </a:lnTo>
                  <a:lnTo>
                    <a:pt x="16976" y="7783"/>
                  </a:lnTo>
                  <a:lnTo>
                    <a:pt x="16852" y="7597"/>
                  </a:lnTo>
                  <a:lnTo>
                    <a:pt x="16740" y="7429"/>
                  </a:lnTo>
                  <a:lnTo>
                    <a:pt x="16672" y="7168"/>
                  </a:lnTo>
                  <a:lnTo>
                    <a:pt x="16638" y="6926"/>
                  </a:lnTo>
                  <a:lnTo>
                    <a:pt x="16616" y="6498"/>
                  </a:lnTo>
                  <a:lnTo>
                    <a:pt x="16616" y="5772"/>
                  </a:lnTo>
                  <a:lnTo>
                    <a:pt x="16650" y="4915"/>
                  </a:lnTo>
                  <a:lnTo>
                    <a:pt x="16695" y="3928"/>
                  </a:lnTo>
                  <a:lnTo>
                    <a:pt x="16762" y="2960"/>
                  </a:lnTo>
                  <a:lnTo>
                    <a:pt x="16830" y="1992"/>
                  </a:lnTo>
                  <a:lnTo>
                    <a:pt x="16908" y="1173"/>
                  </a:lnTo>
                  <a:lnTo>
                    <a:pt x="16976" y="521"/>
                  </a:lnTo>
                  <a:lnTo>
                    <a:pt x="16953" y="521"/>
                  </a:lnTo>
                  <a:lnTo>
                    <a:pt x="16931" y="521"/>
                  </a:lnTo>
                  <a:lnTo>
                    <a:pt x="16267" y="484"/>
                  </a:lnTo>
                  <a:lnTo>
                    <a:pt x="15637" y="428"/>
                  </a:lnTo>
                  <a:lnTo>
                    <a:pt x="15063" y="353"/>
                  </a:lnTo>
                  <a:lnTo>
                    <a:pt x="14523" y="279"/>
                  </a:lnTo>
                  <a:lnTo>
                    <a:pt x="14040" y="167"/>
                  </a:lnTo>
                  <a:lnTo>
                    <a:pt x="13635" y="93"/>
                  </a:lnTo>
                  <a:lnTo>
                    <a:pt x="13331" y="18"/>
                  </a:lnTo>
                  <a:lnTo>
                    <a:pt x="13117" y="18"/>
                  </a:lnTo>
                  <a:lnTo>
                    <a:pt x="12982" y="18"/>
                  </a:lnTo>
                  <a:lnTo>
                    <a:pt x="12858" y="130"/>
                  </a:lnTo>
                  <a:lnTo>
                    <a:pt x="12723" y="279"/>
                  </a:lnTo>
                  <a:lnTo>
                    <a:pt x="12622" y="446"/>
                  </a:lnTo>
                  <a:lnTo>
                    <a:pt x="12510" y="670"/>
                  </a:lnTo>
                  <a:lnTo>
                    <a:pt x="12419" y="912"/>
                  </a:lnTo>
                  <a:lnTo>
                    <a:pt x="12363" y="1210"/>
                  </a:lnTo>
                  <a:lnTo>
                    <a:pt x="12318" y="1526"/>
                  </a:lnTo>
                  <a:lnTo>
                    <a:pt x="12273" y="1843"/>
                  </a:lnTo>
                  <a:lnTo>
                    <a:pt x="12251" y="2215"/>
                  </a:lnTo>
                  <a:lnTo>
                    <a:pt x="12273" y="2532"/>
                  </a:lnTo>
                  <a:lnTo>
                    <a:pt x="12318" y="2886"/>
                  </a:lnTo>
                  <a:lnTo>
                    <a:pt x="12386" y="3240"/>
                  </a:lnTo>
                  <a:lnTo>
                    <a:pt x="12464" y="3556"/>
                  </a:lnTo>
                  <a:lnTo>
                    <a:pt x="12577" y="3891"/>
                  </a:lnTo>
                  <a:lnTo>
                    <a:pt x="12746" y="4171"/>
                  </a:lnTo>
                  <a:lnTo>
                    <a:pt x="12926" y="4487"/>
                  </a:lnTo>
                  <a:lnTo>
                    <a:pt x="13050" y="4860"/>
                  </a:lnTo>
                  <a:lnTo>
                    <a:pt x="13162" y="5251"/>
                  </a:lnTo>
                  <a:lnTo>
                    <a:pt x="13218" y="5604"/>
                  </a:lnTo>
                  <a:lnTo>
                    <a:pt x="13263" y="5995"/>
                  </a:lnTo>
                  <a:lnTo>
                    <a:pt x="13241" y="6386"/>
                  </a:lnTo>
                  <a:lnTo>
                    <a:pt x="13218" y="6740"/>
                  </a:lnTo>
                  <a:lnTo>
                    <a:pt x="13139" y="7094"/>
                  </a:lnTo>
                  <a:lnTo>
                    <a:pt x="13050" y="7429"/>
                  </a:lnTo>
                  <a:lnTo>
                    <a:pt x="12903" y="7746"/>
                  </a:lnTo>
                  <a:lnTo>
                    <a:pt x="12723" y="8025"/>
                  </a:lnTo>
                  <a:lnTo>
                    <a:pt x="12532" y="8286"/>
                  </a:lnTo>
                  <a:lnTo>
                    <a:pt x="12318" y="8491"/>
                  </a:lnTo>
                  <a:lnTo>
                    <a:pt x="12060" y="8677"/>
                  </a:lnTo>
                  <a:lnTo>
                    <a:pt x="11756" y="8788"/>
                  </a:lnTo>
                  <a:lnTo>
                    <a:pt x="11452" y="8826"/>
                  </a:lnTo>
                  <a:lnTo>
                    <a:pt x="11283" y="8826"/>
                  </a:lnTo>
                  <a:lnTo>
                    <a:pt x="11126" y="8826"/>
                  </a:lnTo>
                  <a:lnTo>
                    <a:pt x="11002" y="8788"/>
                  </a:lnTo>
                  <a:lnTo>
                    <a:pt x="10845" y="8714"/>
                  </a:lnTo>
                  <a:lnTo>
                    <a:pt x="10721" y="8640"/>
                  </a:lnTo>
                  <a:lnTo>
                    <a:pt x="10608" y="8565"/>
                  </a:lnTo>
                  <a:lnTo>
                    <a:pt x="10485" y="8453"/>
                  </a:lnTo>
                  <a:lnTo>
                    <a:pt x="10372" y="8323"/>
                  </a:lnTo>
                  <a:lnTo>
                    <a:pt x="10181" y="8062"/>
                  </a:lnTo>
                  <a:lnTo>
                    <a:pt x="10035" y="7746"/>
                  </a:lnTo>
                  <a:lnTo>
                    <a:pt x="9900" y="7392"/>
                  </a:lnTo>
                  <a:lnTo>
                    <a:pt x="9787" y="7001"/>
                  </a:lnTo>
                  <a:lnTo>
                    <a:pt x="9731" y="6610"/>
                  </a:lnTo>
                  <a:lnTo>
                    <a:pt x="9686" y="6219"/>
                  </a:lnTo>
                  <a:lnTo>
                    <a:pt x="9663" y="5772"/>
                  </a:lnTo>
                  <a:lnTo>
                    <a:pt x="9686" y="5381"/>
                  </a:lnTo>
                  <a:lnTo>
                    <a:pt x="9753" y="4990"/>
                  </a:lnTo>
                  <a:lnTo>
                    <a:pt x="9832" y="4636"/>
                  </a:lnTo>
                  <a:lnTo>
                    <a:pt x="9945" y="4320"/>
                  </a:lnTo>
                  <a:lnTo>
                    <a:pt x="10068" y="4022"/>
                  </a:lnTo>
                  <a:lnTo>
                    <a:pt x="10203" y="3817"/>
                  </a:lnTo>
                  <a:lnTo>
                    <a:pt x="10316" y="3593"/>
                  </a:lnTo>
                  <a:lnTo>
                    <a:pt x="10395" y="3351"/>
                  </a:lnTo>
                  <a:lnTo>
                    <a:pt x="10462" y="3109"/>
                  </a:lnTo>
                  <a:lnTo>
                    <a:pt x="10507" y="2848"/>
                  </a:lnTo>
                  <a:lnTo>
                    <a:pt x="10530" y="2606"/>
                  </a:lnTo>
                  <a:lnTo>
                    <a:pt x="10507" y="2346"/>
                  </a:lnTo>
                  <a:lnTo>
                    <a:pt x="10462" y="2141"/>
                  </a:lnTo>
                  <a:lnTo>
                    <a:pt x="10395" y="1880"/>
                  </a:lnTo>
                  <a:lnTo>
                    <a:pt x="10293" y="1638"/>
                  </a:lnTo>
                  <a:lnTo>
                    <a:pt x="10158" y="1415"/>
                  </a:lnTo>
                  <a:lnTo>
                    <a:pt x="9967" y="1210"/>
                  </a:lnTo>
                  <a:lnTo>
                    <a:pt x="9753" y="986"/>
                  </a:lnTo>
                  <a:lnTo>
                    <a:pt x="9495" y="819"/>
                  </a:lnTo>
                  <a:lnTo>
                    <a:pt x="9191" y="670"/>
                  </a:lnTo>
                  <a:lnTo>
                    <a:pt x="8842" y="521"/>
                  </a:lnTo>
                  <a:lnTo>
                    <a:pt x="8471" y="446"/>
                  </a:lnTo>
                  <a:lnTo>
                    <a:pt x="7998" y="428"/>
                  </a:lnTo>
                  <a:lnTo>
                    <a:pt x="7413" y="428"/>
                  </a:lnTo>
                  <a:lnTo>
                    <a:pt x="6817" y="446"/>
                  </a:lnTo>
                  <a:lnTo>
                    <a:pt x="6187" y="521"/>
                  </a:lnTo>
                  <a:lnTo>
                    <a:pt x="5602" y="633"/>
                  </a:lnTo>
                  <a:lnTo>
                    <a:pt x="5107" y="744"/>
                  </a:lnTo>
                  <a:lnTo>
                    <a:pt x="4725" y="856"/>
                  </a:lnTo>
                  <a:lnTo>
                    <a:pt x="4848" y="1564"/>
                  </a:lnTo>
                  <a:lnTo>
                    <a:pt x="5028" y="2495"/>
                  </a:lnTo>
                  <a:lnTo>
                    <a:pt x="5175" y="3556"/>
                  </a:lnTo>
                  <a:lnTo>
                    <a:pt x="5298" y="4673"/>
                  </a:lnTo>
                  <a:lnTo>
                    <a:pt x="5343" y="5213"/>
                  </a:lnTo>
                  <a:lnTo>
                    <a:pt x="5388" y="5753"/>
                  </a:lnTo>
                  <a:lnTo>
                    <a:pt x="5411" y="6275"/>
                  </a:lnTo>
                  <a:lnTo>
                    <a:pt x="5411" y="6740"/>
                  </a:lnTo>
                  <a:lnTo>
                    <a:pt x="5366" y="7168"/>
                  </a:lnTo>
                  <a:lnTo>
                    <a:pt x="5321" y="7541"/>
                  </a:lnTo>
                  <a:lnTo>
                    <a:pt x="5287" y="7708"/>
                  </a:lnTo>
                  <a:lnTo>
                    <a:pt x="5242" y="7857"/>
                  </a:lnTo>
                  <a:lnTo>
                    <a:pt x="5197" y="7969"/>
                  </a:lnTo>
                  <a:lnTo>
                    <a:pt x="5130" y="8062"/>
                  </a:lnTo>
                  <a:lnTo>
                    <a:pt x="5006" y="8248"/>
                  </a:lnTo>
                  <a:lnTo>
                    <a:pt x="4848" y="8397"/>
                  </a:lnTo>
                  <a:lnTo>
                    <a:pt x="4725" y="8528"/>
                  </a:lnTo>
                  <a:lnTo>
                    <a:pt x="4567" y="8640"/>
                  </a:lnTo>
                  <a:lnTo>
                    <a:pt x="4421" y="8714"/>
                  </a:lnTo>
                  <a:lnTo>
                    <a:pt x="4263" y="8751"/>
                  </a:lnTo>
                  <a:lnTo>
                    <a:pt x="4095" y="8788"/>
                  </a:lnTo>
                  <a:lnTo>
                    <a:pt x="3948" y="8788"/>
                  </a:lnTo>
                  <a:lnTo>
                    <a:pt x="3791" y="8751"/>
                  </a:lnTo>
                  <a:lnTo>
                    <a:pt x="3667" y="8714"/>
                  </a:lnTo>
                  <a:lnTo>
                    <a:pt x="3510" y="8677"/>
                  </a:lnTo>
                  <a:lnTo>
                    <a:pt x="3386" y="8602"/>
                  </a:lnTo>
                  <a:lnTo>
                    <a:pt x="3251" y="8491"/>
                  </a:lnTo>
                  <a:lnTo>
                    <a:pt x="3127" y="8360"/>
                  </a:lnTo>
                  <a:lnTo>
                    <a:pt x="3015" y="8248"/>
                  </a:lnTo>
                  <a:lnTo>
                    <a:pt x="2925" y="8062"/>
                  </a:lnTo>
                  <a:lnTo>
                    <a:pt x="2778" y="7857"/>
                  </a:lnTo>
                  <a:lnTo>
                    <a:pt x="2610" y="7671"/>
                  </a:lnTo>
                  <a:lnTo>
                    <a:pt x="2407" y="7541"/>
                  </a:lnTo>
                  <a:lnTo>
                    <a:pt x="2171" y="7466"/>
                  </a:lnTo>
                  <a:lnTo>
                    <a:pt x="1957" y="7429"/>
                  </a:lnTo>
                  <a:lnTo>
                    <a:pt x="1698" y="7429"/>
                  </a:lnTo>
                  <a:lnTo>
                    <a:pt x="1462" y="7466"/>
                  </a:lnTo>
                  <a:lnTo>
                    <a:pt x="1226" y="7559"/>
                  </a:lnTo>
                  <a:lnTo>
                    <a:pt x="989" y="7708"/>
                  </a:lnTo>
                  <a:lnTo>
                    <a:pt x="776" y="7932"/>
                  </a:lnTo>
                  <a:lnTo>
                    <a:pt x="551" y="8211"/>
                  </a:lnTo>
                  <a:lnTo>
                    <a:pt x="382" y="8528"/>
                  </a:lnTo>
                  <a:lnTo>
                    <a:pt x="315" y="8714"/>
                  </a:lnTo>
                  <a:lnTo>
                    <a:pt x="236" y="8919"/>
                  </a:lnTo>
                  <a:lnTo>
                    <a:pt x="191" y="9142"/>
                  </a:lnTo>
                  <a:lnTo>
                    <a:pt x="123" y="9347"/>
                  </a:lnTo>
                  <a:lnTo>
                    <a:pt x="78" y="9608"/>
                  </a:lnTo>
                  <a:lnTo>
                    <a:pt x="56" y="9887"/>
                  </a:lnTo>
                  <a:lnTo>
                    <a:pt x="33" y="10185"/>
                  </a:lnTo>
                  <a:lnTo>
                    <a:pt x="33" y="10464"/>
                  </a:lnTo>
                  <a:lnTo>
                    <a:pt x="33" y="10706"/>
                  </a:lnTo>
                  <a:lnTo>
                    <a:pt x="56" y="10967"/>
                  </a:lnTo>
                  <a:lnTo>
                    <a:pt x="78" y="11172"/>
                  </a:lnTo>
                  <a:lnTo>
                    <a:pt x="123" y="11395"/>
                  </a:lnTo>
                  <a:lnTo>
                    <a:pt x="168" y="11600"/>
                  </a:lnTo>
                  <a:lnTo>
                    <a:pt x="236" y="11786"/>
                  </a:lnTo>
                  <a:lnTo>
                    <a:pt x="292" y="11973"/>
                  </a:lnTo>
                  <a:lnTo>
                    <a:pt x="382" y="12140"/>
                  </a:lnTo>
                  <a:lnTo>
                    <a:pt x="540" y="12419"/>
                  </a:lnTo>
                  <a:lnTo>
                    <a:pt x="731" y="12680"/>
                  </a:lnTo>
                  <a:lnTo>
                    <a:pt x="944" y="12866"/>
                  </a:lnTo>
                  <a:lnTo>
                    <a:pt x="1158" y="12997"/>
                  </a:lnTo>
                  <a:lnTo>
                    <a:pt x="1395" y="13108"/>
                  </a:lnTo>
                  <a:lnTo>
                    <a:pt x="1608" y="13183"/>
                  </a:lnTo>
                  <a:lnTo>
                    <a:pt x="1856" y="13183"/>
                  </a:lnTo>
                  <a:lnTo>
                    <a:pt x="2070" y="13146"/>
                  </a:lnTo>
                  <a:lnTo>
                    <a:pt x="2261" y="13071"/>
                  </a:lnTo>
                  <a:lnTo>
                    <a:pt x="2430" y="12960"/>
                  </a:lnTo>
                  <a:lnTo>
                    <a:pt x="2587" y="12792"/>
                  </a:lnTo>
                  <a:lnTo>
                    <a:pt x="2688" y="12606"/>
                  </a:lnTo>
                  <a:lnTo>
                    <a:pt x="2801" y="12419"/>
                  </a:lnTo>
                  <a:lnTo>
                    <a:pt x="2925" y="12289"/>
                  </a:lnTo>
                  <a:lnTo>
                    <a:pt x="3082" y="12177"/>
                  </a:lnTo>
                  <a:lnTo>
                    <a:pt x="3228" y="12103"/>
                  </a:lnTo>
                  <a:lnTo>
                    <a:pt x="3408" y="12103"/>
                  </a:lnTo>
                  <a:lnTo>
                    <a:pt x="3577" y="12103"/>
                  </a:lnTo>
                  <a:lnTo>
                    <a:pt x="3723" y="12177"/>
                  </a:lnTo>
                  <a:lnTo>
                    <a:pt x="3903" y="12252"/>
                  </a:lnTo>
                  <a:lnTo>
                    <a:pt x="4072" y="12364"/>
                  </a:lnTo>
                  <a:lnTo>
                    <a:pt x="4230" y="12494"/>
                  </a:lnTo>
                  <a:lnTo>
                    <a:pt x="4353" y="12643"/>
                  </a:lnTo>
                  <a:lnTo>
                    <a:pt x="4488" y="12829"/>
                  </a:lnTo>
                  <a:lnTo>
                    <a:pt x="4567" y="13034"/>
                  </a:lnTo>
                  <a:lnTo>
                    <a:pt x="4657" y="13257"/>
                  </a:lnTo>
                  <a:lnTo>
                    <a:pt x="4702" y="13462"/>
                  </a:lnTo>
                  <a:lnTo>
                    <a:pt x="4725" y="13686"/>
                  </a:lnTo>
                  <a:lnTo>
                    <a:pt x="4702" y="14282"/>
                  </a:lnTo>
                  <a:lnTo>
                    <a:pt x="4657" y="15045"/>
                  </a:lnTo>
                  <a:lnTo>
                    <a:pt x="4612" y="15976"/>
                  </a:lnTo>
                  <a:lnTo>
                    <a:pt x="4590" y="16926"/>
                  </a:lnTo>
                  <a:lnTo>
                    <a:pt x="4567" y="17968"/>
                  </a:lnTo>
                  <a:lnTo>
                    <a:pt x="4567" y="19011"/>
                  </a:lnTo>
                  <a:lnTo>
                    <a:pt x="4590" y="19514"/>
                  </a:lnTo>
                  <a:lnTo>
                    <a:pt x="4612" y="19980"/>
                  </a:lnTo>
                  <a:lnTo>
                    <a:pt x="4657" y="20426"/>
                  </a:lnTo>
                  <a:lnTo>
                    <a:pt x="4725" y="20836"/>
                  </a:lnTo>
                  <a:lnTo>
                    <a:pt x="4848" y="20929"/>
                  </a:lnTo>
                  <a:lnTo>
                    <a:pt x="5040" y="21004"/>
                  </a:lnTo>
                  <a:lnTo>
                    <a:pt x="5265" y="21078"/>
                  </a:lnTo>
                  <a:lnTo>
                    <a:pt x="5478" y="21115"/>
                  </a:lnTo>
                  <a:lnTo>
                    <a:pt x="6041" y="21115"/>
                  </a:lnTo>
                  <a:lnTo>
                    <a:pt x="6637" y="21078"/>
                  </a:lnTo>
                  <a:lnTo>
                    <a:pt x="7312" y="21004"/>
                  </a:lnTo>
                  <a:lnTo>
                    <a:pt x="7998" y="20929"/>
                  </a:lnTo>
                  <a:lnTo>
                    <a:pt x="8696" y="20855"/>
                  </a:lnTo>
                  <a:lnTo>
                    <a:pt x="9360" y="20836"/>
                  </a:lnTo>
                  <a:close/>
                </a:path>
              </a:pathLst>
            </a:custGeom>
            <a:gradFill rotWithShape="1">
              <a:gsLst>
                <a:gs pos="0">
                  <a:schemeClr val="folHlink"/>
                </a:gs>
                <a:gs pos="100000">
                  <a:schemeClr val="folHlink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57150">
              <a:solidFill>
                <a:srgbClr val="FFFFFF"/>
              </a:solidFill>
              <a:miter lim="800000"/>
              <a:headEnd/>
              <a:tailEnd/>
            </a:ln>
            <a:effectLst>
              <a:outerShdw dist="135003" dir="2471156" algn="ctr" rotWithShape="0">
                <a:srgbClr val="000000">
                  <a:alpha val="50000"/>
                </a:srgbClr>
              </a:outerShdw>
            </a:effec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90120" name="Text Box 8"/>
          <p:cNvSpPr txBox="1">
            <a:spLocks noChangeArrowheads="1"/>
          </p:cNvSpPr>
          <p:nvPr/>
        </p:nvSpPr>
        <p:spPr bwMode="auto">
          <a:xfrm>
            <a:off x="6572264" y="3000372"/>
            <a:ext cx="167424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ru-RU" b="1" dirty="0" err="1" smtClean="0">
                <a:solidFill>
                  <a:srgbClr val="5F5F5F"/>
                </a:solidFill>
              </a:rPr>
              <a:t>Оқу</a:t>
            </a:r>
            <a:r>
              <a:rPr lang="ru-RU" b="1" dirty="0" smtClean="0">
                <a:solidFill>
                  <a:srgbClr val="5F5F5F"/>
                </a:solidFill>
              </a:rPr>
              <a:t> </a:t>
            </a:r>
            <a:r>
              <a:rPr lang="ru-RU" b="1" dirty="0" err="1" smtClean="0">
                <a:solidFill>
                  <a:srgbClr val="5F5F5F"/>
                </a:solidFill>
              </a:rPr>
              <a:t>нәтижесі</a:t>
            </a:r>
            <a:endParaRPr lang="ru-RU" b="1" dirty="0" smtClean="0">
              <a:solidFill>
                <a:srgbClr val="5F5F5F"/>
              </a:solidFill>
            </a:endParaRPr>
          </a:p>
          <a:p>
            <a:pPr eaLnBrk="0" hangingPunct="0"/>
            <a:r>
              <a:rPr lang="ru-RU" b="1" dirty="0" smtClean="0">
                <a:solidFill>
                  <a:srgbClr val="5F5F5F"/>
                </a:solidFill>
              </a:rPr>
              <a:t> </a:t>
            </a:r>
            <a:r>
              <a:rPr lang="ru-RU" b="1" dirty="0" err="1" smtClean="0">
                <a:solidFill>
                  <a:srgbClr val="5F5F5F"/>
                </a:solidFill>
              </a:rPr>
              <a:t>бойынша</a:t>
            </a:r>
            <a:endParaRPr lang="en-US" b="1" dirty="0">
              <a:solidFill>
                <a:srgbClr val="5F5F5F"/>
              </a:solidFill>
            </a:endParaRPr>
          </a:p>
        </p:txBody>
      </p:sp>
      <p:sp>
        <p:nvSpPr>
          <p:cNvPr id="90121" name="Text Box 9"/>
          <p:cNvSpPr txBox="1">
            <a:spLocks noChangeArrowheads="1"/>
          </p:cNvSpPr>
          <p:nvPr/>
        </p:nvSpPr>
        <p:spPr bwMode="auto">
          <a:xfrm>
            <a:off x="814862" y="3642648"/>
            <a:ext cx="1905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eaLnBrk="0" hangingPunct="0"/>
            <a:r>
              <a:rPr lang="ru-RU" b="1" dirty="0">
                <a:solidFill>
                  <a:srgbClr val="5F5F5F"/>
                </a:solidFill>
              </a:rPr>
              <a:t>Процесс </a:t>
            </a:r>
            <a:r>
              <a:rPr lang="ru-RU" b="1" dirty="0" err="1">
                <a:solidFill>
                  <a:srgbClr val="5F5F5F"/>
                </a:solidFill>
              </a:rPr>
              <a:t>бойынша</a:t>
            </a:r>
            <a:endParaRPr lang="en-US" b="1" dirty="0">
              <a:solidFill>
                <a:srgbClr val="5F5F5F"/>
              </a:solidFill>
            </a:endParaRPr>
          </a:p>
        </p:txBody>
      </p:sp>
      <p:sp>
        <p:nvSpPr>
          <p:cNvPr id="90122" name="Text Box 10"/>
          <p:cNvSpPr txBox="1">
            <a:spLocks noChangeArrowheads="1"/>
          </p:cNvSpPr>
          <p:nvPr/>
        </p:nvSpPr>
        <p:spPr bwMode="auto">
          <a:xfrm>
            <a:off x="2438400" y="1676400"/>
            <a:ext cx="2438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eaLnBrk="0" hangingPunct="0"/>
            <a:r>
              <a:rPr lang="kk-KZ" b="1" dirty="0" smtClean="0">
                <a:solidFill>
                  <a:srgbClr val="5F5F5F"/>
                </a:solidFill>
              </a:rPr>
              <a:t>Мазмұны бойынша</a:t>
            </a:r>
            <a:endParaRPr lang="en-US" b="1" dirty="0">
              <a:solidFill>
                <a:srgbClr val="5F5F5F"/>
              </a:solidFill>
            </a:endParaRPr>
          </a:p>
        </p:txBody>
      </p:sp>
      <p:sp>
        <p:nvSpPr>
          <p:cNvPr id="90123" name="Text Box 11"/>
          <p:cNvSpPr txBox="1">
            <a:spLocks noChangeArrowheads="1"/>
          </p:cNvSpPr>
          <p:nvPr/>
        </p:nvSpPr>
        <p:spPr bwMode="auto">
          <a:xfrm>
            <a:off x="4929190" y="5786454"/>
            <a:ext cx="28114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ru-RU" b="1" dirty="0" err="1">
                <a:solidFill>
                  <a:srgbClr val="5F5F5F"/>
                </a:solidFill>
              </a:rPr>
              <a:t>Қабілеттері</a:t>
            </a:r>
            <a:r>
              <a:rPr lang="ru-RU" b="1" dirty="0">
                <a:solidFill>
                  <a:srgbClr val="5F5F5F"/>
                </a:solidFill>
              </a:rPr>
              <a:t> </a:t>
            </a:r>
            <a:r>
              <a:rPr lang="ru-RU" b="1" dirty="0" err="1">
                <a:solidFill>
                  <a:srgbClr val="5F5F5F"/>
                </a:solidFill>
              </a:rPr>
              <a:t>бойынша</a:t>
            </a:r>
            <a:endParaRPr lang="en-US" b="1" dirty="0">
              <a:solidFill>
                <a:srgbClr val="5F5F5F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000364" y="0"/>
            <a:ext cx="306481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Форсайт-проект</a:t>
            </a:r>
            <a:endPara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500042"/>
            <a:ext cx="7391400" cy="563562"/>
          </a:xfrm>
        </p:spPr>
        <p:txBody>
          <a:bodyPr/>
          <a:lstStyle/>
          <a:p>
            <a:r>
              <a:rPr lang="ru-RU" sz="2400" dirty="0" err="1"/>
              <a:t>Бірыңғай</a:t>
            </a:r>
            <a:r>
              <a:rPr lang="ru-RU" sz="2400" dirty="0"/>
              <a:t> «</a:t>
            </a:r>
            <a:r>
              <a:rPr lang="ru-RU" sz="2400" dirty="0" err="1"/>
              <a:t>өкілдік</a:t>
            </a:r>
            <a:r>
              <a:rPr lang="ru-RU" sz="2400" dirty="0"/>
              <a:t> </a:t>
            </a:r>
            <a:r>
              <a:rPr lang="ru-RU" sz="2400" dirty="0" err="1"/>
              <a:t>өрісті</a:t>
            </a:r>
            <a:r>
              <a:rPr lang="ru-RU" sz="2400" dirty="0"/>
              <a:t>» </a:t>
            </a:r>
            <a:r>
              <a:rPr lang="ru-RU" sz="2400" dirty="0" err="1"/>
              <a:t>қалыптастыру</a:t>
            </a:r>
            <a:endParaRPr lang="en-US" sz="2400" dirty="0"/>
          </a:p>
        </p:txBody>
      </p:sp>
      <p:sp>
        <p:nvSpPr>
          <p:cNvPr id="97283" name="Freeform 3"/>
          <p:cNvSpPr>
            <a:spLocks noEditPoints="1"/>
          </p:cNvSpPr>
          <p:nvPr/>
        </p:nvSpPr>
        <p:spPr bwMode="gray">
          <a:xfrm>
            <a:off x="1066800" y="1981200"/>
            <a:ext cx="5943600" cy="4038600"/>
          </a:xfrm>
          <a:custGeom>
            <a:avLst/>
            <a:gdLst/>
            <a:ahLst/>
            <a:cxnLst>
              <a:cxn ang="0">
                <a:pos x="1092" y="50"/>
              </a:cxn>
              <a:cxn ang="0">
                <a:pos x="822" y="168"/>
              </a:cxn>
              <a:cxn ang="0">
                <a:pos x="594" y="300"/>
              </a:cxn>
              <a:cxn ang="0">
                <a:pos x="406" y="446"/>
              </a:cxn>
              <a:cxn ang="0">
                <a:pos x="254" y="604"/>
              </a:cxn>
              <a:cxn ang="0">
                <a:pos x="140" y="772"/>
              </a:cxn>
              <a:cxn ang="0">
                <a:pos x="60" y="944"/>
              </a:cxn>
              <a:cxn ang="0">
                <a:pos x="14" y="1122"/>
              </a:cxn>
              <a:cxn ang="0">
                <a:pos x="0" y="1300"/>
              </a:cxn>
              <a:cxn ang="0">
                <a:pos x="18" y="1476"/>
              </a:cxn>
              <a:cxn ang="0">
                <a:pos x="64" y="1650"/>
              </a:cxn>
              <a:cxn ang="0">
                <a:pos x="138" y="1818"/>
              </a:cxn>
              <a:cxn ang="0">
                <a:pos x="238" y="1978"/>
              </a:cxn>
              <a:cxn ang="0">
                <a:pos x="364" y="2126"/>
              </a:cxn>
              <a:cxn ang="0">
                <a:pos x="512" y="2262"/>
              </a:cxn>
              <a:cxn ang="0">
                <a:pos x="684" y="2382"/>
              </a:cxn>
              <a:cxn ang="0">
                <a:pos x="874" y="2484"/>
              </a:cxn>
              <a:cxn ang="0">
                <a:pos x="1086" y="2564"/>
              </a:cxn>
              <a:cxn ang="0">
                <a:pos x="1314" y="2622"/>
              </a:cxn>
              <a:cxn ang="0">
                <a:pos x="1558" y="2654"/>
              </a:cxn>
              <a:cxn ang="0">
                <a:pos x="1818" y="2658"/>
              </a:cxn>
              <a:cxn ang="0">
                <a:pos x="2090" y="2632"/>
              </a:cxn>
              <a:cxn ang="0">
                <a:pos x="2374" y="2574"/>
              </a:cxn>
              <a:cxn ang="0">
                <a:pos x="2544" y="2912"/>
              </a:cxn>
              <a:cxn ang="0">
                <a:pos x="1868" y="1552"/>
              </a:cxn>
              <a:cxn ang="0">
                <a:pos x="1956" y="1914"/>
              </a:cxn>
              <a:cxn ang="0">
                <a:pos x="1788" y="1936"/>
              </a:cxn>
              <a:cxn ang="0">
                <a:pos x="1616" y="1934"/>
              </a:cxn>
              <a:cxn ang="0">
                <a:pos x="1442" y="1912"/>
              </a:cxn>
              <a:cxn ang="0">
                <a:pos x="1272" y="1872"/>
              </a:cxn>
              <a:cxn ang="0">
                <a:pos x="1108" y="1812"/>
              </a:cxn>
              <a:cxn ang="0">
                <a:pos x="952" y="1736"/>
              </a:cxn>
              <a:cxn ang="0">
                <a:pos x="810" y="1646"/>
              </a:cxn>
              <a:cxn ang="0">
                <a:pos x="684" y="1542"/>
              </a:cxn>
              <a:cxn ang="0">
                <a:pos x="578" y="1428"/>
              </a:cxn>
              <a:cxn ang="0">
                <a:pos x="494" y="1304"/>
              </a:cxn>
              <a:cxn ang="0">
                <a:pos x="438" y="1170"/>
              </a:cxn>
              <a:cxn ang="0">
                <a:pos x="410" y="1032"/>
              </a:cxn>
              <a:cxn ang="0">
                <a:pos x="416" y="888"/>
              </a:cxn>
              <a:cxn ang="0">
                <a:pos x="460" y="742"/>
              </a:cxn>
              <a:cxn ang="0">
                <a:pos x="544" y="592"/>
              </a:cxn>
              <a:cxn ang="0">
                <a:pos x="670" y="444"/>
              </a:cxn>
              <a:cxn ang="0">
                <a:pos x="844" y="298"/>
              </a:cxn>
              <a:cxn ang="0">
                <a:pos x="1070" y="154"/>
              </a:cxn>
              <a:cxn ang="0">
                <a:pos x="1348" y="16"/>
              </a:cxn>
              <a:cxn ang="0">
                <a:pos x="1244" y="0"/>
              </a:cxn>
              <a:cxn ang="0">
                <a:pos x="2820" y="1934"/>
              </a:cxn>
              <a:cxn ang="0">
                <a:pos x="2820" y="1934"/>
              </a:cxn>
            </a:cxnLst>
            <a:rect l="0" t="0" r="r" b="b"/>
            <a:pathLst>
              <a:path w="2820" h="2912">
                <a:moveTo>
                  <a:pt x="1244" y="0"/>
                </a:moveTo>
                <a:lnTo>
                  <a:pt x="1092" y="50"/>
                </a:lnTo>
                <a:lnTo>
                  <a:pt x="952" y="106"/>
                </a:lnTo>
                <a:lnTo>
                  <a:pt x="822" y="168"/>
                </a:lnTo>
                <a:lnTo>
                  <a:pt x="704" y="232"/>
                </a:lnTo>
                <a:lnTo>
                  <a:pt x="594" y="300"/>
                </a:lnTo>
                <a:lnTo>
                  <a:pt x="494" y="372"/>
                </a:lnTo>
                <a:lnTo>
                  <a:pt x="406" y="446"/>
                </a:lnTo>
                <a:lnTo>
                  <a:pt x="324" y="524"/>
                </a:lnTo>
                <a:lnTo>
                  <a:pt x="254" y="604"/>
                </a:lnTo>
                <a:lnTo>
                  <a:pt x="192" y="686"/>
                </a:lnTo>
                <a:lnTo>
                  <a:pt x="140" y="772"/>
                </a:lnTo>
                <a:lnTo>
                  <a:pt x="96" y="856"/>
                </a:lnTo>
                <a:lnTo>
                  <a:pt x="60" y="944"/>
                </a:lnTo>
                <a:lnTo>
                  <a:pt x="32" y="1032"/>
                </a:lnTo>
                <a:lnTo>
                  <a:pt x="14" y="1122"/>
                </a:lnTo>
                <a:lnTo>
                  <a:pt x="2" y="1210"/>
                </a:lnTo>
                <a:lnTo>
                  <a:pt x="0" y="1300"/>
                </a:lnTo>
                <a:lnTo>
                  <a:pt x="4" y="1388"/>
                </a:lnTo>
                <a:lnTo>
                  <a:pt x="18" y="1476"/>
                </a:lnTo>
                <a:lnTo>
                  <a:pt x="36" y="1564"/>
                </a:lnTo>
                <a:lnTo>
                  <a:pt x="64" y="1650"/>
                </a:lnTo>
                <a:lnTo>
                  <a:pt x="96" y="1736"/>
                </a:lnTo>
                <a:lnTo>
                  <a:pt x="138" y="1818"/>
                </a:lnTo>
                <a:lnTo>
                  <a:pt x="184" y="1900"/>
                </a:lnTo>
                <a:lnTo>
                  <a:pt x="238" y="1978"/>
                </a:lnTo>
                <a:lnTo>
                  <a:pt x="298" y="2054"/>
                </a:lnTo>
                <a:lnTo>
                  <a:pt x="364" y="2126"/>
                </a:lnTo>
                <a:lnTo>
                  <a:pt x="434" y="2196"/>
                </a:lnTo>
                <a:lnTo>
                  <a:pt x="512" y="2262"/>
                </a:lnTo>
                <a:lnTo>
                  <a:pt x="596" y="2324"/>
                </a:lnTo>
                <a:lnTo>
                  <a:pt x="684" y="2382"/>
                </a:lnTo>
                <a:lnTo>
                  <a:pt x="776" y="2436"/>
                </a:lnTo>
                <a:lnTo>
                  <a:pt x="874" y="2484"/>
                </a:lnTo>
                <a:lnTo>
                  <a:pt x="978" y="2526"/>
                </a:lnTo>
                <a:lnTo>
                  <a:pt x="1086" y="2564"/>
                </a:lnTo>
                <a:lnTo>
                  <a:pt x="1198" y="2596"/>
                </a:lnTo>
                <a:lnTo>
                  <a:pt x="1314" y="2622"/>
                </a:lnTo>
                <a:lnTo>
                  <a:pt x="1434" y="2642"/>
                </a:lnTo>
                <a:lnTo>
                  <a:pt x="1558" y="2654"/>
                </a:lnTo>
                <a:lnTo>
                  <a:pt x="1686" y="2660"/>
                </a:lnTo>
                <a:lnTo>
                  <a:pt x="1818" y="2658"/>
                </a:lnTo>
                <a:lnTo>
                  <a:pt x="1952" y="2650"/>
                </a:lnTo>
                <a:lnTo>
                  <a:pt x="2090" y="2632"/>
                </a:lnTo>
                <a:lnTo>
                  <a:pt x="2230" y="2608"/>
                </a:lnTo>
                <a:lnTo>
                  <a:pt x="2374" y="2574"/>
                </a:lnTo>
                <a:lnTo>
                  <a:pt x="2542" y="2912"/>
                </a:lnTo>
                <a:lnTo>
                  <a:pt x="2544" y="2912"/>
                </a:lnTo>
                <a:lnTo>
                  <a:pt x="2820" y="1934"/>
                </a:lnTo>
                <a:lnTo>
                  <a:pt x="1868" y="1552"/>
                </a:lnTo>
                <a:lnTo>
                  <a:pt x="2036" y="1894"/>
                </a:lnTo>
                <a:lnTo>
                  <a:pt x="1956" y="1914"/>
                </a:lnTo>
                <a:lnTo>
                  <a:pt x="1872" y="1928"/>
                </a:lnTo>
                <a:lnTo>
                  <a:pt x="1788" y="1936"/>
                </a:lnTo>
                <a:lnTo>
                  <a:pt x="1702" y="1938"/>
                </a:lnTo>
                <a:lnTo>
                  <a:pt x="1616" y="1934"/>
                </a:lnTo>
                <a:lnTo>
                  <a:pt x="1528" y="1926"/>
                </a:lnTo>
                <a:lnTo>
                  <a:pt x="1442" y="1912"/>
                </a:lnTo>
                <a:lnTo>
                  <a:pt x="1356" y="1894"/>
                </a:lnTo>
                <a:lnTo>
                  <a:pt x="1272" y="1872"/>
                </a:lnTo>
                <a:lnTo>
                  <a:pt x="1188" y="1844"/>
                </a:lnTo>
                <a:lnTo>
                  <a:pt x="1108" y="1812"/>
                </a:lnTo>
                <a:lnTo>
                  <a:pt x="1028" y="1776"/>
                </a:lnTo>
                <a:lnTo>
                  <a:pt x="952" y="1736"/>
                </a:lnTo>
                <a:lnTo>
                  <a:pt x="880" y="1692"/>
                </a:lnTo>
                <a:lnTo>
                  <a:pt x="810" y="1646"/>
                </a:lnTo>
                <a:lnTo>
                  <a:pt x="744" y="1596"/>
                </a:lnTo>
                <a:lnTo>
                  <a:pt x="684" y="1542"/>
                </a:lnTo>
                <a:lnTo>
                  <a:pt x="628" y="1486"/>
                </a:lnTo>
                <a:lnTo>
                  <a:pt x="578" y="1428"/>
                </a:lnTo>
                <a:lnTo>
                  <a:pt x="532" y="1366"/>
                </a:lnTo>
                <a:lnTo>
                  <a:pt x="494" y="1304"/>
                </a:lnTo>
                <a:lnTo>
                  <a:pt x="462" y="1238"/>
                </a:lnTo>
                <a:lnTo>
                  <a:pt x="438" y="1170"/>
                </a:lnTo>
                <a:lnTo>
                  <a:pt x="420" y="1102"/>
                </a:lnTo>
                <a:lnTo>
                  <a:pt x="410" y="1032"/>
                </a:lnTo>
                <a:lnTo>
                  <a:pt x="410" y="960"/>
                </a:lnTo>
                <a:lnTo>
                  <a:pt x="416" y="888"/>
                </a:lnTo>
                <a:lnTo>
                  <a:pt x="434" y="816"/>
                </a:lnTo>
                <a:lnTo>
                  <a:pt x="460" y="742"/>
                </a:lnTo>
                <a:lnTo>
                  <a:pt x="496" y="668"/>
                </a:lnTo>
                <a:lnTo>
                  <a:pt x="544" y="592"/>
                </a:lnTo>
                <a:lnTo>
                  <a:pt x="602" y="518"/>
                </a:lnTo>
                <a:lnTo>
                  <a:pt x="670" y="444"/>
                </a:lnTo>
                <a:lnTo>
                  <a:pt x="752" y="370"/>
                </a:lnTo>
                <a:lnTo>
                  <a:pt x="844" y="298"/>
                </a:lnTo>
                <a:lnTo>
                  <a:pt x="950" y="226"/>
                </a:lnTo>
                <a:lnTo>
                  <a:pt x="1070" y="154"/>
                </a:lnTo>
                <a:lnTo>
                  <a:pt x="1202" y="84"/>
                </a:lnTo>
                <a:lnTo>
                  <a:pt x="1348" y="16"/>
                </a:lnTo>
                <a:lnTo>
                  <a:pt x="1244" y="0"/>
                </a:lnTo>
                <a:lnTo>
                  <a:pt x="1244" y="0"/>
                </a:lnTo>
                <a:lnTo>
                  <a:pt x="1244" y="0"/>
                </a:lnTo>
                <a:close/>
                <a:moveTo>
                  <a:pt x="2820" y="1934"/>
                </a:moveTo>
                <a:lnTo>
                  <a:pt x="2820" y="1934"/>
                </a:lnTo>
                <a:lnTo>
                  <a:pt x="2820" y="1934"/>
                </a:lnTo>
                <a:close/>
              </a:path>
            </a:pathLst>
          </a:custGeom>
          <a:gradFill rotWithShape="1">
            <a:gsLst>
              <a:gs pos="0">
                <a:schemeClr val="hlink"/>
              </a:gs>
              <a:gs pos="100000">
                <a:schemeClr val="accent1"/>
              </a:gs>
            </a:gsLst>
            <a:lin ang="5400000" scaled="1"/>
          </a:gradFill>
          <a:ln w="0">
            <a:noFill/>
            <a:prstDash val="solid"/>
            <a:round/>
            <a:headEnd/>
            <a:tailEnd/>
          </a:ln>
          <a:effectLst>
            <a:outerShdw dist="206741" dir="8249373" algn="ctr" rotWithShape="0">
              <a:srgbClr val="C1D1D3">
                <a:alpha val="50000"/>
              </a:srgbClr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97315" name="Oval 35"/>
          <p:cNvSpPr>
            <a:spLocks noChangeArrowheads="1"/>
          </p:cNvSpPr>
          <p:nvPr/>
        </p:nvSpPr>
        <p:spPr bwMode="gray">
          <a:xfrm rot="-723406">
            <a:off x="3316288" y="4972050"/>
            <a:ext cx="1438275" cy="666750"/>
          </a:xfrm>
          <a:prstGeom prst="ellipse">
            <a:avLst/>
          </a:prstGeom>
          <a:solidFill>
            <a:srgbClr val="0F2145">
              <a:alpha val="30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7316" name="Oval 36"/>
          <p:cNvSpPr>
            <a:spLocks noChangeArrowheads="1"/>
          </p:cNvSpPr>
          <p:nvPr/>
        </p:nvSpPr>
        <p:spPr bwMode="gray">
          <a:xfrm>
            <a:off x="3248025" y="3752850"/>
            <a:ext cx="1704975" cy="1706563"/>
          </a:xfrm>
          <a:prstGeom prst="ellipse">
            <a:avLst/>
          </a:prstGeom>
          <a:gradFill rotWithShape="1">
            <a:gsLst>
              <a:gs pos="0">
                <a:srgbClr val="D6E1E2">
                  <a:gamma/>
                  <a:shade val="46275"/>
                  <a:invGamma/>
                </a:srgbClr>
              </a:gs>
              <a:gs pos="100000">
                <a:srgbClr val="D6E1E2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vert="eaVert" wrap="none" anchor="ctr"/>
          <a:lstStyle/>
          <a:p>
            <a:endParaRPr lang="ru-RU"/>
          </a:p>
        </p:txBody>
      </p:sp>
      <p:sp>
        <p:nvSpPr>
          <p:cNvPr id="97317" name="Oval 37"/>
          <p:cNvSpPr>
            <a:spLocks noChangeArrowheads="1"/>
          </p:cNvSpPr>
          <p:nvPr/>
        </p:nvSpPr>
        <p:spPr bwMode="gray">
          <a:xfrm>
            <a:off x="3268663" y="3762375"/>
            <a:ext cx="1665287" cy="1663700"/>
          </a:xfrm>
          <a:prstGeom prst="ellipse">
            <a:avLst/>
          </a:prstGeom>
          <a:gradFill rotWithShape="1">
            <a:gsLst>
              <a:gs pos="0">
                <a:srgbClr val="D6E1E2">
                  <a:alpha val="0"/>
                </a:srgbClr>
              </a:gs>
              <a:gs pos="100000">
                <a:srgbClr val="D6E1E2">
                  <a:gamma/>
                  <a:tint val="34902"/>
                  <a:invGamma/>
                </a:srgbClr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vert="eaVert" wrap="none" anchor="ctr"/>
          <a:lstStyle/>
          <a:p>
            <a:endParaRPr lang="ru-RU"/>
          </a:p>
        </p:txBody>
      </p:sp>
      <p:sp>
        <p:nvSpPr>
          <p:cNvPr id="97318" name="Oval 38"/>
          <p:cNvSpPr>
            <a:spLocks noChangeArrowheads="1"/>
          </p:cNvSpPr>
          <p:nvPr/>
        </p:nvSpPr>
        <p:spPr bwMode="gray">
          <a:xfrm>
            <a:off x="3286125" y="3778250"/>
            <a:ext cx="1584325" cy="1555750"/>
          </a:xfrm>
          <a:prstGeom prst="ellipse">
            <a:avLst/>
          </a:prstGeom>
          <a:gradFill rotWithShape="1">
            <a:gsLst>
              <a:gs pos="0">
                <a:srgbClr val="D6E1E2">
                  <a:gamma/>
                  <a:shade val="79216"/>
                  <a:invGamma/>
                </a:srgbClr>
              </a:gs>
              <a:gs pos="100000">
                <a:srgbClr val="D6E1E2">
                  <a:alpha val="48000"/>
                </a:srgbClr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vert="eaVert" wrap="none" anchor="ctr"/>
          <a:lstStyle/>
          <a:p>
            <a:endParaRPr lang="ru-RU"/>
          </a:p>
        </p:txBody>
      </p:sp>
      <p:sp>
        <p:nvSpPr>
          <p:cNvPr id="97321" name="Oval 41"/>
          <p:cNvSpPr>
            <a:spLocks noChangeArrowheads="1"/>
          </p:cNvSpPr>
          <p:nvPr/>
        </p:nvSpPr>
        <p:spPr bwMode="gray">
          <a:xfrm rot="-772996">
            <a:off x="1473200" y="4362450"/>
            <a:ext cx="1133475" cy="609600"/>
          </a:xfrm>
          <a:prstGeom prst="ellipse">
            <a:avLst/>
          </a:prstGeom>
          <a:solidFill>
            <a:srgbClr val="0F2145">
              <a:alpha val="30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97322" name="Group 42"/>
          <p:cNvGrpSpPr>
            <a:grpSpLocks/>
          </p:cNvGrpSpPr>
          <p:nvPr/>
        </p:nvGrpSpPr>
        <p:grpSpPr bwMode="auto">
          <a:xfrm>
            <a:off x="1107042" y="3371850"/>
            <a:ext cx="2083462" cy="1441450"/>
            <a:chOff x="554" y="2112"/>
            <a:chExt cx="1279" cy="860"/>
          </a:xfrm>
        </p:grpSpPr>
        <p:sp>
          <p:nvSpPr>
            <p:cNvPr id="97323" name="Oval 43"/>
            <p:cNvSpPr>
              <a:spLocks noChangeArrowheads="1"/>
            </p:cNvSpPr>
            <p:nvPr/>
          </p:nvSpPr>
          <p:spPr bwMode="gray">
            <a:xfrm>
              <a:off x="732" y="2112"/>
              <a:ext cx="842" cy="860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gamma/>
                    <a:shade val="46275"/>
                    <a:invGamma/>
                  </a:srgbClr>
                </a:gs>
                <a:gs pos="100000">
                  <a:srgbClr val="D6E1E2"/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97324" name="Oval 44"/>
            <p:cNvSpPr>
              <a:spLocks noChangeArrowheads="1"/>
            </p:cNvSpPr>
            <p:nvPr/>
          </p:nvSpPr>
          <p:spPr bwMode="gray">
            <a:xfrm>
              <a:off x="743" y="2117"/>
              <a:ext cx="821" cy="838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alpha val="0"/>
                  </a:srgbClr>
                </a:gs>
                <a:gs pos="100000">
                  <a:srgbClr val="D6E1E2">
                    <a:gamma/>
                    <a:tint val="34902"/>
                    <a:invGamma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97325" name="Oval 45"/>
            <p:cNvSpPr>
              <a:spLocks noChangeArrowheads="1"/>
            </p:cNvSpPr>
            <p:nvPr/>
          </p:nvSpPr>
          <p:spPr bwMode="gray">
            <a:xfrm>
              <a:off x="751" y="2125"/>
              <a:ext cx="781" cy="784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gamma/>
                    <a:shade val="79216"/>
                    <a:invGamma/>
                  </a:srgbClr>
                </a:gs>
                <a:gs pos="100000">
                  <a:srgbClr val="D6E1E2">
                    <a:alpha val="48000"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97326" name="Oval 46"/>
            <p:cNvSpPr>
              <a:spLocks noChangeArrowheads="1"/>
            </p:cNvSpPr>
            <p:nvPr/>
          </p:nvSpPr>
          <p:spPr bwMode="gray">
            <a:xfrm>
              <a:off x="795" y="2147"/>
              <a:ext cx="695" cy="636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gamma/>
                    <a:tint val="0"/>
                    <a:invGamma/>
                  </a:srgbClr>
                </a:gs>
                <a:gs pos="100000">
                  <a:srgbClr val="D6E1E2">
                    <a:alpha val="38000"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97327" name="Text Box 47"/>
            <p:cNvSpPr txBox="1">
              <a:spLocks noChangeArrowheads="1"/>
            </p:cNvSpPr>
            <p:nvPr/>
          </p:nvSpPr>
          <p:spPr bwMode="gray">
            <a:xfrm>
              <a:off x="554" y="2274"/>
              <a:ext cx="1279" cy="22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ru-RU" b="1" dirty="0" err="1" smtClean="0">
                  <a:solidFill>
                    <a:srgbClr val="000000"/>
                  </a:solidFill>
                </a:rPr>
                <a:t>Шаралар</a:t>
              </a:r>
              <a:r>
                <a:rPr lang="ru-RU" b="1" dirty="0" smtClean="0">
                  <a:solidFill>
                    <a:srgbClr val="000000"/>
                  </a:solidFill>
                </a:rPr>
                <a:t> </a:t>
              </a:r>
              <a:r>
                <a:rPr lang="ru-RU" b="1" dirty="0" err="1" smtClean="0">
                  <a:solidFill>
                    <a:srgbClr val="000000"/>
                  </a:solidFill>
                </a:rPr>
                <a:t>талдау</a:t>
              </a:r>
              <a:endParaRPr lang="en-US" b="1" dirty="0"/>
            </a:p>
          </p:txBody>
        </p:sp>
      </p:grpSp>
      <p:sp>
        <p:nvSpPr>
          <p:cNvPr id="97328" name="Oval 48"/>
          <p:cNvSpPr>
            <a:spLocks noChangeArrowheads="1"/>
          </p:cNvSpPr>
          <p:nvPr/>
        </p:nvSpPr>
        <p:spPr bwMode="gray">
          <a:xfrm>
            <a:off x="1295400" y="2606675"/>
            <a:ext cx="914400" cy="533400"/>
          </a:xfrm>
          <a:prstGeom prst="ellipse">
            <a:avLst/>
          </a:prstGeom>
          <a:solidFill>
            <a:srgbClr val="0F2145">
              <a:alpha val="30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7329" name="Oval 49"/>
          <p:cNvSpPr>
            <a:spLocks noChangeArrowheads="1"/>
          </p:cNvSpPr>
          <p:nvPr/>
        </p:nvSpPr>
        <p:spPr bwMode="gray">
          <a:xfrm>
            <a:off x="1371600" y="2000250"/>
            <a:ext cx="1023938" cy="1023938"/>
          </a:xfrm>
          <a:prstGeom prst="ellipse">
            <a:avLst/>
          </a:prstGeom>
          <a:gradFill rotWithShape="1">
            <a:gsLst>
              <a:gs pos="0">
                <a:srgbClr val="D6E1E2">
                  <a:gamma/>
                  <a:shade val="46275"/>
                  <a:invGamma/>
                </a:srgbClr>
              </a:gs>
              <a:gs pos="100000">
                <a:srgbClr val="D6E1E2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vert="eaVert" wrap="none" anchor="ctr"/>
          <a:lstStyle/>
          <a:p>
            <a:endParaRPr lang="ru-RU"/>
          </a:p>
        </p:txBody>
      </p:sp>
      <p:sp>
        <p:nvSpPr>
          <p:cNvPr id="97330" name="Oval 50"/>
          <p:cNvSpPr>
            <a:spLocks noChangeArrowheads="1"/>
          </p:cNvSpPr>
          <p:nvPr/>
        </p:nvSpPr>
        <p:spPr bwMode="gray">
          <a:xfrm>
            <a:off x="1384300" y="2005013"/>
            <a:ext cx="1000125" cy="1000125"/>
          </a:xfrm>
          <a:prstGeom prst="ellipse">
            <a:avLst/>
          </a:prstGeom>
          <a:gradFill rotWithShape="1">
            <a:gsLst>
              <a:gs pos="0">
                <a:srgbClr val="D6E1E2">
                  <a:alpha val="0"/>
                </a:srgbClr>
              </a:gs>
              <a:gs pos="100000">
                <a:srgbClr val="D6E1E2">
                  <a:gamma/>
                  <a:tint val="34902"/>
                  <a:invGamma/>
                </a:srgbClr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vert="eaVert" wrap="none" anchor="ctr"/>
          <a:lstStyle/>
          <a:p>
            <a:endParaRPr lang="ru-RU"/>
          </a:p>
        </p:txBody>
      </p:sp>
      <p:sp>
        <p:nvSpPr>
          <p:cNvPr id="97331" name="Oval 51"/>
          <p:cNvSpPr>
            <a:spLocks noChangeArrowheads="1"/>
          </p:cNvSpPr>
          <p:nvPr/>
        </p:nvSpPr>
        <p:spPr bwMode="gray">
          <a:xfrm>
            <a:off x="1395413" y="2016125"/>
            <a:ext cx="950912" cy="933450"/>
          </a:xfrm>
          <a:prstGeom prst="ellipse">
            <a:avLst/>
          </a:prstGeom>
          <a:gradFill rotWithShape="1">
            <a:gsLst>
              <a:gs pos="0">
                <a:srgbClr val="D6E1E2">
                  <a:gamma/>
                  <a:shade val="79216"/>
                  <a:invGamma/>
                </a:srgbClr>
              </a:gs>
              <a:gs pos="100000">
                <a:srgbClr val="D6E1E2">
                  <a:alpha val="48000"/>
                </a:srgbClr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vert="eaVert" wrap="none" anchor="ctr"/>
          <a:lstStyle/>
          <a:p>
            <a:endParaRPr lang="ru-RU"/>
          </a:p>
        </p:txBody>
      </p:sp>
      <p:sp>
        <p:nvSpPr>
          <p:cNvPr id="97332" name="Oval 52"/>
          <p:cNvSpPr>
            <a:spLocks noChangeArrowheads="1"/>
          </p:cNvSpPr>
          <p:nvPr/>
        </p:nvSpPr>
        <p:spPr bwMode="gray">
          <a:xfrm>
            <a:off x="1449388" y="2041525"/>
            <a:ext cx="847725" cy="757238"/>
          </a:xfrm>
          <a:prstGeom prst="ellipse">
            <a:avLst/>
          </a:prstGeom>
          <a:gradFill rotWithShape="1">
            <a:gsLst>
              <a:gs pos="0">
                <a:srgbClr val="D6E1E2">
                  <a:gamma/>
                  <a:tint val="0"/>
                  <a:invGamma/>
                </a:srgbClr>
              </a:gs>
              <a:gs pos="100000">
                <a:srgbClr val="D6E1E2">
                  <a:alpha val="38000"/>
                </a:srgbClr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vert="eaVert" wrap="none" anchor="ctr"/>
          <a:lstStyle/>
          <a:p>
            <a:endParaRPr lang="ru-RU"/>
          </a:p>
        </p:txBody>
      </p:sp>
      <p:sp>
        <p:nvSpPr>
          <p:cNvPr id="97333" name="Text Box 53"/>
          <p:cNvSpPr txBox="1">
            <a:spLocks noChangeArrowheads="1"/>
          </p:cNvSpPr>
          <p:nvPr/>
        </p:nvSpPr>
        <p:spPr bwMode="gray">
          <a:xfrm>
            <a:off x="1467898" y="2285992"/>
            <a:ext cx="5371792" cy="6463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ru-RU" dirty="0" err="1" smtClean="0"/>
              <a:t>Перспективалы</a:t>
            </a:r>
            <a:r>
              <a:rPr lang="ru-RU" dirty="0" smtClean="0"/>
              <a:t> </a:t>
            </a:r>
            <a:r>
              <a:rPr lang="ru-RU" dirty="0" err="1"/>
              <a:t>формалар</a:t>
            </a:r>
            <a:r>
              <a:rPr lang="ru-RU" dirty="0"/>
              <a:t> мен </a:t>
            </a:r>
            <a:r>
              <a:rPr lang="ru-RU" dirty="0" err="1"/>
              <a:t>әдістерді</a:t>
            </a:r>
            <a:r>
              <a:rPr lang="ru-RU" dirty="0"/>
              <a:t> </a:t>
            </a:r>
            <a:r>
              <a:rPr lang="ru-RU" dirty="0" err="1"/>
              <a:t>талдау</a:t>
            </a:r>
            <a:endParaRPr lang="ru-RU" dirty="0"/>
          </a:p>
          <a:p>
            <a:pPr algn="ctr"/>
            <a:r>
              <a:rPr lang="ru-RU" dirty="0" err="1"/>
              <a:t>саралап</a:t>
            </a:r>
            <a:r>
              <a:rPr lang="ru-RU" dirty="0"/>
              <a:t> </a:t>
            </a:r>
            <a:r>
              <a:rPr lang="ru-RU" dirty="0" err="1"/>
              <a:t>оқыту</a:t>
            </a:r>
            <a:endParaRPr lang="en-US" dirty="0"/>
          </a:p>
        </p:txBody>
      </p:sp>
      <p:sp>
        <p:nvSpPr>
          <p:cNvPr id="97334" name="Oval 54"/>
          <p:cNvSpPr>
            <a:spLocks noChangeArrowheads="1"/>
          </p:cNvSpPr>
          <p:nvPr/>
        </p:nvSpPr>
        <p:spPr bwMode="gray">
          <a:xfrm>
            <a:off x="2562225" y="2076450"/>
            <a:ext cx="685800" cy="228600"/>
          </a:xfrm>
          <a:prstGeom prst="ellipse">
            <a:avLst/>
          </a:prstGeom>
          <a:solidFill>
            <a:srgbClr val="0F2145">
              <a:alpha val="30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7335" name="Oval 55"/>
          <p:cNvSpPr>
            <a:spLocks noChangeArrowheads="1"/>
          </p:cNvSpPr>
          <p:nvPr/>
        </p:nvSpPr>
        <p:spPr bwMode="gray">
          <a:xfrm>
            <a:off x="2684463" y="1543050"/>
            <a:ext cx="682625" cy="682625"/>
          </a:xfrm>
          <a:prstGeom prst="ellipse">
            <a:avLst/>
          </a:prstGeom>
          <a:gradFill rotWithShape="1">
            <a:gsLst>
              <a:gs pos="0">
                <a:srgbClr val="D6E1E2">
                  <a:gamma/>
                  <a:shade val="46275"/>
                  <a:invGamma/>
                </a:srgbClr>
              </a:gs>
              <a:gs pos="100000">
                <a:srgbClr val="D6E1E2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vert="eaVert" wrap="none" anchor="ctr"/>
          <a:lstStyle/>
          <a:p>
            <a:endParaRPr lang="ru-RU"/>
          </a:p>
        </p:txBody>
      </p:sp>
      <p:sp>
        <p:nvSpPr>
          <p:cNvPr id="97336" name="Oval 56"/>
          <p:cNvSpPr>
            <a:spLocks noChangeArrowheads="1"/>
          </p:cNvSpPr>
          <p:nvPr/>
        </p:nvSpPr>
        <p:spPr bwMode="gray">
          <a:xfrm>
            <a:off x="2693988" y="1546225"/>
            <a:ext cx="665162" cy="666750"/>
          </a:xfrm>
          <a:prstGeom prst="ellipse">
            <a:avLst/>
          </a:prstGeom>
          <a:gradFill rotWithShape="1">
            <a:gsLst>
              <a:gs pos="0">
                <a:srgbClr val="D6E1E2">
                  <a:alpha val="0"/>
                </a:srgbClr>
              </a:gs>
              <a:gs pos="100000">
                <a:srgbClr val="D6E1E2">
                  <a:gamma/>
                  <a:tint val="34902"/>
                  <a:invGamma/>
                </a:srgbClr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vert="eaVert" wrap="none" anchor="ctr"/>
          <a:lstStyle/>
          <a:p>
            <a:endParaRPr lang="ru-RU"/>
          </a:p>
        </p:txBody>
      </p:sp>
      <p:sp>
        <p:nvSpPr>
          <p:cNvPr id="97337" name="Oval 57"/>
          <p:cNvSpPr>
            <a:spLocks noChangeArrowheads="1"/>
          </p:cNvSpPr>
          <p:nvPr/>
        </p:nvSpPr>
        <p:spPr bwMode="gray">
          <a:xfrm>
            <a:off x="2700338" y="1552575"/>
            <a:ext cx="633412" cy="622300"/>
          </a:xfrm>
          <a:prstGeom prst="ellipse">
            <a:avLst/>
          </a:prstGeom>
          <a:gradFill rotWithShape="1">
            <a:gsLst>
              <a:gs pos="0">
                <a:srgbClr val="D6E1E2">
                  <a:gamma/>
                  <a:shade val="79216"/>
                  <a:invGamma/>
                </a:srgbClr>
              </a:gs>
              <a:gs pos="100000">
                <a:srgbClr val="D6E1E2">
                  <a:alpha val="48000"/>
                </a:srgbClr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vert="eaVert" wrap="none" anchor="ctr"/>
          <a:lstStyle/>
          <a:p>
            <a:endParaRPr lang="ru-RU"/>
          </a:p>
        </p:txBody>
      </p:sp>
      <p:sp>
        <p:nvSpPr>
          <p:cNvPr id="97338" name="Oval 58"/>
          <p:cNvSpPr>
            <a:spLocks noChangeArrowheads="1"/>
          </p:cNvSpPr>
          <p:nvPr/>
        </p:nvSpPr>
        <p:spPr bwMode="gray">
          <a:xfrm>
            <a:off x="2736850" y="1571625"/>
            <a:ext cx="563563" cy="503238"/>
          </a:xfrm>
          <a:prstGeom prst="ellipse">
            <a:avLst/>
          </a:prstGeom>
          <a:gradFill rotWithShape="1">
            <a:gsLst>
              <a:gs pos="0">
                <a:srgbClr val="D6E1E2">
                  <a:gamma/>
                  <a:tint val="0"/>
                  <a:invGamma/>
                </a:srgbClr>
              </a:gs>
              <a:gs pos="100000">
                <a:srgbClr val="D6E1E2">
                  <a:alpha val="38000"/>
                </a:srgbClr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vert="eaVert" wrap="none" anchor="ctr"/>
          <a:lstStyle/>
          <a:p>
            <a:endParaRPr lang="ru-RU"/>
          </a:p>
        </p:txBody>
      </p:sp>
      <p:sp>
        <p:nvSpPr>
          <p:cNvPr id="97339" name="Text Box 59"/>
          <p:cNvSpPr txBox="1">
            <a:spLocks noChangeArrowheads="1"/>
          </p:cNvSpPr>
          <p:nvPr/>
        </p:nvSpPr>
        <p:spPr bwMode="gray">
          <a:xfrm>
            <a:off x="3123900" y="1643050"/>
            <a:ext cx="3193183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ru-RU" dirty="0" err="1"/>
              <a:t>Ағымдағы</a:t>
            </a:r>
            <a:r>
              <a:rPr lang="ru-RU" dirty="0"/>
              <a:t> </a:t>
            </a:r>
            <a:r>
              <a:rPr lang="ru-RU" dirty="0" err="1"/>
              <a:t>жағдайды</a:t>
            </a:r>
            <a:r>
              <a:rPr lang="ru-RU" dirty="0"/>
              <a:t> </a:t>
            </a:r>
            <a:r>
              <a:rPr lang="ru-RU" dirty="0" err="1"/>
              <a:t>талдау</a:t>
            </a:r>
            <a:endParaRPr lang="en-US" dirty="0"/>
          </a:p>
        </p:txBody>
      </p:sp>
      <p:sp>
        <p:nvSpPr>
          <p:cNvPr id="97312" name="Text Box 32"/>
          <p:cNvSpPr txBox="1">
            <a:spLocks noChangeArrowheads="1"/>
          </p:cNvSpPr>
          <p:nvPr/>
        </p:nvSpPr>
        <p:spPr bwMode="auto">
          <a:xfrm>
            <a:off x="3643306" y="3643314"/>
            <a:ext cx="5143536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ru-RU" sz="2800" dirty="0" err="1">
                <a:solidFill>
                  <a:schemeClr val="tx2"/>
                </a:solidFill>
              </a:rPr>
              <a:t>Болашақтың</a:t>
            </a:r>
            <a:r>
              <a:rPr lang="ru-RU" sz="2800" dirty="0">
                <a:solidFill>
                  <a:schemeClr val="tx2"/>
                </a:solidFill>
              </a:rPr>
              <a:t> </a:t>
            </a:r>
            <a:r>
              <a:rPr lang="ru-RU" sz="2800" dirty="0" err="1">
                <a:solidFill>
                  <a:schemeClr val="tx2"/>
                </a:solidFill>
              </a:rPr>
              <a:t>сенімді</a:t>
            </a:r>
            <a:r>
              <a:rPr lang="ru-RU" sz="2800" dirty="0">
                <a:solidFill>
                  <a:schemeClr val="tx2"/>
                </a:solidFill>
              </a:rPr>
              <a:t> </a:t>
            </a:r>
            <a:r>
              <a:rPr lang="ru-RU" sz="2800" dirty="0" err="1">
                <a:solidFill>
                  <a:schemeClr val="tx2"/>
                </a:solidFill>
              </a:rPr>
              <a:t>бейнесі</a:t>
            </a:r>
            <a:endParaRPr lang="en-US" sz="28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Logo</a:t>
            </a:r>
          </a:p>
        </p:txBody>
      </p:sp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Болашақтың</a:t>
            </a:r>
            <a:r>
              <a:rPr lang="ru-RU" dirty="0"/>
              <a:t> </a:t>
            </a:r>
            <a:r>
              <a:rPr lang="ru-RU" dirty="0" err="1"/>
              <a:t>сенімді</a:t>
            </a:r>
            <a:r>
              <a:rPr lang="ru-RU" dirty="0"/>
              <a:t> </a:t>
            </a:r>
            <a:r>
              <a:rPr lang="ru-RU" dirty="0" err="1"/>
              <a:t>бейнесі</a:t>
            </a:r>
            <a:endParaRPr lang="en-US" dirty="0"/>
          </a:p>
        </p:txBody>
      </p:sp>
      <p:grpSp>
        <p:nvGrpSpPr>
          <p:cNvPr id="98307" name="Group 3"/>
          <p:cNvGrpSpPr>
            <a:grpSpLocks/>
          </p:cNvGrpSpPr>
          <p:nvPr/>
        </p:nvGrpSpPr>
        <p:grpSpPr bwMode="auto">
          <a:xfrm>
            <a:off x="1219200" y="1831975"/>
            <a:ext cx="2170113" cy="4035425"/>
            <a:chOff x="720" y="1296"/>
            <a:chExt cx="1367" cy="2542"/>
          </a:xfrm>
        </p:grpSpPr>
        <p:sp>
          <p:nvSpPr>
            <p:cNvPr id="98308" name="AutoShape 4"/>
            <p:cNvSpPr>
              <a:spLocks noChangeArrowheads="1"/>
            </p:cNvSpPr>
            <p:nvPr/>
          </p:nvSpPr>
          <p:spPr bwMode="gray">
            <a:xfrm>
              <a:off x="720" y="1490"/>
              <a:ext cx="1363" cy="1800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4E91D4"/>
                </a:gs>
                <a:gs pos="100000">
                  <a:srgbClr val="3477A4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8309" name="AutoShape 5"/>
            <p:cNvSpPr>
              <a:spLocks noChangeArrowheads="1"/>
            </p:cNvSpPr>
            <p:nvPr/>
          </p:nvSpPr>
          <p:spPr bwMode="gray">
            <a:xfrm>
              <a:off x="741" y="1495"/>
              <a:ext cx="1322" cy="1766"/>
            </a:xfrm>
            <a:prstGeom prst="roundRect">
              <a:avLst>
                <a:gd name="adj" fmla="val 16667"/>
              </a:avLst>
            </a:prstGeom>
            <a:solidFill>
              <a:srgbClr val="3CA1E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8310" name="AutoShape 6"/>
            <p:cNvSpPr>
              <a:spLocks noChangeArrowheads="1"/>
            </p:cNvSpPr>
            <p:nvPr/>
          </p:nvSpPr>
          <p:spPr bwMode="gray">
            <a:xfrm>
              <a:off x="752" y="2795"/>
              <a:ext cx="1304" cy="44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3CA1E6">
                    <a:alpha val="0"/>
                  </a:srgbClr>
                </a:gs>
                <a:gs pos="100000">
                  <a:srgbClr val="3CA1E6">
                    <a:gamma/>
                    <a:tint val="51373"/>
                    <a:invGamma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8311" name="AutoShape 7"/>
            <p:cNvSpPr>
              <a:spLocks noChangeArrowheads="1"/>
            </p:cNvSpPr>
            <p:nvPr/>
          </p:nvSpPr>
          <p:spPr bwMode="gray">
            <a:xfrm>
              <a:off x="752" y="1509"/>
              <a:ext cx="1304" cy="446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3CA1E6">
                    <a:gamma/>
                    <a:tint val="33333"/>
                    <a:invGamma/>
                  </a:srgbClr>
                </a:gs>
                <a:gs pos="100000">
                  <a:srgbClr val="3CA1E6">
                    <a:alpha val="0"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8312" name="AutoShape 8"/>
            <p:cNvSpPr>
              <a:spLocks noChangeArrowheads="1"/>
            </p:cNvSpPr>
            <p:nvPr/>
          </p:nvSpPr>
          <p:spPr bwMode="gray">
            <a:xfrm>
              <a:off x="724" y="3290"/>
              <a:ext cx="1363" cy="548"/>
            </a:xfrm>
            <a:prstGeom prst="roundRect">
              <a:avLst>
                <a:gd name="adj" fmla="val 40389"/>
              </a:avLst>
            </a:prstGeom>
            <a:gradFill rotWithShape="1">
              <a:gsLst>
                <a:gs pos="0">
                  <a:srgbClr val="729EB4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8313" name="AutoShape 9"/>
            <p:cNvSpPr>
              <a:spLocks noChangeArrowheads="1"/>
            </p:cNvSpPr>
            <p:nvPr/>
          </p:nvSpPr>
          <p:spPr bwMode="gray">
            <a:xfrm>
              <a:off x="752" y="3305"/>
              <a:ext cx="1304" cy="48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7DAFD4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98314" name="Group 10"/>
            <p:cNvGrpSpPr>
              <a:grpSpLocks/>
            </p:cNvGrpSpPr>
            <p:nvPr/>
          </p:nvGrpSpPr>
          <p:grpSpPr bwMode="auto">
            <a:xfrm>
              <a:off x="1189" y="1296"/>
              <a:ext cx="405" cy="405"/>
              <a:chOff x="1289" y="582"/>
              <a:chExt cx="668" cy="668"/>
            </a:xfrm>
          </p:grpSpPr>
          <p:sp>
            <p:nvSpPr>
              <p:cNvPr id="98315" name="Oval 11"/>
              <p:cNvSpPr>
                <a:spLocks noChangeArrowheads="1"/>
              </p:cNvSpPr>
              <p:nvPr/>
            </p:nvSpPr>
            <p:spPr bwMode="gray">
              <a:xfrm>
                <a:off x="1289" y="582"/>
                <a:ext cx="668" cy="668"/>
              </a:xfrm>
              <a:prstGeom prst="ellipse">
                <a:avLst/>
              </a:prstGeom>
              <a:solidFill>
                <a:srgbClr val="333333"/>
              </a:soli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ru-RU"/>
              </a:p>
            </p:txBody>
          </p:sp>
          <p:sp>
            <p:nvSpPr>
              <p:cNvPr id="98316" name="Oval 12"/>
              <p:cNvSpPr>
                <a:spLocks noChangeArrowheads="1"/>
              </p:cNvSpPr>
              <p:nvPr/>
            </p:nvSpPr>
            <p:spPr bwMode="gray">
              <a:xfrm>
                <a:off x="1296" y="587"/>
                <a:ext cx="646" cy="647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shade val="46275"/>
                      <a:invGamma/>
                    </a:srgbClr>
                  </a:gs>
                  <a:gs pos="100000">
                    <a:srgbClr val="D6E1E2"/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98317" name="Oval 13"/>
              <p:cNvSpPr>
                <a:spLocks noChangeArrowheads="1"/>
              </p:cNvSpPr>
              <p:nvPr/>
            </p:nvSpPr>
            <p:spPr bwMode="gray">
              <a:xfrm>
                <a:off x="1304" y="591"/>
                <a:ext cx="631" cy="631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D6E1E2">
                      <a:gamma/>
                      <a:tint val="34902"/>
                      <a:invGamma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98318" name="Oval 14"/>
              <p:cNvSpPr>
                <a:spLocks noChangeArrowheads="1"/>
              </p:cNvSpPr>
              <p:nvPr/>
            </p:nvSpPr>
            <p:spPr bwMode="gray">
              <a:xfrm>
                <a:off x="1311" y="597"/>
                <a:ext cx="600" cy="589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shade val="79216"/>
                      <a:invGamma/>
                    </a:srgbClr>
                  </a:gs>
                  <a:gs pos="100000">
                    <a:srgbClr val="D6E1E2">
                      <a:alpha val="48000"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98319" name="Oval 15"/>
              <p:cNvSpPr>
                <a:spLocks noChangeArrowheads="1"/>
              </p:cNvSpPr>
              <p:nvPr/>
            </p:nvSpPr>
            <p:spPr bwMode="gray">
              <a:xfrm>
                <a:off x="1346" y="613"/>
                <a:ext cx="533" cy="479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tint val="0"/>
                      <a:invGamma/>
                    </a:srgbClr>
                  </a:gs>
                  <a:gs pos="100000">
                    <a:srgbClr val="D6E1E2">
                      <a:alpha val="38000"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ru-RU"/>
              </a:p>
            </p:txBody>
          </p:sp>
        </p:grpSp>
        <p:sp>
          <p:nvSpPr>
            <p:cNvPr id="98320" name="Text Box 16"/>
            <p:cNvSpPr txBox="1">
              <a:spLocks noChangeArrowheads="1"/>
            </p:cNvSpPr>
            <p:nvPr/>
          </p:nvSpPr>
          <p:spPr bwMode="gray">
            <a:xfrm>
              <a:off x="1276" y="1354"/>
              <a:ext cx="223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400" dirty="0">
                  <a:solidFill>
                    <a:srgbClr val="000000"/>
                  </a:solidFill>
                </a:rPr>
                <a:t>1</a:t>
              </a:r>
              <a:endParaRPr lang="en-US" dirty="0"/>
            </a:p>
          </p:txBody>
        </p:sp>
        <p:sp>
          <p:nvSpPr>
            <p:cNvPr id="98321" name="Text Box 17"/>
            <p:cNvSpPr txBox="1">
              <a:spLocks noChangeArrowheads="1"/>
            </p:cNvSpPr>
            <p:nvPr/>
          </p:nvSpPr>
          <p:spPr bwMode="gray">
            <a:xfrm>
              <a:off x="768" y="1776"/>
              <a:ext cx="1296" cy="1299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ru-RU" sz="3200" dirty="0" err="1" smtClean="0">
                  <a:solidFill>
                    <a:srgbClr val="000000"/>
                  </a:solidFill>
                  <a:latin typeface="Verdana" pitchFamily="34" charset="0"/>
                </a:rPr>
                <a:t>Мұғалім</a:t>
              </a:r>
              <a:r>
                <a:rPr lang="ru-RU" sz="3200" dirty="0" smtClean="0">
                  <a:solidFill>
                    <a:srgbClr val="000000"/>
                  </a:solidFill>
                  <a:latin typeface="Verdana" pitchFamily="34" charset="0"/>
                </a:rPr>
                <a:t> </a:t>
              </a:r>
              <a:r>
                <a:rPr lang="ru-RU" sz="3200" dirty="0" err="1" smtClean="0">
                  <a:solidFill>
                    <a:srgbClr val="000000"/>
                  </a:solidFill>
                  <a:latin typeface="Verdana" pitchFamily="34" charset="0"/>
                </a:rPr>
                <a:t>қандай</a:t>
              </a:r>
              <a:r>
                <a:rPr lang="ru-RU" sz="3200" dirty="0" smtClean="0">
                  <a:solidFill>
                    <a:srgbClr val="000000"/>
                  </a:solidFill>
                  <a:latin typeface="Verdana" pitchFamily="34" charset="0"/>
                </a:rPr>
                <a:t> болу </a:t>
              </a:r>
              <a:r>
                <a:rPr lang="ru-RU" sz="3200" dirty="0" err="1" smtClean="0">
                  <a:solidFill>
                    <a:srgbClr val="000000"/>
                  </a:solidFill>
                  <a:latin typeface="Verdana" pitchFamily="34" charset="0"/>
                </a:rPr>
                <a:t>керек</a:t>
              </a:r>
              <a:endParaRPr lang="en-US" sz="3200" dirty="0"/>
            </a:p>
          </p:txBody>
        </p:sp>
      </p:grpSp>
      <p:grpSp>
        <p:nvGrpSpPr>
          <p:cNvPr id="98322" name="Group 18"/>
          <p:cNvGrpSpPr>
            <a:grpSpLocks/>
          </p:cNvGrpSpPr>
          <p:nvPr/>
        </p:nvGrpSpPr>
        <p:grpSpPr bwMode="auto">
          <a:xfrm>
            <a:off x="3643306" y="1857364"/>
            <a:ext cx="2166938" cy="4035425"/>
            <a:chOff x="2208" y="1296"/>
            <a:chExt cx="1365" cy="2542"/>
          </a:xfrm>
        </p:grpSpPr>
        <p:sp>
          <p:nvSpPr>
            <p:cNvPr id="98323" name="AutoShape 19"/>
            <p:cNvSpPr>
              <a:spLocks noChangeArrowheads="1"/>
            </p:cNvSpPr>
            <p:nvPr/>
          </p:nvSpPr>
          <p:spPr bwMode="gray">
            <a:xfrm>
              <a:off x="2208" y="1490"/>
              <a:ext cx="1363" cy="1800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34B034"/>
                </a:gs>
                <a:gs pos="100000">
                  <a:srgbClr val="3F8B4A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8324" name="AutoShape 20"/>
            <p:cNvSpPr>
              <a:spLocks noChangeArrowheads="1"/>
            </p:cNvSpPr>
            <p:nvPr/>
          </p:nvSpPr>
          <p:spPr bwMode="gray">
            <a:xfrm>
              <a:off x="2229" y="1495"/>
              <a:ext cx="1322" cy="1766"/>
            </a:xfrm>
            <a:prstGeom prst="roundRect">
              <a:avLst>
                <a:gd name="adj" fmla="val 16667"/>
              </a:avLst>
            </a:prstGeom>
            <a:solidFill>
              <a:srgbClr val="73E77E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8325" name="AutoShape 21"/>
            <p:cNvSpPr>
              <a:spLocks noChangeArrowheads="1"/>
            </p:cNvSpPr>
            <p:nvPr/>
          </p:nvSpPr>
          <p:spPr bwMode="gray">
            <a:xfrm>
              <a:off x="2240" y="2795"/>
              <a:ext cx="1304" cy="44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73E77E"/>
                </a:gs>
                <a:gs pos="100000">
                  <a:srgbClr val="73E77E">
                    <a:gamma/>
                    <a:tint val="54510"/>
                    <a:invGamma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8326" name="AutoShape 22"/>
            <p:cNvSpPr>
              <a:spLocks noChangeArrowheads="1"/>
            </p:cNvSpPr>
            <p:nvPr/>
          </p:nvSpPr>
          <p:spPr bwMode="gray">
            <a:xfrm>
              <a:off x="2240" y="1509"/>
              <a:ext cx="1304" cy="446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73E77E">
                    <a:gamma/>
                    <a:tint val="33333"/>
                    <a:invGamma/>
                  </a:srgbClr>
                </a:gs>
                <a:gs pos="100000">
                  <a:srgbClr val="73E77E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8327" name="Oval 23"/>
            <p:cNvSpPr>
              <a:spLocks noChangeArrowheads="1"/>
            </p:cNvSpPr>
            <p:nvPr/>
          </p:nvSpPr>
          <p:spPr bwMode="gray">
            <a:xfrm>
              <a:off x="2677" y="1296"/>
              <a:ext cx="405" cy="405"/>
            </a:xfrm>
            <a:prstGeom prst="ellipse">
              <a:avLst/>
            </a:prstGeom>
            <a:solidFill>
              <a:srgbClr val="333333"/>
            </a:soli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ru-RU"/>
            </a:p>
          </p:txBody>
        </p:sp>
        <p:sp>
          <p:nvSpPr>
            <p:cNvPr id="98328" name="Oval 24"/>
            <p:cNvSpPr>
              <a:spLocks noChangeArrowheads="1"/>
            </p:cNvSpPr>
            <p:nvPr/>
          </p:nvSpPr>
          <p:spPr bwMode="gray">
            <a:xfrm>
              <a:off x="2681" y="1299"/>
              <a:ext cx="392" cy="392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gamma/>
                    <a:shade val="46275"/>
                    <a:invGamma/>
                  </a:srgbClr>
                </a:gs>
                <a:gs pos="100000">
                  <a:srgbClr val="D6E1E2"/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98329" name="Oval 25"/>
            <p:cNvSpPr>
              <a:spLocks noChangeArrowheads="1"/>
            </p:cNvSpPr>
            <p:nvPr/>
          </p:nvSpPr>
          <p:spPr bwMode="gray">
            <a:xfrm>
              <a:off x="2686" y="1301"/>
              <a:ext cx="383" cy="383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alpha val="0"/>
                  </a:srgbClr>
                </a:gs>
                <a:gs pos="100000">
                  <a:srgbClr val="D6E1E2">
                    <a:gamma/>
                    <a:tint val="34902"/>
                    <a:invGamma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98330" name="Oval 26"/>
            <p:cNvSpPr>
              <a:spLocks noChangeArrowheads="1"/>
            </p:cNvSpPr>
            <p:nvPr/>
          </p:nvSpPr>
          <p:spPr bwMode="gray">
            <a:xfrm>
              <a:off x="2690" y="1305"/>
              <a:ext cx="364" cy="357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gamma/>
                    <a:shade val="79216"/>
                    <a:invGamma/>
                  </a:srgbClr>
                </a:gs>
                <a:gs pos="100000">
                  <a:srgbClr val="D6E1E2">
                    <a:alpha val="48000"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98331" name="Oval 27"/>
            <p:cNvSpPr>
              <a:spLocks noChangeArrowheads="1"/>
            </p:cNvSpPr>
            <p:nvPr/>
          </p:nvSpPr>
          <p:spPr bwMode="gray">
            <a:xfrm>
              <a:off x="2712" y="1315"/>
              <a:ext cx="323" cy="290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gamma/>
                    <a:tint val="0"/>
                    <a:invGamma/>
                  </a:srgbClr>
                </a:gs>
                <a:gs pos="100000">
                  <a:srgbClr val="D6E1E2">
                    <a:alpha val="38000"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98332" name="Text Box 28"/>
            <p:cNvSpPr txBox="1">
              <a:spLocks noChangeArrowheads="1"/>
            </p:cNvSpPr>
            <p:nvPr/>
          </p:nvSpPr>
          <p:spPr bwMode="gray">
            <a:xfrm>
              <a:off x="2764" y="1354"/>
              <a:ext cx="223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400">
                  <a:solidFill>
                    <a:srgbClr val="000000"/>
                  </a:solidFill>
                </a:rPr>
                <a:t>2</a:t>
              </a:r>
              <a:endParaRPr lang="en-US"/>
            </a:p>
          </p:txBody>
        </p:sp>
        <p:sp>
          <p:nvSpPr>
            <p:cNvPr id="98334" name="AutoShape 30"/>
            <p:cNvSpPr>
              <a:spLocks noChangeArrowheads="1"/>
            </p:cNvSpPr>
            <p:nvPr/>
          </p:nvSpPr>
          <p:spPr bwMode="gray">
            <a:xfrm>
              <a:off x="2210" y="3290"/>
              <a:ext cx="1363" cy="548"/>
            </a:xfrm>
            <a:prstGeom prst="roundRect">
              <a:avLst>
                <a:gd name="adj" fmla="val 40389"/>
              </a:avLst>
            </a:prstGeom>
            <a:gradFill rotWithShape="1">
              <a:gsLst>
                <a:gs pos="0">
                  <a:srgbClr val="58A4AE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8335" name="AutoShape 31"/>
            <p:cNvSpPr>
              <a:spLocks noChangeArrowheads="1"/>
            </p:cNvSpPr>
            <p:nvPr/>
          </p:nvSpPr>
          <p:spPr bwMode="gray">
            <a:xfrm>
              <a:off x="2238" y="3305"/>
              <a:ext cx="1304" cy="48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72B2BB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98336" name="Group 32"/>
          <p:cNvGrpSpPr>
            <a:grpSpLocks/>
          </p:cNvGrpSpPr>
          <p:nvPr/>
        </p:nvGrpSpPr>
        <p:grpSpPr bwMode="auto">
          <a:xfrm>
            <a:off x="5937250" y="1831975"/>
            <a:ext cx="2170113" cy="4035425"/>
            <a:chOff x="3692" y="1296"/>
            <a:chExt cx="1367" cy="2542"/>
          </a:xfrm>
        </p:grpSpPr>
        <p:sp>
          <p:nvSpPr>
            <p:cNvPr id="98337" name="AutoShape 33"/>
            <p:cNvSpPr>
              <a:spLocks noChangeArrowheads="1"/>
            </p:cNvSpPr>
            <p:nvPr/>
          </p:nvSpPr>
          <p:spPr bwMode="gray">
            <a:xfrm>
              <a:off x="3696" y="1490"/>
              <a:ext cx="1363" cy="1800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B59F43"/>
                </a:gs>
                <a:gs pos="100000">
                  <a:srgbClr val="8F8849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8338" name="AutoShape 34"/>
            <p:cNvSpPr>
              <a:spLocks noChangeArrowheads="1"/>
            </p:cNvSpPr>
            <p:nvPr/>
          </p:nvSpPr>
          <p:spPr bwMode="gray">
            <a:xfrm>
              <a:off x="3717" y="1495"/>
              <a:ext cx="1322" cy="1766"/>
            </a:xfrm>
            <a:prstGeom prst="roundRect">
              <a:avLst>
                <a:gd name="adj" fmla="val 16667"/>
              </a:avLst>
            </a:prstGeom>
            <a:solidFill>
              <a:srgbClr val="E9E065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8339" name="AutoShape 35"/>
            <p:cNvSpPr>
              <a:spLocks noChangeArrowheads="1"/>
            </p:cNvSpPr>
            <p:nvPr/>
          </p:nvSpPr>
          <p:spPr bwMode="gray">
            <a:xfrm>
              <a:off x="3728" y="2795"/>
              <a:ext cx="1304" cy="44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E9E065"/>
                </a:gs>
                <a:gs pos="100000">
                  <a:srgbClr val="E9E065">
                    <a:gamma/>
                    <a:tint val="57647"/>
                    <a:invGamma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8340" name="AutoShape 36"/>
            <p:cNvSpPr>
              <a:spLocks noChangeArrowheads="1"/>
            </p:cNvSpPr>
            <p:nvPr/>
          </p:nvSpPr>
          <p:spPr bwMode="gray">
            <a:xfrm>
              <a:off x="3728" y="1509"/>
              <a:ext cx="1304" cy="446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E9E065">
                    <a:gamma/>
                    <a:tint val="33333"/>
                    <a:invGamma/>
                  </a:srgbClr>
                </a:gs>
                <a:gs pos="100000">
                  <a:srgbClr val="E9E065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98341" name="Group 37"/>
            <p:cNvGrpSpPr>
              <a:grpSpLocks/>
            </p:cNvGrpSpPr>
            <p:nvPr/>
          </p:nvGrpSpPr>
          <p:grpSpPr bwMode="auto">
            <a:xfrm>
              <a:off x="4165" y="1296"/>
              <a:ext cx="405" cy="405"/>
              <a:chOff x="1289" y="582"/>
              <a:chExt cx="668" cy="668"/>
            </a:xfrm>
          </p:grpSpPr>
          <p:sp>
            <p:nvSpPr>
              <p:cNvPr id="98342" name="Oval 38"/>
              <p:cNvSpPr>
                <a:spLocks noChangeArrowheads="1"/>
              </p:cNvSpPr>
              <p:nvPr/>
            </p:nvSpPr>
            <p:spPr bwMode="gray">
              <a:xfrm>
                <a:off x="1289" y="582"/>
                <a:ext cx="668" cy="668"/>
              </a:xfrm>
              <a:prstGeom prst="ellipse">
                <a:avLst/>
              </a:prstGeom>
              <a:solidFill>
                <a:srgbClr val="333333"/>
              </a:soli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ru-RU"/>
              </a:p>
            </p:txBody>
          </p:sp>
          <p:sp>
            <p:nvSpPr>
              <p:cNvPr id="98343" name="Oval 39"/>
              <p:cNvSpPr>
                <a:spLocks noChangeArrowheads="1"/>
              </p:cNvSpPr>
              <p:nvPr/>
            </p:nvSpPr>
            <p:spPr bwMode="gray">
              <a:xfrm>
                <a:off x="1296" y="587"/>
                <a:ext cx="646" cy="647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shade val="46275"/>
                      <a:invGamma/>
                    </a:srgbClr>
                  </a:gs>
                  <a:gs pos="100000">
                    <a:srgbClr val="D6E1E2"/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98344" name="Oval 40"/>
              <p:cNvSpPr>
                <a:spLocks noChangeArrowheads="1"/>
              </p:cNvSpPr>
              <p:nvPr/>
            </p:nvSpPr>
            <p:spPr bwMode="gray">
              <a:xfrm>
                <a:off x="1304" y="591"/>
                <a:ext cx="631" cy="631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D6E1E2">
                      <a:gamma/>
                      <a:tint val="34902"/>
                      <a:invGamma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98345" name="Oval 41"/>
              <p:cNvSpPr>
                <a:spLocks noChangeArrowheads="1"/>
              </p:cNvSpPr>
              <p:nvPr/>
            </p:nvSpPr>
            <p:spPr bwMode="gray">
              <a:xfrm>
                <a:off x="1311" y="597"/>
                <a:ext cx="600" cy="589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shade val="79216"/>
                      <a:invGamma/>
                    </a:srgbClr>
                  </a:gs>
                  <a:gs pos="100000">
                    <a:srgbClr val="D6E1E2">
                      <a:alpha val="48000"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98346" name="Oval 42"/>
              <p:cNvSpPr>
                <a:spLocks noChangeArrowheads="1"/>
              </p:cNvSpPr>
              <p:nvPr/>
            </p:nvSpPr>
            <p:spPr bwMode="gray">
              <a:xfrm>
                <a:off x="1346" y="613"/>
                <a:ext cx="533" cy="479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tint val="0"/>
                      <a:invGamma/>
                    </a:srgbClr>
                  </a:gs>
                  <a:gs pos="100000">
                    <a:srgbClr val="D6E1E2">
                      <a:alpha val="38000"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ru-RU"/>
              </a:p>
            </p:txBody>
          </p:sp>
        </p:grpSp>
        <p:sp>
          <p:nvSpPr>
            <p:cNvPr id="98347" name="Text Box 43"/>
            <p:cNvSpPr txBox="1">
              <a:spLocks noChangeArrowheads="1"/>
            </p:cNvSpPr>
            <p:nvPr/>
          </p:nvSpPr>
          <p:spPr bwMode="gray">
            <a:xfrm>
              <a:off x="4252" y="1354"/>
              <a:ext cx="223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400">
                  <a:solidFill>
                    <a:srgbClr val="000000"/>
                  </a:solidFill>
                </a:rPr>
                <a:t>3</a:t>
              </a:r>
              <a:endParaRPr lang="en-US"/>
            </a:p>
          </p:txBody>
        </p:sp>
        <p:sp>
          <p:nvSpPr>
            <p:cNvPr id="98349" name="AutoShape 45"/>
            <p:cNvSpPr>
              <a:spLocks noChangeArrowheads="1"/>
            </p:cNvSpPr>
            <p:nvPr/>
          </p:nvSpPr>
          <p:spPr bwMode="gray">
            <a:xfrm>
              <a:off x="3692" y="3290"/>
              <a:ext cx="1363" cy="548"/>
            </a:xfrm>
            <a:prstGeom prst="roundRect">
              <a:avLst>
                <a:gd name="adj" fmla="val 40389"/>
              </a:avLst>
            </a:prstGeom>
            <a:gradFill rotWithShape="1">
              <a:gsLst>
                <a:gs pos="0">
                  <a:srgbClr val="99BACC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8350" name="AutoShape 46"/>
            <p:cNvSpPr>
              <a:spLocks noChangeArrowheads="1"/>
            </p:cNvSpPr>
            <p:nvPr/>
          </p:nvSpPr>
          <p:spPr bwMode="gray">
            <a:xfrm>
              <a:off x="3720" y="3305"/>
              <a:ext cx="1304" cy="48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C8DAD4"/>
                </a:gs>
                <a:gs pos="100000">
                  <a:srgbClr val="FFFFFF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49" name="Text Box 17"/>
          <p:cNvSpPr txBox="1">
            <a:spLocks noChangeArrowheads="1"/>
          </p:cNvSpPr>
          <p:nvPr/>
        </p:nvSpPr>
        <p:spPr bwMode="gray">
          <a:xfrm>
            <a:off x="6000760" y="2571744"/>
            <a:ext cx="2057400" cy="206210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sz="3200" dirty="0" err="1" smtClean="0">
                <a:solidFill>
                  <a:srgbClr val="000000"/>
                </a:solidFill>
                <a:latin typeface="Verdana" pitchFamily="34" charset="0"/>
              </a:rPr>
              <a:t>Мектеп</a:t>
            </a:r>
            <a:r>
              <a:rPr lang="ru-RU" sz="3200" dirty="0" smtClean="0">
                <a:solidFill>
                  <a:srgbClr val="000000"/>
                </a:solidFill>
                <a:latin typeface="Verdana" pitchFamily="34" charset="0"/>
              </a:rPr>
              <a:t> </a:t>
            </a:r>
            <a:r>
              <a:rPr lang="ru-RU" sz="3200" dirty="0" err="1" smtClean="0">
                <a:solidFill>
                  <a:srgbClr val="000000"/>
                </a:solidFill>
                <a:latin typeface="Verdana" pitchFamily="34" charset="0"/>
              </a:rPr>
              <a:t>қандай</a:t>
            </a:r>
            <a:r>
              <a:rPr lang="ru-RU" sz="3200" dirty="0" smtClean="0">
                <a:solidFill>
                  <a:srgbClr val="000000"/>
                </a:solidFill>
                <a:latin typeface="Verdana" pitchFamily="34" charset="0"/>
              </a:rPr>
              <a:t> болу </a:t>
            </a:r>
            <a:r>
              <a:rPr lang="ru-RU" sz="3200" dirty="0" err="1" smtClean="0">
                <a:solidFill>
                  <a:srgbClr val="000000"/>
                </a:solidFill>
                <a:latin typeface="Verdana" pitchFamily="34" charset="0"/>
              </a:rPr>
              <a:t>керек</a:t>
            </a:r>
            <a:endParaRPr lang="en-US" sz="3200" dirty="0"/>
          </a:p>
        </p:txBody>
      </p:sp>
      <p:sp>
        <p:nvSpPr>
          <p:cNvPr id="50" name="Text Box 17"/>
          <p:cNvSpPr txBox="1">
            <a:spLocks noChangeArrowheads="1"/>
          </p:cNvSpPr>
          <p:nvPr/>
        </p:nvSpPr>
        <p:spPr bwMode="gray">
          <a:xfrm>
            <a:off x="3643306" y="2571744"/>
            <a:ext cx="2057400" cy="206210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kk-KZ" sz="3200" dirty="0" smtClean="0">
                <a:solidFill>
                  <a:srgbClr val="000000"/>
                </a:solidFill>
                <a:latin typeface="Verdana" pitchFamily="34" charset="0"/>
              </a:rPr>
              <a:t>Оқушы қандай болу керек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Logo</a:t>
            </a:r>
          </a:p>
        </p:txBody>
      </p:sp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dirty="0" err="1" smtClean="0"/>
              <a:t>Саралау</a:t>
            </a:r>
            <a:r>
              <a:rPr lang="ru-RU" sz="2000" dirty="0" smtClean="0"/>
              <a:t> </a:t>
            </a:r>
            <a:r>
              <a:rPr lang="ru-RU" sz="2000" dirty="0" err="1"/>
              <a:t>әдістері</a:t>
            </a:r>
            <a:endParaRPr lang="en-US" sz="2000" dirty="0"/>
          </a:p>
        </p:txBody>
      </p:sp>
      <p:sp>
        <p:nvSpPr>
          <p:cNvPr id="92163" name="AutoShape 3"/>
          <p:cNvSpPr>
            <a:spLocks noChangeArrowheads="1"/>
          </p:cNvSpPr>
          <p:nvPr/>
        </p:nvSpPr>
        <p:spPr bwMode="gray">
          <a:xfrm>
            <a:off x="1143000" y="1981200"/>
            <a:ext cx="3833813" cy="3833813"/>
          </a:xfrm>
          <a:custGeom>
            <a:avLst/>
            <a:gdLst>
              <a:gd name="G0" fmla="+- 1914 0 0"/>
              <a:gd name="G1" fmla="+- 21600 0 1914"/>
              <a:gd name="G2" fmla="+- 21600 0 1914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1914" y="10800"/>
                </a:moveTo>
                <a:cubicBezTo>
                  <a:pt x="1914" y="15708"/>
                  <a:pt x="5892" y="19686"/>
                  <a:pt x="10800" y="19686"/>
                </a:cubicBezTo>
                <a:cubicBezTo>
                  <a:pt x="15708" y="19686"/>
                  <a:pt x="19686" y="15708"/>
                  <a:pt x="19686" y="10800"/>
                </a:cubicBezTo>
                <a:cubicBezTo>
                  <a:pt x="19686" y="5892"/>
                  <a:pt x="15708" y="1914"/>
                  <a:pt x="10800" y="1914"/>
                </a:cubicBezTo>
                <a:cubicBezTo>
                  <a:pt x="5892" y="1914"/>
                  <a:pt x="1914" y="5892"/>
                  <a:pt x="1914" y="10800"/>
                </a:cubicBezTo>
                <a:close/>
              </a:path>
            </a:pathLst>
          </a:custGeom>
          <a:gradFill rotWithShape="1">
            <a:gsLst>
              <a:gs pos="0">
                <a:schemeClr val="accent1">
                  <a:gamma/>
                  <a:tint val="60784"/>
                  <a:invGamma/>
                  <a:alpha val="12000"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tint val="60784"/>
                  <a:invGamma/>
                  <a:alpha val="12000"/>
                </a:schemeClr>
              </a:gs>
            </a:gsLst>
            <a:lin ang="27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2164" name="Oval 4"/>
          <p:cNvSpPr>
            <a:spLocks noChangeArrowheads="1"/>
          </p:cNvSpPr>
          <p:nvPr/>
        </p:nvSpPr>
        <p:spPr bwMode="gray">
          <a:xfrm>
            <a:off x="1447800" y="2286000"/>
            <a:ext cx="3200400" cy="3200400"/>
          </a:xfrm>
          <a:prstGeom prst="ellipse">
            <a:avLst/>
          </a:prstGeom>
          <a:gradFill rotWithShape="1">
            <a:gsLst>
              <a:gs pos="0">
                <a:schemeClr val="hlink">
                  <a:gamma/>
                  <a:tint val="56471"/>
                  <a:invGamma/>
                </a:schemeClr>
              </a:gs>
              <a:gs pos="100000">
                <a:schemeClr val="hlink"/>
              </a:gs>
            </a:gsLst>
            <a:path path="shape">
              <a:fillToRect l="50000" t="50000" r="50000" b="50000"/>
            </a:path>
          </a:gradFill>
          <a:ln w="28575" algn="ctr">
            <a:solidFill>
              <a:srgbClr val="FF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2165" name="AutoShape 5"/>
          <p:cNvSpPr>
            <a:spLocks noChangeArrowheads="1"/>
          </p:cNvSpPr>
          <p:nvPr/>
        </p:nvSpPr>
        <p:spPr bwMode="gray">
          <a:xfrm>
            <a:off x="3852863" y="2311401"/>
            <a:ext cx="4505351" cy="474658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bg2">
                  <a:gamma/>
                  <a:tint val="5882"/>
                  <a:invGamma/>
                </a:schemeClr>
              </a:gs>
              <a:gs pos="100000">
                <a:schemeClr val="bg2"/>
              </a:gs>
            </a:gsLst>
            <a:lin ang="0" scaled="1"/>
          </a:gradFill>
          <a:ln w="38100" algn="ctr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ru-RU" b="1" dirty="0" err="1"/>
              <a:t>Жасырын</a:t>
            </a:r>
            <a:r>
              <a:rPr lang="ru-RU" b="1" dirty="0"/>
              <a:t> </a:t>
            </a:r>
            <a:r>
              <a:rPr lang="ru-RU" b="1" dirty="0" err="1"/>
              <a:t>саралау</a:t>
            </a:r>
            <a:r>
              <a:rPr lang="ru-RU" b="1" dirty="0"/>
              <a:t> </a:t>
            </a:r>
            <a:r>
              <a:rPr lang="ru-RU" b="1" dirty="0" err="1"/>
              <a:t>жағдайлары</a:t>
            </a:r>
            <a:endParaRPr lang="en-US" b="1" dirty="0"/>
          </a:p>
        </p:txBody>
      </p:sp>
      <p:sp>
        <p:nvSpPr>
          <p:cNvPr id="92166" name="AutoShape 6"/>
          <p:cNvSpPr>
            <a:spLocks noChangeArrowheads="1"/>
          </p:cNvSpPr>
          <p:nvPr/>
        </p:nvSpPr>
        <p:spPr bwMode="gray">
          <a:xfrm>
            <a:off x="4169769" y="2970899"/>
            <a:ext cx="3781425" cy="498475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bg2">
                  <a:gamma/>
                  <a:tint val="5882"/>
                  <a:invGamma/>
                </a:schemeClr>
              </a:gs>
              <a:gs pos="100000">
                <a:schemeClr val="bg2"/>
              </a:gs>
            </a:gsLst>
            <a:lin ang="0" scaled="1"/>
          </a:gradFill>
          <a:ln w="38100" algn="ctr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kk-KZ" b="1" dirty="0" smtClean="0"/>
              <a:t>Деңгейлік тапсырмалар</a:t>
            </a:r>
            <a:endParaRPr lang="en-US" b="1" dirty="0"/>
          </a:p>
        </p:txBody>
      </p:sp>
      <p:sp>
        <p:nvSpPr>
          <p:cNvPr id="92167" name="AutoShape 7"/>
          <p:cNvSpPr>
            <a:spLocks noChangeArrowheads="1"/>
          </p:cNvSpPr>
          <p:nvPr/>
        </p:nvSpPr>
        <p:spPr bwMode="gray">
          <a:xfrm>
            <a:off x="4355976" y="3633788"/>
            <a:ext cx="3779837" cy="500062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bg2">
                  <a:gamma/>
                  <a:tint val="5882"/>
                  <a:invGamma/>
                </a:schemeClr>
              </a:gs>
              <a:gs pos="100000">
                <a:schemeClr val="bg2"/>
              </a:gs>
            </a:gsLst>
            <a:lin ang="0" scaled="1"/>
          </a:gradFill>
          <a:ln w="38100" algn="ctr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ru-RU" b="1" dirty="0" err="1"/>
              <a:t>Оқу</a:t>
            </a:r>
            <a:r>
              <a:rPr lang="ru-RU" b="1" dirty="0"/>
              <a:t> </a:t>
            </a:r>
            <a:r>
              <a:rPr lang="ru-RU" b="1" dirty="0" err="1"/>
              <a:t>фильмдері</a:t>
            </a:r>
            <a:endParaRPr lang="en-US" b="1" dirty="0"/>
          </a:p>
        </p:txBody>
      </p:sp>
      <p:sp>
        <p:nvSpPr>
          <p:cNvPr id="92168" name="AutoShape 8"/>
          <p:cNvSpPr>
            <a:spLocks noChangeArrowheads="1"/>
          </p:cNvSpPr>
          <p:nvPr/>
        </p:nvSpPr>
        <p:spPr bwMode="gray">
          <a:xfrm>
            <a:off x="4165006" y="4294188"/>
            <a:ext cx="3781425" cy="500062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bg2">
                  <a:gamma/>
                  <a:tint val="5882"/>
                  <a:invGamma/>
                </a:schemeClr>
              </a:gs>
              <a:gs pos="100000">
                <a:schemeClr val="bg2"/>
              </a:gs>
            </a:gsLst>
            <a:lin ang="0" scaled="1"/>
          </a:gradFill>
          <a:ln w="38100" algn="ctr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kk-KZ" b="1" dirty="0" smtClean="0"/>
              <a:t>Ақпарат іздеу</a:t>
            </a:r>
            <a:endParaRPr lang="en-US" b="1" dirty="0"/>
          </a:p>
        </p:txBody>
      </p:sp>
      <p:sp>
        <p:nvSpPr>
          <p:cNvPr id="92169" name="AutoShape 9"/>
          <p:cNvSpPr>
            <a:spLocks noChangeArrowheads="1"/>
          </p:cNvSpPr>
          <p:nvPr/>
        </p:nvSpPr>
        <p:spPr bwMode="gray">
          <a:xfrm>
            <a:off x="3852863" y="4956175"/>
            <a:ext cx="3781425" cy="500063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bg2">
                  <a:gamma/>
                  <a:tint val="5882"/>
                  <a:invGamma/>
                </a:schemeClr>
              </a:gs>
              <a:gs pos="100000">
                <a:schemeClr val="bg2"/>
              </a:gs>
            </a:gsLst>
            <a:lin ang="0" scaled="1"/>
          </a:gradFill>
          <a:ln w="38100" algn="ctr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ru-RU" b="1" dirty="0" smtClean="0"/>
              <a:t>Онлайн </a:t>
            </a:r>
            <a:r>
              <a:rPr lang="ru-RU" b="1" dirty="0" err="1" smtClean="0"/>
              <a:t>тренажерлер</a:t>
            </a:r>
            <a:endParaRPr lang="en-US" b="1" dirty="0"/>
          </a:p>
        </p:txBody>
      </p:sp>
      <p:sp>
        <p:nvSpPr>
          <p:cNvPr id="92170" name="Text Box 10"/>
          <p:cNvSpPr txBox="1">
            <a:spLocks noChangeArrowheads="1"/>
          </p:cNvSpPr>
          <p:nvPr/>
        </p:nvSpPr>
        <p:spPr bwMode="gray">
          <a:xfrm>
            <a:off x="2013441" y="3571876"/>
            <a:ext cx="1950983" cy="95410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>
            <a:outerShdw dist="35921" dir="2700000" algn="ctr" rotWithShape="0">
              <a:srgbClr val="000000"/>
            </a:outerShdw>
          </a:effectLst>
        </p:spPr>
        <p:txBody>
          <a:bodyPr wrap="none">
            <a:spAutoFit/>
          </a:bodyPr>
          <a:lstStyle/>
          <a:p>
            <a:pPr algn="ctr" eaLnBrk="0" hangingPunct="0"/>
            <a:r>
              <a:rPr lang="ru-RU" sz="2800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Мазмұны</a:t>
            </a:r>
            <a:r>
              <a:rPr lang="ru-RU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  <a:p>
            <a:pPr algn="ctr" eaLnBrk="0" hangingPunct="0"/>
            <a:r>
              <a:rPr lang="ru-RU" sz="2800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бойынша</a:t>
            </a:r>
            <a:endParaRPr lang="en-US" sz="2800" b="1" dirty="0">
              <a:solidFill>
                <a:srgbClr val="FFFF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www.themegallery.com</a:t>
            </a:r>
          </a:p>
        </p:txBody>
      </p:sp>
      <p:sp>
        <p:nvSpPr>
          <p:cNvPr id="12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Logo</a:t>
            </a:r>
          </a:p>
        </p:txBody>
      </p:sp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dirty="0" err="1"/>
              <a:t>Саралау</a:t>
            </a:r>
            <a:r>
              <a:rPr lang="ru-RU" sz="2000" dirty="0"/>
              <a:t> </a:t>
            </a:r>
            <a:r>
              <a:rPr lang="ru-RU" sz="2000" dirty="0" err="1"/>
              <a:t>әдістері</a:t>
            </a:r>
            <a:endParaRPr lang="en-US" sz="2000" dirty="0"/>
          </a:p>
        </p:txBody>
      </p:sp>
      <p:sp>
        <p:nvSpPr>
          <p:cNvPr id="92163" name="AutoShape 3"/>
          <p:cNvSpPr>
            <a:spLocks noChangeArrowheads="1"/>
          </p:cNvSpPr>
          <p:nvPr/>
        </p:nvSpPr>
        <p:spPr bwMode="gray">
          <a:xfrm>
            <a:off x="1143000" y="1981200"/>
            <a:ext cx="3833813" cy="3833813"/>
          </a:xfrm>
          <a:custGeom>
            <a:avLst/>
            <a:gdLst>
              <a:gd name="G0" fmla="+- 1914 0 0"/>
              <a:gd name="G1" fmla="+- 21600 0 1914"/>
              <a:gd name="G2" fmla="+- 21600 0 1914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1914" y="10800"/>
                </a:moveTo>
                <a:cubicBezTo>
                  <a:pt x="1914" y="15708"/>
                  <a:pt x="5892" y="19686"/>
                  <a:pt x="10800" y="19686"/>
                </a:cubicBezTo>
                <a:cubicBezTo>
                  <a:pt x="15708" y="19686"/>
                  <a:pt x="19686" y="15708"/>
                  <a:pt x="19686" y="10800"/>
                </a:cubicBezTo>
                <a:cubicBezTo>
                  <a:pt x="19686" y="5892"/>
                  <a:pt x="15708" y="1914"/>
                  <a:pt x="10800" y="1914"/>
                </a:cubicBezTo>
                <a:cubicBezTo>
                  <a:pt x="5892" y="1914"/>
                  <a:pt x="1914" y="5892"/>
                  <a:pt x="1914" y="10800"/>
                </a:cubicBezTo>
                <a:close/>
              </a:path>
            </a:pathLst>
          </a:custGeom>
          <a:gradFill rotWithShape="1">
            <a:gsLst>
              <a:gs pos="0">
                <a:schemeClr val="accent1">
                  <a:gamma/>
                  <a:tint val="60784"/>
                  <a:invGamma/>
                  <a:alpha val="12000"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tint val="60784"/>
                  <a:invGamma/>
                  <a:alpha val="12000"/>
                </a:schemeClr>
              </a:gs>
            </a:gsLst>
            <a:lin ang="27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2164" name="Oval 4"/>
          <p:cNvSpPr>
            <a:spLocks noChangeArrowheads="1"/>
          </p:cNvSpPr>
          <p:nvPr/>
        </p:nvSpPr>
        <p:spPr bwMode="gray">
          <a:xfrm>
            <a:off x="1447800" y="2286000"/>
            <a:ext cx="3200400" cy="3200400"/>
          </a:xfrm>
          <a:prstGeom prst="ellipse">
            <a:avLst/>
          </a:prstGeom>
          <a:gradFill rotWithShape="1">
            <a:gsLst>
              <a:gs pos="0">
                <a:schemeClr val="hlink">
                  <a:gamma/>
                  <a:tint val="56471"/>
                  <a:invGamma/>
                </a:schemeClr>
              </a:gs>
              <a:gs pos="100000">
                <a:schemeClr val="hlink"/>
              </a:gs>
            </a:gsLst>
            <a:path path="shape">
              <a:fillToRect l="50000" t="50000" r="50000" b="50000"/>
            </a:path>
          </a:gradFill>
          <a:ln w="28575" algn="ctr">
            <a:solidFill>
              <a:srgbClr val="FF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2165" name="AutoShape 5"/>
          <p:cNvSpPr>
            <a:spLocks noChangeArrowheads="1"/>
          </p:cNvSpPr>
          <p:nvPr/>
        </p:nvSpPr>
        <p:spPr bwMode="gray">
          <a:xfrm>
            <a:off x="3883073" y="2311401"/>
            <a:ext cx="4505351" cy="474658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bg2">
                  <a:gamma/>
                  <a:tint val="5882"/>
                  <a:invGamma/>
                </a:schemeClr>
              </a:gs>
              <a:gs pos="100000">
                <a:schemeClr val="bg2"/>
              </a:gs>
            </a:gsLst>
            <a:lin ang="0" scaled="1"/>
          </a:gradFill>
          <a:ln w="38100" algn="ctr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ru-RU" b="1" dirty="0"/>
              <a:t>Жеке маршрут</a:t>
            </a:r>
            <a:endParaRPr lang="en-US" b="1" dirty="0"/>
          </a:p>
        </p:txBody>
      </p:sp>
      <p:sp>
        <p:nvSpPr>
          <p:cNvPr id="92166" name="AutoShape 6"/>
          <p:cNvSpPr>
            <a:spLocks noChangeArrowheads="1"/>
          </p:cNvSpPr>
          <p:nvPr/>
        </p:nvSpPr>
        <p:spPr bwMode="gray">
          <a:xfrm>
            <a:off x="4165066" y="2983256"/>
            <a:ext cx="4103713" cy="498475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bg2">
                  <a:gamma/>
                  <a:tint val="5882"/>
                  <a:invGamma/>
                </a:schemeClr>
              </a:gs>
              <a:gs pos="100000">
                <a:schemeClr val="bg2"/>
              </a:gs>
            </a:gsLst>
            <a:lin ang="0" scaled="1"/>
          </a:gradFill>
          <a:ln w="38100" algn="ctr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ru-RU" b="1" dirty="0" err="1"/>
              <a:t>Жинақталған</a:t>
            </a:r>
            <a:r>
              <a:rPr lang="ru-RU" b="1" dirty="0"/>
              <a:t> </a:t>
            </a:r>
            <a:r>
              <a:rPr lang="ru-RU" b="1" dirty="0" err="1"/>
              <a:t>жұмыстар</a:t>
            </a:r>
            <a:endParaRPr lang="en-US" b="1" dirty="0"/>
          </a:p>
        </p:txBody>
      </p:sp>
      <p:sp>
        <p:nvSpPr>
          <p:cNvPr id="92167" name="AutoShape 7"/>
          <p:cNvSpPr>
            <a:spLocks noChangeArrowheads="1"/>
          </p:cNvSpPr>
          <p:nvPr/>
        </p:nvSpPr>
        <p:spPr bwMode="gray">
          <a:xfrm>
            <a:off x="4464571" y="3633788"/>
            <a:ext cx="3779837" cy="500062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bg2">
                  <a:gamma/>
                  <a:tint val="5882"/>
                  <a:invGamma/>
                </a:schemeClr>
              </a:gs>
              <a:gs pos="100000">
                <a:schemeClr val="bg2"/>
              </a:gs>
            </a:gsLst>
            <a:lin ang="0" scaled="1"/>
          </a:gradFill>
          <a:ln w="38100" algn="ctr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kk-KZ" b="1" dirty="0" smtClean="0"/>
              <a:t>Топтасу</a:t>
            </a:r>
            <a:endParaRPr lang="en-US" b="1" dirty="0"/>
          </a:p>
        </p:txBody>
      </p:sp>
      <p:sp>
        <p:nvSpPr>
          <p:cNvPr id="92168" name="AutoShape 8"/>
          <p:cNvSpPr>
            <a:spLocks noChangeArrowheads="1"/>
          </p:cNvSpPr>
          <p:nvPr/>
        </p:nvSpPr>
        <p:spPr bwMode="gray">
          <a:xfrm>
            <a:off x="4183063" y="4294188"/>
            <a:ext cx="3781425" cy="500062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bg2">
                  <a:gamma/>
                  <a:tint val="5882"/>
                  <a:invGamma/>
                </a:schemeClr>
              </a:gs>
              <a:gs pos="100000">
                <a:schemeClr val="bg2"/>
              </a:gs>
            </a:gsLst>
            <a:lin ang="0" scaled="1"/>
          </a:gradFill>
          <a:ln w="38100" algn="ctr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kk-KZ" b="1" dirty="0" smtClean="0"/>
              <a:t>Көлемді есептер</a:t>
            </a:r>
            <a:endParaRPr lang="en-US" b="1" dirty="0"/>
          </a:p>
        </p:txBody>
      </p:sp>
      <p:sp>
        <p:nvSpPr>
          <p:cNvPr id="92169" name="AutoShape 9"/>
          <p:cNvSpPr>
            <a:spLocks noChangeArrowheads="1"/>
          </p:cNvSpPr>
          <p:nvPr/>
        </p:nvSpPr>
        <p:spPr bwMode="gray">
          <a:xfrm>
            <a:off x="3852863" y="4956175"/>
            <a:ext cx="3781425" cy="500063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bg2">
                  <a:gamma/>
                  <a:tint val="5882"/>
                  <a:invGamma/>
                </a:schemeClr>
              </a:gs>
              <a:gs pos="100000">
                <a:schemeClr val="bg2"/>
              </a:gs>
            </a:gsLst>
            <a:lin ang="0" scaled="1"/>
          </a:gradFill>
          <a:ln w="38100" algn="ctr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ru-RU" b="1" dirty="0" smtClean="0"/>
              <a:t>Онлайн </a:t>
            </a:r>
            <a:r>
              <a:rPr lang="ru-RU" b="1" dirty="0" err="1" smtClean="0"/>
              <a:t>тренажерлар</a:t>
            </a:r>
            <a:endParaRPr lang="en-US" b="1" dirty="0"/>
          </a:p>
        </p:txBody>
      </p:sp>
      <p:sp>
        <p:nvSpPr>
          <p:cNvPr id="92170" name="Text Box 10"/>
          <p:cNvSpPr txBox="1">
            <a:spLocks noChangeArrowheads="1"/>
          </p:cNvSpPr>
          <p:nvPr/>
        </p:nvSpPr>
        <p:spPr bwMode="gray">
          <a:xfrm>
            <a:off x="1926004" y="3571876"/>
            <a:ext cx="1869423" cy="95410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>
            <a:outerShdw dist="35921" dir="2700000" algn="ctr" rotWithShape="0">
              <a:srgbClr val="000000"/>
            </a:outerShdw>
          </a:effectLst>
        </p:spPr>
        <p:txBody>
          <a:bodyPr wrap="none">
            <a:spAutoFit/>
          </a:bodyPr>
          <a:lstStyle/>
          <a:p>
            <a:pPr algn="ctr" eaLnBrk="0" hangingPunct="0"/>
            <a:r>
              <a:rPr lang="ru-RU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</a:t>
            </a:r>
            <a:r>
              <a:rPr lang="ru-RU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роцесс</a:t>
            </a:r>
          </a:p>
          <a:p>
            <a:pPr algn="ctr" eaLnBrk="0" hangingPunct="0"/>
            <a:r>
              <a:rPr lang="kk-KZ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бойынша</a:t>
            </a:r>
            <a:endParaRPr lang="en-US" sz="2800" b="1" dirty="0">
              <a:solidFill>
                <a:srgbClr val="FFFF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db2004145gl 111">
  <a:themeElements>
    <a:clrScheme name="sample 3">
      <a:dk1>
        <a:srgbClr val="003366"/>
      </a:dk1>
      <a:lt1>
        <a:srgbClr val="FFFFFF"/>
      </a:lt1>
      <a:dk2>
        <a:srgbClr val="99190B"/>
      </a:dk2>
      <a:lt2>
        <a:srgbClr val="DDDDDD"/>
      </a:lt2>
      <a:accent1>
        <a:srgbClr val="1F63AD"/>
      </a:accent1>
      <a:accent2>
        <a:srgbClr val="D28302"/>
      </a:accent2>
      <a:accent3>
        <a:srgbClr val="FFFFFF"/>
      </a:accent3>
      <a:accent4>
        <a:srgbClr val="002A56"/>
      </a:accent4>
      <a:accent5>
        <a:srgbClr val="ABB7D3"/>
      </a:accent5>
      <a:accent6>
        <a:srgbClr val="BE7602"/>
      </a:accent6>
      <a:hlink>
        <a:srgbClr val="3CA051"/>
      </a:hlink>
      <a:folHlink>
        <a:srgbClr val="97ADB5"/>
      </a:folHlink>
    </a:clrScheme>
    <a:fontScheme name="samp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ample 1">
        <a:dk1>
          <a:srgbClr val="000066"/>
        </a:dk1>
        <a:lt1>
          <a:srgbClr val="FFFFFF"/>
        </a:lt1>
        <a:dk2>
          <a:srgbClr val="40297B"/>
        </a:dk2>
        <a:lt2>
          <a:srgbClr val="DDDDDD"/>
        </a:lt2>
        <a:accent1>
          <a:srgbClr val="35978E"/>
        </a:accent1>
        <a:accent2>
          <a:srgbClr val="1E86E4"/>
        </a:accent2>
        <a:accent3>
          <a:srgbClr val="FFFFFF"/>
        </a:accent3>
        <a:accent4>
          <a:srgbClr val="000056"/>
        </a:accent4>
        <a:accent5>
          <a:srgbClr val="AEC9C6"/>
        </a:accent5>
        <a:accent6>
          <a:srgbClr val="1A79CF"/>
        </a:accent6>
        <a:hlink>
          <a:srgbClr val="9CAA32"/>
        </a:hlink>
        <a:folHlink>
          <a:srgbClr val="ACB3D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 2">
        <a:dk1>
          <a:srgbClr val="000066"/>
        </a:dk1>
        <a:lt1>
          <a:srgbClr val="FFFFFF"/>
        </a:lt1>
        <a:dk2>
          <a:srgbClr val="0F5ABD"/>
        </a:dk2>
        <a:lt2>
          <a:srgbClr val="DDDDDD"/>
        </a:lt2>
        <a:accent1>
          <a:srgbClr val="7061C9"/>
        </a:accent1>
        <a:accent2>
          <a:srgbClr val="53BB9B"/>
        </a:accent2>
        <a:accent3>
          <a:srgbClr val="FFFFFF"/>
        </a:accent3>
        <a:accent4>
          <a:srgbClr val="000056"/>
        </a:accent4>
        <a:accent5>
          <a:srgbClr val="BBB7E1"/>
        </a:accent5>
        <a:accent6>
          <a:srgbClr val="4AA98C"/>
        </a:accent6>
        <a:hlink>
          <a:srgbClr val="57B2D7"/>
        </a:hlink>
        <a:folHlink>
          <a:srgbClr val="BCC8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 3">
        <a:dk1>
          <a:srgbClr val="003366"/>
        </a:dk1>
        <a:lt1>
          <a:srgbClr val="FFFFFF"/>
        </a:lt1>
        <a:dk2>
          <a:srgbClr val="99190B"/>
        </a:dk2>
        <a:lt2>
          <a:srgbClr val="DDDDDD"/>
        </a:lt2>
        <a:accent1>
          <a:srgbClr val="1F63AD"/>
        </a:accent1>
        <a:accent2>
          <a:srgbClr val="D28302"/>
        </a:accent2>
        <a:accent3>
          <a:srgbClr val="FFFFFF"/>
        </a:accent3>
        <a:accent4>
          <a:srgbClr val="002A56"/>
        </a:accent4>
        <a:accent5>
          <a:srgbClr val="ABB7D3"/>
        </a:accent5>
        <a:accent6>
          <a:srgbClr val="BE7602"/>
        </a:accent6>
        <a:hlink>
          <a:srgbClr val="3CA051"/>
        </a:hlink>
        <a:folHlink>
          <a:srgbClr val="97ADB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cdb2004145gl 111</Template>
  <TotalTime>437</TotalTime>
  <Words>319</Words>
  <Application>Microsoft Office PowerPoint</Application>
  <PresentationFormat>Экран (4:3)</PresentationFormat>
  <Paragraphs>106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cdb2004145gl 111</vt:lpstr>
      <vt:lpstr>ФОРСАЙТ - СЕССИЯ</vt:lpstr>
      <vt:lpstr>Анықтама</vt:lpstr>
      <vt:lpstr>Технологияның ерекшеліктері</vt:lpstr>
      <vt:lpstr>Жұмыс жоспары</vt:lpstr>
      <vt:lpstr>"Жаңа мектеп - саралаудың жаңа әдістері"</vt:lpstr>
      <vt:lpstr>Бірыңғай «өкілдік өрісті» қалыптастыру</vt:lpstr>
      <vt:lpstr>Болашақтың сенімді бейнесі</vt:lpstr>
      <vt:lpstr>Саралау әдістері</vt:lpstr>
      <vt:lpstr>Саралау әдістері</vt:lpstr>
      <vt:lpstr>Саралау әдістері</vt:lpstr>
      <vt:lpstr>Саралау әдістері</vt:lpstr>
      <vt:lpstr>Ағымдағы жағдайды талдау</vt:lpstr>
      <vt:lpstr>2020 жылға жоспарланған іс-шаралар</vt:lpstr>
      <vt:lpstr>2025 жылға жоспарланған іс-шаралар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ФОРСАЙТ - СЕССИЯ</dc:title>
  <dc:creator>Admin</dc:creator>
  <cp:lastModifiedBy>Lenovo</cp:lastModifiedBy>
  <cp:revision>21</cp:revision>
  <dcterms:created xsi:type="dcterms:W3CDTF">2019-09-12T03:06:39Z</dcterms:created>
  <dcterms:modified xsi:type="dcterms:W3CDTF">2020-01-20T16:35:37Z</dcterms:modified>
</cp:coreProperties>
</file>