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  <p:sldMasterId id="2147483754" r:id="rId4"/>
    <p:sldMasterId id="2147483798" r:id="rId5"/>
    <p:sldMasterId id="2147483826" r:id="rId6"/>
  </p:sldMasterIdLst>
  <p:notesMasterIdLst>
    <p:notesMasterId r:id="rId17"/>
  </p:notesMasterIdLst>
  <p:handoutMasterIdLst>
    <p:handoutMasterId r:id="rId18"/>
  </p:handoutMasterIdLst>
  <p:sldIdLst>
    <p:sldId id="402" r:id="rId7"/>
    <p:sldId id="417" r:id="rId8"/>
    <p:sldId id="421" r:id="rId9"/>
    <p:sldId id="422" r:id="rId10"/>
    <p:sldId id="423" r:id="rId11"/>
    <p:sldId id="424" r:id="rId12"/>
    <p:sldId id="425" r:id="rId13"/>
    <p:sldId id="426" r:id="rId14"/>
    <p:sldId id="406" r:id="rId15"/>
    <p:sldId id="407" r:id="rId16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9E6EE36-C65D-4914-BC1A-74F05B64E4F5}">
          <p14:sldIdLst/>
        </p14:section>
        <p14:section name="Раздел без заголовка" id="{BA97B63C-D4E0-4EA7-8338-6E8C98DE3ECE}">
          <p14:sldIdLst>
            <p14:sldId id="402"/>
            <p14:sldId id="417"/>
            <p14:sldId id="421"/>
            <p14:sldId id="422"/>
            <p14:sldId id="423"/>
            <p14:sldId id="424"/>
            <p14:sldId id="425"/>
            <p14:sldId id="426"/>
            <p14:sldId id="406"/>
            <p14:sldId id="4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13" autoAdjust="0"/>
    <p:restoredTop sz="97798" autoAdjust="0"/>
  </p:normalViewPr>
  <p:slideViewPr>
    <p:cSldViewPr snapToGrid="0">
      <p:cViewPr varScale="1">
        <p:scale>
          <a:sx n="55" d="100"/>
          <a:sy n="55" d="100"/>
        </p:scale>
        <p:origin x="715" y="48"/>
      </p:cViewPr>
      <p:guideLst>
        <p:guide orient="horz" pos="22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4B720C8-0F1F-4769-A95D-E70485508E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CA3493-3CF0-479D-887E-326CB01F42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4AB01-33F2-4890-81BC-94568158DB71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946B1-632D-4B59-8997-E7256A57DB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C78952-9C23-4261-888C-BF86D1BD58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2911A-3904-4D85-962F-6F98C8B8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19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D102B-7E58-4E84-8CDE-ACC61DC4DFCD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8D94B-4600-4BD1-A72E-A49EE028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894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A84CA1-A28F-4EB6-B535-9BC6615F9A1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037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ED047-D194-411B-B097-1BE4E50C0D6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081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07130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6CCA5E-451F-4542-B206-D2D13583114C}"/>
              </a:ext>
            </a:extLst>
          </p:cNvPr>
          <p:cNvGrpSpPr/>
          <p:nvPr userDrawn="1"/>
        </p:nvGrpSpPr>
        <p:grpSpPr>
          <a:xfrm>
            <a:off x="758508" y="2603864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5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0435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2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2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5674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7" y="1431517"/>
            <a:ext cx="3994967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6977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8534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535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54204-7576-4E7F-BCC2-47087CDF8998}"/>
              </a:ext>
            </a:extLst>
          </p:cNvPr>
          <p:cNvSpPr/>
          <p:nvPr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08168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44163C-3BE8-445F-BF4D-6FF683F7A99F}"/>
              </a:ext>
            </a:extLst>
          </p:cNvPr>
          <p:cNvGrpSpPr/>
          <p:nvPr userDrawn="1"/>
        </p:nvGrpSpPr>
        <p:grpSpPr>
          <a:xfrm>
            <a:off x="0" y="5030643"/>
            <a:ext cx="11784651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754298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279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101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2C4117-2946-4CAF-A97C-C090DC94FE14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4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112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0751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8176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4437516-06DB-4972-90D9-3F56529C786D}"/>
              </a:ext>
            </a:extLst>
          </p:cNvPr>
          <p:cNvSpPr/>
          <p:nvPr userDrawn="1"/>
        </p:nvSpPr>
        <p:spPr>
          <a:xfrm>
            <a:off x="1" y="0"/>
            <a:ext cx="9569303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60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49650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5362560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6CCA5E-451F-4542-B206-D2D13583114C}"/>
              </a:ext>
            </a:extLst>
          </p:cNvPr>
          <p:cNvGrpSpPr/>
          <p:nvPr userDrawn="1"/>
        </p:nvGrpSpPr>
        <p:grpSpPr>
          <a:xfrm>
            <a:off x="758508" y="2603864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5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2874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2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2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27184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7" y="1431517"/>
            <a:ext cx="3994967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1995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70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54204-7576-4E7F-BCC2-47087CDF8998}"/>
              </a:ext>
            </a:extLst>
          </p:cNvPr>
          <p:cNvSpPr/>
          <p:nvPr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07163F96-C234-481E-88AF-E4A1C0E9A1D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4359" y="1"/>
            <a:ext cx="8396199" cy="6460304"/>
          </a:xfrm>
          <a:custGeom>
            <a:avLst/>
            <a:gdLst>
              <a:gd name="connsiteX0" fmla="*/ 1985184 w 8396198"/>
              <a:gd name="connsiteY0" fmla="*/ 5258093 h 6460303"/>
              <a:gd name="connsiteX1" fmla="*/ 1985184 w 8396198"/>
              <a:gd name="connsiteY1" fmla="*/ 5258093 h 6460303"/>
              <a:gd name="connsiteX2" fmla="*/ 1985184 w 8396198"/>
              <a:gd name="connsiteY2" fmla="*/ 5258093 h 6460303"/>
              <a:gd name="connsiteX3" fmla="*/ 7502757 w 8396198"/>
              <a:gd name="connsiteY3" fmla="*/ 0 h 6460303"/>
              <a:gd name="connsiteX4" fmla="*/ 8396198 w 8396198"/>
              <a:gd name="connsiteY4" fmla="*/ 0 h 6460303"/>
              <a:gd name="connsiteX5" fmla="*/ 8388310 w 8396198"/>
              <a:gd name="connsiteY5" fmla="*/ 12898 h 6460303"/>
              <a:gd name="connsiteX6" fmla="*/ 4763857 w 8396198"/>
              <a:gd name="connsiteY6" fmla="*/ 4786769 h 6460303"/>
              <a:gd name="connsiteX7" fmla="*/ 4264272 w 8396198"/>
              <a:gd name="connsiteY7" fmla="*/ 4855144 h 6460303"/>
              <a:gd name="connsiteX8" fmla="*/ 4264273 w 8396198"/>
              <a:gd name="connsiteY8" fmla="*/ 4855143 h 6460303"/>
              <a:gd name="connsiteX9" fmla="*/ 4195899 w 8396198"/>
              <a:gd name="connsiteY9" fmla="*/ 4355559 h 6460303"/>
              <a:gd name="connsiteX10" fmla="*/ 6516179 w 8396198"/>
              <a:gd name="connsiteY10" fmla="*/ 0 h 6460303"/>
              <a:gd name="connsiteX11" fmla="*/ 7411525 w 8396198"/>
              <a:gd name="connsiteY11" fmla="*/ 0 h 6460303"/>
              <a:gd name="connsiteX12" fmla="*/ 2805577 w 8396198"/>
              <a:gd name="connsiteY12" fmla="*/ 6066627 h 6460303"/>
              <a:gd name="connsiteX13" fmla="*/ 2305992 w 8396198"/>
              <a:gd name="connsiteY13" fmla="*/ 6135001 h 6460303"/>
              <a:gd name="connsiteX14" fmla="*/ 2305993 w 8396198"/>
              <a:gd name="connsiteY14" fmla="*/ 6135001 h 6460303"/>
              <a:gd name="connsiteX15" fmla="*/ 2237619 w 8396198"/>
              <a:gd name="connsiteY15" fmla="*/ 5635416 h 6460303"/>
              <a:gd name="connsiteX16" fmla="*/ 5529597 w 8396198"/>
              <a:gd name="connsiteY16" fmla="*/ 0 h 6460303"/>
              <a:gd name="connsiteX17" fmla="*/ 6424943 w 8396198"/>
              <a:gd name="connsiteY17" fmla="*/ 0 h 6460303"/>
              <a:gd name="connsiteX18" fmla="*/ 2484768 w 8396198"/>
              <a:gd name="connsiteY18" fmla="*/ 5189719 h 6460303"/>
              <a:gd name="connsiteX19" fmla="*/ 2046796 w 8396198"/>
              <a:gd name="connsiteY19" fmla="*/ 5295775 h 6460303"/>
              <a:gd name="connsiteX20" fmla="*/ 1985184 w 8396198"/>
              <a:gd name="connsiteY20" fmla="*/ 5258093 h 6460303"/>
              <a:gd name="connsiteX21" fmla="*/ 1932333 w 8396198"/>
              <a:gd name="connsiteY21" fmla="*/ 5208872 h 6460303"/>
              <a:gd name="connsiteX22" fmla="*/ 1916810 w 8396198"/>
              <a:gd name="connsiteY22" fmla="*/ 4758508 h 6460303"/>
              <a:gd name="connsiteX23" fmla="*/ 4543018 w 8396198"/>
              <a:gd name="connsiteY23" fmla="*/ 0 h 6460303"/>
              <a:gd name="connsiteX24" fmla="*/ 5438364 w 8396198"/>
              <a:gd name="connsiteY24" fmla="*/ 0 h 6460303"/>
              <a:gd name="connsiteX25" fmla="*/ 640552 w 8396198"/>
              <a:gd name="connsiteY25" fmla="*/ 6319336 h 6460303"/>
              <a:gd name="connsiteX26" fmla="*/ 140967 w 8396198"/>
              <a:gd name="connsiteY26" fmla="*/ 6387711 h 6460303"/>
              <a:gd name="connsiteX27" fmla="*/ 140968 w 8396198"/>
              <a:gd name="connsiteY27" fmla="*/ 6387711 h 6460303"/>
              <a:gd name="connsiteX28" fmla="*/ 72594 w 8396198"/>
              <a:gd name="connsiteY28" fmla="*/ 5888126 h 6460303"/>
              <a:gd name="connsiteX29" fmla="*/ 3556436 w 8396198"/>
              <a:gd name="connsiteY29" fmla="*/ 0 h 6460303"/>
              <a:gd name="connsiteX30" fmla="*/ 4451782 w 8396198"/>
              <a:gd name="connsiteY30" fmla="*/ 0 h 6460303"/>
              <a:gd name="connsiteX31" fmla="*/ 711634 w 8396198"/>
              <a:gd name="connsiteY31" fmla="*/ 4926258 h 6460303"/>
              <a:gd name="connsiteX32" fmla="*/ 212049 w 8396198"/>
              <a:gd name="connsiteY32" fmla="*/ 4994633 h 6460303"/>
              <a:gd name="connsiteX33" fmla="*/ 212050 w 8396198"/>
              <a:gd name="connsiteY33" fmla="*/ 4994633 h 6460303"/>
              <a:gd name="connsiteX34" fmla="*/ 143675 w 8396198"/>
              <a:gd name="connsiteY34" fmla="*/ 4495047 h 6460303"/>
              <a:gd name="connsiteX35" fmla="*/ 2569856 w 8396198"/>
              <a:gd name="connsiteY35" fmla="*/ 0 h 6460303"/>
              <a:gd name="connsiteX36" fmla="*/ 3465201 w 8396198"/>
              <a:gd name="connsiteY36" fmla="*/ 0 h 6460303"/>
              <a:gd name="connsiteX37" fmla="*/ 1054005 w 8396198"/>
              <a:gd name="connsiteY37" fmla="*/ 3175856 h 6460303"/>
              <a:gd name="connsiteX38" fmla="*/ 554420 w 8396198"/>
              <a:gd name="connsiteY38" fmla="*/ 3244231 h 6460303"/>
              <a:gd name="connsiteX39" fmla="*/ 554421 w 8396198"/>
              <a:gd name="connsiteY39" fmla="*/ 3244231 h 6460303"/>
              <a:gd name="connsiteX40" fmla="*/ 486047 w 8396198"/>
              <a:gd name="connsiteY40" fmla="*/ 2744646 h 6460303"/>
              <a:gd name="connsiteX41" fmla="*/ 1583274 w 8396198"/>
              <a:gd name="connsiteY41" fmla="*/ 0 h 6460303"/>
              <a:gd name="connsiteX42" fmla="*/ 2478619 w 8396198"/>
              <a:gd name="connsiteY42" fmla="*/ 0 h 6460303"/>
              <a:gd name="connsiteX43" fmla="*/ 935829 w 8396198"/>
              <a:gd name="connsiteY43" fmla="*/ 2032053 h 6460303"/>
              <a:gd name="connsiteX44" fmla="*/ 436245 w 8396198"/>
              <a:gd name="connsiteY44" fmla="*/ 2100428 h 6460303"/>
              <a:gd name="connsiteX45" fmla="*/ 436245 w 8396198"/>
              <a:gd name="connsiteY45" fmla="*/ 2100427 h 6460303"/>
              <a:gd name="connsiteX46" fmla="*/ 367872 w 8396198"/>
              <a:gd name="connsiteY46" fmla="*/ 1600843 h 6460303"/>
              <a:gd name="connsiteX47" fmla="*/ 596693 w 8396198"/>
              <a:gd name="connsiteY47" fmla="*/ 0 h 6460303"/>
              <a:gd name="connsiteX48" fmla="*/ 1492038 w 8396198"/>
              <a:gd name="connsiteY48" fmla="*/ 0 h 6460303"/>
              <a:gd name="connsiteX49" fmla="*/ 850966 w 8396198"/>
              <a:gd name="connsiteY49" fmla="*/ 844373 h 6460303"/>
              <a:gd name="connsiteX50" fmla="*/ 351382 w 8396198"/>
              <a:gd name="connsiteY50" fmla="*/ 912748 h 6460303"/>
              <a:gd name="connsiteX51" fmla="*/ 351383 w 8396198"/>
              <a:gd name="connsiteY51" fmla="*/ 912748 h 6460303"/>
              <a:gd name="connsiteX52" fmla="*/ 283008 w 8396198"/>
              <a:gd name="connsiteY52" fmla="*/ 413163 h 646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8396198" h="6460303">
                <a:moveTo>
                  <a:pt x="1985184" y="5258093"/>
                </a:moveTo>
                <a:lnTo>
                  <a:pt x="1985184" y="5258093"/>
                </a:lnTo>
                <a:lnTo>
                  <a:pt x="1985184" y="5258093"/>
                </a:lnTo>
                <a:close/>
                <a:moveTo>
                  <a:pt x="7502757" y="0"/>
                </a:moveTo>
                <a:lnTo>
                  <a:pt x="8396198" y="0"/>
                </a:lnTo>
                <a:lnTo>
                  <a:pt x="8388310" y="12898"/>
                </a:lnTo>
                <a:cubicBezTo>
                  <a:pt x="7180160" y="1604189"/>
                  <a:pt x="5972008" y="3195478"/>
                  <a:pt x="4763857" y="4786769"/>
                </a:cubicBezTo>
                <a:cubicBezTo>
                  <a:pt x="4644782" y="4943607"/>
                  <a:pt x="4421110" y="4974220"/>
                  <a:pt x="4264272" y="4855144"/>
                </a:cubicBezTo>
                <a:lnTo>
                  <a:pt x="4264273" y="4855143"/>
                </a:lnTo>
                <a:cubicBezTo>
                  <a:pt x="4107436" y="4736068"/>
                  <a:pt x="4076824" y="4512397"/>
                  <a:pt x="4195899" y="4355559"/>
                </a:cubicBezTo>
                <a:close/>
                <a:moveTo>
                  <a:pt x="6516179" y="0"/>
                </a:moveTo>
                <a:lnTo>
                  <a:pt x="7411525" y="0"/>
                </a:lnTo>
                <a:lnTo>
                  <a:pt x="2805577" y="6066627"/>
                </a:lnTo>
                <a:cubicBezTo>
                  <a:pt x="2686501" y="6223464"/>
                  <a:pt x="2462830" y="6254077"/>
                  <a:pt x="2305992" y="6135001"/>
                </a:cubicBezTo>
                <a:lnTo>
                  <a:pt x="2305993" y="6135001"/>
                </a:lnTo>
                <a:cubicBezTo>
                  <a:pt x="2149155" y="6015926"/>
                  <a:pt x="2118543" y="5792254"/>
                  <a:pt x="2237619" y="5635416"/>
                </a:cubicBezTo>
                <a:close/>
                <a:moveTo>
                  <a:pt x="5529597" y="0"/>
                </a:moveTo>
                <a:lnTo>
                  <a:pt x="6424943" y="0"/>
                </a:lnTo>
                <a:lnTo>
                  <a:pt x="2484768" y="5189719"/>
                </a:lnTo>
                <a:cubicBezTo>
                  <a:pt x="2380577" y="5326952"/>
                  <a:pt x="2196304" y="5367543"/>
                  <a:pt x="2046796" y="5295775"/>
                </a:cubicBezTo>
                <a:lnTo>
                  <a:pt x="1985184" y="5258093"/>
                </a:lnTo>
                <a:lnTo>
                  <a:pt x="1932333" y="5208872"/>
                </a:lnTo>
                <a:cubicBezTo>
                  <a:pt x="1823032" y="5084144"/>
                  <a:pt x="1812619" y="4895741"/>
                  <a:pt x="1916810" y="4758508"/>
                </a:cubicBezTo>
                <a:close/>
                <a:moveTo>
                  <a:pt x="4543018" y="0"/>
                </a:moveTo>
                <a:lnTo>
                  <a:pt x="5438364" y="0"/>
                </a:lnTo>
                <a:lnTo>
                  <a:pt x="640552" y="6319336"/>
                </a:lnTo>
                <a:cubicBezTo>
                  <a:pt x="521476" y="6476174"/>
                  <a:pt x="297805" y="6506786"/>
                  <a:pt x="140967" y="6387711"/>
                </a:cubicBezTo>
                <a:lnTo>
                  <a:pt x="140968" y="6387711"/>
                </a:lnTo>
                <a:cubicBezTo>
                  <a:pt x="-15870" y="6268635"/>
                  <a:pt x="-46482" y="6044964"/>
                  <a:pt x="72594" y="5888126"/>
                </a:cubicBezTo>
                <a:close/>
                <a:moveTo>
                  <a:pt x="3556436" y="0"/>
                </a:moveTo>
                <a:lnTo>
                  <a:pt x="4451782" y="0"/>
                </a:lnTo>
                <a:lnTo>
                  <a:pt x="711634" y="4926258"/>
                </a:lnTo>
                <a:cubicBezTo>
                  <a:pt x="592557" y="5083097"/>
                  <a:pt x="368886" y="5113708"/>
                  <a:pt x="212049" y="4994633"/>
                </a:cubicBezTo>
                <a:lnTo>
                  <a:pt x="212050" y="4994633"/>
                </a:lnTo>
                <a:cubicBezTo>
                  <a:pt x="55212" y="4875558"/>
                  <a:pt x="24599" y="4651886"/>
                  <a:pt x="143675" y="4495047"/>
                </a:cubicBezTo>
                <a:close/>
                <a:moveTo>
                  <a:pt x="2569856" y="0"/>
                </a:moveTo>
                <a:lnTo>
                  <a:pt x="3465201" y="0"/>
                </a:lnTo>
                <a:lnTo>
                  <a:pt x="1054005" y="3175856"/>
                </a:lnTo>
                <a:cubicBezTo>
                  <a:pt x="934929" y="3332694"/>
                  <a:pt x="711258" y="3363306"/>
                  <a:pt x="554420" y="3244231"/>
                </a:cubicBezTo>
                <a:lnTo>
                  <a:pt x="554421" y="3244231"/>
                </a:lnTo>
                <a:cubicBezTo>
                  <a:pt x="397583" y="3125155"/>
                  <a:pt x="366971" y="2901484"/>
                  <a:pt x="486047" y="2744646"/>
                </a:cubicBezTo>
                <a:close/>
                <a:moveTo>
                  <a:pt x="1583274" y="0"/>
                </a:moveTo>
                <a:lnTo>
                  <a:pt x="2478619" y="0"/>
                </a:lnTo>
                <a:lnTo>
                  <a:pt x="935829" y="2032053"/>
                </a:lnTo>
                <a:cubicBezTo>
                  <a:pt x="816754" y="2188891"/>
                  <a:pt x="593082" y="2219503"/>
                  <a:pt x="436245" y="2100428"/>
                </a:cubicBezTo>
                <a:lnTo>
                  <a:pt x="436245" y="2100427"/>
                </a:lnTo>
                <a:cubicBezTo>
                  <a:pt x="279408" y="1981352"/>
                  <a:pt x="248796" y="1757681"/>
                  <a:pt x="367872" y="1600843"/>
                </a:cubicBezTo>
                <a:close/>
                <a:moveTo>
                  <a:pt x="596693" y="0"/>
                </a:moveTo>
                <a:lnTo>
                  <a:pt x="1492038" y="0"/>
                </a:lnTo>
                <a:lnTo>
                  <a:pt x="850966" y="844373"/>
                </a:lnTo>
                <a:cubicBezTo>
                  <a:pt x="731891" y="1001211"/>
                  <a:pt x="508219" y="1031824"/>
                  <a:pt x="351382" y="912748"/>
                </a:cubicBezTo>
                <a:lnTo>
                  <a:pt x="351383" y="912748"/>
                </a:lnTo>
                <a:cubicBezTo>
                  <a:pt x="194545" y="793672"/>
                  <a:pt x="163933" y="570001"/>
                  <a:pt x="283008" y="41316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8716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78491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49" y="0"/>
            <a:ext cx="4057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AB0763-12DF-41B9-B692-22FB8DB24B15}"/>
              </a:ext>
            </a:extLst>
          </p:cNvPr>
          <p:cNvSpPr/>
          <p:nvPr userDrawn="1"/>
        </p:nvSpPr>
        <p:spPr>
          <a:xfrm>
            <a:off x="1" y="0"/>
            <a:ext cx="20383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00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6860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543993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40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1766947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3337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7375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435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681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44163C-3BE8-445F-BF4D-6FF683F7A99F}"/>
              </a:ext>
            </a:extLst>
          </p:cNvPr>
          <p:cNvGrpSpPr/>
          <p:nvPr userDrawn="1"/>
        </p:nvGrpSpPr>
        <p:grpSpPr>
          <a:xfrm>
            <a:off x="0" y="5030643"/>
            <a:ext cx="11784651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40693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5381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5860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69936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9981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C52B6D-34FB-4FDE-831C-0BC7BB7E8FCC}"/>
              </a:ext>
            </a:extLst>
          </p:cNvPr>
          <p:cNvGrpSpPr/>
          <p:nvPr userDrawn="1"/>
        </p:nvGrpSpPr>
        <p:grpSpPr>
          <a:xfrm>
            <a:off x="0" y="5735952"/>
            <a:ext cx="12192000" cy="723192"/>
            <a:chOff x="0" y="5808144"/>
            <a:chExt cx="12192000" cy="723192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8273629-03F8-49F1-A322-60F40F3A5D5C}"/>
                </a:ext>
              </a:extLst>
            </p:cNvPr>
            <p:cNvSpPr/>
            <p:nvPr/>
          </p:nvSpPr>
          <p:spPr>
            <a:xfrm>
              <a:off x="7651033" y="5808144"/>
              <a:ext cx="4540967" cy="723192"/>
            </a:xfrm>
            <a:custGeom>
              <a:avLst/>
              <a:gdLst>
                <a:gd name="connsiteX0" fmla="*/ 2320655 w 4540967"/>
                <a:gd name="connsiteY0" fmla="*/ 0 h 723192"/>
                <a:gd name="connsiteX1" fmla="*/ 2481565 w 4540967"/>
                <a:gd name="connsiteY1" fmla="*/ 57012 h 723192"/>
                <a:gd name="connsiteX2" fmla="*/ 2540708 w 4540967"/>
                <a:gd name="connsiteY2" fmla="*/ 199540 h 723192"/>
                <a:gd name="connsiteX3" fmla="*/ 2522858 w 4540967"/>
                <a:gd name="connsiteY3" fmla="*/ 283991 h 723192"/>
                <a:gd name="connsiteX4" fmla="*/ 2477836 w 4540967"/>
                <a:gd name="connsiteY4" fmla="*/ 348728 h 723192"/>
                <a:gd name="connsiteX5" fmla="*/ 2386458 w 4540967"/>
                <a:gd name="connsiteY5" fmla="*/ 420658 h 723192"/>
                <a:gd name="connsiteX6" fmla="*/ 2268440 w 4540967"/>
                <a:gd name="connsiteY6" fmla="*/ 526955 h 723192"/>
                <a:gd name="connsiteX7" fmla="*/ 2244463 w 4540967"/>
                <a:gd name="connsiteY7" fmla="*/ 578371 h 723192"/>
                <a:gd name="connsiteX8" fmla="*/ 2411501 w 4540967"/>
                <a:gd name="connsiteY8" fmla="*/ 578371 h 723192"/>
                <a:gd name="connsiteX9" fmla="*/ 2411501 w 4540967"/>
                <a:gd name="connsiteY9" fmla="*/ 522692 h 723192"/>
                <a:gd name="connsiteX10" fmla="*/ 2443469 w 4540967"/>
                <a:gd name="connsiteY10" fmla="*/ 490723 h 723192"/>
                <a:gd name="connsiteX11" fmla="*/ 2515932 w 4540967"/>
                <a:gd name="connsiteY11" fmla="*/ 490723 h 723192"/>
                <a:gd name="connsiteX12" fmla="*/ 2533248 w 4540967"/>
                <a:gd name="connsiteY12" fmla="*/ 495785 h 723192"/>
                <a:gd name="connsiteX13" fmla="*/ 2546303 w 4540967"/>
                <a:gd name="connsiteY13" fmla="*/ 520294 h 723192"/>
                <a:gd name="connsiteX14" fmla="*/ 2545503 w 4540967"/>
                <a:gd name="connsiteY14" fmla="*/ 670015 h 723192"/>
                <a:gd name="connsiteX15" fmla="*/ 2545770 w 4540967"/>
                <a:gd name="connsiteY15" fmla="*/ 679073 h 723192"/>
                <a:gd name="connsiteX16" fmla="*/ 2554029 w 4540967"/>
                <a:gd name="connsiteY16" fmla="*/ 687332 h 723192"/>
                <a:gd name="connsiteX17" fmla="*/ 2685367 w 4540967"/>
                <a:gd name="connsiteY17" fmla="*/ 689196 h 723192"/>
                <a:gd name="connsiteX18" fmla="*/ 2755432 w 4540967"/>
                <a:gd name="connsiteY18" fmla="*/ 690262 h 723192"/>
                <a:gd name="connsiteX19" fmla="*/ 2686433 w 4540967"/>
                <a:gd name="connsiteY19" fmla="*/ 626857 h 723192"/>
                <a:gd name="connsiteX20" fmla="*/ 2624892 w 4540967"/>
                <a:gd name="connsiteY20" fmla="*/ 361249 h 723192"/>
                <a:gd name="connsiteX21" fmla="*/ 2684834 w 4540967"/>
                <a:gd name="connsiteY21" fmla="*/ 97772 h 723192"/>
                <a:gd name="connsiteX22" fmla="*/ 2869188 w 4540967"/>
                <a:gd name="connsiteY22" fmla="*/ 0 h 723192"/>
                <a:gd name="connsiteX23" fmla="*/ 3054075 w 4540967"/>
                <a:gd name="connsiteY23" fmla="*/ 96440 h 723192"/>
                <a:gd name="connsiteX24" fmla="*/ 3114283 w 4540967"/>
                <a:gd name="connsiteY24" fmla="*/ 360450 h 723192"/>
                <a:gd name="connsiteX25" fmla="*/ 3052477 w 4540967"/>
                <a:gd name="connsiteY25" fmla="*/ 626325 h 723192"/>
                <a:gd name="connsiteX26" fmla="*/ 2981879 w 4540967"/>
                <a:gd name="connsiteY26" fmla="*/ 693992 h 723192"/>
                <a:gd name="connsiteX27" fmla="*/ 3045017 w 4540967"/>
                <a:gd name="connsiteY27" fmla="*/ 693992 h 723192"/>
                <a:gd name="connsiteX28" fmla="*/ 3232834 w 4540967"/>
                <a:gd name="connsiteY28" fmla="*/ 695590 h 723192"/>
                <a:gd name="connsiteX29" fmla="*/ 3240027 w 4540967"/>
                <a:gd name="connsiteY29" fmla="*/ 692660 h 723192"/>
                <a:gd name="connsiteX30" fmla="*/ 3242958 w 4540967"/>
                <a:gd name="connsiteY30" fmla="*/ 685467 h 723192"/>
                <a:gd name="connsiteX31" fmla="*/ 3242958 w 4540967"/>
                <a:gd name="connsiteY31" fmla="*/ 615402 h 723192"/>
                <a:gd name="connsiteX32" fmla="*/ 3280255 w 4540967"/>
                <a:gd name="connsiteY32" fmla="*/ 578104 h 723192"/>
                <a:gd name="connsiteX33" fmla="*/ 3323413 w 4540967"/>
                <a:gd name="connsiteY33" fmla="*/ 578104 h 723192"/>
                <a:gd name="connsiteX34" fmla="*/ 3336201 w 4540967"/>
                <a:gd name="connsiteY34" fmla="*/ 565317 h 723192"/>
                <a:gd name="connsiteX35" fmla="*/ 3336201 w 4540967"/>
                <a:gd name="connsiteY35" fmla="*/ 151586 h 723192"/>
                <a:gd name="connsiteX36" fmla="*/ 3331139 w 4540967"/>
                <a:gd name="connsiteY36" fmla="*/ 146524 h 723192"/>
                <a:gd name="connsiteX37" fmla="*/ 3272263 w 4540967"/>
                <a:gd name="connsiteY37" fmla="*/ 146524 h 723192"/>
                <a:gd name="connsiteX38" fmla="*/ 3237097 w 4540967"/>
                <a:gd name="connsiteY38" fmla="*/ 111359 h 723192"/>
                <a:gd name="connsiteX39" fmla="*/ 3237097 w 4540967"/>
                <a:gd name="connsiteY39" fmla="*/ 51151 h 723192"/>
                <a:gd name="connsiteX40" fmla="*/ 3276792 w 4540967"/>
                <a:gd name="connsiteY40" fmla="*/ 11456 h 723192"/>
                <a:gd name="connsiteX41" fmla="*/ 3471802 w 4540967"/>
                <a:gd name="connsiteY41" fmla="*/ 11456 h 723192"/>
                <a:gd name="connsiteX42" fmla="*/ 3511230 w 4540967"/>
                <a:gd name="connsiteY42" fmla="*/ 50884 h 723192"/>
                <a:gd name="connsiteX43" fmla="*/ 3511230 w 4540967"/>
                <a:gd name="connsiteY43" fmla="*/ 572776 h 723192"/>
                <a:gd name="connsiteX44" fmla="*/ 3516558 w 4540967"/>
                <a:gd name="connsiteY44" fmla="*/ 578104 h 723192"/>
                <a:gd name="connsiteX45" fmla="*/ 3570106 w 4540967"/>
                <a:gd name="connsiteY45" fmla="*/ 578104 h 723192"/>
                <a:gd name="connsiteX46" fmla="*/ 3599677 w 4540967"/>
                <a:gd name="connsiteY46" fmla="*/ 607676 h 723192"/>
                <a:gd name="connsiteX47" fmla="*/ 3599677 w 4540967"/>
                <a:gd name="connsiteY47" fmla="*/ 689463 h 723192"/>
                <a:gd name="connsiteX48" fmla="*/ 3606604 w 4540967"/>
                <a:gd name="connsiteY48" fmla="*/ 695856 h 723192"/>
                <a:gd name="connsiteX49" fmla="*/ 3741939 w 4540967"/>
                <a:gd name="connsiteY49" fmla="*/ 695856 h 723192"/>
                <a:gd name="connsiteX50" fmla="*/ 3755259 w 4540967"/>
                <a:gd name="connsiteY50" fmla="*/ 682802 h 723192"/>
                <a:gd name="connsiteX51" fmla="*/ 3756059 w 4540967"/>
                <a:gd name="connsiteY51" fmla="*/ 628189 h 723192"/>
                <a:gd name="connsiteX52" fmla="*/ 3795487 w 4540967"/>
                <a:gd name="connsiteY52" fmla="*/ 589294 h 723192"/>
                <a:gd name="connsiteX53" fmla="*/ 3918834 w 4540967"/>
                <a:gd name="connsiteY53" fmla="*/ 589294 h 723192"/>
                <a:gd name="connsiteX54" fmla="*/ 3939880 w 4540967"/>
                <a:gd name="connsiteY54" fmla="*/ 588761 h 723192"/>
                <a:gd name="connsiteX55" fmla="*/ 4026995 w 4540967"/>
                <a:gd name="connsiteY55" fmla="*/ 436909 h 723192"/>
                <a:gd name="connsiteX56" fmla="*/ 3916969 w 4540967"/>
                <a:gd name="connsiteY56" fmla="*/ 465681 h 723192"/>
                <a:gd name="connsiteX57" fmla="*/ 3778970 w 4540967"/>
                <a:gd name="connsiteY57" fmla="*/ 404940 h 723192"/>
                <a:gd name="connsiteX58" fmla="*/ 3722225 w 4540967"/>
                <a:gd name="connsiteY58" fmla="*/ 241366 h 723192"/>
                <a:gd name="connsiteX59" fmla="*/ 3782699 w 4540967"/>
                <a:gd name="connsiteY59" fmla="*/ 69000 h 723192"/>
                <a:gd name="connsiteX60" fmla="*/ 3951602 w 4540967"/>
                <a:gd name="connsiteY60" fmla="*/ 0 h 723192"/>
                <a:gd name="connsiteX61" fmla="*/ 4136755 w 4540967"/>
                <a:gd name="connsiteY61" fmla="*/ 85517 h 723192"/>
                <a:gd name="connsiteX62" fmla="*/ 4200693 w 4540967"/>
                <a:gd name="connsiteY62" fmla="*/ 359650 h 723192"/>
                <a:gd name="connsiteX63" fmla="*/ 4060029 w 4540967"/>
                <a:gd name="connsiteY63" fmla="*/ 695590 h 723192"/>
                <a:gd name="connsiteX64" fmla="*/ 4140751 w 4540967"/>
                <a:gd name="connsiteY64" fmla="*/ 695856 h 723192"/>
                <a:gd name="connsiteX65" fmla="*/ 4540967 w 4540967"/>
                <a:gd name="connsiteY65" fmla="*/ 695856 h 723192"/>
                <a:gd name="connsiteX66" fmla="*/ 4540967 w 4540967"/>
                <a:gd name="connsiteY66" fmla="*/ 723192 h 723192"/>
                <a:gd name="connsiteX67" fmla="*/ 4140751 w 4540967"/>
                <a:gd name="connsiteY67" fmla="*/ 722497 h 723192"/>
                <a:gd name="connsiteX68" fmla="*/ 3949737 w 4540967"/>
                <a:gd name="connsiteY68" fmla="*/ 721698 h 723192"/>
                <a:gd name="connsiteX69" fmla="*/ 3949737 w 4540967"/>
                <a:gd name="connsiteY69" fmla="*/ 695324 h 723192"/>
                <a:gd name="connsiteX70" fmla="*/ 4114377 w 4540967"/>
                <a:gd name="connsiteY70" fmla="*/ 613803 h 723192"/>
                <a:gd name="connsiteX71" fmla="*/ 4174052 w 4540967"/>
                <a:gd name="connsiteY71" fmla="*/ 359917 h 723192"/>
                <a:gd name="connsiteX72" fmla="*/ 4115709 w 4540967"/>
                <a:gd name="connsiteY72" fmla="*/ 102035 h 723192"/>
                <a:gd name="connsiteX73" fmla="*/ 3951602 w 4540967"/>
                <a:gd name="connsiteY73" fmla="*/ 26907 h 723192"/>
                <a:gd name="connsiteX74" fmla="*/ 3802414 w 4540967"/>
                <a:gd name="connsiteY74" fmla="*/ 86849 h 723192"/>
                <a:gd name="connsiteX75" fmla="*/ 3748599 w 4540967"/>
                <a:gd name="connsiteY75" fmla="*/ 241366 h 723192"/>
                <a:gd name="connsiteX76" fmla="*/ 3798151 w 4540967"/>
                <a:gd name="connsiteY76" fmla="*/ 386824 h 723192"/>
                <a:gd name="connsiteX77" fmla="*/ 3916702 w 4540967"/>
                <a:gd name="connsiteY77" fmla="*/ 439040 h 723192"/>
                <a:gd name="connsiteX78" fmla="*/ 4033921 w 4540967"/>
                <a:gd name="connsiteY78" fmla="*/ 399611 h 723192"/>
                <a:gd name="connsiteX79" fmla="*/ 4043245 w 4540967"/>
                <a:gd name="connsiteY79" fmla="*/ 392418 h 723192"/>
                <a:gd name="connsiteX80" fmla="*/ 4056300 w 4540967"/>
                <a:gd name="connsiteY80" fmla="*/ 399345 h 723192"/>
                <a:gd name="connsiteX81" fmla="*/ 4055501 w 4540967"/>
                <a:gd name="connsiteY81" fmla="*/ 411067 h 723192"/>
                <a:gd name="connsiteX82" fmla="*/ 3939613 w 4540967"/>
                <a:gd name="connsiteY82" fmla="*/ 615668 h 723192"/>
                <a:gd name="connsiteX83" fmla="*/ 3918567 w 4540967"/>
                <a:gd name="connsiteY83" fmla="*/ 616201 h 723192"/>
                <a:gd name="connsiteX84" fmla="*/ 3795220 w 4540967"/>
                <a:gd name="connsiteY84" fmla="*/ 616201 h 723192"/>
                <a:gd name="connsiteX85" fmla="*/ 3782433 w 4540967"/>
                <a:gd name="connsiteY85" fmla="*/ 628722 h 723192"/>
                <a:gd name="connsiteX86" fmla="*/ 3781634 w 4540967"/>
                <a:gd name="connsiteY86" fmla="*/ 683336 h 723192"/>
                <a:gd name="connsiteX87" fmla="*/ 3741673 w 4540967"/>
                <a:gd name="connsiteY87" fmla="*/ 722497 h 723192"/>
                <a:gd name="connsiteX88" fmla="*/ 3606337 w 4540967"/>
                <a:gd name="connsiteY88" fmla="*/ 722497 h 723192"/>
                <a:gd name="connsiteX89" fmla="*/ 3572771 w 4540967"/>
                <a:gd name="connsiteY89" fmla="*/ 689996 h 723192"/>
                <a:gd name="connsiteX90" fmla="*/ 3572771 w 4540967"/>
                <a:gd name="connsiteY90" fmla="*/ 689463 h 723192"/>
                <a:gd name="connsiteX91" fmla="*/ 3572771 w 4540967"/>
                <a:gd name="connsiteY91" fmla="*/ 607410 h 723192"/>
                <a:gd name="connsiteX92" fmla="*/ 3569840 w 4540967"/>
                <a:gd name="connsiteY92" fmla="*/ 604479 h 723192"/>
                <a:gd name="connsiteX93" fmla="*/ 3516558 w 4540967"/>
                <a:gd name="connsiteY93" fmla="*/ 604479 h 723192"/>
                <a:gd name="connsiteX94" fmla="*/ 3484589 w 4540967"/>
                <a:gd name="connsiteY94" fmla="*/ 572510 h 723192"/>
                <a:gd name="connsiteX95" fmla="*/ 3484589 w 4540967"/>
                <a:gd name="connsiteY95" fmla="*/ 51151 h 723192"/>
                <a:gd name="connsiteX96" fmla="*/ 3471802 w 4540967"/>
                <a:gd name="connsiteY96" fmla="*/ 38363 h 723192"/>
                <a:gd name="connsiteX97" fmla="*/ 3276792 w 4540967"/>
                <a:gd name="connsiteY97" fmla="*/ 38363 h 723192"/>
                <a:gd name="connsiteX98" fmla="*/ 3263737 w 4540967"/>
                <a:gd name="connsiteY98" fmla="*/ 51416 h 723192"/>
                <a:gd name="connsiteX99" fmla="*/ 3263737 w 4540967"/>
                <a:gd name="connsiteY99" fmla="*/ 111625 h 723192"/>
                <a:gd name="connsiteX100" fmla="*/ 3272263 w 4540967"/>
                <a:gd name="connsiteY100" fmla="*/ 120150 h 723192"/>
                <a:gd name="connsiteX101" fmla="*/ 3331139 w 4540967"/>
                <a:gd name="connsiteY101" fmla="*/ 120150 h 723192"/>
                <a:gd name="connsiteX102" fmla="*/ 3362841 w 4540967"/>
                <a:gd name="connsiteY102" fmla="*/ 151852 h 723192"/>
                <a:gd name="connsiteX103" fmla="*/ 3362841 w 4540967"/>
                <a:gd name="connsiteY103" fmla="*/ 565850 h 723192"/>
                <a:gd name="connsiteX104" fmla="*/ 3323413 w 4540967"/>
                <a:gd name="connsiteY104" fmla="*/ 605278 h 723192"/>
                <a:gd name="connsiteX105" fmla="*/ 3280255 w 4540967"/>
                <a:gd name="connsiteY105" fmla="*/ 605278 h 723192"/>
                <a:gd name="connsiteX106" fmla="*/ 3269599 w 4540967"/>
                <a:gd name="connsiteY106" fmla="*/ 615934 h 723192"/>
                <a:gd name="connsiteX107" fmla="*/ 3269599 w 4540967"/>
                <a:gd name="connsiteY107" fmla="*/ 686266 h 723192"/>
                <a:gd name="connsiteX108" fmla="*/ 3258943 w 4540967"/>
                <a:gd name="connsiteY108" fmla="*/ 712374 h 723192"/>
                <a:gd name="connsiteX109" fmla="*/ 3233101 w 4540967"/>
                <a:gd name="connsiteY109" fmla="*/ 723030 h 723192"/>
                <a:gd name="connsiteX110" fmla="*/ 3232834 w 4540967"/>
                <a:gd name="connsiteY110" fmla="*/ 723030 h 723192"/>
                <a:gd name="connsiteX111" fmla="*/ 3045017 w 4540967"/>
                <a:gd name="connsiteY111" fmla="*/ 721432 h 723192"/>
                <a:gd name="connsiteX112" fmla="*/ 2941917 w 4540967"/>
                <a:gd name="connsiteY112" fmla="*/ 721432 h 723192"/>
                <a:gd name="connsiteX113" fmla="*/ 2926732 w 4540967"/>
                <a:gd name="connsiteY113" fmla="*/ 711042 h 723192"/>
                <a:gd name="connsiteX114" fmla="*/ 2934725 w 4540967"/>
                <a:gd name="connsiteY114" fmla="*/ 692127 h 723192"/>
                <a:gd name="connsiteX115" fmla="*/ 3030631 w 4540967"/>
                <a:gd name="connsiteY115" fmla="*/ 612471 h 723192"/>
                <a:gd name="connsiteX116" fmla="*/ 3087909 w 4540967"/>
                <a:gd name="connsiteY116" fmla="*/ 361249 h 723192"/>
                <a:gd name="connsiteX117" fmla="*/ 3031697 w 4540967"/>
                <a:gd name="connsiteY117" fmla="*/ 111625 h 723192"/>
                <a:gd name="connsiteX118" fmla="*/ 2869188 w 4540967"/>
                <a:gd name="connsiteY118" fmla="*/ 27174 h 723192"/>
                <a:gd name="connsiteX119" fmla="*/ 2706680 w 4540967"/>
                <a:gd name="connsiteY119" fmla="*/ 111891 h 723192"/>
                <a:gd name="connsiteX120" fmla="*/ 2650734 w 4540967"/>
                <a:gd name="connsiteY120" fmla="*/ 360982 h 723192"/>
                <a:gd name="connsiteX121" fmla="*/ 2708012 w 4540967"/>
                <a:gd name="connsiteY121" fmla="*/ 611938 h 723192"/>
                <a:gd name="connsiteX122" fmla="*/ 2808447 w 4540967"/>
                <a:gd name="connsiteY122" fmla="*/ 688131 h 723192"/>
                <a:gd name="connsiteX123" fmla="*/ 2818571 w 4540967"/>
                <a:gd name="connsiteY123" fmla="*/ 701984 h 723192"/>
                <a:gd name="connsiteX124" fmla="*/ 2803386 w 4540967"/>
                <a:gd name="connsiteY124" fmla="*/ 717702 h 723192"/>
                <a:gd name="connsiteX125" fmla="*/ 2803119 w 4540967"/>
                <a:gd name="connsiteY125" fmla="*/ 717702 h 723192"/>
                <a:gd name="connsiteX126" fmla="*/ 2684568 w 4540967"/>
                <a:gd name="connsiteY126" fmla="*/ 716104 h 723192"/>
                <a:gd name="connsiteX127" fmla="*/ 2553229 w 4540967"/>
                <a:gd name="connsiteY127" fmla="*/ 714239 h 723192"/>
                <a:gd name="connsiteX128" fmla="*/ 2518862 w 4540967"/>
                <a:gd name="connsiteY128" fmla="*/ 679872 h 723192"/>
                <a:gd name="connsiteX129" fmla="*/ 2518596 w 4540967"/>
                <a:gd name="connsiteY129" fmla="*/ 670282 h 723192"/>
                <a:gd name="connsiteX130" fmla="*/ 2519395 w 4540967"/>
                <a:gd name="connsiteY130" fmla="*/ 520561 h 723192"/>
                <a:gd name="connsiteX131" fmla="*/ 2518596 w 4540967"/>
                <a:gd name="connsiteY131" fmla="*/ 518429 h 723192"/>
                <a:gd name="connsiteX132" fmla="*/ 2516465 w 4540967"/>
                <a:gd name="connsiteY132" fmla="*/ 517630 h 723192"/>
                <a:gd name="connsiteX133" fmla="*/ 2443203 w 4540967"/>
                <a:gd name="connsiteY133" fmla="*/ 517630 h 723192"/>
                <a:gd name="connsiteX134" fmla="*/ 2437875 w 4540967"/>
                <a:gd name="connsiteY134" fmla="*/ 522958 h 723192"/>
                <a:gd name="connsiteX135" fmla="*/ 2437875 w 4540967"/>
                <a:gd name="connsiteY135" fmla="*/ 581568 h 723192"/>
                <a:gd name="connsiteX136" fmla="*/ 2414164 w 4540967"/>
                <a:gd name="connsiteY136" fmla="*/ 605278 h 723192"/>
                <a:gd name="connsiteX137" fmla="*/ 2236737 w 4540967"/>
                <a:gd name="connsiteY137" fmla="*/ 605278 h 723192"/>
                <a:gd name="connsiteX138" fmla="*/ 2223683 w 4540967"/>
                <a:gd name="connsiteY138" fmla="*/ 601016 h 723192"/>
                <a:gd name="connsiteX139" fmla="*/ 2216490 w 4540967"/>
                <a:gd name="connsiteY139" fmla="*/ 580502 h 723192"/>
                <a:gd name="connsiteX140" fmla="*/ 2245529 w 4540967"/>
                <a:gd name="connsiteY140" fmla="*/ 513367 h 723192"/>
                <a:gd name="connsiteX141" fmla="*/ 2371006 w 4540967"/>
                <a:gd name="connsiteY141" fmla="*/ 399345 h 723192"/>
                <a:gd name="connsiteX142" fmla="*/ 2459454 w 4540967"/>
                <a:gd name="connsiteY142" fmla="*/ 330079 h 723192"/>
                <a:gd name="connsiteX143" fmla="*/ 2498882 w 4540967"/>
                <a:gd name="connsiteY143" fmla="*/ 273334 h 723192"/>
                <a:gd name="connsiteX144" fmla="*/ 2514334 w 4540967"/>
                <a:gd name="connsiteY144" fmla="*/ 200073 h 723192"/>
                <a:gd name="connsiteX145" fmla="*/ 2463450 w 4540967"/>
                <a:gd name="connsiteY145" fmla="*/ 76726 h 723192"/>
                <a:gd name="connsiteX146" fmla="*/ 2320655 w 4540967"/>
                <a:gd name="connsiteY146" fmla="*/ 26641 h 723192"/>
                <a:gd name="connsiteX147" fmla="*/ 2217555 w 4540967"/>
                <a:gd name="connsiteY147" fmla="*/ 47687 h 723192"/>
                <a:gd name="connsiteX148" fmla="*/ 2144561 w 4540967"/>
                <a:gd name="connsiteY148" fmla="*/ 114023 h 723192"/>
                <a:gd name="connsiteX149" fmla="*/ 2117387 w 4540967"/>
                <a:gd name="connsiteY149" fmla="*/ 239234 h 723192"/>
                <a:gd name="connsiteX150" fmla="*/ 2119784 w 4540967"/>
                <a:gd name="connsiteY150" fmla="*/ 241632 h 723192"/>
                <a:gd name="connsiteX151" fmla="*/ 2205567 w 4540967"/>
                <a:gd name="connsiteY151" fmla="*/ 245628 h 723192"/>
                <a:gd name="connsiteX152" fmla="*/ 2215691 w 4540967"/>
                <a:gd name="connsiteY152" fmla="*/ 236571 h 723192"/>
                <a:gd name="connsiteX153" fmla="*/ 2238335 w 4540967"/>
                <a:gd name="connsiteY153" fmla="*/ 144926 h 723192"/>
                <a:gd name="connsiteX154" fmla="*/ 2309200 w 4540967"/>
                <a:gd name="connsiteY154" fmla="*/ 104965 h 723192"/>
                <a:gd name="connsiteX155" fmla="*/ 2365145 w 4540967"/>
                <a:gd name="connsiteY155" fmla="*/ 129475 h 723192"/>
                <a:gd name="connsiteX156" fmla="*/ 2386991 w 4540967"/>
                <a:gd name="connsiteY156" fmla="*/ 189682 h 723192"/>
                <a:gd name="connsiteX157" fmla="*/ 2359817 w 4540967"/>
                <a:gd name="connsiteY157" fmla="*/ 272535 h 723192"/>
                <a:gd name="connsiteX158" fmla="*/ 2256451 w 4540967"/>
                <a:gd name="connsiteY158" fmla="*/ 378566 h 723192"/>
                <a:gd name="connsiteX159" fmla="*/ 2166938 w 4540967"/>
                <a:gd name="connsiteY159" fmla="*/ 476337 h 723192"/>
                <a:gd name="connsiteX160" fmla="*/ 2121915 w 4540967"/>
                <a:gd name="connsiteY160" fmla="*/ 566383 h 723192"/>
                <a:gd name="connsiteX161" fmla="*/ 2108063 w 4540967"/>
                <a:gd name="connsiteY161" fmla="*/ 675343 h 723192"/>
                <a:gd name="connsiteX162" fmla="*/ 2069167 w 4540967"/>
                <a:gd name="connsiteY162" fmla="*/ 712640 h 723192"/>
                <a:gd name="connsiteX163" fmla="*/ 2020148 w 4540967"/>
                <a:gd name="connsiteY163" fmla="*/ 712640 h 723192"/>
                <a:gd name="connsiteX164" fmla="*/ 13833 w 4540967"/>
                <a:gd name="connsiteY164" fmla="*/ 712640 h 723192"/>
                <a:gd name="connsiteX165" fmla="*/ 247 w 4540967"/>
                <a:gd name="connsiteY165" fmla="*/ 701984 h 723192"/>
                <a:gd name="connsiteX166" fmla="*/ 13301 w 4540967"/>
                <a:gd name="connsiteY166" fmla="*/ 686000 h 723192"/>
                <a:gd name="connsiteX167" fmla="*/ 2020148 w 4540967"/>
                <a:gd name="connsiteY167" fmla="*/ 686000 h 723192"/>
                <a:gd name="connsiteX168" fmla="*/ 2069167 w 4540967"/>
                <a:gd name="connsiteY168" fmla="*/ 686000 h 723192"/>
                <a:gd name="connsiteX169" fmla="*/ 2081421 w 4540967"/>
                <a:gd name="connsiteY169" fmla="*/ 674278 h 723192"/>
                <a:gd name="connsiteX170" fmla="*/ 2096340 w 4540967"/>
                <a:gd name="connsiteY170" fmla="*/ 558923 h 723192"/>
                <a:gd name="connsiteX171" fmla="*/ 2145359 w 4540967"/>
                <a:gd name="connsiteY171" fmla="*/ 460885 h 723192"/>
                <a:gd name="connsiteX172" fmla="*/ 2238602 w 4540967"/>
                <a:gd name="connsiteY172" fmla="*/ 358851 h 723192"/>
                <a:gd name="connsiteX173" fmla="*/ 2338505 w 4540967"/>
                <a:gd name="connsiteY173" fmla="*/ 256817 h 723192"/>
                <a:gd name="connsiteX174" fmla="*/ 2360350 w 4540967"/>
                <a:gd name="connsiteY174" fmla="*/ 189682 h 723192"/>
                <a:gd name="connsiteX175" fmla="*/ 2345431 w 4540967"/>
                <a:gd name="connsiteY175" fmla="*/ 147590 h 723192"/>
                <a:gd name="connsiteX176" fmla="*/ 2309200 w 4540967"/>
                <a:gd name="connsiteY176" fmla="*/ 131872 h 723192"/>
                <a:gd name="connsiteX177" fmla="*/ 2261247 w 4540967"/>
                <a:gd name="connsiteY177" fmla="*/ 158512 h 723192"/>
                <a:gd name="connsiteX178" fmla="*/ 2242331 w 4540967"/>
                <a:gd name="connsiteY178" fmla="*/ 238968 h 723192"/>
                <a:gd name="connsiteX179" fmla="*/ 2204501 w 4540967"/>
                <a:gd name="connsiteY179" fmla="*/ 272535 h 723192"/>
                <a:gd name="connsiteX180" fmla="*/ 2118719 w 4540967"/>
                <a:gd name="connsiteY180" fmla="*/ 268539 h 723192"/>
                <a:gd name="connsiteX181" fmla="*/ 2091012 w 4540967"/>
                <a:gd name="connsiteY181" fmla="*/ 238968 h 723192"/>
                <a:gd name="connsiteX182" fmla="*/ 2121649 w 4540967"/>
                <a:gd name="connsiteY182" fmla="*/ 100969 h 723192"/>
                <a:gd name="connsiteX183" fmla="*/ 2206633 w 4540967"/>
                <a:gd name="connsiteY183" fmla="*/ 23710 h 723192"/>
                <a:gd name="connsiteX184" fmla="*/ 2320655 w 4540967"/>
                <a:gd name="connsiteY184" fmla="*/ 0 h 72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540967" h="723192">
                  <a:moveTo>
                    <a:pt x="2320655" y="0"/>
                  </a:moveTo>
                  <a:cubicBezTo>
                    <a:pt x="2388323" y="0"/>
                    <a:pt x="2442404" y="19182"/>
                    <a:pt x="2481565" y="57012"/>
                  </a:cubicBezTo>
                  <a:cubicBezTo>
                    <a:pt x="2520727" y="95107"/>
                    <a:pt x="2540708" y="143061"/>
                    <a:pt x="2540708" y="199540"/>
                  </a:cubicBezTo>
                  <a:cubicBezTo>
                    <a:pt x="2540708" y="229910"/>
                    <a:pt x="2534581" y="258149"/>
                    <a:pt x="2522858" y="283991"/>
                  </a:cubicBezTo>
                  <a:cubicBezTo>
                    <a:pt x="2511136" y="309566"/>
                    <a:pt x="2495951" y="331145"/>
                    <a:pt x="2477836" y="348728"/>
                  </a:cubicBezTo>
                  <a:cubicBezTo>
                    <a:pt x="2460253" y="365778"/>
                    <a:pt x="2430415" y="389222"/>
                    <a:pt x="2386458" y="420658"/>
                  </a:cubicBezTo>
                  <a:cubicBezTo>
                    <a:pt x="2323586" y="465681"/>
                    <a:pt x="2283891" y="501379"/>
                    <a:pt x="2268440" y="526955"/>
                  </a:cubicBezTo>
                  <a:cubicBezTo>
                    <a:pt x="2256984" y="545869"/>
                    <a:pt x="2248991" y="563186"/>
                    <a:pt x="2244463" y="578371"/>
                  </a:cubicBezTo>
                  <a:lnTo>
                    <a:pt x="2411501" y="578371"/>
                  </a:lnTo>
                  <a:lnTo>
                    <a:pt x="2411501" y="522692"/>
                  </a:lnTo>
                  <a:cubicBezTo>
                    <a:pt x="2411501" y="505109"/>
                    <a:pt x="2425886" y="490723"/>
                    <a:pt x="2443469" y="490723"/>
                  </a:cubicBezTo>
                  <a:lnTo>
                    <a:pt x="2515932" y="490723"/>
                  </a:lnTo>
                  <a:cubicBezTo>
                    <a:pt x="2522060" y="490723"/>
                    <a:pt x="2528187" y="492322"/>
                    <a:pt x="2533248" y="495785"/>
                  </a:cubicBezTo>
                  <a:cubicBezTo>
                    <a:pt x="2541507" y="501645"/>
                    <a:pt x="2546303" y="510703"/>
                    <a:pt x="2546303" y="520294"/>
                  </a:cubicBezTo>
                  <a:lnTo>
                    <a:pt x="2545503" y="670015"/>
                  </a:lnTo>
                  <a:cubicBezTo>
                    <a:pt x="2545592" y="673034"/>
                    <a:pt x="2545681" y="676053"/>
                    <a:pt x="2545770" y="679073"/>
                  </a:cubicBezTo>
                  <a:cubicBezTo>
                    <a:pt x="2545770" y="683602"/>
                    <a:pt x="2549499" y="687065"/>
                    <a:pt x="2554029" y="687332"/>
                  </a:cubicBezTo>
                  <a:lnTo>
                    <a:pt x="2685367" y="689196"/>
                  </a:lnTo>
                  <a:lnTo>
                    <a:pt x="2755432" y="690262"/>
                  </a:lnTo>
                  <a:cubicBezTo>
                    <a:pt x="2729591" y="674278"/>
                    <a:pt x="2703483" y="652432"/>
                    <a:pt x="2686433" y="626857"/>
                  </a:cubicBezTo>
                  <a:cubicBezTo>
                    <a:pt x="2645406" y="565317"/>
                    <a:pt x="2624892" y="475804"/>
                    <a:pt x="2624892" y="361249"/>
                  </a:cubicBezTo>
                  <a:cubicBezTo>
                    <a:pt x="2624892" y="248825"/>
                    <a:pt x="2645140" y="160378"/>
                    <a:pt x="2684834" y="97772"/>
                  </a:cubicBezTo>
                  <a:cubicBezTo>
                    <a:pt x="2725328" y="32768"/>
                    <a:pt x="2787401" y="0"/>
                    <a:pt x="2869188" y="0"/>
                  </a:cubicBezTo>
                  <a:cubicBezTo>
                    <a:pt x="2950709" y="0"/>
                    <a:pt x="3012782" y="32502"/>
                    <a:pt x="3054075" y="96440"/>
                  </a:cubicBezTo>
                  <a:cubicBezTo>
                    <a:pt x="3094036" y="158779"/>
                    <a:pt x="3114283" y="247493"/>
                    <a:pt x="3114283" y="360450"/>
                  </a:cubicBezTo>
                  <a:cubicBezTo>
                    <a:pt x="3114283" y="475538"/>
                    <a:pt x="3093503" y="564784"/>
                    <a:pt x="3052477" y="626325"/>
                  </a:cubicBezTo>
                  <a:cubicBezTo>
                    <a:pt x="3036226" y="650834"/>
                    <a:pt x="3008519" y="675610"/>
                    <a:pt x="2981879" y="693992"/>
                  </a:cubicBezTo>
                  <a:lnTo>
                    <a:pt x="3045017" y="693992"/>
                  </a:lnTo>
                  <a:lnTo>
                    <a:pt x="3232834" y="695590"/>
                  </a:lnTo>
                  <a:cubicBezTo>
                    <a:pt x="3235498" y="695590"/>
                    <a:pt x="3237896" y="694525"/>
                    <a:pt x="3240027" y="692660"/>
                  </a:cubicBezTo>
                  <a:cubicBezTo>
                    <a:pt x="3241893" y="690795"/>
                    <a:pt x="3242958" y="688397"/>
                    <a:pt x="3242958" y="685467"/>
                  </a:cubicBezTo>
                  <a:lnTo>
                    <a:pt x="3242958" y="615402"/>
                  </a:lnTo>
                  <a:cubicBezTo>
                    <a:pt x="3242958" y="594888"/>
                    <a:pt x="3259475" y="578104"/>
                    <a:pt x="3280255" y="578104"/>
                  </a:cubicBezTo>
                  <a:lnTo>
                    <a:pt x="3323413" y="578104"/>
                  </a:lnTo>
                  <a:cubicBezTo>
                    <a:pt x="3330339" y="578104"/>
                    <a:pt x="3336201" y="572510"/>
                    <a:pt x="3336201" y="565317"/>
                  </a:cubicBezTo>
                  <a:lnTo>
                    <a:pt x="3336201" y="151586"/>
                  </a:lnTo>
                  <a:cubicBezTo>
                    <a:pt x="3336201" y="148656"/>
                    <a:pt x="3333803" y="146524"/>
                    <a:pt x="3331139" y="146524"/>
                  </a:cubicBezTo>
                  <a:lnTo>
                    <a:pt x="3272263" y="146524"/>
                  </a:lnTo>
                  <a:cubicBezTo>
                    <a:pt x="3252815" y="146524"/>
                    <a:pt x="3237097" y="130806"/>
                    <a:pt x="3237097" y="111359"/>
                  </a:cubicBezTo>
                  <a:lnTo>
                    <a:pt x="3237097" y="51151"/>
                  </a:lnTo>
                  <a:cubicBezTo>
                    <a:pt x="3237097" y="29305"/>
                    <a:pt x="3254947" y="11456"/>
                    <a:pt x="3276792" y="11456"/>
                  </a:cubicBezTo>
                  <a:lnTo>
                    <a:pt x="3471802" y="11456"/>
                  </a:lnTo>
                  <a:cubicBezTo>
                    <a:pt x="3493647" y="11456"/>
                    <a:pt x="3511230" y="29039"/>
                    <a:pt x="3511230" y="50884"/>
                  </a:cubicBezTo>
                  <a:lnTo>
                    <a:pt x="3511230" y="572776"/>
                  </a:lnTo>
                  <a:cubicBezTo>
                    <a:pt x="3511230" y="575707"/>
                    <a:pt x="3513628" y="578104"/>
                    <a:pt x="3516558" y="578104"/>
                  </a:cubicBezTo>
                  <a:lnTo>
                    <a:pt x="3570106" y="578104"/>
                  </a:lnTo>
                  <a:cubicBezTo>
                    <a:pt x="3586357" y="578104"/>
                    <a:pt x="3599677" y="591425"/>
                    <a:pt x="3599677" y="607676"/>
                  </a:cubicBezTo>
                  <a:lnTo>
                    <a:pt x="3599677" y="689463"/>
                  </a:lnTo>
                  <a:cubicBezTo>
                    <a:pt x="3599944" y="693193"/>
                    <a:pt x="3602874" y="695856"/>
                    <a:pt x="3606604" y="695856"/>
                  </a:cubicBezTo>
                  <a:lnTo>
                    <a:pt x="3741939" y="695856"/>
                  </a:lnTo>
                  <a:cubicBezTo>
                    <a:pt x="3749132" y="695856"/>
                    <a:pt x="3754993" y="689996"/>
                    <a:pt x="3755259" y="682802"/>
                  </a:cubicBezTo>
                  <a:cubicBezTo>
                    <a:pt x="3755525" y="664598"/>
                    <a:pt x="3755792" y="646394"/>
                    <a:pt x="3756059" y="628189"/>
                  </a:cubicBezTo>
                  <a:cubicBezTo>
                    <a:pt x="3756325" y="606877"/>
                    <a:pt x="3774174" y="589294"/>
                    <a:pt x="3795487" y="589294"/>
                  </a:cubicBezTo>
                  <a:lnTo>
                    <a:pt x="3918834" y="589294"/>
                  </a:lnTo>
                  <a:lnTo>
                    <a:pt x="3939880" y="588761"/>
                  </a:lnTo>
                  <a:cubicBezTo>
                    <a:pt x="3987300" y="588761"/>
                    <a:pt x="4016605" y="537611"/>
                    <a:pt x="4026995" y="436909"/>
                  </a:cubicBezTo>
                  <a:cubicBezTo>
                    <a:pt x="3994493" y="456090"/>
                    <a:pt x="3957729" y="465681"/>
                    <a:pt x="3916969" y="465681"/>
                  </a:cubicBezTo>
                  <a:cubicBezTo>
                    <a:pt x="3863155" y="465681"/>
                    <a:pt x="3816800" y="445167"/>
                    <a:pt x="3778970" y="404940"/>
                  </a:cubicBezTo>
                  <a:cubicBezTo>
                    <a:pt x="3741406" y="364978"/>
                    <a:pt x="3722225" y="309832"/>
                    <a:pt x="3722225" y="241366"/>
                  </a:cubicBezTo>
                  <a:cubicBezTo>
                    <a:pt x="3722225" y="172366"/>
                    <a:pt x="3742738" y="114289"/>
                    <a:pt x="3782699" y="69000"/>
                  </a:cubicBezTo>
                  <a:cubicBezTo>
                    <a:pt x="3823193" y="23178"/>
                    <a:pt x="3880205" y="0"/>
                    <a:pt x="3951602" y="0"/>
                  </a:cubicBezTo>
                  <a:cubicBezTo>
                    <a:pt x="4031257" y="0"/>
                    <a:pt x="4093597" y="28772"/>
                    <a:pt x="4136755" y="85517"/>
                  </a:cubicBezTo>
                  <a:cubicBezTo>
                    <a:pt x="4179113" y="141196"/>
                    <a:pt x="4200693" y="233373"/>
                    <a:pt x="4200693" y="359650"/>
                  </a:cubicBezTo>
                  <a:cubicBezTo>
                    <a:pt x="4200693" y="535479"/>
                    <a:pt x="4153538" y="647903"/>
                    <a:pt x="4060029" y="695590"/>
                  </a:cubicBezTo>
                  <a:lnTo>
                    <a:pt x="4140751" y="695856"/>
                  </a:lnTo>
                  <a:lnTo>
                    <a:pt x="4540967" y="695856"/>
                  </a:lnTo>
                  <a:lnTo>
                    <a:pt x="4540967" y="723192"/>
                  </a:lnTo>
                  <a:lnTo>
                    <a:pt x="4140751" y="722497"/>
                  </a:lnTo>
                  <a:lnTo>
                    <a:pt x="3949737" y="721698"/>
                  </a:lnTo>
                  <a:cubicBezTo>
                    <a:pt x="3938015" y="721698"/>
                    <a:pt x="3938281" y="695324"/>
                    <a:pt x="3949737" y="695324"/>
                  </a:cubicBezTo>
                  <a:cubicBezTo>
                    <a:pt x="4041115" y="694525"/>
                    <a:pt x="4075215" y="668683"/>
                    <a:pt x="4114377" y="613803"/>
                  </a:cubicBezTo>
                  <a:cubicBezTo>
                    <a:pt x="4153805" y="558390"/>
                    <a:pt x="4174052" y="472874"/>
                    <a:pt x="4174052" y="359917"/>
                  </a:cubicBezTo>
                  <a:cubicBezTo>
                    <a:pt x="4174052" y="239767"/>
                    <a:pt x="4154338" y="152918"/>
                    <a:pt x="4115709" y="102035"/>
                  </a:cubicBezTo>
                  <a:cubicBezTo>
                    <a:pt x="4077346" y="51683"/>
                    <a:pt x="4023532" y="26907"/>
                    <a:pt x="3951602" y="26907"/>
                  </a:cubicBezTo>
                  <a:cubicBezTo>
                    <a:pt x="3887131" y="26907"/>
                    <a:pt x="3838379" y="46622"/>
                    <a:pt x="3802414" y="86849"/>
                  </a:cubicBezTo>
                  <a:cubicBezTo>
                    <a:pt x="3766715" y="127077"/>
                    <a:pt x="3748599" y="179026"/>
                    <a:pt x="3748599" y="241366"/>
                  </a:cubicBezTo>
                  <a:cubicBezTo>
                    <a:pt x="3748599" y="302906"/>
                    <a:pt x="3765383" y="351658"/>
                    <a:pt x="3798151" y="386824"/>
                  </a:cubicBezTo>
                  <a:cubicBezTo>
                    <a:pt x="3831185" y="421990"/>
                    <a:pt x="3870081" y="439040"/>
                    <a:pt x="3916702" y="439040"/>
                  </a:cubicBezTo>
                  <a:cubicBezTo>
                    <a:pt x="3961459" y="439040"/>
                    <a:pt x="4001153" y="425720"/>
                    <a:pt x="4033921" y="399611"/>
                  </a:cubicBezTo>
                  <a:lnTo>
                    <a:pt x="4043245" y="392418"/>
                  </a:lnTo>
                  <a:cubicBezTo>
                    <a:pt x="4048840" y="388156"/>
                    <a:pt x="4056833" y="392418"/>
                    <a:pt x="4056300" y="399345"/>
                  </a:cubicBezTo>
                  <a:lnTo>
                    <a:pt x="4055501" y="411067"/>
                  </a:lnTo>
                  <a:cubicBezTo>
                    <a:pt x="4046709" y="546669"/>
                    <a:pt x="4007547" y="615402"/>
                    <a:pt x="3939613" y="615668"/>
                  </a:cubicBezTo>
                  <a:lnTo>
                    <a:pt x="3918567" y="616201"/>
                  </a:lnTo>
                  <a:lnTo>
                    <a:pt x="3795220" y="616201"/>
                  </a:lnTo>
                  <a:cubicBezTo>
                    <a:pt x="3788294" y="616201"/>
                    <a:pt x="3782433" y="621795"/>
                    <a:pt x="3782433" y="628722"/>
                  </a:cubicBezTo>
                  <a:lnTo>
                    <a:pt x="3781634" y="683336"/>
                  </a:lnTo>
                  <a:cubicBezTo>
                    <a:pt x="3781367" y="704914"/>
                    <a:pt x="3763251" y="722497"/>
                    <a:pt x="3741673" y="722497"/>
                  </a:cubicBezTo>
                  <a:lnTo>
                    <a:pt x="3606337" y="722497"/>
                  </a:lnTo>
                  <a:cubicBezTo>
                    <a:pt x="3588222" y="722497"/>
                    <a:pt x="3573303" y="708378"/>
                    <a:pt x="3572771" y="689996"/>
                  </a:cubicBezTo>
                  <a:lnTo>
                    <a:pt x="3572771" y="689463"/>
                  </a:lnTo>
                  <a:lnTo>
                    <a:pt x="3572771" y="607410"/>
                  </a:lnTo>
                  <a:cubicBezTo>
                    <a:pt x="3572771" y="605811"/>
                    <a:pt x="3571438" y="604479"/>
                    <a:pt x="3569840" y="604479"/>
                  </a:cubicBezTo>
                  <a:lnTo>
                    <a:pt x="3516558" y="604479"/>
                  </a:lnTo>
                  <a:cubicBezTo>
                    <a:pt x="3498976" y="604479"/>
                    <a:pt x="3484589" y="590093"/>
                    <a:pt x="3484589" y="572510"/>
                  </a:cubicBezTo>
                  <a:lnTo>
                    <a:pt x="3484589" y="51151"/>
                  </a:lnTo>
                  <a:cubicBezTo>
                    <a:pt x="3484589" y="43958"/>
                    <a:pt x="3478729" y="38363"/>
                    <a:pt x="3471802" y="38363"/>
                  </a:cubicBezTo>
                  <a:lnTo>
                    <a:pt x="3276792" y="38363"/>
                  </a:lnTo>
                  <a:cubicBezTo>
                    <a:pt x="3269599" y="38363"/>
                    <a:pt x="3263737" y="44224"/>
                    <a:pt x="3263737" y="51416"/>
                  </a:cubicBezTo>
                  <a:lnTo>
                    <a:pt x="3263737" y="111625"/>
                  </a:lnTo>
                  <a:cubicBezTo>
                    <a:pt x="3263737" y="116154"/>
                    <a:pt x="3267467" y="120150"/>
                    <a:pt x="3272263" y="120150"/>
                  </a:cubicBezTo>
                  <a:lnTo>
                    <a:pt x="3331139" y="120150"/>
                  </a:lnTo>
                  <a:cubicBezTo>
                    <a:pt x="3348722" y="120150"/>
                    <a:pt x="3362841" y="134270"/>
                    <a:pt x="3362841" y="151852"/>
                  </a:cubicBezTo>
                  <a:lnTo>
                    <a:pt x="3362841" y="565850"/>
                  </a:lnTo>
                  <a:cubicBezTo>
                    <a:pt x="3362841" y="587696"/>
                    <a:pt x="3345258" y="605278"/>
                    <a:pt x="3323413" y="605278"/>
                  </a:cubicBezTo>
                  <a:lnTo>
                    <a:pt x="3280255" y="605278"/>
                  </a:lnTo>
                  <a:cubicBezTo>
                    <a:pt x="3274393" y="605278"/>
                    <a:pt x="3269599" y="610074"/>
                    <a:pt x="3269599" y="615934"/>
                  </a:cubicBezTo>
                  <a:lnTo>
                    <a:pt x="3269599" y="686266"/>
                  </a:lnTo>
                  <a:cubicBezTo>
                    <a:pt x="3269599" y="696123"/>
                    <a:pt x="3265869" y="705181"/>
                    <a:pt x="3258943" y="712374"/>
                  </a:cubicBezTo>
                  <a:cubicBezTo>
                    <a:pt x="3252016" y="719301"/>
                    <a:pt x="3242958" y="723030"/>
                    <a:pt x="3233101" y="723030"/>
                  </a:cubicBezTo>
                  <a:lnTo>
                    <a:pt x="3232834" y="723030"/>
                  </a:lnTo>
                  <a:lnTo>
                    <a:pt x="3045017" y="721432"/>
                  </a:lnTo>
                  <a:lnTo>
                    <a:pt x="2941917" y="721432"/>
                  </a:lnTo>
                  <a:cubicBezTo>
                    <a:pt x="2935258" y="721432"/>
                    <a:pt x="2928863" y="717436"/>
                    <a:pt x="2926732" y="711042"/>
                  </a:cubicBezTo>
                  <a:cubicBezTo>
                    <a:pt x="2924068" y="703582"/>
                    <a:pt x="2927532" y="695324"/>
                    <a:pt x="2934725" y="692127"/>
                  </a:cubicBezTo>
                  <a:cubicBezTo>
                    <a:pt x="2965628" y="677208"/>
                    <a:pt x="3009851" y="643374"/>
                    <a:pt x="3030631" y="612471"/>
                  </a:cubicBezTo>
                  <a:cubicBezTo>
                    <a:pt x="3068727" y="555460"/>
                    <a:pt x="3087909" y="471009"/>
                    <a:pt x="3087909" y="361249"/>
                  </a:cubicBezTo>
                  <a:cubicBezTo>
                    <a:pt x="3087909" y="253354"/>
                    <a:pt x="3068994" y="169436"/>
                    <a:pt x="3031697" y="111625"/>
                  </a:cubicBezTo>
                  <a:cubicBezTo>
                    <a:pt x="2995199" y="54880"/>
                    <a:pt x="2942184" y="27174"/>
                    <a:pt x="2869188" y="27174"/>
                  </a:cubicBezTo>
                  <a:cubicBezTo>
                    <a:pt x="2796193" y="27174"/>
                    <a:pt x="2742911" y="54880"/>
                    <a:pt x="2706680" y="111891"/>
                  </a:cubicBezTo>
                  <a:cubicBezTo>
                    <a:pt x="2669649" y="169968"/>
                    <a:pt x="2650734" y="253886"/>
                    <a:pt x="2650734" y="360982"/>
                  </a:cubicBezTo>
                  <a:cubicBezTo>
                    <a:pt x="2650734" y="470210"/>
                    <a:pt x="2669915" y="554661"/>
                    <a:pt x="2708012" y="611938"/>
                  </a:cubicBezTo>
                  <a:cubicBezTo>
                    <a:pt x="2730390" y="645506"/>
                    <a:pt x="2774347" y="674278"/>
                    <a:pt x="2808447" y="688131"/>
                  </a:cubicBezTo>
                  <a:cubicBezTo>
                    <a:pt x="2814042" y="690529"/>
                    <a:pt x="2818305" y="695856"/>
                    <a:pt x="2818571" y="701984"/>
                  </a:cubicBezTo>
                  <a:cubicBezTo>
                    <a:pt x="2818837" y="710775"/>
                    <a:pt x="2811644" y="717702"/>
                    <a:pt x="2803386" y="717702"/>
                  </a:cubicBezTo>
                  <a:lnTo>
                    <a:pt x="2803119" y="717702"/>
                  </a:lnTo>
                  <a:lnTo>
                    <a:pt x="2684568" y="716104"/>
                  </a:lnTo>
                  <a:lnTo>
                    <a:pt x="2553229" y="714239"/>
                  </a:lnTo>
                  <a:cubicBezTo>
                    <a:pt x="2534314" y="713972"/>
                    <a:pt x="2519129" y="698787"/>
                    <a:pt x="2518862" y="679872"/>
                  </a:cubicBezTo>
                  <a:lnTo>
                    <a:pt x="2518596" y="670282"/>
                  </a:lnTo>
                  <a:lnTo>
                    <a:pt x="2519395" y="520561"/>
                  </a:lnTo>
                  <a:cubicBezTo>
                    <a:pt x="2519395" y="519495"/>
                    <a:pt x="2518862" y="518962"/>
                    <a:pt x="2518596" y="518429"/>
                  </a:cubicBezTo>
                  <a:cubicBezTo>
                    <a:pt x="2518330" y="517897"/>
                    <a:pt x="2517530" y="517630"/>
                    <a:pt x="2516465" y="517630"/>
                  </a:cubicBezTo>
                  <a:lnTo>
                    <a:pt x="2443203" y="517630"/>
                  </a:lnTo>
                  <a:cubicBezTo>
                    <a:pt x="2440272" y="517630"/>
                    <a:pt x="2437875" y="520028"/>
                    <a:pt x="2437875" y="522958"/>
                  </a:cubicBezTo>
                  <a:lnTo>
                    <a:pt x="2437875" y="581568"/>
                  </a:lnTo>
                  <a:cubicBezTo>
                    <a:pt x="2437875" y="594622"/>
                    <a:pt x="2427218" y="605278"/>
                    <a:pt x="2414164" y="605278"/>
                  </a:cubicBezTo>
                  <a:lnTo>
                    <a:pt x="2236737" y="605278"/>
                  </a:lnTo>
                  <a:cubicBezTo>
                    <a:pt x="2231941" y="605278"/>
                    <a:pt x="2227147" y="603946"/>
                    <a:pt x="2223683" y="601016"/>
                  </a:cubicBezTo>
                  <a:cubicBezTo>
                    <a:pt x="2217555" y="595954"/>
                    <a:pt x="2214892" y="588228"/>
                    <a:pt x="2216490" y="580502"/>
                  </a:cubicBezTo>
                  <a:cubicBezTo>
                    <a:pt x="2221019" y="560522"/>
                    <a:pt x="2230610" y="537877"/>
                    <a:pt x="2245529" y="513367"/>
                  </a:cubicBezTo>
                  <a:cubicBezTo>
                    <a:pt x="2263111" y="484329"/>
                    <a:pt x="2304138" y="447032"/>
                    <a:pt x="2371006" y="399345"/>
                  </a:cubicBezTo>
                  <a:cubicBezTo>
                    <a:pt x="2413365" y="369241"/>
                    <a:pt x="2442937" y="345797"/>
                    <a:pt x="2459454" y="330079"/>
                  </a:cubicBezTo>
                  <a:cubicBezTo>
                    <a:pt x="2475171" y="314894"/>
                    <a:pt x="2488492" y="295979"/>
                    <a:pt x="2498882" y="273334"/>
                  </a:cubicBezTo>
                  <a:cubicBezTo>
                    <a:pt x="2509272" y="251223"/>
                    <a:pt x="2514334" y="226447"/>
                    <a:pt x="2514334" y="200073"/>
                  </a:cubicBezTo>
                  <a:cubicBezTo>
                    <a:pt x="2514334" y="150254"/>
                    <a:pt x="2497550" y="110027"/>
                    <a:pt x="2463450" y="76726"/>
                  </a:cubicBezTo>
                  <a:cubicBezTo>
                    <a:pt x="2429083" y="43424"/>
                    <a:pt x="2381130" y="26641"/>
                    <a:pt x="2320655" y="26641"/>
                  </a:cubicBezTo>
                  <a:cubicBezTo>
                    <a:pt x="2283625" y="26641"/>
                    <a:pt x="2248991" y="33834"/>
                    <a:pt x="2217555" y="47687"/>
                  </a:cubicBezTo>
                  <a:cubicBezTo>
                    <a:pt x="2186919" y="61274"/>
                    <a:pt x="2162409" y="83652"/>
                    <a:pt x="2144561" y="114023"/>
                  </a:cubicBezTo>
                  <a:cubicBezTo>
                    <a:pt x="2128043" y="142262"/>
                    <a:pt x="2118985" y="184354"/>
                    <a:pt x="2117387" y="239234"/>
                  </a:cubicBezTo>
                  <a:cubicBezTo>
                    <a:pt x="2117387" y="240567"/>
                    <a:pt x="2118452" y="241632"/>
                    <a:pt x="2119784" y="241632"/>
                  </a:cubicBezTo>
                  <a:lnTo>
                    <a:pt x="2205567" y="245628"/>
                  </a:lnTo>
                  <a:cubicBezTo>
                    <a:pt x="2210896" y="245894"/>
                    <a:pt x="2215158" y="241898"/>
                    <a:pt x="2215691" y="236571"/>
                  </a:cubicBezTo>
                  <a:cubicBezTo>
                    <a:pt x="2218888" y="195543"/>
                    <a:pt x="2226347" y="165440"/>
                    <a:pt x="2238335" y="144926"/>
                  </a:cubicBezTo>
                  <a:cubicBezTo>
                    <a:pt x="2253255" y="118818"/>
                    <a:pt x="2278030" y="104965"/>
                    <a:pt x="2309200" y="104965"/>
                  </a:cubicBezTo>
                  <a:cubicBezTo>
                    <a:pt x="2331311" y="104965"/>
                    <a:pt x="2350227" y="113223"/>
                    <a:pt x="2365145" y="129475"/>
                  </a:cubicBezTo>
                  <a:cubicBezTo>
                    <a:pt x="2379798" y="145459"/>
                    <a:pt x="2386991" y="165706"/>
                    <a:pt x="2386991" y="189682"/>
                  </a:cubicBezTo>
                  <a:cubicBezTo>
                    <a:pt x="2386991" y="220319"/>
                    <a:pt x="2377933" y="248026"/>
                    <a:pt x="2359817" y="272535"/>
                  </a:cubicBezTo>
                  <a:cubicBezTo>
                    <a:pt x="2342767" y="295713"/>
                    <a:pt x="2308933" y="330346"/>
                    <a:pt x="2256451" y="378566"/>
                  </a:cubicBezTo>
                  <a:cubicBezTo>
                    <a:pt x="2218089" y="413998"/>
                    <a:pt x="2187984" y="446766"/>
                    <a:pt x="2166938" y="476337"/>
                  </a:cubicBezTo>
                  <a:cubicBezTo>
                    <a:pt x="2146159" y="505375"/>
                    <a:pt x="2130973" y="535746"/>
                    <a:pt x="2121915" y="566383"/>
                  </a:cubicBezTo>
                  <a:cubicBezTo>
                    <a:pt x="2114989" y="589560"/>
                    <a:pt x="2109661" y="639911"/>
                    <a:pt x="2108063" y="675343"/>
                  </a:cubicBezTo>
                  <a:cubicBezTo>
                    <a:pt x="2107263" y="696390"/>
                    <a:pt x="2090213" y="712640"/>
                    <a:pt x="2069167" y="712640"/>
                  </a:cubicBezTo>
                  <a:lnTo>
                    <a:pt x="2020148" y="712640"/>
                  </a:lnTo>
                  <a:lnTo>
                    <a:pt x="13833" y="712640"/>
                  </a:lnTo>
                  <a:cubicBezTo>
                    <a:pt x="7440" y="712640"/>
                    <a:pt x="1579" y="708378"/>
                    <a:pt x="247" y="701984"/>
                  </a:cubicBezTo>
                  <a:cubicBezTo>
                    <a:pt x="-1352" y="693459"/>
                    <a:pt x="5042" y="686000"/>
                    <a:pt x="13301" y="686000"/>
                  </a:cubicBezTo>
                  <a:lnTo>
                    <a:pt x="2020148" y="686000"/>
                  </a:lnTo>
                  <a:lnTo>
                    <a:pt x="2069167" y="686000"/>
                  </a:lnTo>
                  <a:cubicBezTo>
                    <a:pt x="2075827" y="686000"/>
                    <a:pt x="2081155" y="680938"/>
                    <a:pt x="2081421" y="674278"/>
                  </a:cubicBezTo>
                  <a:cubicBezTo>
                    <a:pt x="2082753" y="637780"/>
                    <a:pt x="2088614" y="584764"/>
                    <a:pt x="2096340" y="558923"/>
                  </a:cubicBezTo>
                  <a:cubicBezTo>
                    <a:pt x="2106197" y="525355"/>
                    <a:pt x="2122715" y="492322"/>
                    <a:pt x="2145359" y="460885"/>
                  </a:cubicBezTo>
                  <a:cubicBezTo>
                    <a:pt x="2167738" y="429983"/>
                    <a:pt x="2198907" y="395615"/>
                    <a:pt x="2238602" y="358851"/>
                  </a:cubicBezTo>
                  <a:cubicBezTo>
                    <a:pt x="2289219" y="312496"/>
                    <a:pt x="2322787" y="278130"/>
                    <a:pt x="2338505" y="256817"/>
                  </a:cubicBezTo>
                  <a:cubicBezTo>
                    <a:pt x="2353157" y="236836"/>
                    <a:pt x="2360350" y="214991"/>
                    <a:pt x="2360350" y="189682"/>
                  </a:cubicBezTo>
                  <a:cubicBezTo>
                    <a:pt x="2360350" y="172366"/>
                    <a:pt x="2355555" y="158512"/>
                    <a:pt x="2345431" y="147590"/>
                  </a:cubicBezTo>
                  <a:cubicBezTo>
                    <a:pt x="2335574" y="136934"/>
                    <a:pt x="2323852" y="131872"/>
                    <a:pt x="2309200" y="131872"/>
                  </a:cubicBezTo>
                  <a:cubicBezTo>
                    <a:pt x="2287088" y="131872"/>
                    <a:pt x="2271903" y="140397"/>
                    <a:pt x="2261247" y="158512"/>
                  </a:cubicBezTo>
                  <a:cubicBezTo>
                    <a:pt x="2251389" y="175296"/>
                    <a:pt x="2244995" y="202470"/>
                    <a:pt x="2242331" y="238968"/>
                  </a:cubicBezTo>
                  <a:cubicBezTo>
                    <a:pt x="2240733" y="258682"/>
                    <a:pt x="2224215" y="273334"/>
                    <a:pt x="2204501" y="272535"/>
                  </a:cubicBezTo>
                  <a:lnTo>
                    <a:pt x="2118719" y="268539"/>
                  </a:lnTo>
                  <a:cubicBezTo>
                    <a:pt x="2103001" y="267740"/>
                    <a:pt x="2090746" y="254420"/>
                    <a:pt x="2091012" y="238968"/>
                  </a:cubicBezTo>
                  <a:cubicBezTo>
                    <a:pt x="2092611" y="179559"/>
                    <a:pt x="2102734" y="133204"/>
                    <a:pt x="2121649" y="100969"/>
                  </a:cubicBezTo>
                  <a:cubicBezTo>
                    <a:pt x="2142429" y="65803"/>
                    <a:pt x="2170935" y="39695"/>
                    <a:pt x="2206633" y="23710"/>
                  </a:cubicBezTo>
                  <a:cubicBezTo>
                    <a:pt x="2241533" y="7992"/>
                    <a:pt x="2279895" y="0"/>
                    <a:pt x="2320655" y="0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B4ADEB2-9858-4A7B-AE74-51CFC39D0568}"/>
                </a:ext>
              </a:extLst>
            </p:cNvPr>
            <p:cNvSpPr/>
            <p:nvPr/>
          </p:nvSpPr>
          <p:spPr>
            <a:xfrm>
              <a:off x="11477118" y="5890245"/>
              <a:ext cx="258415" cy="293048"/>
            </a:xfrm>
            <a:custGeom>
              <a:avLst/>
              <a:gdLst>
                <a:gd name="connsiteX0" fmla="*/ 440715 w 533434"/>
                <a:gd name="connsiteY0" fmla="*/ 250808 h 604925"/>
                <a:gd name="connsiteX1" fmla="*/ 335252 w 533434"/>
                <a:gd name="connsiteY1" fmla="*/ 523875 h 604925"/>
                <a:gd name="connsiteX2" fmla="*/ 96381 w 533434"/>
                <a:gd name="connsiteY2" fmla="*/ 354677 h 604925"/>
                <a:gd name="connsiteX3" fmla="*/ 201843 w 533434"/>
                <a:gd name="connsiteY3" fmla="*/ 81610 h 604925"/>
                <a:gd name="connsiteX4" fmla="*/ 440715 w 533434"/>
                <a:gd name="connsiteY4" fmla="*/ 250808 h 6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34" h="604925">
                  <a:moveTo>
                    <a:pt x="440715" y="250808"/>
                  </a:moveTo>
                  <a:cubicBezTo>
                    <a:pt x="477555" y="372936"/>
                    <a:pt x="430337" y="495192"/>
                    <a:pt x="335252" y="523875"/>
                  </a:cubicBezTo>
                  <a:cubicBezTo>
                    <a:pt x="240167" y="552557"/>
                    <a:pt x="133221" y="476805"/>
                    <a:pt x="96381" y="354677"/>
                  </a:cubicBezTo>
                  <a:cubicBezTo>
                    <a:pt x="59541" y="232549"/>
                    <a:pt x="106758" y="110293"/>
                    <a:pt x="201843" y="81610"/>
                  </a:cubicBezTo>
                  <a:cubicBezTo>
                    <a:pt x="296928" y="52928"/>
                    <a:pt x="403875" y="128680"/>
                    <a:pt x="440715" y="250808"/>
                  </a:cubicBezTo>
                  <a:close/>
                </a:path>
              </a:pathLst>
            </a:custGeom>
            <a:noFill/>
            <a:ln w="41275" cap="flat">
              <a:solidFill>
                <a:schemeClr val="accent1">
                  <a:lumMod val="9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0C44094-553E-44B1-8AA3-A91943ABDA2A}"/>
                </a:ext>
              </a:extLst>
            </p:cNvPr>
            <p:cNvSpPr/>
            <p:nvPr/>
          </p:nvSpPr>
          <p:spPr>
            <a:xfrm>
              <a:off x="10433420" y="5924696"/>
              <a:ext cx="186485" cy="506174"/>
            </a:xfrm>
            <a:custGeom>
              <a:avLst/>
              <a:gdLst>
                <a:gd name="connsiteX0" fmla="*/ 190551 w 384952"/>
                <a:gd name="connsiteY0" fmla="*/ 1041847 h 1044871"/>
                <a:gd name="connsiteX1" fmla="*/ 42620 w 384952"/>
                <a:gd name="connsiteY1" fmla="*/ 898315 h 1044871"/>
                <a:gd name="connsiteX2" fmla="*/ 4124 w 384952"/>
                <a:gd name="connsiteY2" fmla="*/ 523811 h 1044871"/>
                <a:gd name="connsiteX3" fmla="*/ 42069 w 384952"/>
                <a:gd name="connsiteY3" fmla="*/ 151506 h 1044871"/>
                <a:gd name="connsiteX4" fmla="*/ 192201 w 384952"/>
                <a:gd name="connsiteY4" fmla="*/ 4124 h 1044871"/>
                <a:gd name="connsiteX5" fmla="*/ 342333 w 384952"/>
                <a:gd name="connsiteY5" fmla="*/ 148207 h 1044871"/>
                <a:gd name="connsiteX6" fmla="*/ 380828 w 384952"/>
                <a:gd name="connsiteY6" fmla="*/ 523261 h 1044871"/>
                <a:gd name="connsiteX7" fmla="*/ 352231 w 384952"/>
                <a:gd name="connsiteY7" fmla="*/ 848821 h 1044871"/>
                <a:gd name="connsiteX8" fmla="*/ 190551 w 384952"/>
                <a:gd name="connsiteY8" fmla="*/ 1041847 h 1044871"/>
                <a:gd name="connsiteX9" fmla="*/ 192201 w 384952"/>
                <a:gd name="connsiteY9" fmla="*/ 59118 h 1044871"/>
                <a:gd name="connsiteX10" fmla="*/ 94313 w 384952"/>
                <a:gd name="connsiteY10" fmla="*/ 166905 h 1044871"/>
                <a:gd name="connsiteX11" fmla="*/ 58567 w 384952"/>
                <a:gd name="connsiteY11" fmla="*/ 524361 h 1044871"/>
                <a:gd name="connsiteX12" fmla="*/ 94863 w 384952"/>
                <a:gd name="connsiteY12" fmla="*/ 882917 h 1044871"/>
                <a:gd name="connsiteX13" fmla="*/ 190001 w 384952"/>
                <a:gd name="connsiteY13" fmla="*/ 987404 h 1044871"/>
                <a:gd name="connsiteX14" fmla="*/ 297788 w 384952"/>
                <a:gd name="connsiteY14" fmla="*/ 840022 h 1044871"/>
                <a:gd name="connsiteX15" fmla="*/ 325284 w 384952"/>
                <a:gd name="connsiteY15" fmla="*/ 523261 h 1044871"/>
                <a:gd name="connsiteX16" fmla="*/ 288989 w 384952"/>
                <a:gd name="connsiteY16" fmla="*/ 164155 h 1044871"/>
                <a:gd name="connsiteX17" fmla="*/ 192201 w 384952"/>
                <a:gd name="connsiteY17" fmla="*/ 59118 h 1044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4952" h="1044871">
                  <a:moveTo>
                    <a:pt x="190551" y="1041847"/>
                  </a:moveTo>
                  <a:cubicBezTo>
                    <a:pt x="121260" y="1041847"/>
                    <a:pt x="71216" y="993453"/>
                    <a:pt x="42620" y="898315"/>
                  </a:cubicBezTo>
                  <a:cubicBezTo>
                    <a:pt x="16773" y="813625"/>
                    <a:pt x="4124" y="687141"/>
                    <a:pt x="4124" y="523811"/>
                  </a:cubicBezTo>
                  <a:cubicBezTo>
                    <a:pt x="4124" y="363780"/>
                    <a:pt x="16773" y="238396"/>
                    <a:pt x="42069" y="151506"/>
                  </a:cubicBezTo>
                  <a:cubicBezTo>
                    <a:pt x="70116" y="53618"/>
                    <a:pt x="120710" y="4124"/>
                    <a:pt x="192201" y="4124"/>
                  </a:cubicBezTo>
                  <a:cubicBezTo>
                    <a:pt x="263143" y="4124"/>
                    <a:pt x="313186" y="52519"/>
                    <a:pt x="342333" y="148207"/>
                  </a:cubicBezTo>
                  <a:cubicBezTo>
                    <a:pt x="368179" y="233446"/>
                    <a:pt x="380828" y="359381"/>
                    <a:pt x="380828" y="523261"/>
                  </a:cubicBezTo>
                  <a:cubicBezTo>
                    <a:pt x="380828" y="624998"/>
                    <a:pt x="371479" y="734435"/>
                    <a:pt x="352231" y="848821"/>
                  </a:cubicBezTo>
                  <a:cubicBezTo>
                    <a:pt x="331334" y="976955"/>
                    <a:pt x="276891" y="1041847"/>
                    <a:pt x="190551" y="1041847"/>
                  </a:cubicBezTo>
                  <a:close/>
                  <a:moveTo>
                    <a:pt x="192201" y="59118"/>
                  </a:moveTo>
                  <a:cubicBezTo>
                    <a:pt x="175703" y="59118"/>
                    <a:pt x="125659" y="59118"/>
                    <a:pt x="94313" y="166905"/>
                  </a:cubicBezTo>
                  <a:cubicBezTo>
                    <a:pt x="70666" y="248844"/>
                    <a:pt x="58567" y="369280"/>
                    <a:pt x="58567" y="524361"/>
                  </a:cubicBezTo>
                  <a:cubicBezTo>
                    <a:pt x="58567" y="682191"/>
                    <a:pt x="70666" y="803176"/>
                    <a:pt x="94863" y="882917"/>
                  </a:cubicBezTo>
                  <a:cubicBezTo>
                    <a:pt x="126759" y="987404"/>
                    <a:pt x="174604" y="987404"/>
                    <a:pt x="190001" y="987404"/>
                  </a:cubicBezTo>
                  <a:cubicBezTo>
                    <a:pt x="210899" y="987404"/>
                    <a:pt x="273591" y="987404"/>
                    <a:pt x="297788" y="840022"/>
                  </a:cubicBezTo>
                  <a:cubicBezTo>
                    <a:pt x="315936" y="728386"/>
                    <a:pt x="325284" y="621699"/>
                    <a:pt x="325284" y="523261"/>
                  </a:cubicBezTo>
                  <a:cubicBezTo>
                    <a:pt x="325284" y="365430"/>
                    <a:pt x="313186" y="244445"/>
                    <a:pt x="288989" y="164155"/>
                  </a:cubicBezTo>
                  <a:cubicBezTo>
                    <a:pt x="258193" y="59118"/>
                    <a:pt x="208699" y="59118"/>
                    <a:pt x="192201" y="59118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E6F65D3-6563-4713-9BE8-7CF9A939064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503154"/>
              <a:ext cx="8181474" cy="0"/>
            </a:xfrm>
            <a:prstGeom prst="line">
              <a:avLst/>
            </a:prstGeom>
            <a:ln w="25400">
              <a:solidFill>
                <a:schemeClr val="accent1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859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6F65D3-6563-4713-9BE8-7CF9A9390645}"/>
              </a:ext>
            </a:extLst>
          </p:cNvPr>
          <p:cNvCxnSpPr>
            <a:cxnSpLocks/>
          </p:cNvCxnSpPr>
          <p:nvPr/>
        </p:nvCxnSpPr>
        <p:spPr>
          <a:xfrm>
            <a:off x="0" y="6430962"/>
            <a:ext cx="12192000" cy="0"/>
          </a:xfrm>
          <a:prstGeom prst="line">
            <a:avLst/>
          </a:prstGeom>
          <a:ln w="25400">
            <a:solidFill>
              <a:schemeClr val="accent1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5461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C52B6D-34FB-4FDE-831C-0BC7BB7E8FCC}"/>
              </a:ext>
            </a:extLst>
          </p:cNvPr>
          <p:cNvGrpSpPr/>
          <p:nvPr userDrawn="1"/>
        </p:nvGrpSpPr>
        <p:grpSpPr>
          <a:xfrm>
            <a:off x="0" y="5728740"/>
            <a:ext cx="12192000" cy="723192"/>
            <a:chOff x="0" y="5808144"/>
            <a:chExt cx="12192000" cy="723192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8273629-03F8-49F1-A322-60F40F3A5D5C}"/>
                </a:ext>
              </a:extLst>
            </p:cNvPr>
            <p:cNvSpPr/>
            <p:nvPr/>
          </p:nvSpPr>
          <p:spPr>
            <a:xfrm>
              <a:off x="7651033" y="5808144"/>
              <a:ext cx="4540967" cy="723192"/>
            </a:xfrm>
            <a:custGeom>
              <a:avLst/>
              <a:gdLst>
                <a:gd name="connsiteX0" fmla="*/ 2320655 w 4540967"/>
                <a:gd name="connsiteY0" fmla="*/ 0 h 723192"/>
                <a:gd name="connsiteX1" fmla="*/ 2481565 w 4540967"/>
                <a:gd name="connsiteY1" fmla="*/ 57012 h 723192"/>
                <a:gd name="connsiteX2" fmla="*/ 2540708 w 4540967"/>
                <a:gd name="connsiteY2" fmla="*/ 199540 h 723192"/>
                <a:gd name="connsiteX3" fmla="*/ 2522858 w 4540967"/>
                <a:gd name="connsiteY3" fmla="*/ 283991 h 723192"/>
                <a:gd name="connsiteX4" fmla="*/ 2477836 w 4540967"/>
                <a:gd name="connsiteY4" fmla="*/ 348728 h 723192"/>
                <a:gd name="connsiteX5" fmla="*/ 2386458 w 4540967"/>
                <a:gd name="connsiteY5" fmla="*/ 420658 h 723192"/>
                <a:gd name="connsiteX6" fmla="*/ 2268440 w 4540967"/>
                <a:gd name="connsiteY6" fmla="*/ 526955 h 723192"/>
                <a:gd name="connsiteX7" fmla="*/ 2244463 w 4540967"/>
                <a:gd name="connsiteY7" fmla="*/ 578371 h 723192"/>
                <a:gd name="connsiteX8" fmla="*/ 2411501 w 4540967"/>
                <a:gd name="connsiteY8" fmla="*/ 578371 h 723192"/>
                <a:gd name="connsiteX9" fmla="*/ 2411501 w 4540967"/>
                <a:gd name="connsiteY9" fmla="*/ 522692 h 723192"/>
                <a:gd name="connsiteX10" fmla="*/ 2443469 w 4540967"/>
                <a:gd name="connsiteY10" fmla="*/ 490723 h 723192"/>
                <a:gd name="connsiteX11" fmla="*/ 2515932 w 4540967"/>
                <a:gd name="connsiteY11" fmla="*/ 490723 h 723192"/>
                <a:gd name="connsiteX12" fmla="*/ 2533248 w 4540967"/>
                <a:gd name="connsiteY12" fmla="*/ 495785 h 723192"/>
                <a:gd name="connsiteX13" fmla="*/ 2546303 w 4540967"/>
                <a:gd name="connsiteY13" fmla="*/ 520294 h 723192"/>
                <a:gd name="connsiteX14" fmla="*/ 2545503 w 4540967"/>
                <a:gd name="connsiteY14" fmla="*/ 670015 h 723192"/>
                <a:gd name="connsiteX15" fmla="*/ 2545770 w 4540967"/>
                <a:gd name="connsiteY15" fmla="*/ 679073 h 723192"/>
                <a:gd name="connsiteX16" fmla="*/ 2554029 w 4540967"/>
                <a:gd name="connsiteY16" fmla="*/ 687332 h 723192"/>
                <a:gd name="connsiteX17" fmla="*/ 2685367 w 4540967"/>
                <a:gd name="connsiteY17" fmla="*/ 689196 h 723192"/>
                <a:gd name="connsiteX18" fmla="*/ 2755432 w 4540967"/>
                <a:gd name="connsiteY18" fmla="*/ 690262 h 723192"/>
                <a:gd name="connsiteX19" fmla="*/ 2686433 w 4540967"/>
                <a:gd name="connsiteY19" fmla="*/ 626857 h 723192"/>
                <a:gd name="connsiteX20" fmla="*/ 2624892 w 4540967"/>
                <a:gd name="connsiteY20" fmla="*/ 361249 h 723192"/>
                <a:gd name="connsiteX21" fmla="*/ 2684834 w 4540967"/>
                <a:gd name="connsiteY21" fmla="*/ 97772 h 723192"/>
                <a:gd name="connsiteX22" fmla="*/ 2869188 w 4540967"/>
                <a:gd name="connsiteY22" fmla="*/ 0 h 723192"/>
                <a:gd name="connsiteX23" fmla="*/ 3054075 w 4540967"/>
                <a:gd name="connsiteY23" fmla="*/ 96440 h 723192"/>
                <a:gd name="connsiteX24" fmla="*/ 3114283 w 4540967"/>
                <a:gd name="connsiteY24" fmla="*/ 360450 h 723192"/>
                <a:gd name="connsiteX25" fmla="*/ 3052477 w 4540967"/>
                <a:gd name="connsiteY25" fmla="*/ 626325 h 723192"/>
                <a:gd name="connsiteX26" fmla="*/ 2981879 w 4540967"/>
                <a:gd name="connsiteY26" fmla="*/ 693992 h 723192"/>
                <a:gd name="connsiteX27" fmla="*/ 3045017 w 4540967"/>
                <a:gd name="connsiteY27" fmla="*/ 693992 h 723192"/>
                <a:gd name="connsiteX28" fmla="*/ 3232834 w 4540967"/>
                <a:gd name="connsiteY28" fmla="*/ 695590 h 723192"/>
                <a:gd name="connsiteX29" fmla="*/ 3240027 w 4540967"/>
                <a:gd name="connsiteY29" fmla="*/ 692660 h 723192"/>
                <a:gd name="connsiteX30" fmla="*/ 3242958 w 4540967"/>
                <a:gd name="connsiteY30" fmla="*/ 685467 h 723192"/>
                <a:gd name="connsiteX31" fmla="*/ 3242958 w 4540967"/>
                <a:gd name="connsiteY31" fmla="*/ 615402 h 723192"/>
                <a:gd name="connsiteX32" fmla="*/ 3280255 w 4540967"/>
                <a:gd name="connsiteY32" fmla="*/ 578104 h 723192"/>
                <a:gd name="connsiteX33" fmla="*/ 3323413 w 4540967"/>
                <a:gd name="connsiteY33" fmla="*/ 578104 h 723192"/>
                <a:gd name="connsiteX34" fmla="*/ 3336201 w 4540967"/>
                <a:gd name="connsiteY34" fmla="*/ 565317 h 723192"/>
                <a:gd name="connsiteX35" fmla="*/ 3336201 w 4540967"/>
                <a:gd name="connsiteY35" fmla="*/ 151586 h 723192"/>
                <a:gd name="connsiteX36" fmla="*/ 3331139 w 4540967"/>
                <a:gd name="connsiteY36" fmla="*/ 146524 h 723192"/>
                <a:gd name="connsiteX37" fmla="*/ 3272263 w 4540967"/>
                <a:gd name="connsiteY37" fmla="*/ 146524 h 723192"/>
                <a:gd name="connsiteX38" fmla="*/ 3237097 w 4540967"/>
                <a:gd name="connsiteY38" fmla="*/ 111359 h 723192"/>
                <a:gd name="connsiteX39" fmla="*/ 3237097 w 4540967"/>
                <a:gd name="connsiteY39" fmla="*/ 51151 h 723192"/>
                <a:gd name="connsiteX40" fmla="*/ 3276792 w 4540967"/>
                <a:gd name="connsiteY40" fmla="*/ 11456 h 723192"/>
                <a:gd name="connsiteX41" fmla="*/ 3471802 w 4540967"/>
                <a:gd name="connsiteY41" fmla="*/ 11456 h 723192"/>
                <a:gd name="connsiteX42" fmla="*/ 3511230 w 4540967"/>
                <a:gd name="connsiteY42" fmla="*/ 50884 h 723192"/>
                <a:gd name="connsiteX43" fmla="*/ 3511230 w 4540967"/>
                <a:gd name="connsiteY43" fmla="*/ 572776 h 723192"/>
                <a:gd name="connsiteX44" fmla="*/ 3516558 w 4540967"/>
                <a:gd name="connsiteY44" fmla="*/ 578104 h 723192"/>
                <a:gd name="connsiteX45" fmla="*/ 3570106 w 4540967"/>
                <a:gd name="connsiteY45" fmla="*/ 578104 h 723192"/>
                <a:gd name="connsiteX46" fmla="*/ 3599677 w 4540967"/>
                <a:gd name="connsiteY46" fmla="*/ 607676 h 723192"/>
                <a:gd name="connsiteX47" fmla="*/ 3599677 w 4540967"/>
                <a:gd name="connsiteY47" fmla="*/ 689463 h 723192"/>
                <a:gd name="connsiteX48" fmla="*/ 3606604 w 4540967"/>
                <a:gd name="connsiteY48" fmla="*/ 695856 h 723192"/>
                <a:gd name="connsiteX49" fmla="*/ 3741939 w 4540967"/>
                <a:gd name="connsiteY49" fmla="*/ 695856 h 723192"/>
                <a:gd name="connsiteX50" fmla="*/ 3755259 w 4540967"/>
                <a:gd name="connsiteY50" fmla="*/ 682802 h 723192"/>
                <a:gd name="connsiteX51" fmla="*/ 3756059 w 4540967"/>
                <a:gd name="connsiteY51" fmla="*/ 628189 h 723192"/>
                <a:gd name="connsiteX52" fmla="*/ 3795487 w 4540967"/>
                <a:gd name="connsiteY52" fmla="*/ 589294 h 723192"/>
                <a:gd name="connsiteX53" fmla="*/ 3918834 w 4540967"/>
                <a:gd name="connsiteY53" fmla="*/ 589294 h 723192"/>
                <a:gd name="connsiteX54" fmla="*/ 3939880 w 4540967"/>
                <a:gd name="connsiteY54" fmla="*/ 588761 h 723192"/>
                <a:gd name="connsiteX55" fmla="*/ 4026995 w 4540967"/>
                <a:gd name="connsiteY55" fmla="*/ 436909 h 723192"/>
                <a:gd name="connsiteX56" fmla="*/ 3916969 w 4540967"/>
                <a:gd name="connsiteY56" fmla="*/ 465681 h 723192"/>
                <a:gd name="connsiteX57" fmla="*/ 3778970 w 4540967"/>
                <a:gd name="connsiteY57" fmla="*/ 404940 h 723192"/>
                <a:gd name="connsiteX58" fmla="*/ 3722225 w 4540967"/>
                <a:gd name="connsiteY58" fmla="*/ 241366 h 723192"/>
                <a:gd name="connsiteX59" fmla="*/ 3782699 w 4540967"/>
                <a:gd name="connsiteY59" fmla="*/ 69000 h 723192"/>
                <a:gd name="connsiteX60" fmla="*/ 3951602 w 4540967"/>
                <a:gd name="connsiteY60" fmla="*/ 0 h 723192"/>
                <a:gd name="connsiteX61" fmla="*/ 4136755 w 4540967"/>
                <a:gd name="connsiteY61" fmla="*/ 85517 h 723192"/>
                <a:gd name="connsiteX62" fmla="*/ 4200693 w 4540967"/>
                <a:gd name="connsiteY62" fmla="*/ 359650 h 723192"/>
                <a:gd name="connsiteX63" fmla="*/ 4060029 w 4540967"/>
                <a:gd name="connsiteY63" fmla="*/ 695590 h 723192"/>
                <a:gd name="connsiteX64" fmla="*/ 4140751 w 4540967"/>
                <a:gd name="connsiteY64" fmla="*/ 695856 h 723192"/>
                <a:gd name="connsiteX65" fmla="*/ 4540967 w 4540967"/>
                <a:gd name="connsiteY65" fmla="*/ 695856 h 723192"/>
                <a:gd name="connsiteX66" fmla="*/ 4540967 w 4540967"/>
                <a:gd name="connsiteY66" fmla="*/ 723192 h 723192"/>
                <a:gd name="connsiteX67" fmla="*/ 4140751 w 4540967"/>
                <a:gd name="connsiteY67" fmla="*/ 722497 h 723192"/>
                <a:gd name="connsiteX68" fmla="*/ 3949737 w 4540967"/>
                <a:gd name="connsiteY68" fmla="*/ 721698 h 723192"/>
                <a:gd name="connsiteX69" fmla="*/ 3949737 w 4540967"/>
                <a:gd name="connsiteY69" fmla="*/ 695324 h 723192"/>
                <a:gd name="connsiteX70" fmla="*/ 4114377 w 4540967"/>
                <a:gd name="connsiteY70" fmla="*/ 613803 h 723192"/>
                <a:gd name="connsiteX71" fmla="*/ 4174052 w 4540967"/>
                <a:gd name="connsiteY71" fmla="*/ 359917 h 723192"/>
                <a:gd name="connsiteX72" fmla="*/ 4115709 w 4540967"/>
                <a:gd name="connsiteY72" fmla="*/ 102035 h 723192"/>
                <a:gd name="connsiteX73" fmla="*/ 3951602 w 4540967"/>
                <a:gd name="connsiteY73" fmla="*/ 26907 h 723192"/>
                <a:gd name="connsiteX74" fmla="*/ 3802414 w 4540967"/>
                <a:gd name="connsiteY74" fmla="*/ 86849 h 723192"/>
                <a:gd name="connsiteX75" fmla="*/ 3748599 w 4540967"/>
                <a:gd name="connsiteY75" fmla="*/ 241366 h 723192"/>
                <a:gd name="connsiteX76" fmla="*/ 3798151 w 4540967"/>
                <a:gd name="connsiteY76" fmla="*/ 386824 h 723192"/>
                <a:gd name="connsiteX77" fmla="*/ 3916702 w 4540967"/>
                <a:gd name="connsiteY77" fmla="*/ 439040 h 723192"/>
                <a:gd name="connsiteX78" fmla="*/ 4033921 w 4540967"/>
                <a:gd name="connsiteY78" fmla="*/ 399611 h 723192"/>
                <a:gd name="connsiteX79" fmla="*/ 4043245 w 4540967"/>
                <a:gd name="connsiteY79" fmla="*/ 392418 h 723192"/>
                <a:gd name="connsiteX80" fmla="*/ 4056300 w 4540967"/>
                <a:gd name="connsiteY80" fmla="*/ 399345 h 723192"/>
                <a:gd name="connsiteX81" fmla="*/ 4055501 w 4540967"/>
                <a:gd name="connsiteY81" fmla="*/ 411067 h 723192"/>
                <a:gd name="connsiteX82" fmla="*/ 3939613 w 4540967"/>
                <a:gd name="connsiteY82" fmla="*/ 615668 h 723192"/>
                <a:gd name="connsiteX83" fmla="*/ 3918567 w 4540967"/>
                <a:gd name="connsiteY83" fmla="*/ 616201 h 723192"/>
                <a:gd name="connsiteX84" fmla="*/ 3795220 w 4540967"/>
                <a:gd name="connsiteY84" fmla="*/ 616201 h 723192"/>
                <a:gd name="connsiteX85" fmla="*/ 3782433 w 4540967"/>
                <a:gd name="connsiteY85" fmla="*/ 628722 h 723192"/>
                <a:gd name="connsiteX86" fmla="*/ 3781634 w 4540967"/>
                <a:gd name="connsiteY86" fmla="*/ 683336 h 723192"/>
                <a:gd name="connsiteX87" fmla="*/ 3741673 w 4540967"/>
                <a:gd name="connsiteY87" fmla="*/ 722497 h 723192"/>
                <a:gd name="connsiteX88" fmla="*/ 3606337 w 4540967"/>
                <a:gd name="connsiteY88" fmla="*/ 722497 h 723192"/>
                <a:gd name="connsiteX89" fmla="*/ 3572771 w 4540967"/>
                <a:gd name="connsiteY89" fmla="*/ 689996 h 723192"/>
                <a:gd name="connsiteX90" fmla="*/ 3572771 w 4540967"/>
                <a:gd name="connsiteY90" fmla="*/ 689463 h 723192"/>
                <a:gd name="connsiteX91" fmla="*/ 3572771 w 4540967"/>
                <a:gd name="connsiteY91" fmla="*/ 607410 h 723192"/>
                <a:gd name="connsiteX92" fmla="*/ 3569840 w 4540967"/>
                <a:gd name="connsiteY92" fmla="*/ 604479 h 723192"/>
                <a:gd name="connsiteX93" fmla="*/ 3516558 w 4540967"/>
                <a:gd name="connsiteY93" fmla="*/ 604479 h 723192"/>
                <a:gd name="connsiteX94" fmla="*/ 3484589 w 4540967"/>
                <a:gd name="connsiteY94" fmla="*/ 572510 h 723192"/>
                <a:gd name="connsiteX95" fmla="*/ 3484589 w 4540967"/>
                <a:gd name="connsiteY95" fmla="*/ 51151 h 723192"/>
                <a:gd name="connsiteX96" fmla="*/ 3471802 w 4540967"/>
                <a:gd name="connsiteY96" fmla="*/ 38363 h 723192"/>
                <a:gd name="connsiteX97" fmla="*/ 3276792 w 4540967"/>
                <a:gd name="connsiteY97" fmla="*/ 38363 h 723192"/>
                <a:gd name="connsiteX98" fmla="*/ 3263737 w 4540967"/>
                <a:gd name="connsiteY98" fmla="*/ 51416 h 723192"/>
                <a:gd name="connsiteX99" fmla="*/ 3263737 w 4540967"/>
                <a:gd name="connsiteY99" fmla="*/ 111625 h 723192"/>
                <a:gd name="connsiteX100" fmla="*/ 3272263 w 4540967"/>
                <a:gd name="connsiteY100" fmla="*/ 120150 h 723192"/>
                <a:gd name="connsiteX101" fmla="*/ 3331139 w 4540967"/>
                <a:gd name="connsiteY101" fmla="*/ 120150 h 723192"/>
                <a:gd name="connsiteX102" fmla="*/ 3362841 w 4540967"/>
                <a:gd name="connsiteY102" fmla="*/ 151852 h 723192"/>
                <a:gd name="connsiteX103" fmla="*/ 3362841 w 4540967"/>
                <a:gd name="connsiteY103" fmla="*/ 565850 h 723192"/>
                <a:gd name="connsiteX104" fmla="*/ 3323413 w 4540967"/>
                <a:gd name="connsiteY104" fmla="*/ 605278 h 723192"/>
                <a:gd name="connsiteX105" fmla="*/ 3280255 w 4540967"/>
                <a:gd name="connsiteY105" fmla="*/ 605278 h 723192"/>
                <a:gd name="connsiteX106" fmla="*/ 3269599 w 4540967"/>
                <a:gd name="connsiteY106" fmla="*/ 615934 h 723192"/>
                <a:gd name="connsiteX107" fmla="*/ 3269599 w 4540967"/>
                <a:gd name="connsiteY107" fmla="*/ 686266 h 723192"/>
                <a:gd name="connsiteX108" fmla="*/ 3258943 w 4540967"/>
                <a:gd name="connsiteY108" fmla="*/ 712374 h 723192"/>
                <a:gd name="connsiteX109" fmla="*/ 3233101 w 4540967"/>
                <a:gd name="connsiteY109" fmla="*/ 723030 h 723192"/>
                <a:gd name="connsiteX110" fmla="*/ 3232834 w 4540967"/>
                <a:gd name="connsiteY110" fmla="*/ 723030 h 723192"/>
                <a:gd name="connsiteX111" fmla="*/ 3045017 w 4540967"/>
                <a:gd name="connsiteY111" fmla="*/ 721432 h 723192"/>
                <a:gd name="connsiteX112" fmla="*/ 2941917 w 4540967"/>
                <a:gd name="connsiteY112" fmla="*/ 721432 h 723192"/>
                <a:gd name="connsiteX113" fmla="*/ 2926732 w 4540967"/>
                <a:gd name="connsiteY113" fmla="*/ 711042 h 723192"/>
                <a:gd name="connsiteX114" fmla="*/ 2934725 w 4540967"/>
                <a:gd name="connsiteY114" fmla="*/ 692127 h 723192"/>
                <a:gd name="connsiteX115" fmla="*/ 3030631 w 4540967"/>
                <a:gd name="connsiteY115" fmla="*/ 612471 h 723192"/>
                <a:gd name="connsiteX116" fmla="*/ 3087909 w 4540967"/>
                <a:gd name="connsiteY116" fmla="*/ 361249 h 723192"/>
                <a:gd name="connsiteX117" fmla="*/ 3031697 w 4540967"/>
                <a:gd name="connsiteY117" fmla="*/ 111625 h 723192"/>
                <a:gd name="connsiteX118" fmla="*/ 2869188 w 4540967"/>
                <a:gd name="connsiteY118" fmla="*/ 27174 h 723192"/>
                <a:gd name="connsiteX119" fmla="*/ 2706680 w 4540967"/>
                <a:gd name="connsiteY119" fmla="*/ 111891 h 723192"/>
                <a:gd name="connsiteX120" fmla="*/ 2650734 w 4540967"/>
                <a:gd name="connsiteY120" fmla="*/ 360982 h 723192"/>
                <a:gd name="connsiteX121" fmla="*/ 2708012 w 4540967"/>
                <a:gd name="connsiteY121" fmla="*/ 611938 h 723192"/>
                <a:gd name="connsiteX122" fmla="*/ 2808447 w 4540967"/>
                <a:gd name="connsiteY122" fmla="*/ 688131 h 723192"/>
                <a:gd name="connsiteX123" fmla="*/ 2818571 w 4540967"/>
                <a:gd name="connsiteY123" fmla="*/ 701984 h 723192"/>
                <a:gd name="connsiteX124" fmla="*/ 2803386 w 4540967"/>
                <a:gd name="connsiteY124" fmla="*/ 717702 h 723192"/>
                <a:gd name="connsiteX125" fmla="*/ 2803119 w 4540967"/>
                <a:gd name="connsiteY125" fmla="*/ 717702 h 723192"/>
                <a:gd name="connsiteX126" fmla="*/ 2684568 w 4540967"/>
                <a:gd name="connsiteY126" fmla="*/ 716104 h 723192"/>
                <a:gd name="connsiteX127" fmla="*/ 2553229 w 4540967"/>
                <a:gd name="connsiteY127" fmla="*/ 714239 h 723192"/>
                <a:gd name="connsiteX128" fmla="*/ 2518862 w 4540967"/>
                <a:gd name="connsiteY128" fmla="*/ 679872 h 723192"/>
                <a:gd name="connsiteX129" fmla="*/ 2518596 w 4540967"/>
                <a:gd name="connsiteY129" fmla="*/ 670282 h 723192"/>
                <a:gd name="connsiteX130" fmla="*/ 2519395 w 4540967"/>
                <a:gd name="connsiteY130" fmla="*/ 520561 h 723192"/>
                <a:gd name="connsiteX131" fmla="*/ 2518596 w 4540967"/>
                <a:gd name="connsiteY131" fmla="*/ 518429 h 723192"/>
                <a:gd name="connsiteX132" fmla="*/ 2516465 w 4540967"/>
                <a:gd name="connsiteY132" fmla="*/ 517630 h 723192"/>
                <a:gd name="connsiteX133" fmla="*/ 2443203 w 4540967"/>
                <a:gd name="connsiteY133" fmla="*/ 517630 h 723192"/>
                <a:gd name="connsiteX134" fmla="*/ 2437875 w 4540967"/>
                <a:gd name="connsiteY134" fmla="*/ 522958 h 723192"/>
                <a:gd name="connsiteX135" fmla="*/ 2437875 w 4540967"/>
                <a:gd name="connsiteY135" fmla="*/ 581568 h 723192"/>
                <a:gd name="connsiteX136" fmla="*/ 2414164 w 4540967"/>
                <a:gd name="connsiteY136" fmla="*/ 605278 h 723192"/>
                <a:gd name="connsiteX137" fmla="*/ 2236737 w 4540967"/>
                <a:gd name="connsiteY137" fmla="*/ 605278 h 723192"/>
                <a:gd name="connsiteX138" fmla="*/ 2223683 w 4540967"/>
                <a:gd name="connsiteY138" fmla="*/ 601016 h 723192"/>
                <a:gd name="connsiteX139" fmla="*/ 2216490 w 4540967"/>
                <a:gd name="connsiteY139" fmla="*/ 580502 h 723192"/>
                <a:gd name="connsiteX140" fmla="*/ 2245529 w 4540967"/>
                <a:gd name="connsiteY140" fmla="*/ 513367 h 723192"/>
                <a:gd name="connsiteX141" fmla="*/ 2371006 w 4540967"/>
                <a:gd name="connsiteY141" fmla="*/ 399345 h 723192"/>
                <a:gd name="connsiteX142" fmla="*/ 2459454 w 4540967"/>
                <a:gd name="connsiteY142" fmla="*/ 330079 h 723192"/>
                <a:gd name="connsiteX143" fmla="*/ 2498882 w 4540967"/>
                <a:gd name="connsiteY143" fmla="*/ 273334 h 723192"/>
                <a:gd name="connsiteX144" fmla="*/ 2514334 w 4540967"/>
                <a:gd name="connsiteY144" fmla="*/ 200073 h 723192"/>
                <a:gd name="connsiteX145" fmla="*/ 2463450 w 4540967"/>
                <a:gd name="connsiteY145" fmla="*/ 76726 h 723192"/>
                <a:gd name="connsiteX146" fmla="*/ 2320655 w 4540967"/>
                <a:gd name="connsiteY146" fmla="*/ 26641 h 723192"/>
                <a:gd name="connsiteX147" fmla="*/ 2217555 w 4540967"/>
                <a:gd name="connsiteY147" fmla="*/ 47687 h 723192"/>
                <a:gd name="connsiteX148" fmla="*/ 2144561 w 4540967"/>
                <a:gd name="connsiteY148" fmla="*/ 114023 h 723192"/>
                <a:gd name="connsiteX149" fmla="*/ 2117387 w 4540967"/>
                <a:gd name="connsiteY149" fmla="*/ 239234 h 723192"/>
                <a:gd name="connsiteX150" fmla="*/ 2119784 w 4540967"/>
                <a:gd name="connsiteY150" fmla="*/ 241632 h 723192"/>
                <a:gd name="connsiteX151" fmla="*/ 2205567 w 4540967"/>
                <a:gd name="connsiteY151" fmla="*/ 245628 h 723192"/>
                <a:gd name="connsiteX152" fmla="*/ 2215691 w 4540967"/>
                <a:gd name="connsiteY152" fmla="*/ 236571 h 723192"/>
                <a:gd name="connsiteX153" fmla="*/ 2238335 w 4540967"/>
                <a:gd name="connsiteY153" fmla="*/ 144926 h 723192"/>
                <a:gd name="connsiteX154" fmla="*/ 2309200 w 4540967"/>
                <a:gd name="connsiteY154" fmla="*/ 104965 h 723192"/>
                <a:gd name="connsiteX155" fmla="*/ 2365145 w 4540967"/>
                <a:gd name="connsiteY155" fmla="*/ 129475 h 723192"/>
                <a:gd name="connsiteX156" fmla="*/ 2386991 w 4540967"/>
                <a:gd name="connsiteY156" fmla="*/ 189682 h 723192"/>
                <a:gd name="connsiteX157" fmla="*/ 2359817 w 4540967"/>
                <a:gd name="connsiteY157" fmla="*/ 272535 h 723192"/>
                <a:gd name="connsiteX158" fmla="*/ 2256451 w 4540967"/>
                <a:gd name="connsiteY158" fmla="*/ 378566 h 723192"/>
                <a:gd name="connsiteX159" fmla="*/ 2166938 w 4540967"/>
                <a:gd name="connsiteY159" fmla="*/ 476337 h 723192"/>
                <a:gd name="connsiteX160" fmla="*/ 2121915 w 4540967"/>
                <a:gd name="connsiteY160" fmla="*/ 566383 h 723192"/>
                <a:gd name="connsiteX161" fmla="*/ 2108063 w 4540967"/>
                <a:gd name="connsiteY161" fmla="*/ 675343 h 723192"/>
                <a:gd name="connsiteX162" fmla="*/ 2069167 w 4540967"/>
                <a:gd name="connsiteY162" fmla="*/ 712640 h 723192"/>
                <a:gd name="connsiteX163" fmla="*/ 2020148 w 4540967"/>
                <a:gd name="connsiteY163" fmla="*/ 712640 h 723192"/>
                <a:gd name="connsiteX164" fmla="*/ 13833 w 4540967"/>
                <a:gd name="connsiteY164" fmla="*/ 712640 h 723192"/>
                <a:gd name="connsiteX165" fmla="*/ 247 w 4540967"/>
                <a:gd name="connsiteY165" fmla="*/ 701984 h 723192"/>
                <a:gd name="connsiteX166" fmla="*/ 13301 w 4540967"/>
                <a:gd name="connsiteY166" fmla="*/ 686000 h 723192"/>
                <a:gd name="connsiteX167" fmla="*/ 2020148 w 4540967"/>
                <a:gd name="connsiteY167" fmla="*/ 686000 h 723192"/>
                <a:gd name="connsiteX168" fmla="*/ 2069167 w 4540967"/>
                <a:gd name="connsiteY168" fmla="*/ 686000 h 723192"/>
                <a:gd name="connsiteX169" fmla="*/ 2081421 w 4540967"/>
                <a:gd name="connsiteY169" fmla="*/ 674278 h 723192"/>
                <a:gd name="connsiteX170" fmla="*/ 2096340 w 4540967"/>
                <a:gd name="connsiteY170" fmla="*/ 558923 h 723192"/>
                <a:gd name="connsiteX171" fmla="*/ 2145359 w 4540967"/>
                <a:gd name="connsiteY171" fmla="*/ 460885 h 723192"/>
                <a:gd name="connsiteX172" fmla="*/ 2238602 w 4540967"/>
                <a:gd name="connsiteY172" fmla="*/ 358851 h 723192"/>
                <a:gd name="connsiteX173" fmla="*/ 2338505 w 4540967"/>
                <a:gd name="connsiteY173" fmla="*/ 256817 h 723192"/>
                <a:gd name="connsiteX174" fmla="*/ 2360350 w 4540967"/>
                <a:gd name="connsiteY174" fmla="*/ 189682 h 723192"/>
                <a:gd name="connsiteX175" fmla="*/ 2345431 w 4540967"/>
                <a:gd name="connsiteY175" fmla="*/ 147590 h 723192"/>
                <a:gd name="connsiteX176" fmla="*/ 2309200 w 4540967"/>
                <a:gd name="connsiteY176" fmla="*/ 131872 h 723192"/>
                <a:gd name="connsiteX177" fmla="*/ 2261247 w 4540967"/>
                <a:gd name="connsiteY177" fmla="*/ 158512 h 723192"/>
                <a:gd name="connsiteX178" fmla="*/ 2242331 w 4540967"/>
                <a:gd name="connsiteY178" fmla="*/ 238968 h 723192"/>
                <a:gd name="connsiteX179" fmla="*/ 2204501 w 4540967"/>
                <a:gd name="connsiteY179" fmla="*/ 272535 h 723192"/>
                <a:gd name="connsiteX180" fmla="*/ 2118719 w 4540967"/>
                <a:gd name="connsiteY180" fmla="*/ 268539 h 723192"/>
                <a:gd name="connsiteX181" fmla="*/ 2091012 w 4540967"/>
                <a:gd name="connsiteY181" fmla="*/ 238968 h 723192"/>
                <a:gd name="connsiteX182" fmla="*/ 2121649 w 4540967"/>
                <a:gd name="connsiteY182" fmla="*/ 100969 h 723192"/>
                <a:gd name="connsiteX183" fmla="*/ 2206633 w 4540967"/>
                <a:gd name="connsiteY183" fmla="*/ 23710 h 723192"/>
                <a:gd name="connsiteX184" fmla="*/ 2320655 w 4540967"/>
                <a:gd name="connsiteY184" fmla="*/ 0 h 72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540967" h="723192">
                  <a:moveTo>
                    <a:pt x="2320655" y="0"/>
                  </a:moveTo>
                  <a:cubicBezTo>
                    <a:pt x="2388323" y="0"/>
                    <a:pt x="2442404" y="19182"/>
                    <a:pt x="2481565" y="57012"/>
                  </a:cubicBezTo>
                  <a:cubicBezTo>
                    <a:pt x="2520727" y="95107"/>
                    <a:pt x="2540708" y="143061"/>
                    <a:pt x="2540708" y="199540"/>
                  </a:cubicBezTo>
                  <a:cubicBezTo>
                    <a:pt x="2540708" y="229910"/>
                    <a:pt x="2534581" y="258149"/>
                    <a:pt x="2522858" y="283991"/>
                  </a:cubicBezTo>
                  <a:cubicBezTo>
                    <a:pt x="2511136" y="309566"/>
                    <a:pt x="2495951" y="331145"/>
                    <a:pt x="2477836" y="348728"/>
                  </a:cubicBezTo>
                  <a:cubicBezTo>
                    <a:pt x="2460253" y="365778"/>
                    <a:pt x="2430415" y="389222"/>
                    <a:pt x="2386458" y="420658"/>
                  </a:cubicBezTo>
                  <a:cubicBezTo>
                    <a:pt x="2323586" y="465681"/>
                    <a:pt x="2283891" y="501379"/>
                    <a:pt x="2268440" y="526955"/>
                  </a:cubicBezTo>
                  <a:cubicBezTo>
                    <a:pt x="2256984" y="545869"/>
                    <a:pt x="2248991" y="563186"/>
                    <a:pt x="2244463" y="578371"/>
                  </a:cubicBezTo>
                  <a:lnTo>
                    <a:pt x="2411501" y="578371"/>
                  </a:lnTo>
                  <a:lnTo>
                    <a:pt x="2411501" y="522692"/>
                  </a:lnTo>
                  <a:cubicBezTo>
                    <a:pt x="2411501" y="505109"/>
                    <a:pt x="2425886" y="490723"/>
                    <a:pt x="2443469" y="490723"/>
                  </a:cubicBezTo>
                  <a:lnTo>
                    <a:pt x="2515932" y="490723"/>
                  </a:lnTo>
                  <a:cubicBezTo>
                    <a:pt x="2522060" y="490723"/>
                    <a:pt x="2528187" y="492322"/>
                    <a:pt x="2533248" y="495785"/>
                  </a:cubicBezTo>
                  <a:cubicBezTo>
                    <a:pt x="2541507" y="501645"/>
                    <a:pt x="2546303" y="510703"/>
                    <a:pt x="2546303" y="520294"/>
                  </a:cubicBezTo>
                  <a:lnTo>
                    <a:pt x="2545503" y="670015"/>
                  </a:lnTo>
                  <a:cubicBezTo>
                    <a:pt x="2545592" y="673034"/>
                    <a:pt x="2545681" y="676053"/>
                    <a:pt x="2545770" y="679073"/>
                  </a:cubicBezTo>
                  <a:cubicBezTo>
                    <a:pt x="2545770" y="683602"/>
                    <a:pt x="2549499" y="687065"/>
                    <a:pt x="2554029" y="687332"/>
                  </a:cubicBezTo>
                  <a:lnTo>
                    <a:pt x="2685367" y="689196"/>
                  </a:lnTo>
                  <a:lnTo>
                    <a:pt x="2755432" y="690262"/>
                  </a:lnTo>
                  <a:cubicBezTo>
                    <a:pt x="2729591" y="674278"/>
                    <a:pt x="2703483" y="652432"/>
                    <a:pt x="2686433" y="626857"/>
                  </a:cubicBezTo>
                  <a:cubicBezTo>
                    <a:pt x="2645406" y="565317"/>
                    <a:pt x="2624892" y="475804"/>
                    <a:pt x="2624892" y="361249"/>
                  </a:cubicBezTo>
                  <a:cubicBezTo>
                    <a:pt x="2624892" y="248825"/>
                    <a:pt x="2645140" y="160378"/>
                    <a:pt x="2684834" y="97772"/>
                  </a:cubicBezTo>
                  <a:cubicBezTo>
                    <a:pt x="2725328" y="32768"/>
                    <a:pt x="2787401" y="0"/>
                    <a:pt x="2869188" y="0"/>
                  </a:cubicBezTo>
                  <a:cubicBezTo>
                    <a:pt x="2950709" y="0"/>
                    <a:pt x="3012782" y="32502"/>
                    <a:pt x="3054075" y="96440"/>
                  </a:cubicBezTo>
                  <a:cubicBezTo>
                    <a:pt x="3094036" y="158779"/>
                    <a:pt x="3114283" y="247493"/>
                    <a:pt x="3114283" y="360450"/>
                  </a:cubicBezTo>
                  <a:cubicBezTo>
                    <a:pt x="3114283" y="475538"/>
                    <a:pt x="3093503" y="564784"/>
                    <a:pt x="3052477" y="626325"/>
                  </a:cubicBezTo>
                  <a:cubicBezTo>
                    <a:pt x="3036226" y="650834"/>
                    <a:pt x="3008519" y="675610"/>
                    <a:pt x="2981879" y="693992"/>
                  </a:cubicBezTo>
                  <a:lnTo>
                    <a:pt x="3045017" y="693992"/>
                  </a:lnTo>
                  <a:lnTo>
                    <a:pt x="3232834" y="695590"/>
                  </a:lnTo>
                  <a:cubicBezTo>
                    <a:pt x="3235498" y="695590"/>
                    <a:pt x="3237896" y="694525"/>
                    <a:pt x="3240027" y="692660"/>
                  </a:cubicBezTo>
                  <a:cubicBezTo>
                    <a:pt x="3241893" y="690795"/>
                    <a:pt x="3242958" y="688397"/>
                    <a:pt x="3242958" y="685467"/>
                  </a:cubicBezTo>
                  <a:lnTo>
                    <a:pt x="3242958" y="615402"/>
                  </a:lnTo>
                  <a:cubicBezTo>
                    <a:pt x="3242958" y="594888"/>
                    <a:pt x="3259475" y="578104"/>
                    <a:pt x="3280255" y="578104"/>
                  </a:cubicBezTo>
                  <a:lnTo>
                    <a:pt x="3323413" y="578104"/>
                  </a:lnTo>
                  <a:cubicBezTo>
                    <a:pt x="3330339" y="578104"/>
                    <a:pt x="3336201" y="572510"/>
                    <a:pt x="3336201" y="565317"/>
                  </a:cubicBezTo>
                  <a:lnTo>
                    <a:pt x="3336201" y="151586"/>
                  </a:lnTo>
                  <a:cubicBezTo>
                    <a:pt x="3336201" y="148656"/>
                    <a:pt x="3333803" y="146524"/>
                    <a:pt x="3331139" y="146524"/>
                  </a:cubicBezTo>
                  <a:lnTo>
                    <a:pt x="3272263" y="146524"/>
                  </a:lnTo>
                  <a:cubicBezTo>
                    <a:pt x="3252815" y="146524"/>
                    <a:pt x="3237097" y="130806"/>
                    <a:pt x="3237097" y="111359"/>
                  </a:cubicBezTo>
                  <a:lnTo>
                    <a:pt x="3237097" y="51151"/>
                  </a:lnTo>
                  <a:cubicBezTo>
                    <a:pt x="3237097" y="29305"/>
                    <a:pt x="3254947" y="11456"/>
                    <a:pt x="3276792" y="11456"/>
                  </a:cubicBezTo>
                  <a:lnTo>
                    <a:pt x="3471802" y="11456"/>
                  </a:lnTo>
                  <a:cubicBezTo>
                    <a:pt x="3493647" y="11456"/>
                    <a:pt x="3511230" y="29039"/>
                    <a:pt x="3511230" y="50884"/>
                  </a:cubicBezTo>
                  <a:lnTo>
                    <a:pt x="3511230" y="572776"/>
                  </a:lnTo>
                  <a:cubicBezTo>
                    <a:pt x="3511230" y="575707"/>
                    <a:pt x="3513628" y="578104"/>
                    <a:pt x="3516558" y="578104"/>
                  </a:cubicBezTo>
                  <a:lnTo>
                    <a:pt x="3570106" y="578104"/>
                  </a:lnTo>
                  <a:cubicBezTo>
                    <a:pt x="3586357" y="578104"/>
                    <a:pt x="3599677" y="591425"/>
                    <a:pt x="3599677" y="607676"/>
                  </a:cubicBezTo>
                  <a:lnTo>
                    <a:pt x="3599677" y="689463"/>
                  </a:lnTo>
                  <a:cubicBezTo>
                    <a:pt x="3599944" y="693193"/>
                    <a:pt x="3602874" y="695856"/>
                    <a:pt x="3606604" y="695856"/>
                  </a:cubicBezTo>
                  <a:lnTo>
                    <a:pt x="3741939" y="695856"/>
                  </a:lnTo>
                  <a:cubicBezTo>
                    <a:pt x="3749132" y="695856"/>
                    <a:pt x="3754993" y="689996"/>
                    <a:pt x="3755259" y="682802"/>
                  </a:cubicBezTo>
                  <a:cubicBezTo>
                    <a:pt x="3755525" y="664598"/>
                    <a:pt x="3755792" y="646394"/>
                    <a:pt x="3756059" y="628189"/>
                  </a:cubicBezTo>
                  <a:cubicBezTo>
                    <a:pt x="3756325" y="606877"/>
                    <a:pt x="3774174" y="589294"/>
                    <a:pt x="3795487" y="589294"/>
                  </a:cubicBezTo>
                  <a:lnTo>
                    <a:pt x="3918834" y="589294"/>
                  </a:lnTo>
                  <a:lnTo>
                    <a:pt x="3939880" y="588761"/>
                  </a:lnTo>
                  <a:cubicBezTo>
                    <a:pt x="3987300" y="588761"/>
                    <a:pt x="4016605" y="537611"/>
                    <a:pt x="4026995" y="436909"/>
                  </a:cubicBezTo>
                  <a:cubicBezTo>
                    <a:pt x="3994493" y="456090"/>
                    <a:pt x="3957729" y="465681"/>
                    <a:pt x="3916969" y="465681"/>
                  </a:cubicBezTo>
                  <a:cubicBezTo>
                    <a:pt x="3863155" y="465681"/>
                    <a:pt x="3816800" y="445167"/>
                    <a:pt x="3778970" y="404940"/>
                  </a:cubicBezTo>
                  <a:cubicBezTo>
                    <a:pt x="3741406" y="364978"/>
                    <a:pt x="3722225" y="309832"/>
                    <a:pt x="3722225" y="241366"/>
                  </a:cubicBezTo>
                  <a:cubicBezTo>
                    <a:pt x="3722225" y="172366"/>
                    <a:pt x="3742738" y="114289"/>
                    <a:pt x="3782699" y="69000"/>
                  </a:cubicBezTo>
                  <a:cubicBezTo>
                    <a:pt x="3823193" y="23178"/>
                    <a:pt x="3880205" y="0"/>
                    <a:pt x="3951602" y="0"/>
                  </a:cubicBezTo>
                  <a:cubicBezTo>
                    <a:pt x="4031257" y="0"/>
                    <a:pt x="4093597" y="28772"/>
                    <a:pt x="4136755" y="85517"/>
                  </a:cubicBezTo>
                  <a:cubicBezTo>
                    <a:pt x="4179113" y="141196"/>
                    <a:pt x="4200693" y="233373"/>
                    <a:pt x="4200693" y="359650"/>
                  </a:cubicBezTo>
                  <a:cubicBezTo>
                    <a:pt x="4200693" y="535479"/>
                    <a:pt x="4153538" y="647903"/>
                    <a:pt x="4060029" y="695590"/>
                  </a:cubicBezTo>
                  <a:lnTo>
                    <a:pt x="4140751" y="695856"/>
                  </a:lnTo>
                  <a:lnTo>
                    <a:pt x="4540967" y="695856"/>
                  </a:lnTo>
                  <a:lnTo>
                    <a:pt x="4540967" y="723192"/>
                  </a:lnTo>
                  <a:lnTo>
                    <a:pt x="4140751" y="722497"/>
                  </a:lnTo>
                  <a:lnTo>
                    <a:pt x="3949737" y="721698"/>
                  </a:lnTo>
                  <a:cubicBezTo>
                    <a:pt x="3938015" y="721698"/>
                    <a:pt x="3938281" y="695324"/>
                    <a:pt x="3949737" y="695324"/>
                  </a:cubicBezTo>
                  <a:cubicBezTo>
                    <a:pt x="4041115" y="694525"/>
                    <a:pt x="4075215" y="668683"/>
                    <a:pt x="4114377" y="613803"/>
                  </a:cubicBezTo>
                  <a:cubicBezTo>
                    <a:pt x="4153805" y="558390"/>
                    <a:pt x="4174052" y="472874"/>
                    <a:pt x="4174052" y="359917"/>
                  </a:cubicBezTo>
                  <a:cubicBezTo>
                    <a:pt x="4174052" y="239767"/>
                    <a:pt x="4154338" y="152918"/>
                    <a:pt x="4115709" y="102035"/>
                  </a:cubicBezTo>
                  <a:cubicBezTo>
                    <a:pt x="4077346" y="51683"/>
                    <a:pt x="4023532" y="26907"/>
                    <a:pt x="3951602" y="26907"/>
                  </a:cubicBezTo>
                  <a:cubicBezTo>
                    <a:pt x="3887131" y="26907"/>
                    <a:pt x="3838379" y="46622"/>
                    <a:pt x="3802414" y="86849"/>
                  </a:cubicBezTo>
                  <a:cubicBezTo>
                    <a:pt x="3766715" y="127077"/>
                    <a:pt x="3748599" y="179026"/>
                    <a:pt x="3748599" y="241366"/>
                  </a:cubicBezTo>
                  <a:cubicBezTo>
                    <a:pt x="3748599" y="302906"/>
                    <a:pt x="3765383" y="351658"/>
                    <a:pt x="3798151" y="386824"/>
                  </a:cubicBezTo>
                  <a:cubicBezTo>
                    <a:pt x="3831185" y="421990"/>
                    <a:pt x="3870081" y="439040"/>
                    <a:pt x="3916702" y="439040"/>
                  </a:cubicBezTo>
                  <a:cubicBezTo>
                    <a:pt x="3961459" y="439040"/>
                    <a:pt x="4001153" y="425720"/>
                    <a:pt x="4033921" y="399611"/>
                  </a:cubicBezTo>
                  <a:lnTo>
                    <a:pt x="4043245" y="392418"/>
                  </a:lnTo>
                  <a:cubicBezTo>
                    <a:pt x="4048840" y="388156"/>
                    <a:pt x="4056833" y="392418"/>
                    <a:pt x="4056300" y="399345"/>
                  </a:cubicBezTo>
                  <a:lnTo>
                    <a:pt x="4055501" y="411067"/>
                  </a:lnTo>
                  <a:cubicBezTo>
                    <a:pt x="4046709" y="546669"/>
                    <a:pt x="4007547" y="615402"/>
                    <a:pt x="3939613" y="615668"/>
                  </a:cubicBezTo>
                  <a:lnTo>
                    <a:pt x="3918567" y="616201"/>
                  </a:lnTo>
                  <a:lnTo>
                    <a:pt x="3795220" y="616201"/>
                  </a:lnTo>
                  <a:cubicBezTo>
                    <a:pt x="3788294" y="616201"/>
                    <a:pt x="3782433" y="621795"/>
                    <a:pt x="3782433" y="628722"/>
                  </a:cubicBezTo>
                  <a:lnTo>
                    <a:pt x="3781634" y="683336"/>
                  </a:lnTo>
                  <a:cubicBezTo>
                    <a:pt x="3781367" y="704914"/>
                    <a:pt x="3763251" y="722497"/>
                    <a:pt x="3741673" y="722497"/>
                  </a:cubicBezTo>
                  <a:lnTo>
                    <a:pt x="3606337" y="722497"/>
                  </a:lnTo>
                  <a:cubicBezTo>
                    <a:pt x="3588222" y="722497"/>
                    <a:pt x="3573303" y="708378"/>
                    <a:pt x="3572771" y="689996"/>
                  </a:cubicBezTo>
                  <a:lnTo>
                    <a:pt x="3572771" y="689463"/>
                  </a:lnTo>
                  <a:lnTo>
                    <a:pt x="3572771" y="607410"/>
                  </a:lnTo>
                  <a:cubicBezTo>
                    <a:pt x="3572771" y="605811"/>
                    <a:pt x="3571438" y="604479"/>
                    <a:pt x="3569840" y="604479"/>
                  </a:cubicBezTo>
                  <a:lnTo>
                    <a:pt x="3516558" y="604479"/>
                  </a:lnTo>
                  <a:cubicBezTo>
                    <a:pt x="3498976" y="604479"/>
                    <a:pt x="3484589" y="590093"/>
                    <a:pt x="3484589" y="572510"/>
                  </a:cubicBezTo>
                  <a:lnTo>
                    <a:pt x="3484589" y="51151"/>
                  </a:lnTo>
                  <a:cubicBezTo>
                    <a:pt x="3484589" y="43958"/>
                    <a:pt x="3478729" y="38363"/>
                    <a:pt x="3471802" y="38363"/>
                  </a:cubicBezTo>
                  <a:lnTo>
                    <a:pt x="3276792" y="38363"/>
                  </a:lnTo>
                  <a:cubicBezTo>
                    <a:pt x="3269599" y="38363"/>
                    <a:pt x="3263737" y="44224"/>
                    <a:pt x="3263737" y="51416"/>
                  </a:cubicBezTo>
                  <a:lnTo>
                    <a:pt x="3263737" y="111625"/>
                  </a:lnTo>
                  <a:cubicBezTo>
                    <a:pt x="3263737" y="116154"/>
                    <a:pt x="3267467" y="120150"/>
                    <a:pt x="3272263" y="120150"/>
                  </a:cubicBezTo>
                  <a:lnTo>
                    <a:pt x="3331139" y="120150"/>
                  </a:lnTo>
                  <a:cubicBezTo>
                    <a:pt x="3348722" y="120150"/>
                    <a:pt x="3362841" y="134270"/>
                    <a:pt x="3362841" y="151852"/>
                  </a:cubicBezTo>
                  <a:lnTo>
                    <a:pt x="3362841" y="565850"/>
                  </a:lnTo>
                  <a:cubicBezTo>
                    <a:pt x="3362841" y="587696"/>
                    <a:pt x="3345258" y="605278"/>
                    <a:pt x="3323413" y="605278"/>
                  </a:cubicBezTo>
                  <a:lnTo>
                    <a:pt x="3280255" y="605278"/>
                  </a:lnTo>
                  <a:cubicBezTo>
                    <a:pt x="3274393" y="605278"/>
                    <a:pt x="3269599" y="610074"/>
                    <a:pt x="3269599" y="615934"/>
                  </a:cubicBezTo>
                  <a:lnTo>
                    <a:pt x="3269599" y="686266"/>
                  </a:lnTo>
                  <a:cubicBezTo>
                    <a:pt x="3269599" y="696123"/>
                    <a:pt x="3265869" y="705181"/>
                    <a:pt x="3258943" y="712374"/>
                  </a:cubicBezTo>
                  <a:cubicBezTo>
                    <a:pt x="3252016" y="719301"/>
                    <a:pt x="3242958" y="723030"/>
                    <a:pt x="3233101" y="723030"/>
                  </a:cubicBezTo>
                  <a:lnTo>
                    <a:pt x="3232834" y="723030"/>
                  </a:lnTo>
                  <a:lnTo>
                    <a:pt x="3045017" y="721432"/>
                  </a:lnTo>
                  <a:lnTo>
                    <a:pt x="2941917" y="721432"/>
                  </a:lnTo>
                  <a:cubicBezTo>
                    <a:pt x="2935258" y="721432"/>
                    <a:pt x="2928863" y="717436"/>
                    <a:pt x="2926732" y="711042"/>
                  </a:cubicBezTo>
                  <a:cubicBezTo>
                    <a:pt x="2924068" y="703582"/>
                    <a:pt x="2927532" y="695324"/>
                    <a:pt x="2934725" y="692127"/>
                  </a:cubicBezTo>
                  <a:cubicBezTo>
                    <a:pt x="2965628" y="677208"/>
                    <a:pt x="3009851" y="643374"/>
                    <a:pt x="3030631" y="612471"/>
                  </a:cubicBezTo>
                  <a:cubicBezTo>
                    <a:pt x="3068727" y="555460"/>
                    <a:pt x="3087909" y="471009"/>
                    <a:pt x="3087909" y="361249"/>
                  </a:cubicBezTo>
                  <a:cubicBezTo>
                    <a:pt x="3087909" y="253354"/>
                    <a:pt x="3068994" y="169436"/>
                    <a:pt x="3031697" y="111625"/>
                  </a:cubicBezTo>
                  <a:cubicBezTo>
                    <a:pt x="2995199" y="54880"/>
                    <a:pt x="2942184" y="27174"/>
                    <a:pt x="2869188" y="27174"/>
                  </a:cubicBezTo>
                  <a:cubicBezTo>
                    <a:pt x="2796193" y="27174"/>
                    <a:pt x="2742911" y="54880"/>
                    <a:pt x="2706680" y="111891"/>
                  </a:cubicBezTo>
                  <a:cubicBezTo>
                    <a:pt x="2669649" y="169968"/>
                    <a:pt x="2650734" y="253886"/>
                    <a:pt x="2650734" y="360982"/>
                  </a:cubicBezTo>
                  <a:cubicBezTo>
                    <a:pt x="2650734" y="470210"/>
                    <a:pt x="2669915" y="554661"/>
                    <a:pt x="2708012" y="611938"/>
                  </a:cubicBezTo>
                  <a:cubicBezTo>
                    <a:pt x="2730390" y="645506"/>
                    <a:pt x="2774347" y="674278"/>
                    <a:pt x="2808447" y="688131"/>
                  </a:cubicBezTo>
                  <a:cubicBezTo>
                    <a:pt x="2814042" y="690529"/>
                    <a:pt x="2818305" y="695856"/>
                    <a:pt x="2818571" y="701984"/>
                  </a:cubicBezTo>
                  <a:cubicBezTo>
                    <a:pt x="2818837" y="710775"/>
                    <a:pt x="2811644" y="717702"/>
                    <a:pt x="2803386" y="717702"/>
                  </a:cubicBezTo>
                  <a:lnTo>
                    <a:pt x="2803119" y="717702"/>
                  </a:lnTo>
                  <a:lnTo>
                    <a:pt x="2684568" y="716104"/>
                  </a:lnTo>
                  <a:lnTo>
                    <a:pt x="2553229" y="714239"/>
                  </a:lnTo>
                  <a:cubicBezTo>
                    <a:pt x="2534314" y="713972"/>
                    <a:pt x="2519129" y="698787"/>
                    <a:pt x="2518862" y="679872"/>
                  </a:cubicBezTo>
                  <a:lnTo>
                    <a:pt x="2518596" y="670282"/>
                  </a:lnTo>
                  <a:lnTo>
                    <a:pt x="2519395" y="520561"/>
                  </a:lnTo>
                  <a:cubicBezTo>
                    <a:pt x="2519395" y="519495"/>
                    <a:pt x="2518862" y="518962"/>
                    <a:pt x="2518596" y="518429"/>
                  </a:cubicBezTo>
                  <a:cubicBezTo>
                    <a:pt x="2518330" y="517897"/>
                    <a:pt x="2517530" y="517630"/>
                    <a:pt x="2516465" y="517630"/>
                  </a:cubicBezTo>
                  <a:lnTo>
                    <a:pt x="2443203" y="517630"/>
                  </a:lnTo>
                  <a:cubicBezTo>
                    <a:pt x="2440272" y="517630"/>
                    <a:pt x="2437875" y="520028"/>
                    <a:pt x="2437875" y="522958"/>
                  </a:cubicBezTo>
                  <a:lnTo>
                    <a:pt x="2437875" y="581568"/>
                  </a:lnTo>
                  <a:cubicBezTo>
                    <a:pt x="2437875" y="594622"/>
                    <a:pt x="2427218" y="605278"/>
                    <a:pt x="2414164" y="605278"/>
                  </a:cubicBezTo>
                  <a:lnTo>
                    <a:pt x="2236737" y="605278"/>
                  </a:lnTo>
                  <a:cubicBezTo>
                    <a:pt x="2231941" y="605278"/>
                    <a:pt x="2227147" y="603946"/>
                    <a:pt x="2223683" y="601016"/>
                  </a:cubicBezTo>
                  <a:cubicBezTo>
                    <a:pt x="2217555" y="595954"/>
                    <a:pt x="2214892" y="588228"/>
                    <a:pt x="2216490" y="580502"/>
                  </a:cubicBezTo>
                  <a:cubicBezTo>
                    <a:pt x="2221019" y="560522"/>
                    <a:pt x="2230610" y="537877"/>
                    <a:pt x="2245529" y="513367"/>
                  </a:cubicBezTo>
                  <a:cubicBezTo>
                    <a:pt x="2263111" y="484329"/>
                    <a:pt x="2304138" y="447032"/>
                    <a:pt x="2371006" y="399345"/>
                  </a:cubicBezTo>
                  <a:cubicBezTo>
                    <a:pt x="2413365" y="369241"/>
                    <a:pt x="2442937" y="345797"/>
                    <a:pt x="2459454" y="330079"/>
                  </a:cubicBezTo>
                  <a:cubicBezTo>
                    <a:pt x="2475171" y="314894"/>
                    <a:pt x="2488492" y="295979"/>
                    <a:pt x="2498882" y="273334"/>
                  </a:cubicBezTo>
                  <a:cubicBezTo>
                    <a:pt x="2509272" y="251223"/>
                    <a:pt x="2514334" y="226447"/>
                    <a:pt x="2514334" y="200073"/>
                  </a:cubicBezTo>
                  <a:cubicBezTo>
                    <a:pt x="2514334" y="150254"/>
                    <a:pt x="2497550" y="110027"/>
                    <a:pt x="2463450" y="76726"/>
                  </a:cubicBezTo>
                  <a:cubicBezTo>
                    <a:pt x="2429083" y="43424"/>
                    <a:pt x="2381130" y="26641"/>
                    <a:pt x="2320655" y="26641"/>
                  </a:cubicBezTo>
                  <a:cubicBezTo>
                    <a:pt x="2283625" y="26641"/>
                    <a:pt x="2248991" y="33834"/>
                    <a:pt x="2217555" y="47687"/>
                  </a:cubicBezTo>
                  <a:cubicBezTo>
                    <a:pt x="2186919" y="61274"/>
                    <a:pt x="2162409" y="83652"/>
                    <a:pt x="2144561" y="114023"/>
                  </a:cubicBezTo>
                  <a:cubicBezTo>
                    <a:pt x="2128043" y="142262"/>
                    <a:pt x="2118985" y="184354"/>
                    <a:pt x="2117387" y="239234"/>
                  </a:cubicBezTo>
                  <a:cubicBezTo>
                    <a:pt x="2117387" y="240567"/>
                    <a:pt x="2118452" y="241632"/>
                    <a:pt x="2119784" y="241632"/>
                  </a:cubicBezTo>
                  <a:lnTo>
                    <a:pt x="2205567" y="245628"/>
                  </a:lnTo>
                  <a:cubicBezTo>
                    <a:pt x="2210896" y="245894"/>
                    <a:pt x="2215158" y="241898"/>
                    <a:pt x="2215691" y="236571"/>
                  </a:cubicBezTo>
                  <a:cubicBezTo>
                    <a:pt x="2218888" y="195543"/>
                    <a:pt x="2226347" y="165440"/>
                    <a:pt x="2238335" y="144926"/>
                  </a:cubicBezTo>
                  <a:cubicBezTo>
                    <a:pt x="2253255" y="118818"/>
                    <a:pt x="2278030" y="104965"/>
                    <a:pt x="2309200" y="104965"/>
                  </a:cubicBezTo>
                  <a:cubicBezTo>
                    <a:pt x="2331311" y="104965"/>
                    <a:pt x="2350227" y="113223"/>
                    <a:pt x="2365145" y="129475"/>
                  </a:cubicBezTo>
                  <a:cubicBezTo>
                    <a:pt x="2379798" y="145459"/>
                    <a:pt x="2386991" y="165706"/>
                    <a:pt x="2386991" y="189682"/>
                  </a:cubicBezTo>
                  <a:cubicBezTo>
                    <a:pt x="2386991" y="220319"/>
                    <a:pt x="2377933" y="248026"/>
                    <a:pt x="2359817" y="272535"/>
                  </a:cubicBezTo>
                  <a:cubicBezTo>
                    <a:pt x="2342767" y="295713"/>
                    <a:pt x="2308933" y="330346"/>
                    <a:pt x="2256451" y="378566"/>
                  </a:cubicBezTo>
                  <a:cubicBezTo>
                    <a:pt x="2218089" y="413998"/>
                    <a:pt x="2187984" y="446766"/>
                    <a:pt x="2166938" y="476337"/>
                  </a:cubicBezTo>
                  <a:cubicBezTo>
                    <a:pt x="2146159" y="505375"/>
                    <a:pt x="2130973" y="535746"/>
                    <a:pt x="2121915" y="566383"/>
                  </a:cubicBezTo>
                  <a:cubicBezTo>
                    <a:pt x="2114989" y="589560"/>
                    <a:pt x="2109661" y="639911"/>
                    <a:pt x="2108063" y="675343"/>
                  </a:cubicBezTo>
                  <a:cubicBezTo>
                    <a:pt x="2107263" y="696390"/>
                    <a:pt x="2090213" y="712640"/>
                    <a:pt x="2069167" y="712640"/>
                  </a:cubicBezTo>
                  <a:lnTo>
                    <a:pt x="2020148" y="712640"/>
                  </a:lnTo>
                  <a:lnTo>
                    <a:pt x="13833" y="712640"/>
                  </a:lnTo>
                  <a:cubicBezTo>
                    <a:pt x="7440" y="712640"/>
                    <a:pt x="1579" y="708378"/>
                    <a:pt x="247" y="701984"/>
                  </a:cubicBezTo>
                  <a:cubicBezTo>
                    <a:pt x="-1352" y="693459"/>
                    <a:pt x="5042" y="686000"/>
                    <a:pt x="13301" y="686000"/>
                  </a:cubicBezTo>
                  <a:lnTo>
                    <a:pt x="2020148" y="686000"/>
                  </a:lnTo>
                  <a:lnTo>
                    <a:pt x="2069167" y="686000"/>
                  </a:lnTo>
                  <a:cubicBezTo>
                    <a:pt x="2075827" y="686000"/>
                    <a:pt x="2081155" y="680938"/>
                    <a:pt x="2081421" y="674278"/>
                  </a:cubicBezTo>
                  <a:cubicBezTo>
                    <a:pt x="2082753" y="637780"/>
                    <a:pt x="2088614" y="584764"/>
                    <a:pt x="2096340" y="558923"/>
                  </a:cubicBezTo>
                  <a:cubicBezTo>
                    <a:pt x="2106197" y="525355"/>
                    <a:pt x="2122715" y="492322"/>
                    <a:pt x="2145359" y="460885"/>
                  </a:cubicBezTo>
                  <a:cubicBezTo>
                    <a:pt x="2167738" y="429983"/>
                    <a:pt x="2198907" y="395615"/>
                    <a:pt x="2238602" y="358851"/>
                  </a:cubicBezTo>
                  <a:cubicBezTo>
                    <a:pt x="2289219" y="312496"/>
                    <a:pt x="2322787" y="278130"/>
                    <a:pt x="2338505" y="256817"/>
                  </a:cubicBezTo>
                  <a:cubicBezTo>
                    <a:pt x="2353157" y="236836"/>
                    <a:pt x="2360350" y="214991"/>
                    <a:pt x="2360350" y="189682"/>
                  </a:cubicBezTo>
                  <a:cubicBezTo>
                    <a:pt x="2360350" y="172366"/>
                    <a:pt x="2355555" y="158512"/>
                    <a:pt x="2345431" y="147590"/>
                  </a:cubicBezTo>
                  <a:cubicBezTo>
                    <a:pt x="2335574" y="136934"/>
                    <a:pt x="2323852" y="131872"/>
                    <a:pt x="2309200" y="131872"/>
                  </a:cubicBezTo>
                  <a:cubicBezTo>
                    <a:pt x="2287088" y="131872"/>
                    <a:pt x="2271903" y="140397"/>
                    <a:pt x="2261247" y="158512"/>
                  </a:cubicBezTo>
                  <a:cubicBezTo>
                    <a:pt x="2251389" y="175296"/>
                    <a:pt x="2244995" y="202470"/>
                    <a:pt x="2242331" y="238968"/>
                  </a:cubicBezTo>
                  <a:cubicBezTo>
                    <a:pt x="2240733" y="258682"/>
                    <a:pt x="2224215" y="273334"/>
                    <a:pt x="2204501" y="272535"/>
                  </a:cubicBezTo>
                  <a:lnTo>
                    <a:pt x="2118719" y="268539"/>
                  </a:lnTo>
                  <a:cubicBezTo>
                    <a:pt x="2103001" y="267740"/>
                    <a:pt x="2090746" y="254420"/>
                    <a:pt x="2091012" y="238968"/>
                  </a:cubicBezTo>
                  <a:cubicBezTo>
                    <a:pt x="2092611" y="179559"/>
                    <a:pt x="2102734" y="133204"/>
                    <a:pt x="2121649" y="100969"/>
                  </a:cubicBezTo>
                  <a:cubicBezTo>
                    <a:pt x="2142429" y="65803"/>
                    <a:pt x="2170935" y="39695"/>
                    <a:pt x="2206633" y="23710"/>
                  </a:cubicBezTo>
                  <a:cubicBezTo>
                    <a:pt x="2241533" y="7992"/>
                    <a:pt x="2279895" y="0"/>
                    <a:pt x="232065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B4ADEB2-9858-4A7B-AE74-51CFC39D0568}"/>
                </a:ext>
              </a:extLst>
            </p:cNvPr>
            <p:cNvSpPr/>
            <p:nvPr/>
          </p:nvSpPr>
          <p:spPr>
            <a:xfrm>
              <a:off x="11477118" y="5890245"/>
              <a:ext cx="258415" cy="293048"/>
            </a:xfrm>
            <a:custGeom>
              <a:avLst/>
              <a:gdLst>
                <a:gd name="connsiteX0" fmla="*/ 440715 w 533434"/>
                <a:gd name="connsiteY0" fmla="*/ 250808 h 604925"/>
                <a:gd name="connsiteX1" fmla="*/ 335252 w 533434"/>
                <a:gd name="connsiteY1" fmla="*/ 523875 h 604925"/>
                <a:gd name="connsiteX2" fmla="*/ 96381 w 533434"/>
                <a:gd name="connsiteY2" fmla="*/ 354677 h 604925"/>
                <a:gd name="connsiteX3" fmla="*/ 201843 w 533434"/>
                <a:gd name="connsiteY3" fmla="*/ 81610 h 604925"/>
                <a:gd name="connsiteX4" fmla="*/ 440715 w 533434"/>
                <a:gd name="connsiteY4" fmla="*/ 250808 h 6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34" h="604925">
                  <a:moveTo>
                    <a:pt x="440715" y="250808"/>
                  </a:moveTo>
                  <a:cubicBezTo>
                    <a:pt x="477555" y="372936"/>
                    <a:pt x="430337" y="495192"/>
                    <a:pt x="335252" y="523875"/>
                  </a:cubicBezTo>
                  <a:cubicBezTo>
                    <a:pt x="240167" y="552557"/>
                    <a:pt x="133221" y="476805"/>
                    <a:pt x="96381" y="354677"/>
                  </a:cubicBezTo>
                  <a:cubicBezTo>
                    <a:pt x="59541" y="232549"/>
                    <a:pt x="106758" y="110293"/>
                    <a:pt x="201843" y="81610"/>
                  </a:cubicBezTo>
                  <a:cubicBezTo>
                    <a:pt x="296928" y="52928"/>
                    <a:pt x="403875" y="128680"/>
                    <a:pt x="440715" y="250808"/>
                  </a:cubicBez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0C44094-553E-44B1-8AA3-A91943ABDA2A}"/>
                </a:ext>
              </a:extLst>
            </p:cNvPr>
            <p:cNvSpPr/>
            <p:nvPr/>
          </p:nvSpPr>
          <p:spPr>
            <a:xfrm>
              <a:off x="10433420" y="5924696"/>
              <a:ext cx="186485" cy="506174"/>
            </a:xfrm>
            <a:custGeom>
              <a:avLst/>
              <a:gdLst>
                <a:gd name="connsiteX0" fmla="*/ 190551 w 384952"/>
                <a:gd name="connsiteY0" fmla="*/ 1041847 h 1044871"/>
                <a:gd name="connsiteX1" fmla="*/ 42620 w 384952"/>
                <a:gd name="connsiteY1" fmla="*/ 898315 h 1044871"/>
                <a:gd name="connsiteX2" fmla="*/ 4124 w 384952"/>
                <a:gd name="connsiteY2" fmla="*/ 523811 h 1044871"/>
                <a:gd name="connsiteX3" fmla="*/ 42069 w 384952"/>
                <a:gd name="connsiteY3" fmla="*/ 151506 h 1044871"/>
                <a:gd name="connsiteX4" fmla="*/ 192201 w 384952"/>
                <a:gd name="connsiteY4" fmla="*/ 4124 h 1044871"/>
                <a:gd name="connsiteX5" fmla="*/ 342333 w 384952"/>
                <a:gd name="connsiteY5" fmla="*/ 148207 h 1044871"/>
                <a:gd name="connsiteX6" fmla="*/ 380828 w 384952"/>
                <a:gd name="connsiteY6" fmla="*/ 523261 h 1044871"/>
                <a:gd name="connsiteX7" fmla="*/ 352231 w 384952"/>
                <a:gd name="connsiteY7" fmla="*/ 848821 h 1044871"/>
                <a:gd name="connsiteX8" fmla="*/ 190551 w 384952"/>
                <a:gd name="connsiteY8" fmla="*/ 1041847 h 1044871"/>
                <a:gd name="connsiteX9" fmla="*/ 192201 w 384952"/>
                <a:gd name="connsiteY9" fmla="*/ 59118 h 1044871"/>
                <a:gd name="connsiteX10" fmla="*/ 94313 w 384952"/>
                <a:gd name="connsiteY10" fmla="*/ 166905 h 1044871"/>
                <a:gd name="connsiteX11" fmla="*/ 58567 w 384952"/>
                <a:gd name="connsiteY11" fmla="*/ 524361 h 1044871"/>
                <a:gd name="connsiteX12" fmla="*/ 94863 w 384952"/>
                <a:gd name="connsiteY12" fmla="*/ 882917 h 1044871"/>
                <a:gd name="connsiteX13" fmla="*/ 190001 w 384952"/>
                <a:gd name="connsiteY13" fmla="*/ 987404 h 1044871"/>
                <a:gd name="connsiteX14" fmla="*/ 297788 w 384952"/>
                <a:gd name="connsiteY14" fmla="*/ 840022 h 1044871"/>
                <a:gd name="connsiteX15" fmla="*/ 325284 w 384952"/>
                <a:gd name="connsiteY15" fmla="*/ 523261 h 1044871"/>
                <a:gd name="connsiteX16" fmla="*/ 288989 w 384952"/>
                <a:gd name="connsiteY16" fmla="*/ 164155 h 1044871"/>
                <a:gd name="connsiteX17" fmla="*/ 192201 w 384952"/>
                <a:gd name="connsiteY17" fmla="*/ 59118 h 1044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4952" h="1044871">
                  <a:moveTo>
                    <a:pt x="190551" y="1041847"/>
                  </a:moveTo>
                  <a:cubicBezTo>
                    <a:pt x="121260" y="1041847"/>
                    <a:pt x="71216" y="993453"/>
                    <a:pt x="42620" y="898315"/>
                  </a:cubicBezTo>
                  <a:cubicBezTo>
                    <a:pt x="16773" y="813625"/>
                    <a:pt x="4124" y="687141"/>
                    <a:pt x="4124" y="523811"/>
                  </a:cubicBezTo>
                  <a:cubicBezTo>
                    <a:pt x="4124" y="363780"/>
                    <a:pt x="16773" y="238396"/>
                    <a:pt x="42069" y="151506"/>
                  </a:cubicBezTo>
                  <a:cubicBezTo>
                    <a:pt x="70116" y="53618"/>
                    <a:pt x="120710" y="4124"/>
                    <a:pt x="192201" y="4124"/>
                  </a:cubicBezTo>
                  <a:cubicBezTo>
                    <a:pt x="263143" y="4124"/>
                    <a:pt x="313186" y="52519"/>
                    <a:pt x="342333" y="148207"/>
                  </a:cubicBezTo>
                  <a:cubicBezTo>
                    <a:pt x="368179" y="233446"/>
                    <a:pt x="380828" y="359381"/>
                    <a:pt x="380828" y="523261"/>
                  </a:cubicBezTo>
                  <a:cubicBezTo>
                    <a:pt x="380828" y="624998"/>
                    <a:pt x="371479" y="734435"/>
                    <a:pt x="352231" y="848821"/>
                  </a:cubicBezTo>
                  <a:cubicBezTo>
                    <a:pt x="331334" y="976955"/>
                    <a:pt x="276891" y="1041847"/>
                    <a:pt x="190551" y="1041847"/>
                  </a:cubicBezTo>
                  <a:close/>
                  <a:moveTo>
                    <a:pt x="192201" y="59118"/>
                  </a:moveTo>
                  <a:cubicBezTo>
                    <a:pt x="175703" y="59118"/>
                    <a:pt x="125659" y="59118"/>
                    <a:pt x="94313" y="166905"/>
                  </a:cubicBezTo>
                  <a:cubicBezTo>
                    <a:pt x="70666" y="248844"/>
                    <a:pt x="58567" y="369280"/>
                    <a:pt x="58567" y="524361"/>
                  </a:cubicBezTo>
                  <a:cubicBezTo>
                    <a:pt x="58567" y="682191"/>
                    <a:pt x="70666" y="803176"/>
                    <a:pt x="94863" y="882917"/>
                  </a:cubicBezTo>
                  <a:cubicBezTo>
                    <a:pt x="126759" y="987404"/>
                    <a:pt x="174604" y="987404"/>
                    <a:pt x="190001" y="987404"/>
                  </a:cubicBezTo>
                  <a:cubicBezTo>
                    <a:pt x="210899" y="987404"/>
                    <a:pt x="273591" y="987404"/>
                    <a:pt x="297788" y="840022"/>
                  </a:cubicBezTo>
                  <a:cubicBezTo>
                    <a:pt x="315936" y="728386"/>
                    <a:pt x="325284" y="621699"/>
                    <a:pt x="325284" y="523261"/>
                  </a:cubicBezTo>
                  <a:cubicBezTo>
                    <a:pt x="325284" y="365430"/>
                    <a:pt x="313186" y="244445"/>
                    <a:pt x="288989" y="164155"/>
                  </a:cubicBezTo>
                  <a:cubicBezTo>
                    <a:pt x="258193" y="59118"/>
                    <a:pt x="208699" y="59118"/>
                    <a:pt x="192201" y="591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E6F65D3-6563-4713-9BE8-7CF9A939064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503154"/>
              <a:ext cx="8181474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7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6F65D3-6563-4713-9BE8-7CF9A9390645}"/>
              </a:ext>
            </a:extLst>
          </p:cNvPr>
          <p:cNvCxnSpPr>
            <a:cxnSpLocks/>
          </p:cNvCxnSpPr>
          <p:nvPr/>
        </p:nvCxnSpPr>
        <p:spPr>
          <a:xfrm>
            <a:off x="0" y="6423750"/>
            <a:ext cx="12192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1636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8">
            <a:extLst>
              <a:ext uri="{FF2B5EF4-FFF2-40B4-BE49-F238E27FC236}">
                <a16:creationId xmlns:a16="http://schemas.microsoft.com/office/drawing/2014/main" id="{93E67ACF-D539-40D6-8928-FD08E0C1594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74333" y="1280160"/>
            <a:ext cx="2394857" cy="401465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48550" y="1280160"/>
            <a:ext cx="2394857" cy="401465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58C3F89D-390F-4B44-BAE7-BC48E24419F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22768" y="1280160"/>
            <a:ext cx="2394857" cy="401465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701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9170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54240" y="1"/>
            <a:ext cx="493776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Sent to Back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65C6B54-DDC7-4504-9020-1DB1163A8C8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554287" y="2394903"/>
            <a:ext cx="3399907" cy="206819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 and Bring to Front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98950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1201783"/>
            <a:ext cx="6096000" cy="445443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9201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" y="0"/>
            <a:ext cx="1219199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Sent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97002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09211" y="259081"/>
            <a:ext cx="5686699" cy="633984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그림 개체 틀 8">
            <a:extLst>
              <a:ext uri="{FF2B5EF4-FFF2-40B4-BE49-F238E27FC236}">
                <a16:creationId xmlns:a16="http://schemas.microsoft.com/office/drawing/2014/main" id="{1A35D679-466B-47E8-8AF0-97147672D71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6093" y="259080"/>
            <a:ext cx="5686699" cy="308501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C1DFE556-303C-4416-AAED-947D630FEAE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96093" y="3513910"/>
            <a:ext cx="5686699" cy="308501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7612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3CA5F7E-D45F-4887-AF9C-BB7E27A9C9CE}"/>
              </a:ext>
            </a:extLst>
          </p:cNvPr>
          <p:cNvSpPr/>
          <p:nvPr userDrawn="1"/>
        </p:nvSpPr>
        <p:spPr>
          <a:xfrm>
            <a:off x="7228120" y="1876149"/>
            <a:ext cx="4320000" cy="43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00213" y="653142"/>
            <a:ext cx="432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7548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7D7898D-D468-435D-8064-94CFFEA0BEC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99092" y="1283844"/>
            <a:ext cx="5035481" cy="4946542"/>
          </a:xfrm>
          <a:custGeom>
            <a:avLst/>
            <a:gdLst>
              <a:gd name="connsiteX0" fmla="*/ 0 w 5035481"/>
              <a:gd name="connsiteY0" fmla="*/ 0 h 4946542"/>
              <a:gd name="connsiteX1" fmla="*/ 5035481 w 5035481"/>
              <a:gd name="connsiteY1" fmla="*/ 1150274 h 4946542"/>
              <a:gd name="connsiteX2" fmla="*/ 1532975 w 5035481"/>
              <a:gd name="connsiteY2" fmla="*/ 4946542 h 4946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35481" h="4946542">
                <a:moveTo>
                  <a:pt x="0" y="0"/>
                </a:moveTo>
                <a:lnTo>
                  <a:pt x="5035481" y="1150274"/>
                </a:lnTo>
                <a:lnTo>
                  <a:pt x="1532975" y="49465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47096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">
            <a:extLst>
              <a:ext uri="{FF2B5EF4-FFF2-40B4-BE49-F238E27FC236}">
                <a16:creationId xmlns:a16="http://schemas.microsoft.com/office/drawing/2014/main" id="{C3972A01-3217-4DBC-8F64-02137077AA22}"/>
              </a:ext>
            </a:extLst>
          </p:cNvPr>
          <p:cNvSpPr/>
          <p:nvPr userDrawn="1"/>
        </p:nvSpPr>
        <p:spPr>
          <a:xfrm>
            <a:off x="766353" y="2307771"/>
            <a:ext cx="2688000" cy="209005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6" name="직사각형 1"/>
          <p:cNvSpPr/>
          <p:nvPr userDrawn="1"/>
        </p:nvSpPr>
        <p:spPr>
          <a:xfrm>
            <a:off x="3" y="0"/>
            <a:ext cx="12191999" cy="2376000"/>
          </a:xfrm>
          <a:custGeom>
            <a:avLst/>
            <a:gdLst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2483768 w 9143999"/>
              <a:gd name="connsiteY3" fmla="*/ 2376000 h 2376000"/>
              <a:gd name="connsiteX4" fmla="*/ 539552 w 9143999"/>
              <a:gd name="connsiteY4" fmla="*/ 1574014 h 2376000"/>
              <a:gd name="connsiteX5" fmla="*/ 539552 w 9143999"/>
              <a:gd name="connsiteY5" fmla="*/ 2376000 h 2376000"/>
              <a:gd name="connsiteX6" fmla="*/ 0 w 9143999"/>
              <a:gd name="connsiteY6" fmla="*/ 2376000 h 2376000"/>
              <a:gd name="connsiteX7" fmla="*/ 0 w 9143999"/>
              <a:gd name="connsiteY7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2483768 w 9143999"/>
              <a:gd name="connsiteY3" fmla="*/ 2376000 h 2376000"/>
              <a:gd name="connsiteX4" fmla="*/ 539552 w 9143999"/>
              <a:gd name="connsiteY4" fmla="*/ 2376000 h 2376000"/>
              <a:gd name="connsiteX5" fmla="*/ 0 w 9143999"/>
              <a:gd name="connsiteY5" fmla="*/ 2376000 h 2376000"/>
              <a:gd name="connsiteX6" fmla="*/ 0 w 9143999"/>
              <a:gd name="connsiteY6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539552 w 9143999"/>
              <a:gd name="connsiteY3" fmla="*/ 2376000 h 2376000"/>
              <a:gd name="connsiteX4" fmla="*/ 0 w 9143999"/>
              <a:gd name="connsiteY4" fmla="*/ 2376000 h 2376000"/>
              <a:gd name="connsiteX5" fmla="*/ 0 w 9143999"/>
              <a:gd name="connsiteY5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0 w 9143999"/>
              <a:gd name="connsiteY3" fmla="*/ 2376000 h 2376000"/>
              <a:gd name="connsiteX4" fmla="*/ 0 w 9143999"/>
              <a:gd name="connsiteY4" fmla="*/ 0 h 23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3999" h="2376000">
                <a:moveTo>
                  <a:pt x="0" y="0"/>
                </a:moveTo>
                <a:lnTo>
                  <a:pt x="9143999" y="0"/>
                </a:lnTo>
                <a:lnTo>
                  <a:pt x="9143999" y="2376000"/>
                </a:lnTo>
                <a:lnTo>
                  <a:pt x="0" y="237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89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D8CC45C-6E96-4347-9DCC-12654281B22A}"/>
              </a:ext>
            </a:extLst>
          </p:cNvPr>
          <p:cNvSpPr/>
          <p:nvPr userDrawn="1"/>
        </p:nvSpPr>
        <p:spPr>
          <a:xfrm>
            <a:off x="766353" y="1393365"/>
            <a:ext cx="2688000" cy="982637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6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910353" y="1537463"/>
            <a:ext cx="2400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9AB778C3-4416-46DA-B1EA-BB9C2BC49B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31440CE-3800-4D39-949F-81FEC5BA788E}"/>
              </a:ext>
            </a:extLst>
          </p:cNvPr>
          <p:cNvGrpSpPr/>
          <p:nvPr userDrawn="1"/>
        </p:nvGrpSpPr>
        <p:grpSpPr>
          <a:xfrm>
            <a:off x="0" y="5728740"/>
            <a:ext cx="12192000" cy="723192"/>
            <a:chOff x="0" y="5808144"/>
            <a:chExt cx="12192000" cy="723192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89C862F-1397-4E34-B00C-512D9677DCF2}"/>
                </a:ext>
              </a:extLst>
            </p:cNvPr>
            <p:cNvSpPr/>
            <p:nvPr/>
          </p:nvSpPr>
          <p:spPr>
            <a:xfrm>
              <a:off x="7651033" y="5808144"/>
              <a:ext cx="4540967" cy="723192"/>
            </a:xfrm>
            <a:custGeom>
              <a:avLst/>
              <a:gdLst>
                <a:gd name="connsiteX0" fmla="*/ 2320655 w 4540967"/>
                <a:gd name="connsiteY0" fmla="*/ 0 h 723192"/>
                <a:gd name="connsiteX1" fmla="*/ 2481565 w 4540967"/>
                <a:gd name="connsiteY1" fmla="*/ 57012 h 723192"/>
                <a:gd name="connsiteX2" fmla="*/ 2540708 w 4540967"/>
                <a:gd name="connsiteY2" fmla="*/ 199540 h 723192"/>
                <a:gd name="connsiteX3" fmla="*/ 2522858 w 4540967"/>
                <a:gd name="connsiteY3" fmla="*/ 283991 h 723192"/>
                <a:gd name="connsiteX4" fmla="*/ 2477836 w 4540967"/>
                <a:gd name="connsiteY4" fmla="*/ 348728 h 723192"/>
                <a:gd name="connsiteX5" fmla="*/ 2386458 w 4540967"/>
                <a:gd name="connsiteY5" fmla="*/ 420658 h 723192"/>
                <a:gd name="connsiteX6" fmla="*/ 2268440 w 4540967"/>
                <a:gd name="connsiteY6" fmla="*/ 526955 h 723192"/>
                <a:gd name="connsiteX7" fmla="*/ 2244463 w 4540967"/>
                <a:gd name="connsiteY7" fmla="*/ 578371 h 723192"/>
                <a:gd name="connsiteX8" fmla="*/ 2411501 w 4540967"/>
                <a:gd name="connsiteY8" fmla="*/ 578371 h 723192"/>
                <a:gd name="connsiteX9" fmla="*/ 2411501 w 4540967"/>
                <a:gd name="connsiteY9" fmla="*/ 522692 h 723192"/>
                <a:gd name="connsiteX10" fmla="*/ 2443469 w 4540967"/>
                <a:gd name="connsiteY10" fmla="*/ 490723 h 723192"/>
                <a:gd name="connsiteX11" fmla="*/ 2515932 w 4540967"/>
                <a:gd name="connsiteY11" fmla="*/ 490723 h 723192"/>
                <a:gd name="connsiteX12" fmla="*/ 2533248 w 4540967"/>
                <a:gd name="connsiteY12" fmla="*/ 495785 h 723192"/>
                <a:gd name="connsiteX13" fmla="*/ 2546303 w 4540967"/>
                <a:gd name="connsiteY13" fmla="*/ 520294 h 723192"/>
                <a:gd name="connsiteX14" fmla="*/ 2545503 w 4540967"/>
                <a:gd name="connsiteY14" fmla="*/ 670015 h 723192"/>
                <a:gd name="connsiteX15" fmla="*/ 2545770 w 4540967"/>
                <a:gd name="connsiteY15" fmla="*/ 679073 h 723192"/>
                <a:gd name="connsiteX16" fmla="*/ 2554029 w 4540967"/>
                <a:gd name="connsiteY16" fmla="*/ 687332 h 723192"/>
                <a:gd name="connsiteX17" fmla="*/ 2685367 w 4540967"/>
                <a:gd name="connsiteY17" fmla="*/ 689196 h 723192"/>
                <a:gd name="connsiteX18" fmla="*/ 2755432 w 4540967"/>
                <a:gd name="connsiteY18" fmla="*/ 690262 h 723192"/>
                <a:gd name="connsiteX19" fmla="*/ 2686433 w 4540967"/>
                <a:gd name="connsiteY19" fmla="*/ 626857 h 723192"/>
                <a:gd name="connsiteX20" fmla="*/ 2624892 w 4540967"/>
                <a:gd name="connsiteY20" fmla="*/ 361249 h 723192"/>
                <a:gd name="connsiteX21" fmla="*/ 2684834 w 4540967"/>
                <a:gd name="connsiteY21" fmla="*/ 97772 h 723192"/>
                <a:gd name="connsiteX22" fmla="*/ 2869188 w 4540967"/>
                <a:gd name="connsiteY22" fmla="*/ 0 h 723192"/>
                <a:gd name="connsiteX23" fmla="*/ 3054075 w 4540967"/>
                <a:gd name="connsiteY23" fmla="*/ 96440 h 723192"/>
                <a:gd name="connsiteX24" fmla="*/ 3114283 w 4540967"/>
                <a:gd name="connsiteY24" fmla="*/ 360450 h 723192"/>
                <a:gd name="connsiteX25" fmla="*/ 3052477 w 4540967"/>
                <a:gd name="connsiteY25" fmla="*/ 626325 h 723192"/>
                <a:gd name="connsiteX26" fmla="*/ 2981879 w 4540967"/>
                <a:gd name="connsiteY26" fmla="*/ 693992 h 723192"/>
                <a:gd name="connsiteX27" fmla="*/ 3045017 w 4540967"/>
                <a:gd name="connsiteY27" fmla="*/ 693992 h 723192"/>
                <a:gd name="connsiteX28" fmla="*/ 3232834 w 4540967"/>
                <a:gd name="connsiteY28" fmla="*/ 695590 h 723192"/>
                <a:gd name="connsiteX29" fmla="*/ 3240027 w 4540967"/>
                <a:gd name="connsiteY29" fmla="*/ 692660 h 723192"/>
                <a:gd name="connsiteX30" fmla="*/ 3242958 w 4540967"/>
                <a:gd name="connsiteY30" fmla="*/ 685467 h 723192"/>
                <a:gd name="connsiteX31" fmla="*/ 3242958 w 4540967"/>
                <a:gd name="connsiteY31" fmla="*/ 615402 h 723192"/>
                <a:gd name="connsiteX32" fmla="*/ 3280255 w 4540967"/>
                <a:gd name="connsiteY32" fmla="*/ 578104 h 723192"/>
                <a:gd name="connsiteX33" fmla="*/ 3323413 w 4540967"/>
                <a:gd name="connsiteY33" fmla="*/ 578104 h 723192"/>
                <a:gd name="connsiteX34" fmla="*/ 3336201 w 4540967"/>
                <a:gd name="connsiteY34" fmla="*/ 565317 h 723192"/>
                <a:gd name="connsiteX35" fmla="*/ 3336201 w 4540967"/>
                <a:gd name="connsiteY35" fmla="*/ 151586 h 723192"/>
                <a:gd name="connsiteX36" fmla="*/ 3331139 w 4540967"/>
                <a:gd name="connsiteY36" fmla="*/ 146524 h 723192"/>
                <a:gd name="connsiteX37" fmla="*/ 3272263 w 4540967"/>
                <a:gd name="connsiteY37" fmla="*/ 146524 h 723192"/>
                <a:gd name="connsiteX38" fmla="*/ 3237097 w 4540967"/>
                <a:gd name="connsiteY38" fmla="*/ 111359 h 723192"/>
                <a:gd name="connsiteX39" fmla="*/ 3237097 w 4540967"/>
                <a:gd name="connsiteY39" fmla="*/ 51151 h 723192"/>
                <a:gd name="connsiteX40" fmla="*/ 3276792 w 4540967"/>
                <a:gd name="connsiteY40" fmla="*/ 11456 h 723192"/>
                <a:gd name="connsiteX41" fmla="*/ 3471802 w 4540967"/>
                <a:gd name="connsiteY41" fmla="*/ 11456 h 723192"/>
                <a:gd name="connsiteX42" fmla="*/ 3511230 w 4540967"/>
                <a:gd name="connsiteY42" fmla="*/ 50884 h 723192"/>
                <a:gd name="connsiteX43" fmla="*/ 3511230 w 4540967"/>
                <a:gd name="connsiteY43" fmla="*/ 572776 h 723192"/>
                <a:gd name="connsiteX44" fmla="*/ 3516558 w 4540967"/>
                <a:gd name="connsiteY44" fmla="*/ 578104 h 723192"/>
                <a:gd name="connsiteX45" fmla="*/ 3570106 w 4540967"/>
                <a:gd name="connsiteY45" fmla="*/ 578104 h 723192"/>
                <a:gd name="connsiteX46" fmla="*/ 3599677 w 4540967"/>
                <a:gd name="connsiteY46" fmla="*/ 607676 h 723192"/>
                <a:gd name="connsiteX47" fmla="*/ 3599677 w 4540967"/>
                <a:gd name="connsiteY47" fmla="*/ 689463 h 723192"/>
                <a:gd name="connsiteX48" fmla="*/ 3606604 w 4540967"/>
                <a:gd name="connsiteY48" fmla="*/ 695856 h 723192"/>
                <a:gd name="connsiteX49" fmla="*/ 3741939 w 4540967"/>
                <a:gd name="connsiteY49" fmla="*/ 695856 h 723192"/>
                <a:gd name="connsiteX50" fmla="*/ 3755259 w 4540967"/>
                <a:gd name="connsiteY50" fmla="*/ 682802 h 723192"/>
                <a:gd name="connsiteX51" fmla="*/ 3756059 w 4540967"/>
                <a:gd name="connsiteY51" fmla="*/ 628189 h 723192"/>
                <a:gd name="connsiteX52" fmla="*/ 3795487 w 4540967"/>
                <a:gd name="connsiteY52" fmla="*/ 589294 h 723192"/>
                <a:gd name="connsiteX53" fmla="*/ 3918834 w 4540967"/>
                <a:gd name="connsiteY53" fmla="*/ 589294 h 723192"/>
                <a:gd name="connsiteX54" fmla="*/ 3939880 w 4540967"/>
                <a:gd name="connsiteY54" fmla="*/ 588761 h 723192"/>
                <a:gd name="connsiteX55" fmla="*/ 4026995 w 4540967"/>
                <a:gd name="connsiteY55" fmla="*/ 436909 h 723192"/>
                <a:gd name="connsiteX56" fmla="*/ 3916969 w 4540967"/>
                <a:gd name="connsiteY56" fmla="*/ 465681 h 723192"/>
                <a:gd name="connsiteX57" fmla="*/ 3778970 w 4540967"/>
                <a:gd name="connsiteY57" fmla="*/ 404940 h 723192"/>
                <a:gd name="connsiteX58" fmla="*/ 3722225 w 4540967"/>
                <a:gd name="connsiteY58" fmla="*/ 241366 h 723192"/>
                <a:gd name="connsiteX59" fmla="*/ 3782699 w 4540967"/>
                <a:gd name="connsiteY59" fmla="*/ 69000 h 723192"/>
                <a:gd name="connsiteX60" fmla="*/ 3951602 w 4540967"/>
                <a:gd name="connsiteY60" fmla="*/ 0 h 723192"/>
                <a:gd name="connsiteX61" fmla="*/ 4136755 w 4540967"/>
                <a:gd name="connsiteY61" fmla="*/ 85517 h 723192"/>
                <a:gd name="connsiteX62" fmla="*/ 4200693 w 4540967"/>
                <a:gd name="connsiteY62" fmla="*/ 359650 h 723192"/>
                <a:gd name="connsiteX63" fmla="*/ 4060029 w 4540967"/>
                <a:gd name="connsiteY63" fmla="*/ 695590 h 723192"/>
                <a:gd name="connsiteX64" fmla="*/ 4140751 w 4540967"/>
                <a:gd name="connsiteY64" fmla="*/ 695856 h 723192"/>
                <a:gd name="connsiteX65" fmla="*/ 4540967 w 4540967"/>
                <a:gd name="connsiteY65" fmla="*/ 695856 h 723192"/>
                <a:gd name="connsiteX66" fmla="*/ 4540967 w 4540967"/>
                <a:gd name="connsiteY66" fmla="*/ 723192 h 723192"/>
                <a:gd name="connsiteX67" fmla="*/ 4140751 w 4540967"/>
                <a:gd name="connsiteY67" fmla="*/ 722497 h 723192"/>
                <a:gd name="connsiteX68" fmla="*/ 3949737 w 4540967"/>
                <a:gd name="connsiteY68" fmla="*/ 721698 h 723192"/>
                <a:gd name="connsiteX69" fmla="*/ 3949737 w 4540967"/>
                <a:gd name="connsiteY69" fmla="*/ 695324 h 723192"/>
                <a:gd name="connsiteX70" fmla="*/ 4114377 w 4540967"/>
                <a:gd name="connsiteY70" fmla="*/ 613803 h 723192"/>
                <a:gd name="connsiteX71" fmla="*/ 4174052 w 4540967"/>
                <a:gd name="connsiteY71" fmla="*/ 359917 h 723192"/>
                <a:gd name="connsiteX72" fmla="*/ 4115709 w 4540967"/>
                <a:gd name="connsiteY72" fmla="*/ 102035 h 723192"/>
                <a:gd name="connsiteX73" fmla="*/ 3951602 w 4540967"/>
                <a:gd name="connsiteY73" fmla="*/ 26907 h 723192"/>
                <a:gd name="connsiteX74" fmla="*/ 3802414 w 4540967"/>
                <a:gd name="connsiteY74" fmla="*/ 86849 h 723192"/>
                <a:gd name="connsiteX75" fmla="*/ 3748599 w 4540967"/>
                <a:gd name="connsiteY75" fmla="*/ 241366 h 723192"/>
                <a:gd name="connsiteX76" fmla="*/ 3798151 w 4540967"/>
                <a:gd name="connsiteY76" fmla="*/ 386824 h 723192"/>
                <a:gd name="connsiteX77" fmla="*/ 3916702 w 4540967"/>
                <a:gd name="connsiteY77" fmla="*/ 439040 h 723192"/>
                <a:gd name="connsiteX78" fmla="*/ 4033921 w 4540967"/>
                <a:gd name="connsiteY78" fmla="*/ 399611 h 723192"/>
                <a:gd name="connsiteX79" fmla="*/ 4043245 w 4540967"/>
                <a:gd name="connsiteY79" fmla="*/ 392418 h 723192"/>
                <a:gd name="connsiteX80" fmla="*/ 4056300 w 4540967"/>
                <a:gd name="connsiteY80" fmla="*/ 399345 h 723192"/>
                <a:gd name="connsiteX81" fmla="*/ 4055501 w 4540967"/>
                <a:gd name="connsiteY81" fmla="*/ 411067 h 723192"/>
                <a:gd name="connsiteX82" fmla="*/ 3939613 w 4540967"/>
                <a:gd name="connsiteY82" fmla="*/ 615668 h 723192"/>
                <a:gd name="connsiteX83" fmla="*/ 3918567 w 4540967"/>
                <a:gd name="connsiteY83" fmla="*/ 616201 h 723192"/>
                <a:gd name="connsiteX84" fmla="*/ 3795220 w 4540967"/>
                <a:gd name="connsiteY84" fmla="*/ 616201 h 723192"/>
                <a:gd name="connsiteX85" fmla="*/ 3782433 w 4540967"/>
                <a:gd name="connsiteY85" fmla="*/ 628722 h 723192"/>
                <a:gd name="connsiteX86" fmla="*/ 3781634 w 4540967"/>
                <a:gd name="connsiteY86" fmla="*/ 683336 h 723192"/>
                <a:gd name="connsiteX87" fmla="*/ 3741673 w 4540967"/>
                <a:gd name="connsiteY87" fmla="*/ 722497 h 723192"/>
                <a:gd name="connsiteX88" fmla="*/ 3606337 w 4540967"/>
                <a:gd name="connsiteY88" fmla="*/ 722497 h 723192"/>
                <a:gd name="connsiteX89" fmla="*/ 3572771 w 4540967"/>
                <a:gd name="connsiteY89" fmla="*/ 689996 h 723192"/>
                <a:gd name="connsiteX90" fmla="*/ 3572771 w 4540967"/>
                <a:gd name="connsiteY90" fmla="*/ 689463 h 723192"/>
                <a:gd name="connsiteX91" fmla="*/ 3572771 w 4540967"/>
                <a:gd name="connsiteY91" fmla="*/ 607410 h 723192"/>
                <a:gd name="connsiteX92" fmla="*/ 3569840 w 4540967"/>
                <a:gd name="connsiteY92" fmla="*/ 604479 h 723192"/>
                <a:gd name="connsiteX93" fmla="*/ 3516558 w 4540967"/>
                <a:gd name="connsiteY93" fmla="*/ 604479 h 723192"/>
                <a:gd name="connsiteX94" fmla="*/ 3484589 w 4540967"/>
                <a:gd name="connsiteY94" fmla="*/ 572510 h 723192"/>
                <a:gd name="connsiteX95" fmla="*/ 3484589 w 4540967"/>
                <a:gd name="connsiteY95" fmla="*/ 51151 h 723192"/>
                <a:gd name="connsiteX96" fmla="*/ 3471802 w 4540967"/>
                <a:gd name="connsiteY96" fmla="*/ 38363 h 723192"/>
                <a:gd name="connsiteX97" fmla="*/ 3276792 w 4540967"/>
                <a:gd name="connsiteY97" fmla="*/ 38363 h 723192"/>
                <a:gd name="connsiteX98" fmla="*/ 3263737 w 4540967"/>
                <a:gd name="connsiteY98" fmla="*/ 51416 h 723192"/>
                <a:gd name="connsiteX99" fmla="*/ 3263737 w 4540967"/>
                <a:gd name="connsiteY99" fmla="*/ 111625 h 723192"/>
                <a:gd name="connsiteX100" fmla="*/ 3272263 w 4540967"/>
                <a:gd name="connsiteY100" fmla="*/ 120150 h 723192"/>
                <a:gd name="connsiteX101" fmla="*/ 3331139 w 4540967"/>
                <a:gd name="connsiteY101" fmla="*/ 120150 h 723192"/>
                <a:gd name="connsiteX102" fmla="*/ 3362841 w 4540967"/>
                <a:gd name="connsiteY102" fmla="*/ 151852 h 723192"/>
                <a:gd name="connsiteX103" fmla="*/ 3362841 w 4540967"/>
                <a:gd name="connsiteY103" fmla="*/ 565850 h 723192"/>
                <a:gd name="connsiteX104" fmla="*/ 3323413 w 4540967"/>
                <a:gd name="connsiteY104" fmla="*/ 605278 h 723192"/>
                <a:gd name="connsiteX105" fmla="*/ 3280255 w 4540967"/>
                <a:gd name="connsiteY105" fmla="*/ 605278 h 723192"/>
                <a:gd name="connsiteX106" fmla="*/ 3269599 w 4540967"/>
                <a:gd name="connsiteY106" fmla="*/ 615934 h 723192"/>
                <a:gd name="connsiteX107" fmla="*/ 3269599 w 4540967"/>
                <a:gd name="connsiteY107" fmla="*/ 686266 h 723192"/>
                <a:gd name="connsiteX108" fmla="*/ 3258943 w 4540967"/>
                <a:gd name="connsiteY108" fmla="*/ 712374 h 723192"/>
                <a:gd name="connsiteX109" fmla="*/ 3233101 w 4540967"/>
                <a:gd name="connsiteY109" fmla="*/ 723030 h 723192"/>
                <a:gd name="connsiteX110" fmla="*/ 3232834 w 4540967"/>
                <a:gd name="connsiteY110" fmla="*/ 723030 h 723192"/>
                <a:gd name="connsiteX111" fmla="*/ 3045017 w 4540967"/>
                <a:gd name="connsiteY111" fmla="*/ 721432 h 723192"/>
                <a:gd name="connsiteX112" fmla="*/ 2941917 w 4540967"/>
                <a:gd name="connsiteY112" fmla="*/ 721432 h 723192"/>
                <a:gd name="connsiteX113" fmla="*/ 2926732 w 4540967"/>
                <a:gd name="connsiteY113" fmla="*/ 711042 h 723192"/>
                <a:gd name="connsiteX114" fmla="*/ 2934725 w 4540967"/>
                <a:gd name="connsiteY114" fmla="*/ 692127 h 723192"/>
                <a:gd name="connsiteX115" fmla="*/ 3030631 w 4540967"/>
                <a:gd name="connsiteY115" fmla="*/ 612471 h 723192"/>
                <a:gd name="connsiteX116" fmla="*/ 3087909 w 4540967"/>
                <a:gd name="connsiteY116" fmla="*/ 361249 h 723192"/>
                <a:gd name="connsiteX117" fmla="*/ 3031697 w 4540967"/>
                <a:gd name="connsiteY117" fmla="*/ 111625 h 723192"/>
                <a:gd name="connsiteX118" fmla="*/ 2869188 w 4540967"/>
                <a:gd name="connsiteY118" fmla="*/ 27174 h 723192"/>
                <a:gd name="connsiteX119" fmla="*/ 2706680 w 4540967"/>
                <a:gd name="connsiteY119" fmla="*/ 111891 h 723192"/>
                <a:gd name="connsiteX120" fmla="*/ 2650734 w 4540967"/>
                <a:gd name="connsiteY120" fmla="*/ 360982 h 723192"/>
                <a:gd name="connsiteX121" fmla="*/ 2708012 w 4540967"/>
                <a:gd name="connsiteY121" fmla="*/ 611938 h 723192"/>
                <a:gd name="connsiteX122" fmla="*/ 2808447 w 4540967"/>
                <a:gd name="connsiteY122" fmla="*/ 688131 h 723192"/>
                <a:gd name="connsiteX123" fmla="*/ 2818571 w 4540967"/>
                <a:gd name="connsiteY123" fmla="*/ 701984 h 723192"/>
                <a:gd name="connsiteX124" fmla="*/ 2803386 w 4540967"/>
                <a:gd name="connsiteY124" fmla="*/ 717702 h 723192"/>
                <a:gd name="connsiteX125" fmla="*/ 2803119 w 4540967"/>
                <a:gd name="connsiteY125" fmla="*/ 717702 h 723192"/>
                <a:gd name="connsiteX126" fmla="*/ 2684568 w 4540967"/>
                <a:gd name="connsiteY126" fmla="*/ 716104 h 723192"/>
                <a:gd name="connsiteX127" fmla="*/ 2553229 w 4540967"/>
                <a:gd name="connsiteY127" fmla="*/ 714239 h 723192"/>
                <a:gd name="connsiteX128" fmla="*/ 2518862 w 4540967"/>
                <a:gd name="connsiteY128" fmla="*/ 679872 h 723192"/>
                <a:gd name="connsiteX129" fmla="*/ 2518596 w 4540967"/>
                <a:gd name="connsiteY129" fmla="*/ 670282 h 723192"/>
                <a:gd name="connsiteX130" fmla="*/ 2519395 w 4540967"/>
                <a:gd name="connsiteY130" fmla="*/ 520561 h 723192"/>
                <a:gd name="connsiteX131" fmla="*/ 2518596 w 4540967"/>
                <a:gd name="connsiteY131" fmla="*/ 518429 h 723192"/>
                <a:gd name="connsiteX132" fmla="*/ 2516465 w 4540967"/>
                <a:gd name="connsiteY132" fmla="*/ 517630 h 723192"/>
                <a:gd name="connsiteX133" fmla="*/ 2443203 w 4540967"/>
                <a:gd name="connsiteY133" fmla="*/ 517630 h 723192"/>
                <a:gd name="connsiteX134" fmla="*/ 2437875 w 4540967"/>
                <a:gd name="connsiteY134" fmla="*/ 522958 h 723192"/>
                <a:gd name="connsiteX135" fmla="*/ 2437875 w 4540967"/>
                <a:gd name="connsiteY135" fmla="*/ 581568 h 723192"/>
                <a:gd name="connsiteX136" fmla="*/ 2414164 w 4540967"/>
                <a:gd name="connsiteY136" fmla="*/ 605278 h 723192"/>
                <a:gd name="connsiteX137" fmla="*/ 2236737 w 4540967"/>
                <a:gd name="connsiteY137" fmla="*/ 605278 h 723192"/>
                <a:gd name="connsiteX138" fmla="*/ 2223683 w 4540967"/>
                <a:gd name="connsiteY138" fmla="*/ 601016 h 723192"/>
                <a:gd name="connsiteX139" fmla="*/ 2216490 w 4540967"/>
                <a:gd name="connsiteY139" fmla="*/ 580502 h 723192"/>
                <a:gd name="connsiteX140" fmla="*/ 2245529 w 4540967"/>
                <a:gd name="connsiteY140" fmla="*/ 513367 h 723192"/>
                <a:gd name="connsiteX141" fmla="*/ 2371006 w 4540967"/>
                <a:gd name="connsiteY141" fmla="*/ 399345 h 723192"/>
                <a:gd name="connsiteX142" fmla="*/ 2459454 w 4540967"/>
                <a:gd name="connsiteY142" fmla="*/ 330079 h 723192"/>
                <a:gd name="connsiteX143" fmla="*/ 2498882 w 4540967"/>
                <a:gd name="connsiteY143" fmla="*/ 273334 h 723192"/>
                <a:gd name="connsiteX144" fmla="*/ 2514334 w 4540967"/>
                <a:gd name="connsiteY144" fmla="*/ 200073 h 723192"/>
                <a:gd name="connsiteX145" fmla="*/ 2463450 w 4540967"/>
                <a:gd name="connsiteY145" fmla="*/ 76726 h 723192"/>
                <a:gd name="connsiteX146" fmla="*/ 2320655 w 4540967"/>
                <a:gd name="connsiteY146" fmla="*/ 26641 h 723192"/>
                <a:gd name="connsiteX147" fmla="*/ 2217555 w 4540967"/>
                <a:gd name="connsiteY147" fmla="*/ 47687 h 723192"/>
                <a:gd name="connsiteX148" fmla="*/ 2144561 w 4540967"/>
                <a:gd name="connsiteY148" fmla="*/ 114023 h 723192"/>
                <a:gd name="connsiteX149" fmla="*/ 2117387 w 4540967"/>
                <a:gd name="connsiteY149" fmla="*/ 239234 h 723192"/>
                <a:gd name="connsiteX150" fmla="*/ 2119784 w 4540967"/>
                <a:gd name="connsiteY150" fmla="*/ 241632 h 723192"/>
                <a:gd name="connsiteX151" fmla="*/ 2205567 w 4540967"/>
                <a:gd name="connsiteY151" fmla="*/ 245628 h 723192"/>
                <a:gd name="connsiteX152" fmla="*/ 2215691 w 4540967"/>
                <a:gd name="connsiteY152" fmla="*/ 236571 h 723192"/>
                <a:gd name="connsiteX153" fmla="*/ 2238335 w 4540967"/>
                <a:gd name="connsiteY153" fmla="*/ 144926 h 723192"/>
                <a:gd name="connsiteX154" fmla="*/ 2309200 w 4540967"/>
                <a:gd name="connsiteY154" fmla="*/ 104965 h 723192"/>
                <a:gd name="connsiteX155" fmla="*/ 2365145 w 4540967"/>
                <a:gd name="connsiteY155" fmla="*/ 129475 h 723192"/>
                <a:gd name="connsiteX156" fmla="*/ 2386991 w 4540967"/>
                <a:gd name="connsiteY156" fmla="*/ 189682 h 723192"/>
                <a:gd name="connsiteX157" fmla="*/ 2359817 w 4540967"/>
                <a:gd name="connsiteY157" fmla="*/ 272535 h 723192"/>
                <a:gd name="connsiteX158" fmla="*/ 2256451 w 4540967"/>
                <a:gd name="connsiteY158" fmla="*/ 378566 h 723192"/>
                <a:gd name="connsiteX159" fmla="*/ 2166938 w 4540967"/>
                <a:gd name="connsiteY159" fmla="*/ 476337 h 723192"/>
                <a:gd name="connsiteX160" fmla="*/ 2121915 w 4540967"/>
                <a:gd name="connsiteY160" fmla="*/ 566383 h 723192"/>
                <a:gd name="connsiteX161" fmla="*/ 2108063 w 4540967"/>
                <a:gd name="connsiteY161" fmla="*/ 675343 h 723192"/>
                <a:gd name="connsiteX162" fmla="*/ 2069167 w 4540967"/>
                <a:gd name="connsiteY162" fmla="*/ 712640 h 723192"/>
                <a:gd name="connsiteX163" fmla="*/ 2020148 w 4540967"/>
                <a:gd name="connsiteY163" fmla="*/ 712640 h 723192"/>
                <a:gd name="connsiteX164" fmla="*/ 13833 w 4540967"/>
                <a:gd name="connsiteY164" fmla="*/ 712640 h 723192"/>
                <a:gd name="connsiteX165" fmla="*/ 247 w 4540967"/>
                <a:gd name="connsiteY165" fmla="*/ 701984 h 723192"/>
                <a:gd name="connsiteX166" fmla="*/ 13301 w 4540967"/>
                <a:gd name="connsiteY166" fmla="*/ 686000 h 723192"/>
                <a:gd name="connsiteX167" fmla="*/ 2020148 w 4540967"/>
                <a:gd name="connsiteY167" fmla="*/ 686000 h 723192"/>
                <a:gd name="connsiteX168" fmla="*/ 2069167 w 4540967"/>
                <a:gd name="connsiteY168" fmla="*/ 686000 h 723192"/>
                <a:gd name="connsiteX169" fmla="*/ 2081421 w 4540967"/>
                <a:gd name="connsiteY169" fmla="*/ 674278 h 723192"/>
                <a:gd name="connsiteX170" fmla="*/ 2096340 w 4540967"/>
                <a:gd name="connsiteY170" fmla="*/ 558923 h 723192"/>
                <a:gd name="connsiteX171" fmla="*/ 2145359 w 4540967"/>
                <a:gd name="connsiteY171" fmla="*/ 460885 h 723192"/>
                <a:gd name="connsiteX172" fmla="*/ 2238602 w 4540967"/>
                <a:gd name="connsiteY172" fmla="*/ 358851 h 723192"/>
                <a:gd name="connsiteX173" fmla="*/ 2338505 w 4540967"/>
                <a:gd name="connsiteY173" fmla="*/ 256817 h 723192"/>
                <a:gd name="connsiteX174" fmla="*/ 2360350 w 4540967"/>
                <a:gd name="connsiteY174" fmla="*/ 189682 h 723192"/>
                <a:gd name="connsiteX175" fmla="*/ 2345431 w 4540967"/>
                <a:gd name="connsiteY175" fmla="*/ 147590 h 723192"/>
                <a:gd name="connsiteX176" fmla="*/ 2309200 w 4540967"/>
                <a:gd name="connsiteY176" fmla="*/ 131872 h 723192"/>
                <a:gd name="connsiteX177" fmla="*/ 2261247 w 4540967"/>
                <a:gd name="connsiteY177" fmla="*/ 158512 h 723192"/>
                <a:gd name="connsiteX178" fmla="*/ 2242331 w 4540967"/>
                <a:gd name="connsiteY178" fmla="*/ 238968 h 723192"/>
                <a:gd name="connsiteX179" fmla="*/ 2204501 w 4540967"/>
                <a:gd name="connsiteY179" fmla="*/ 272535 h 723192"/>
                <a:gd name="connsiteX180" fmla="*/ 2118719 w 4540967"/>
                <a:gd name="connsiteY180" fmla="*/ 268539 h 723192"/>
                <a:gd name="connsiteX181" fmla="*/ 2091012 w 4540967"/>
                <a:gd name="connsiteY181" fmla="*/ 238968 h 723192"/>
                <a:gd name="connsiteX182" fmla="*/ 2121649 w 4540967"/>
                <a:gd name="connsiteY182" fmla="*/ 100969 h 723192"/>
                <a:gd name="connsiteX183" fmla="*/ 2206633 w 4540967"/>
                <a:gd name="connsiteY183" fmla="*/ 23710 h 723192"/>
                <a:gd name="connsiteX184" fmla="*/ 2320655 w 4540967"/>
                <a:gd name="connsiteY184" fmla="*/ 0 h 72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540967" h="723192">
                  <a:moveTo>
                    <a:pt x="2320655" y="0"/>
                  </a:moveTo>
                  <a:cubicBezTo>
                    <a:pt x="2388323" y="0"/>
                    <a:pt x="2442404" y="19182"/>
                    <a:pt x="2481565" y="57012"/>
                  </a:cubicBezTo>
                  <a:cubicBezTo>
                    <a:pt x="2520727" y="95107"/>
                    <a:pt x="2540708" y="143061"/>
                    <a:pt x="2540708" y="199540"/>
                  </a:cubicBezTo>
                  <a:cubicBezTo>
                    <a:pt x="2540708" y="229910"/>
                    <a:pt x="2534581" y="258149"/>
                    <a:pt x="2522858" y="283991"/>
                  </a:cubicBezTo>
                  <a:cubicBezTo>
                    <a:pt x="2511136" y="309566"/>
                    <a:pt x="2495951" y="331145"/>
                    <a:pt x="2477836" y="348728"/>
                  </a:cubicBezTo>
                  <a:cubicBezTo>
                    <a:pt x="2460253" y="365778"/>
                    <a:pt x="2430415" y="389222"/>
                    <a:pt x="2386458" y="420658"/>
                  </a:cubicBezTo>
                  <a:cubicBezTo>
                    <a:pt x="2323586" y="465681"/>
                    <a:pt x="2283891" y="501379"/>
                    <a:pt x="2268440" y="526955"/>
                  </a:cubicBezTo>
                  <a:cubicBezTo>
                    <a:pt x="2256984" y="545869"/>
                    <a:pt x="2248991" y="563186"/>
                    <a:pt x="2244463" y="578371"/>
                  </a:cubicBezTo>
                  <a:lnTo>
                    <a:pt x="2411501" y="578371"/>
                  </a:lnTo>
                  <a:lnTo>
                    <a:pt x="2411501" y="522692"/>
                  </a:lnTo>
                  <a:cubicBezTo>
                    <a:pt x="2411501" y="505109"/>
                    <a:pt x="2425886" y="490723"/>
                    <a:pt x="2443469" y="490723"/>
                  </a:cubicBezTo>
                  <a:lnTo>
                    <a:pt x="2515932" y="490723"/>
                  </a:lnTo>
                  <a:cubicBezTo>
                    <a:pt x="2522060" y="490723"/>
                    <a:pt x="2528187" y="492322"/>
                    <a:pt x="2533248" y="495785"/>
                  </a:cubicBezTo>
                  <a:cubicBezTo>
                    <a:pt x="2541507" y="501645"/>
                    <a:pt x="2546303" y="510703"/>
                    <a:pt x="2546303" y="520294"/>
                  </a:cubicBezTo>
                  <a:lnTo>
                    <a:pt x="2545503" y="670015"/>
                  </a:lnTo>
                  <a:cubicBezTo>
                    <a:pt x="2545592" y="673034"/>
                    <a:pt x="2545681" y="676053"/>
                    <a:pt x="2545770" y="679073"/>
                  </a:cubicBezTo>
                  <a:cubicBezTo>
                    <a:pt x="2545770" y="683602"/>
                    <a:pt x="2549499" y="687065"/>
                    <a:pt x="2554029" y="687332"/>
                  </a:cubicBezTo>
                  <a:lnTo>
                    <a:pt x="2685367" y="689196"/>
                  </a:lnTo>
                  <a:lnTo>
                    <a:pt x="2755432" y="690262"/>
                  </a:lnTo>
                  <a:cubicBezTo>
                    <a:pt x="2729591" y="674278"/>
                    <a:pt x="2703483" y="652432"/>
                    <a:pt x="2686433" y="626857"/>
                  </a:cubicBezTo>
                  <a:cubicBezTo>
                    <a:pt x="2645406" y="565317"/>
                    <a:pt x="2624892" y="475804"/>
                    <a:pt x="2624892" y="361249"/>
                  </a:cubicBezTo>
                  <a:cubicBezTo>
                    <a:pt x="2624892" y="248825"/>
                    <a:pt x="2645140" y="160378"/>
                    <a:pt x="2684834" y="97772"/>
                  </a:cubicBezTo>
                  <a:cubicBezTo>
                    <a:pt x="2725328" y="32768"/>
                    <a:pt x="2787401" y="0"/>
                    <a:pt x="2869188" y="0"/>
                  </a:cubicBezTo>
                  <a:cubicBezTo>
                    <a:pt x="2950709" y="0"/>
                    <a:pt x="3012782" y="32502"/>
                    <a:pt x="3054075" y="96440"/>
                  </a:cubicBezTo>
                  <a:cubicBezTo>
                    <a:pt x="3094036" y="158779"/>
                    <a:pt x="3114283" y="247493"/>
                    <a:pt x="3114283" y="360450"/>
                  </a:cubicBezTo>
                  <a:cubicBezTo>
                    <a:pt x="3114283" y="475538"/>
                    <a:pt x="3093503" y="564784"/>
                    <a:pt x="3052477" y="626325"/>
                  </a:cubicBezTo>
                  <a:cubicBezTo>
                    <a:pt x="3036226" y="650834"/>
                    <a:pt x="3008519" y="675610"/>
                    <a:pt x="2981879" y="693992"/>
                  </a:cubicBezTo>
                  <a:lnTo>
                    <a:pt x="3045017" y="693992"/>
                  </a:lnTo>
                  <a:lnTo>
                    <a:pt x="3232834" y="695590"/>
                  </a:lnTo>
                  <a:cubicBezTo>
                    <a:pt x="3235498" y="695590"/>
                    <a:pt x="3237896" y="694525"/>
                    <a:pt x="3240027" y="692660"/>
                  </a:cubicBezTo>
                  <a:cubicBezTo>
                    <a:pt x="3241893" y="690795"/>
                    <a:pt x="3242958" y="688397"/>
                    <a:pt x="3242958" y="685467"/>
                  </a:cubicBezTo>
                  <a:lnTo>
                    <a:pt x="3242958" y="615402"/>
                  </a:lnTo>
                  <a:cubicBezTo>
                    <a:pt x="3242958" y="594888"/>
                    <a:pt x="3259475" y="578104"/>
                    <a:pt x="3280255" y="578104"/>
                  </a:cubicBezTo>
                  <a:lnTo>
                    <a:pt x="3323413" y="578104"/>
                  </a:lnTo>
                  <a:cubicBezTo>
                    <a:pt x="3330339" y="578104"/>
                    <a:pt x="3336201" y="572510"/>
                    <a:pt x="3336201" y="565317"/>
                  </a:cubicBezTo>
                  <a:lnTo>
                    <a:pt x="3336201" y="151586"/>
                  </a:lnTo>
                  <a:cubicBezTo>
                    <a:pt x="3336201" y="148656"/>
                    <a:pt x="3333803" y="146524"/>
                    <a:pt x="3331139" y="146524"/>
                  </a:cubicBezTo>
                  <a:lnTo>
                    <a:pt x="3272263" y="146524"/>
                  </a:lnTo>
                  <a:cubicBezTo>
                    <a:pt x="3252815" y="146524"/>
                    <a:pt x="3237097" y="130806"/>
                    <a:pt x="3237097" y="111359"/>
                  </a:cubicBezTo>
                  <a:lnTo>
                    <a:pt x="3237097" y="51151"/>
                  </a:lnTo>
                  <a:cubicBezTo>
                    <a:pt x="3237097" y="29305"/>
                    <a:pt x="3254947" y="11456"/>
                    <a:pt x="3276792" y="11456"/>
                  </a:cubicBezTo>
                  <a:lnTo>
                    <a:pt x="3471802" y="11456"/>
                  </a:lnTo>
                  <a:cubicBezTo>
                    <a:pt x="3493647" y="11456"/>
                    <a:pt x="3511230" y="29039"/>
                    <a:pt x="3511230" y="50884"/>
                  </a:cubicBezTo>
                  <a:lnTo>
                    <a:pt x="3511230" y="572776"/>
                  </a:lnTo>
                  <a:cubicBezTo>
                    <a:pt x="3511230" y="575707"/>
                    <a:pt x="3513628" y="578104"/>
                    <a:pt x="3516558" y="578104"/>
                  </a:cubicBezTo>
                  <a:lnTo>
                    <a:pt x="3570106" y="578104"/>
                  </a:lnTo>
                  <a:cubicBezTo>
                    <a:pt x="3586357" y="578104"/>
                    <a:pt x="3599677" y="591425"/>
                    <a:pt x="3599677" y="607676"/>
                  </a:cubicBezTo>
                  <a:lnTo>
                    <a:pt x="3599677" y="689463"/>
                  </a:lnTo>
                  <a:cubicBezTo>
                    <a:pt x="3599944" y="693193"/>
                    <a:pt x="3602874" y="695856"/>
                    <a:pt x="3606604" y="695856"/>
                  </a:cubicBezTo>
                  <a:lnTo>
                    <a:pt x="3741939" y="695856"/>
                  </a:lnTo>
                  <a:cubicBezTo>
                    <a:pt x="3749132" y="695856"/>
                    <a:pt x="3754993" y="689996"/>
                    <a:pt x="3755259" y="682802"/>
                  </a:cubicBezTo>
                  <a:cubicBezTo>
                    <a:pt x="3755525" y="664598"/>
                    <a:pt x="3755792" y="646394"/>
                    <a:pt x="3756059" y="628189"/>
                  </a:cubicBezTo>
                  <a:cubicBezTo>
                    <a:pt x="3756325" y="606877"/>
                    <a:pt x="3774174" y="589294"/>
                    <a:pt x="3795487" y="589294"/>
                  </a:cubicBezTo>
                  <a:lnTo>
                    <a:pt x="3918834" y="589294"/>
                  </a:lnTo>
                  <a:lnTo>
                    <a:pt x="3939880" y="588761"/>
                  </a:lnTo>
                  <a:cubicBezTo>
                    <a:pt x="3987300" y="588761"/>
                    <a:pt x="4016605" y="537611"/>
                    <a:pt x="4026995" y="436909"/>
                  </a:cubicBezTo>
                  <a:cubicBezTo>
                    <a:pt x="3994493" y="456090"/>
                    <a:pt x="3957729" y="465681"/>
                    <a:pt x="3916969" y="465681"/>
                  </a:cubicBezTo>
                  <a:cubicBezTo>
                    <a:pt x="3863155" y="465681"/>
                    <a:pt x="3816800" y="445167"/>
                    <a:pt x="3778970" y="404940"/>
                  </a:cubicBezTo>
                  <a:cubicBezTo>
                    <a:pt x="3741406" y="364978"/>
                    <a:pt x="3722225" y="309832"/>
                    <a:pt x="3722225" y="241366"/>
                  </a:cubicBezTo>
                  <a:cubicBezTo>
                    <a:pt x="3722225" y="172366"/>
                    <a:pt x="3742738" y="114289"/>
                    <a:pt x="3782699" y="69000"/>
                  </a:cubicBezTo>
                  <a:cubicBezTo>
                    <a:pt x="3823193" y="23178"/>
                    <a:pt x="3880205" y="0"/>
                    <a:pt x="3951602" y="0"/>
                  </a:cubicBezTo>
                  <a:cubicBezTo>
                    <a:pt x="4031257" y="0"/>
                    <a:pt x="4093597" y="28772"/>
                    <a:pt x="4136755" y="85517"/>
                  </a:cubicBezTo>
                  <a:cubicBezTo>
                    <a:pt x="4179113" y="141196"/>
                    <a:pt x="4200693" y="233373"/>
                    <a:pt x="4200693" y="359650"/>
                  </a:cubicBezTo>
                  <a:cubicBezTo>
                    <a:pt x="4200693" y="535479"/>
                    <a:pt x="4153538" y="647903"/>
                    <a:pt x="4060029" y="695590"/>
                  </a:cubicBezTo>
                  <a:lnTo>
                    <a:pt x="4140751" y="695856"/>
                  </a:lnTo>
                  <a:lnTo>
                    <a:pt x="4540967" y="695856"/>
                  </a:lnTo>
                  <a:lnTo>
                    <a:pt x="4540967" y="723192"/>
                  </a:lnTo>
                  <a:lnTo>
                    <a:pt x="4140751" y="722497"/>
                  </a:lnTo>
                  <a:lnTo>
                    <a:pt x="3949737" y="721698"/>
                  </a:lnTo>
                  <a:cubicBezTo>
                    <a:pt x="3938015" y="721698"/>
                    <a:pt x="3938281" y="695324"/>
                    <a:pt x="3949737" y="695324"/>
                  </a:cubicBezTo>
                  <a:cubicBezTo>
                    <a:pt x="4041115" y="694525"/>
                    <a:pt x="4075215" y="668683"/>
                    <a:pt x="4114377" y="613803"/>
                  </a:cubicBezTo>
                  <a:cubicBezTo>
                    <a:pt x="4153805" y="558390"/>
                    <a:pt x="4174052" y="472874"/>
                    <a:pt x="4174052" y="359917"/>
                  </a:cubicBezTo>
                  <a:cubicBezTo>
                    <a:pt x="4174052" y="239767"/>
                    <a:pt x="4154338" y="152918"/>
                    <a:pt x="4115709" y="102035"/>
                  </a:cubicBezTo>
                  <a:cubicBezTo>
                    <a:pt x="4077346" y="51683"/>
                    <a:pt x="4023532" y="26907"/>
                    <a:pt x="3951602" y="26907"/>
                  </a:cubicBezTo>
                  <a:cubicBezTo>
                    <a:pt x="3887131" y="26907"/>
                    <a:pt x="3838379" y="46622"/>
                    <a:pt x="3802414" y="86849"/>
                  </a:cubicBezTo>
                  <a:cubicBezTo>
                    <a:pt x="3766715" y="127077"/>
                    <a:pt x="3748599" y="179026"/>
                    <a:pt x="3748599" y="241366"/>
                  </a:cubicBezTo>
                  <a:cubicBezTo>
                    <a:pt x="3748599" y="302906"/>
                    <a:pt x="3765383" y="351658"/>
                    <a:pt x="3798151" y="386824"/>
                  </a:cubicBezTo>
                  <a:cubicBezTo>
                    <a:pt x="3831185" y="421990"/>
                    <a:pt x="3870081" y="439040"/>
                    <a:pt x="3916702" y="439040"/>
                  </a:cubicBezTo>
                  <a:cubicBezTo>
                    <a:pt x="3961459" y="439040"/>
                    <a:pt x="4001153" y="425720"/>
                    <a:pt x="4033921" y="399611"/>
                  </a:cubicBezTo>
                  <a:lnTo>
                    <a:pt x="4043245" y="392418"/>
                  </a:lnTo>
                  <a:cubicBezTo>
                    <a:pt x="4048840" y="388156"/>
                    <a:pt x="4056833" y="392418"/>
                    <a:pt x="4056300" y="399345"/>
                  </a:cubicBezTo>
                  <a:lnTo>
                    <a:pt x="4055501" y="411067"/>
                  </a:lnTo>
                  <a:cubicBezTo>
                    <a:pt x="4046709" y="546669"/>
                    <a:pt x="4007547" y="615402"/>
                    <a:pt x="3939613" y="615668"/>
                  </a:cubicBezTo>
                  <a:lnTo>
                    <a:pt x="3918567" y="616201"/>
                  </a:lnTo>
                  <a:lnTo>
                    <a:pt x="3795220" y="616201"/>
                  </a:lnTo>
                  <a:cubicBezTo>
                    <a:pt x="3788294" y="616201"/>
                    <a:pt x="3782433" y="621795"/>
                    <a:pt x="3782433" y="628722"/>
                  </a:cubicBezTo>
                  <a:lnTo>
                    <a:pt x="3781634" y="683336"/>
                  </a:lnTo>
                  <a:cubicBezTo>
                    <a:pt x="3781367" y="704914"/>
                    <a:pt x="3763251" y="722497"/>
                    <a:pt x="3741673" y="722497"/>
                  </a:cubicBezTo>
                  <a:lnTo>
                    <a:pt x="3606337" y="722497"/>
                  </a:lnTo>
                  <a:cubicBezTo>
                    <a:pt x="3588222" y="722497"/>
                    <a:pt x="3573303" y="708378"/>
                    <a:pt x="3572771" y="689996"/>
                  </a:cubicBezTo>
                  <a:lnTo>
                    <a:pt x="3572771" y="689463"/>
                  </a:lnTo>
                  <a:lnTo>
                    <a:pt x="3572771" y="607410"/>
                  </a:lnTo>
                  <a:cubicBezTo>
                    <a:pt x="3572771" y="605811"/>
                    <a:pt x="3571438" y="604479"/>
                    <a:pt x="3569840" y="604479"/>
                  </a:cubicBezTo>
                  <a:lnTo>
                    <a:pt x="3516558" y="604479"/>
                  </a:lnTo>
                  <a:cubicBezTo>
                    <a:pt x="3498976" y="604479"/>
                    <a:pt x="3484589" y="590093"/>
                    <a:pt x="3484589" y="572510"/>
                  </a:cubicBezTo>
                  <a:lnTo>
                    <a:pt x="3484589" y="51151"/>
                  </a:lnTo>
                  <a:cubicBezTo>
                    <a:pt x="3484589" y="43958"/>
                    <a:pt x="3478729" y="38363"/>
                    <a:pt x="3471802" y="38363"/>
                  </a:cubicBezTo>
                  <a:lnTo>
                    <a:pt x="3276792" y="38363"/>
                  </a:lnTo>
                  <a:cubicBezTo>
                    <a:pt x="3269599" y="38363"/>
                    <a:pt x="3263737" y="44224"/>
                    <a:pt x="3263737" y="51416"/>
                  </a:cubicBezTo>
                  <a:lnTo>
                    <a:pt x="3263737" y="111625"/>
                  </a:lnTo>
                  <a:cubicBezTo>
                    <a:pt x="3263737" y="116154"/>
                    <a:pt x="3267467" y="120150"/>
                    <a:pt x="3272263" y="120150"/>
                  </a:cubicBezTo>
                  <a:lnTo>
                    <a:pt x="3331139" y="120150"/>
                  </a:lnTo>
                  <a:cubicBezTo>
                    <a:pt x="3348722" y="120150"/>
                    <a:pt x="3362841" y="134270"/>
                    <a:pt x="3362841" y="151852"/>
                  </a:cubicBezTo>
                  <a:lnTo>
                    <a:pt x="3362841" y="565850"/>
                  </a:lnTo>
                  <a:cubicBezTo>
                    <a:pt x="3362841" y="587696"/>
                    <a:pt x="3345258" y="605278"/>
                    <a:pt x="3323413" y="605278"/>
                  </a:cubicBezTo>
                  <a:lnTo>
                    <a:pt x="3280255" y="605278"/>
                  </a:lnTo>
                  <a:cubicBezTo>
                    <a:pt x="3274393" y="605278"/>
                    <a:pt x="3269599" y="610074"/>
                    <a:pt x="3269599" y="615934"/>
                  </a:cubicBezTo>
                  <a:lnTo>
                    <a:pt x="3269599" y="686266"/>
                  </a:lnTo>
                  <a:cubicBezTo>
                    <a:pt x="3269599" y="696123"/>
                    <a:pt x="3265869" y="705181"/>
                    <a:pt x="3258943" y="712374"/>
                  </a:cubicBezTo>
                  <a:cubicBezTo>
                    <a:pt x="3252016" y="719301"/>
                    <a:pt x="3242958" y="723030"/>
                    <a:pt x="3233101" y="723030"/>
                  </a:cubicBezTo>
                  <a:lnTo>
                    <a:pt x="3232834" y="723030"/>
                  </a:lnTo>
                  <a:lnTo>
                    <a:pt x="3045017" y="721432"/>
                  </a:lnTo>
                  <a:lnTo>
                    <a:pt x="2941917" y="721432"/>
                  </a:lnTo>
                  <a:cubicBezTo>
                    <a:pt x="2935258" y="721432"/>
                    <a:pt x="2928863" y="717436"/>
                    <a:pt x="2926732" y="711042"/>
                  </a:cubicBezTo>
                  <a:cubicBezTo>
                    <a:pt x="2924068" y="703582"/>
                    <a:pt x="2927532" y="695324"/>
                    <a:pt x="2934725" y="692127"/>
                  </a:cubicBezTo>
                  <a:cubicBezTo>
                    <a:pt x="2965628" y="677208"/>
                    <a:pt x="3009851" y="643374"/>
                    <a:pt x="3030631" y="612471"/>
                  </a:cubicBezTo>
                  <a:cubicBezTo>
                    <a:pt x="3068727" y="555460"/>
                    <a:pt x="3087909" y="471009"/>
                    <a:pt x="3087909" y="361249"/>
                  </a:cubicBezTo>
                  <a:cubicBezTo>
                    <a:pt x="3087909" y="253354"/>
                    <a:pt x="3068994" y="169436"/>
                    <a:pt x="3031697" y="111625"/>
                  </a:cubicBezTo>
                  <a:cubicBezTo>
                    <a:pt x="2995199" y="54880"/>
                    <a:pt x="2942184" y="27174"/>
                    <a:pt x="2869188" y="27174"/>
                  </a:cubicBezTo>
                  <a:cubicBezTo>
                    <a:pt x="2796193" y="27174"/>
                    <a:pt x="2742911" y="54880"/>
                    <a:pt x="2706680" y="111891"/>
                  </a:cubicBezTo>
                  <a:cubicBezTo>
                    <a:pt x="2669649" y="169968"/>
                    <a:pt x="2650734" y="253886"/>
                    <a:pt x="2650734" y="360982"/>
                  </a:cubicBezTo>
                  <a:cubicBezTo>
                    <a:pt x="2650734" y="470210"/>
                    <a:pt x="2669915" y="554661"/>
                    <a:pt x="2708012" y="611938"/>
                  </a:cubicBezTo>
                  <a:cubicBezTo>
                    <a:pt x="2730390" y="645506"/>
                    <a:pt x="2774347" y="674278"/>
                    <a:pt x="2808447" y="688131"/>
                  </a:cubicBezTo>
                  <a:cubicBezTo>
                    <a:pt x="2814042" y="690529"/>
                    <a:pt x="2818305" y="695856"/>
                    <a:pt x="2818571" y="701984"/>
                  </a:cubicBezTo>
                  <a:cubicBezTo>
                    <a:pt x="2818837" y="710775"/>
                    <a:pt x="2811644" y="717702"/>
                    <a:pt x="2803386" y="717702"/>
                  </a:cubicBezTo>
                  <a:lnTo>
                    <a:pt x="2803119" y="717702"/>
                  </a:lnTo>
                  <a:lnTo>
                    <a:pt x="2684568" y="716104"/>
                  </a:lnTo>
                  <a:lnTo>
                    <a:pt x="2553229" y="714239"/>
                  </a:lnTo>
                  <a:cubicBezTo>
                    <a:pt x="2534314" y="713972"/>
                    <a:pt x="2519129" y="698787"/>
                    <a:pt x="2518862" y="679872"/>
                  </a:cubicBezTo>
                  <a:lnTo>
                    <a:pt x="2518596" y="670282"/>
                  </a:lnTo>
                  <a:lnTo>
                    <a:pt x="2519395" y="520561"/>
                  </a:lnTo>
                  <a:cubicBezTo>
                    <a:pt x="2519395" y="519495"/>
                    <a:pt x="2518862" y="518962"/>
                    <a:pt x="2518596" y="518429"/>
                  </a:cubicBezTo>
                  <a:cubicBezTo>
                    <a:pt x="2518330" y="517897"/>
                    <a:pt x="2517530" y="517630"/>
                    <a:pt x="2516465" y="517630"/>
                  </a:cubicBezTo>
                  <a:lnTo>
                    <a:pt x="2443203" y="517630"/>
                  </a:lnTo>
                  <a:cubicBezTo>
                    <a:pt x="2440272" y="517630"/>
                    <a:pt x="2437875" y="520028"/>
                    <a:pt x="2437875" y="522958"/>
                  </a:cubicBezTo>
                  <a:lnTo>
                    <a:pt x="2437875" y="581568"/>
                  </a:lnTo>
                  <a:cubicBezTo>
                    <a:pt x="2437875" y="594622"/>
                    <a:pt x="2427218" y="605278"/>
                    <a:pt x="2414164" y="605278"/>
                  </a:cubicBezTo>
                  <a:lnTo>
                    <a:pt x="2236737" y="605278"/>
                  </a:lnTo>
                  <a:cubicBezTo>
                    <a:pt x="2231941" y="605278"/>
                    <a:pt x="2227147" y="603946"/>
                    <a:pt x="2223683" y="601016"/>
                  </a:cubicBezTo>
                  <a:cubicBezTo>
                    <a:pt x="2217555" y="595954"/>
                    <a:pt x="2214892" y="588228"/>
                    <a:pt x="2216490" y="580502"/>
                  </a:cubicBezTo>
                  <a:cubicBezTo>
                    <a:pt x="2221019" y="560522"/>
                    <a:pt x="2230610" y="537877"/>
                    <a:pt x="2245529" y="513367"/>
                  </a:cubicBezTo>
                  <a:cubicBezTo>
                    <a:pt x="2263111" y="484329"/>
                    <a:pt x="2304138" y="447032"/>
                    <a:pt x="2371006" y="399345"/>
                  </a:cubicBezTo>
                  <a:cubicBezTo>
                    <a:pt x="2413365" y="369241"/>
                    <a:pt x="2442937" y="345797"/>
                    <a:pt x="2459454" y="330079"/>
                  </a:cubicBezTo>
                  <a:cubicBezTo>
                    <a:pt x="2475171" y="314894"/>
                    <a:pt x="2488492" y="295979"/>
                    <a:pt x="2498882" y="273334"/>
                  </a:cubicBezTo>
                  <a:cubicBezTo>
                    <a:pt x="2509272" y="251223"/>
                    <a:pt x="2514334" y="226447"/>
                    <a:pt x="2514334" y="200073"/>
                  </a:cubicBezTo>
                  <a:cubicBezTo>
                    <a:pt x="2514334" y="150254"/>
                    <a:pt x="2497550" y="110027"/>
                    <a:pt x="2463450" y="76726"/>
                  </a:cubicBezTo>
                  <a:cubicBezTo>
                    <a:pt x="2429083" y="43424"/>
                    <a:pt x="2381130" y="26641"/>
                    <a:pt x="2320655" y="26641"/>
                  </a:cubicBezTo>
                  <a:cubicBezTo>
                    <a:pt x="2283625" y="26641"/>
                    <a:pt x="2248991" y="33834"/>
                    <a:pt x="2217555" y="47687"/>
                  </a:cubicBezTo>
                  <a:cubicBezTo>
                    <a:pt x="2186919" y="61274"/>
                    <a:pt x="2162409" y="83652"/>
                    <a:pt x="2144561" y="114023"/>
                  </a:cubicBezTo>
                  <a:cubicBezTo>
                    <a:pt x="2128043" y="142262"/>
                    <a:pt x="2118985" y="184354"/>
                    <a:pt x="2117387" y="239234"/>
                  </a:cubicBezTo>
                  <a:cubicBezTo>
                    <a:pt x="2117387" y="240567"/>
                    <a:pt x="2118452" y="241632"/>
                    <a:pt x="2119784" y="241632"/>
                  </a:cubicBezTo>
                  <a:lnTo>
                    <a:pt x="2205567" y="245628"/>
                  </a:lnTo>
                  <a:cubicBezTo>
                    <a:pt x="2210896" y="245894"/>
                    <a:pt x="2215158" y="241898"/>
                    <a:pt x="2215691" y="236571"/>
                  </a:cubicBezTo>
                  <a:cubicBezTo>
                    <a:pt x="2218888" y="195543"/>
                    <a:pt x="2226347" y="165440"/>
                    <a:pt x="2238335" y="144926"/>
                  </a:cubicBezTo>
                  <a:cubicBezTo>
                    <a:pt x="2253255" y="118818"/>
                    <a:pt x="2278030" y="104965"/>
                    <a:pt x="2309200" y="104965"/>
                  </a:cubicBezTo>
                  <a:cubicBezTo>
                    <a:pt x="2331311" y="104965"/>
                    <a:pt x="2350227" y="113223"/>
                    <a:pt x="2365145" y="129475"/>
                  </a:cubicBezTo>
                  <a:cubicBezTo>
                    <a:pt x="2379798" y="145459"/>
                    <a:pt x="2386991" y="165706"/>
                    <a:pt x="2386991" y="189682"/>
                  </a:cubicBezTo>
                  <a:cubicBezTo>
                    <a:pt x="2386991" y="220319"/>
                    <a:pt x="2377933" y="248026"/>
                    <a:pt x="2359817" y="272535"/>
                  </a:cubicBezTo>
                  <a:cubicBezTo>
                    <a:pt x="2342767" y="295713"/>
                    <a:pt x="2308933" y="330346"/>
                    <a:pt x="2256451" y="378566"/>
                  </a:cubicBezTo>
                  <a:cubicBezTo>
                    <a:pt x="2218089" y="413998"/>
                    <a:pt x="2187984" y="446766"/>
                    <a:pt x="2166938" y="476337"/>
                  </a:cubicBezTo>
                  <a:cubicBezTo>
                    <a:pt x="2146159" y="505375"/>
                    <a:pt x="2130973" y="535746"/>
                    <a:pt x="2121915" y="566383"/>
                  </a:cubicBezTo>
                  <a:cubicBezTo>
                    <a:pt x="2114989" y="589560"/>
                    <a:pt x="2109661" y="639911"/>
                    <a:pt x="2108063" y="675343"/>
                  </a:cubicBezTo>
                  <a:cubicBezTo>
                    <a:pt x="2107263" y="696390"/>
                    <a:pt x="2090213" y="712640"/>
                    <a:pt x="2069167" y="712640"/>
                  </a:cubicBezTo>
                  <a:lnTo>
                    <a:pt x="2020148" y="712640"/>
                  </a:lnTo>
                  <a:lnTo>
                    <a:pt x="13833" y="712640"/>
                  </a:lnTo>
                  <a:cubicBezTo>
                    <a:pt x="7440" y="712640"/>
                    <a:pt x="1579" y="708378"/>
                    <a:pt x="247" y="701984"/>
                  </a:cubicBezTo>
                  <a:cubicBezTo>
                    <a:pt x="-1352" y="693459"/>
                    <a:pt x="5042" y="686000"/>
                    <a:pt x="13301" y="686000"/>
                  </a:cubicBezTo>
                  <a:lnTo>
                    <a:pt x="2020148" y="686000"/>
                  </a:lnTo>
                  <a:lnTo>
                    <a:pt x="2069167" y="686000"/>
                  </a:lnTo>
                  <a:cubicBezTo>
                    <a:pt x="2075827" y="686000"/>
                    <a:pt x="2081155" y="680938"/>
                    <a:pt x="2081421" y="674278"/>
                  </a:cubicBezTo>
                  <a:cubicBezTo>
                    <a:pt x="2082753" y="637780"/>
                    <a:pt x="2088614" y="584764"/>
                    <a:pt x="2096340" y="558923"/>
                  </a:cubicBezTo>
                  <a:cubicBezTo>
                    <a:pt x="2106197" y="525355"/>
                    <a:pt x="2122715" y="492322"/>
                    <a:pt x="2145359" y="460885"/>
                  </a:cubicBezTo>
                  <a:cubicBezTo>
                    <a:pt x="2167738" y="429983"/>
                    <a:pt x="2198907" y="395615"/>
                    <a:pt x="2238602" y="358851"/>
                  </a:cubicBezTo>
                  <a:cubicBezTo>
                    <a:pt x="2289219" y="312496"/>
                    <a:pt x="2322787" y="278130"/>
                    <a:pt x="2338505" y="256817"/>
                  </a:cubicBezTo>
                  <a:cubicBezTo>
                    <a:pt x="2353157" y="236836"/>
                    <a:pt x="2360350" y="214991"/>
                    <a:pt x="2360350" y="189682"/>
                  </a:cubicBezTo>
                  <a:cubicBezTo>
                    <a:pt x="2360350" y="172366"/>
                    <a:pt x="2355555" y="158512"/>
                    <a:pt x="2345431" y="147590"/>
                  </a:cubicBezTo>
                  <a:cubicBezTo>
                    <a:pt x="2335574" y="136934"/>
                    <a:pt x="2323852" y="131872"/>
                    <a:pt x="2309200" y="131872"/>
                  </a:cubicBezTo>
                  <a:cubicBezTo>
                    <a:pt x="2287088" y="131872"/>
                    <a:pt x="2271903" y="140397"/>
                    <a:pt x="2261247" y="158512"/>
                  </a:cubicBezTo>
                  <a:cubicBezTo>
                    <a:pt x="2251389" y="175296"/>
                    <a:pt x="2244995" y="202470"/>
                    <a:pt x="2242331" y="238968"/>
                  </a:cubicBezTo>
                  <a:cubicBezTo>
                    <a:pt x="2240733" y="258682"/>
                    <a:pt x="2224215" y="273334"/>
                    <a:pt x="2204501" y="272535"/>
                  </a:cubicBezTo>
                  <a:lnTo>
                    <a:pt x="2118719" y="268539"/>
                  </a:lnTo>
                  <a:cubicBezTo>
                    <a:pt x="2103001" y="267740"/>
                    <a:pt x="2090746" y="254420"/>
                    <a:pt x="2091012" y="238968"/>
                  </a:cubicBezTo>
                  <a:cubicBezTo>
                    <a:pt x="2092611" y="179559"/>
                    <a:pt x="2102734" y="133204"/>
                    <a:pt x="2121649" y="100969"/>
                  </a:cubicBezTo>
                  <a:cubicBezTo>
                    <a:pt x="2142429" y="65803"/>
                    <a:pt x="2170935" y="39695"/>
                    <a:pt x="2206633" y="23710"/>
                  </a:cubicBezTo>
                  <a:cubicBezTo>
                    <a:pt x="2241533" y="7992"/>
                    <a:pt x="2279895" y="0"/>
                    <a:pt x="232065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3FF2870-B2BA-4F9C-ABAB-D7162A139B0F}"/>
                </a:ext>
              </a:extLst>
            </p:cNvPr>
            <p:cNvSpPr/>
            <p:nvPr/>
          </p:nvSpPr>
          <p:spPr>
            <a:xfrm>
              <a:off x="11477118" y="5890245"/>
              <a:ext cx="258415" cy="293048"/>
            </a:xfrm>
            <a:custGeom>
              <a:avLst/>
              <a:gdLst>
                <a:gd name="connsiteX0" fmla="*/ 440715 w 533434"/>
                <a:gd name="connsiteY0" fmla="*/ 250808 h 604925"/>
                <a:gd name="connsiteX1" fmla="*/ 335252 w 533434"/>
                <a:gd name="connsiteY1" fmla="*/ 523875 h 604925"/>
                <a:gd name="connsiteX2" fmla="*/ 96381 w 533434"/>
                <a:gd name="connsiteY2" fmla="*/ 354677 h 604925"/>
                <a:gd name="connsiteX3" fmla="*/ 201843 w 533434"/>
                <a:gd name="connsiteY3" fmla="*/ 81610 h 604925"/>
                <a:gd name="connsiteX4" fmla="*/ 440715 w 533434"/>
                <a:gd name="connsiteY4" fmla="*/ 250808 h 6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34" h="604925">
                  <a:moveTo>
                    <a:pt x="440715" y="250808"/>
                  </a:moveTo>
                  <a:cubicBezTo>
                    <a:pt x="477555" y="372936"/>
                    <a:pt x="430337" y="495192"/>
                    <a:pt x="335252" y="523875"/>
                  </a:cubicBezTo>
                  <a:cubicBezTo>
                    <a:pt x="240167" y="552557"/>
                    <a:pt x="133221" y="476805"/>
                    <a:pt x="96381" y="354677"/>
                  </a:cubicBezTo>
                  <a:cubicBezTo>
                    <a:pt x="59541" y="232549"/>
                    <a:pt x="106758" y="110293"/>
                    <a:pt x="201843" y="81610"/>
                  </a:cubicBezTo>
                  <a:cubicBezTo>
                    <a:pt x="296928" y="52928"/>
                    <a:pt x="403875" y="128680"/>
                    <a:pt x="440715" y="250808"/>
                  </a:cubicBez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AF4FC95-B04B-4C60-A9D1-CFAF18B4E6A6}"/>
                </a:ext>
              </a:extLst>
            </p:cNvPr>
            <p:cNvSpPr/>
            <p:nvPr/>
          </p:nvSpPr>
          <p:spPr>
            <a:xfrm>
              <a:off x="10433420" y="5924696"/>
              <a:ext cx="186485" cy="506174"/>
            </a:xfrm>
            <a:custGeom>
              <a:avLst/>
              <a:gdLst>
                <a:gd name="connsiteX0" fmla="*/ 190551 w 384952"/>
                <a:gd name="connsiteY0" fmla="*/ 1041847 h 1044871"/>
                <a:gd name="connsiteX1" fmla="*/ 42620 w 384952"/>
                <a:gd name="connsiteY1" fmla="*/ 898315 h 1044871"/>
                <a:gd name="connsiteX2" fmla="*/ 4124 w 384952"/>
                <a:gd name="connsiteY2" fmla="*/ 523811 h 1044871"/>
                <a:gd name="connsiteX3" fmla="*/ 42069 w 384952"/>
                <a:gd name="connsiteY3" fmla="*/ 151506 h 1044871"/>
                <a:gd name="connsiteX4" fmla="*/ 192201 w 384952"/>
                <a:gd name="connsiteY4" fmla="*/ 4124 h 1044871"/>
                <a:gd name="connsiteX5" fmla="*/ 342333 w 384952"/>
                <a:gd name="connsiteY5" fmla="*/ 148207 h 1044871"/>
                <a:gd name="connsiteX6" fmla="*/ 380828 w 384952"/>
                <a:gd name="connsiteY6" fmla="*/ 523261 h 1044871"/>
                <a:gd name="connsiteX7" fmla="*/ 352231 w 384952"/>
                <a:gd name="connsiteY7" fmla="*/ 848821 h 1044871"/>
                <a:gd name="connsiteX8" fmla="*/ 190551 w 384952"/>
                <a:gd name="connsiteY8" fmla="*/ 1041847 h 1044871"/>
                <a:gd name="connsiteX9" fmla="*/ 192201 w 384952"/>
                <a:gd name="connsiteY9" fmla="*/ 59118 h 1044871"/>
                <a:gd name="connsiteX10" fmla="*/ 94313 w 384952"/>
                <a:gd name="connsiteY10" fmla="*/ 166905 h 1044871"/>
                <a:gd name="connsiteX11" fmla="*/ 58567 w 384952"/>
                <a:gd name="connsiteY11" fmla="*/ 524361 h 1044871"/>
                <a:gd name="connsiteX12" fmla="*/ 94863 w 384952"/>
                <a:gd name="connsiteY12" fmla="*/ 882917 h 1044871"/>
                <a:gd name="connsiteX13" fmla="*/ 190001 w 384952"/>
                <a:gd name="connsiteY13" fmla="*/ 987404 h 1044871"/>
                <a:gd name="connsiteX14" fmla="*/ 297788 w 384952"/>
                <a:gd name="connsiteY14" fmla="*/ 840022 h 1044871"/>
                <a:gd name="connsiteX15" fmla="*/ 325284 w 384952"/>
                <a:gd name="connsiteY15" fmla="*/ 523261 h 1044871"/>
                <a:gd name="connsiteX16" fmla="*/ 288989 w 384952"/>
                <a:gd name="connsiteY16" fmla="*/ 164155 h 1044871"/>
                <a:gd name="connsiteX17" fmla="*/ 192201 w 384952"/>
                <a:gd name="connsiteY17" fmla="*/ 59118 h 1044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4952" h="1044871">
                  <a:moveTo>
                    <a:pt x="190551" y="1041847"/>
                  </a:moveTo>
                  <a:cubicBezTo>
                    <a:pt x="121260" y="1041847"/>
                    <a:pt x="71216" y="993453"/>
                    <a:pt x="42620" y="898315"/>
                  </a:cubicBezTo>
                  <a:cubicBezTo>
                    <a:pt x="16773" y="813625"/>
                    <a:pt x="4124" y="687141"/>
                    <a:pt x="4124" y="523811"/>
                  </a:cubicBezTo>
                  <a:cubicBezTo>
                    <a:pt x="4124" y="363780"/>
                    <a:pt x="16773" y="238396"/>
                    <a:pt x="42069" y="151506"/>
                  </a:cubicBezTo>
                  <a:cubicBezTo>
                    <a:pt x="70116" y="53618"/>
                    <a:pt x="120710" y="4124"/>
                    <a:pt x="192201" y="4124"/>
                  </a:cubicBezTo>
                  <a:cubicBezTo>
                    <a:pt x="263143" y="4124"/>
                    <a:pt x="313186" y="52519"/>
                    <a:pt x="342333" y="148207"/>
                  </a:cubicBezTo>
                  <a:cubicBezTo>
                    <a:pt x="368179" y="233446"/>
                    <a:pt x="380828" y="359381"/>
                    <a:pt x="380828" y="523261"/>
                  </a:cubicBezTo>
                  <a:cubicBezTo>
                    <a:pt x="380828" y="624998"/>
                    <a:pt x="371479" y="734435"/>
                    <a:pt x="352231" y="848821"/>
                  </a:cubicBezTo>
                  <a:cubicBezTo>
                    <a:pt x="331334" y="976955"/>
                    <a:pt x="276891" y="1041847"/>
                    <a:pt x="190551" y="1041847"/>
                  </a:cubicBezTo>
                  <a:close/>
                  <a:moveTo>
                    <a:pt x="192201" y="59118"/>
                  </a:moveTo>
                  <a:cubicBezTo>
                    <a:pt x="175703" y="59118"/>
                    <a:pt x="125659" y="59118"/>
                    <a:pt x="94313" y="166905"/>
                  </a:cubicBezTo>
                  <a:cubicBezTo>
                    <a:pt x="70666" y="248844"/>
                    <a:pt x="58567" y="369280"/>
                    <a:pt x="58567" y="524361"/>
                  </a:cubicBezTo>
                  <a:cubicBezTo>
                    <a:pt x="58567" y="682191"/>
                    <a:pt x="70666" y="803176"/>
                    <a:pt x="94863" y="882917"/>
                  </a:cubicBezTo>
                  <a:cubicBezTo>
                    <a:pt x="126759" y="987404"/>
                    <a:pt x="174604" y="987404"/>
                    <a:pt x="190001" y="987404"/>
                  </a:cubicBezTo>
                  <a:cubicBezTo>
                    <a:pt x="210899" y="987404"/>
                    <a:pt x="273591" y="987404"/>
                    <a:pt x="297788" y="840022"/>
                  </a:cubicBezTo>
                  <a:cubicBezTo>
                    <a:pt x="315936" y="728386"/>
                    <a:pt x="325284" y="621699"/>
                    <a:pt x="325284" y="523261"/>
                  </a:cubicBezTo>
                  <a:cubicBezTo>
                    <a:pt x="325284" y="365430"/>
                    <a:pt x="313186" y="244445"/>
                    <a:pt x="288989" y="164155"/>
                  </a:cubicBezTo>
                  <a:cubicBezTo>
                    <a:pt x="258193" y="59118"/>
                    <a:pt x="208699" y="59118"/>
                    <a:pt x="192201" y="591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D8F0836-27C0-45BE-819F-AB6454E376F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503154"/>
              <a:ext cx="8181474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494E07A3-1047-4679-92CE-91D2CCB12FA8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396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836229" y="2276872"/>
            <a:ext cx="5355771" cy="2736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9749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66475" y="339511"/>
            <a:ext cx="943025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919EF6-B417-4451-B188-C2C0ABEF2C95}"/>
              </a:ext>
            </a:extLst>
          </p:cNvPr>
          <p:cNvSpPr/>
          <p:nvPr userDrawn="1"/>
        </p:nvSpPr>
        <p:spPr>
          <a:xfrm>
            <a:off x="0" y="0"/>
            <a:ext cx="232209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657923-A0DE-46FE-BBC8-57B9510D394B}"/>
              </a:ext>
            </a:extLst>
          </p:cNvPr>
          <p:cNvSpPr txBox="1"/>
          <p:nvPr userDrawn="1"/>
        </p:nvSpPr>
        <p:spPr>
          <a:xfrm>
            <a:off x="188399" y="1103289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262626"/>
                </a:solidFill>
                <a:cs typeface="Arial" pitchFamily="34" charset="0"/>
              </a:rPr>
              <a:t>Education</a:t>
            </a:r>
            <a:endParaRPr lang="ko-KR" altLang="en-US" sz="24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DCF291-E914-47A1-9E07-2183A941A8E7}"/>
              </a:ext>
            </a:extLst>
          </p:cNvPr>
          <p:cNvSpPr txBox="1"/>
          <p:nvPr userDrawn="1"/>
        </p:nvSpPr>
        <p:spPr>
          <a:xfrm>
            <a:off x="188399" y="1454638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262626"/>
                </a:solidFill>
                <a:cs typeface="Arial" pitchFamily="34" charset="0"/>
              </a:rPr>
              <a:t>Plan</a:t>
            </a:r>
            <a:endParaRPr lang="ko-KR" altLang="en-US" sz="2400" dirty="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E077479-776C-4BDA-9446-1C8D13201629}"/>
              </a:ext>
            </a:extLst>
          </p:cNvPr>
          <p:cNvGrpSpPr/>
          <p:nvPr userDrawn="1"/>
        </p:nvGrpSpPr>
        <p:grpSpPr>
          <a:xfrm>
            <a:off x="295275" y="447797"/>
            <a:ext cx="1618143" cy="491518"/>
            <a:chOff x="6442698" y="4204191"/>
            <a:chExt cx="3262908" cy="991122"/>
          </a:xfrm>
          <a:solidFill>
            <a:schemeClr val="accent2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ACF40F7-03F9-442E-96A1-09783D760CBF}"/>
                </a:ext>
              </a:extLst>
            </p:cNvPr>
            <p:cNvSpPr/>
            <p:nvPr/>
          </p:nvSpPr>
          <p:spPr>
            <a:xfrm flipH="1">
              <a:off x="6442698" y="4300261"/>
              <a:ext cx="727472" cy="887611"/>
            </a:xfrm>
            <a:custGeom>
              <a:avLst/>
              <a:gdLst>
                <a:gd name="connsiteX0" fmla="*/ 357783 w 727472"/>
                <a:gd name="connsiteY0" fmla="*/ 0 h 887611"/>
                <a:gd name="connsiteX1" fmla="*/ 158651 w 727472"/>
                <a:gd name="connsiteY1" fmla="*/ 29171 h 887611"/>
                <a:gd name="connsiteX2" fmla="*/ 46732 w 727472"/>
                <a:gd name="connsiteY2" fmla="*/ 118765 h 887611"/>
                <a:gd name="connsiteX3" fmla="*/ 5953 w 727472"/>
                <a:gd name="connsiteY3" fmla="*/ 254199 h 887611"/>
                <a:gd name="connsiteX4" fmla="*/ 52685 w 727472"/>
                <a:gd name="connsiteY4" fmla="*/ 406599 h 887611"/>
                <a:gd name="connsiteX5" fmla="*/ 222647 w 727472"/>
                <a:gd name="connsiteY5" fmla="*/ 566142 h 887611"/>
                <a:gd name="connsiteX6" fmla="*/ 320576 w 727472"/>
                <a:gd name="connsiteY6" fmla="*/ 636985 h 887611"/>
                <a:gd name="connsiteX7" fmla="*/ 378619 w 727472"/>
                <a:gd name="connsiteY7" fmla="*/ 689967 h 887611"/>
                <a:gd name="connsiteX8" fmla="*/ 0 w 727472"/>
                <a:gd name="connsiteY8" fmla="*/ 689967 h 887611"/>
                <a:gd name="connsiteX9" fmla="*/ 0 w 727472"/>
                <a:gd name="connsiteY9" fmla="*/ 887611 h 887611"/>
                <a:gd name="connsiteX10" fmla="*/ 727472 w 727472"/>
                <a:gd name="connsiteY10" fmla="*/ 887611 h 887611"/>
                <a:gd name="connsiteX11" fmla="*/ 651569 w 727472"/>
                <a:gd name="connsiteY11" fmla="*/ 684907 h 887611"/>
                <a:gd name="connsiteX12" fmla="*/ 413742 w 727472"/>
                <a:gd name="connsiteY12" fmla="*/ 460772 h 887611"/>
                <a:gd name="connsiteX13" fmla="*/ 277416 w 727472"/>
                <a:gd name="connsiteY13" fmla="*/ 340519 h 887611"/>
                <a:gd name="connsiteX14" fmla="*/ 247650 w 727472"/>
                <a:gd name="connsiteY14" fmla="*/ 262533 h 887611"/>
                <a:gd name="connsiteX15" fmla="*/ 277118 w 727472"/>
                <a:gd name="connsiteY15" fmla="*/ 194370 h 887611"/>
                <a:gd name="connsiteX16" fmla="*/ 351234 w 727472"/>
                <a:gd name="connsiteY16" fmla="*/ 166092 h 887611"/>
                <a:gd name="connsiteX17" fmla="*/ 427137 w 727472"/>
                <a:gd name="connsiteY17" fmla="*/ 195263 h 887611"/>
                <a:gd name="connsiteX18" fmla="*/ 466725 w 727472"/>
                <a:gd name="connsiteY18" fmla="*/ 298252 h 887611"/>
                <a:gd name="connsiteX19" fmla="*/ 709612 w 727472"/>
                <a:gd name="connsiteY19" fmla="*/ 278607 h 887611"/>
                <a:gd name="connsiteX20" fmla="*/ 657225 w 727472"/>
                <a:gd name="connsiteY20" fmla="*/ 118765 h 887611"/>
                <a:gd name="connsiteX21" fmla="*/ 549771 w 727472"/>
                <a:gd name="connsiteY21" fmla="*/ 30659 h 887611"/>
                <a:gd name="connsiteX22" fmla="*/ 357783 w 727472"/>
                <a:gd name="connsiteY22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7472" h="887611">
                  <a:moveTo>
                    <a:pt x="357783" y="0"/>
                  </a:moveTo>
                  <a:cubicBezTo>
                    <a:pt x="272455" y="0"/>
                    <a:pt x="206077" y="9724"/>
                    <a:pt x="158651" y="29171"/>
                  </a:cubicBezTo>
                  <a:cubicBezTo>
                    <a:pt x="111224" y="48617"/>
                    <a:pt x="73918" y="78482"/>
                    <a:pt x="46732" y="118765"/>
                  </a:cubicBezTo>
                  <a:cubicBezTo>
                    <a:pt x="19546" y="159048"/>
                    <a:pt x="5953" y="204192"/>
                    <a:pt x="5953" y="254199"/>
                  </a:cubicBezTo>
                  <a:cubicBezTo>
                    <a:pt x="5953" y="307380"/>
                    <a:pt x="21530" y="358180"/>
                    <a:pt x="52685" y="406599"/>
                  </a:cubicBezTo>
                  <a:cubicBezTo>
                    <a:pt x="83840" y="455017"/>
                    <a:pt x="140494" y="508199"/>
                    <a:pt x="222647" y="566142"/>
                  </a:cubicBezTo>
                  <a:cubicBezTo>
                    <a:pt x="271463" y="599877"/>
                    <a:pt x="304105" y="623491"/>
                    <a:pt x="320576" y="636985"/>
                  </a:cubicBezTo>
                  <a:cubicBezTo>
                    <a:pt x="337046" y="650478"/>
                    <a:pt x="356394" y="668139"/>
                    <a:pt x="378619" y="689967"/>
                  </a:cubicBezTo>
                  <a:lnTo>
                    <a:pt x="0" y="689967"/>
                  </a:lnTo>
                  <a:lnTo>
                    <a:pt x="0" y="887611"/>
                  </a:lnTo>
                  <a:lnTo>
                    <a:pt x="727472" y="887611"/>
                  </a:lnTo>
                  <a:cubicBezTo>
                    <a:pt x="719137" y="815777"/>
                    <a:pt x="693837" y="748209"/>
                    <a:pt x="651569" y="684907"/>
                  </a:cubicBezTo>
                  <a:cubicBezTo>
                    <a:pt x="609302" y="621606"/>
                    <a:pt x="530027" y="546894"/>
                    <a:pt x="413742" y="460772"/>
                  </a:cubicBezTo>
                  <a:cubicBezTo>
                    <a:pt x="342702" y="407988"/>
                    <a:pt x="297259" y="367903"/>
                    <a:pt x="277416" y="340519"/>
                  </a:cubicBezTo>
                  <a:cubicBezTo>
                    <a:pt x="257572" y="313135"/>
                    <a:pt x="247650" y="287139"/>
                    <a:pt x="247650" y="262533"/>
                  </a:cubicBezTo>
                  <a:cubicBezTo>
                    <a:pt x="247650" y="235943"/>
                    <a:pt x="257473" y="213221"/>
                    <a:pt x="277118" y="194370"/>
                  </a:cubicBezTo>
                  <a:cubicBezTo>
                    <a:pt x="296763" y="175518"/>
                    <a:pt x="321469" y="166092"/>
                    <a:pt x="351234" y="166092"/>
                  </a:cubicBezTo>
                  <a:cubicBezTo>
                    <a:pt x="382191" y="166092"/>
                    <a:pt x="407491" y="175816"/>
                    <a:pt x="427137" y="195263"/>
                  </a:cubicBezTo>
                  <a:cubicBezTo>
                    <a:pt x="446782" y="214710"/>
                    <a:pt x="459978" y="249039"/>
                    <a:pt x="466725" y="298252"/>
                  </a:cubicBezTo>
                  <a:lnTo>
                    <a:pt x="709612" y="278607"/>
                  </a:lnTo>
                  <a:cubicBezTo>
                    <a:pt x="700087" y="210344"/>
                    <a:pt x="682625" y="157064"/>
                    <a:pt x="657225" y="118765"/>
                  </a:cubicBezTo>
                  <a:cubicBezTo>
                    <a:pt x="631825" y="80467"/>
                    <a:pt x="596007" y="51098"/>
                    <a:pt x="549771" y="30659"/>
                  </a:cubicBezTo>
                  <a:cubicBezTo>
                    <a:pt x="503535" y="10220"/>
                    <a:pt x="439539" y="0"/>
                    <a:pt x="3577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25D7DF5-B5ED-4309-B17A-129416EB76CC}"/>
                </a:ext>
              </a:extLst>
            </p:cNvPr>
            <p:cNvSpPr/>
            <p:nvPr/>
          </p:nvSpPr>
          <p:spPr>
            <a:xfrm flipH="1">
              <a:off x="8343530" y="4300261"/>
              <a:ext cx="500063" cy="887611"/>
            </a:xfrm>
            <a:custGeom>
              <a:avLst/>
              <a:gdLst>
                <a:gd name="connsiteX0" fmla="*/ 200620 w 500063"/>
                <a:gd name="connsiteY0" fmla="*/ 0 h 887611"/>
                <a:gd name="connsiteX1" fmla="*/ 0 w 500063"/>
                <a:gd name="connsiteY1" fmla="*/ 0 h 887611"/>
                <a:gd name="connsiteX2" fmla="*/ 0 w 500063"/>
                <a:gd name="connsiteY2" fmla="*/ 887611 h 887611"/>
                <a:gd name="connsiteX3" fmla="*/ 245269 w 500063"/>
                <a:gd name="connsiteY3" fmla="*/ 887611 h 887611"/>
                <a:gd name="connsiteX4" fmla="*/ 245269 w 500063"/>
                <a:gd name="connsiteY4" fmla="*/ 305991 h 887611"/>
                <a:gd name="connsiteX5" fmla="*/ 360462 w 500063"/>
                <a:gd name="connsiteY5" fmla="*/ 379214 h 887611"/>
                <a:gd name="connsiteX6" fmla="*/ 500063 w 500063"/>
                <a:gd name="connsiteY6" fmla="*/ 432793 h 887611"/>
                <a:gd name="connsiteX7" fmla="*/ 500063 w 500063"/>
                <a:gd name="connsiteY7" fmla="*/ 233958 h 887611"/>
                <a:gd name="connsiteX8" fmla="*/ 307777 w 500063"/>
                <a:gd name="connsiteY8" fmla="*/ 138113 h 887611"/>
                <a:gd name="connsiteX9" fmla="*/ 200620 w 500063"/>
                <a:gd name="connsiteY9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0063" h="887611">
                  <a:moveTo>
                    <a:pt x="200620" y="0"/>
                  </a:moveTo>
                  <a:lnTo>
                    <a:pt x="0" y="0"/>
                  </a:lnTo>
                  <a:lnTo>
                    <a:pt x="0" y="887611"/>
                  </a:lnTo>
                  <a:lnTo>
                    <a:pt x="245269" y="887611"/>
                  </a:lnTo>
                  <a:lnTo>
                    <a:pt x="245269" y="305991"/>
                  </a:lnTo>
                  <a:cubicBezTo>
                    <a:pt x="284956" y="336153"/>
                    <a:pt x="323354" y="360561"/>
                    <a:pt x="360462" y="379214"/>
                  </a:cubicBezTo>
                  <a:cubicBezTo>
                    <a:pt x="397570" y="397867"/>
                    <a:pt x="444103" y="415727"/>
                    <a:pt x="500063" y="432793"/>
                  </a:cubicBezTo>
                  <a:lnTo>
                    <a:pt x="500063" y="233958"/>
                  </a:lnTo>
                  <a:cubicBezTo>
                    <a:pt x="417513" y="207368"/>
                    <a:pt x="353417" y="175419"/>
                    <a:pt x="307777" y="138113"/>
                  </a:cubicBezTo>
                  <a:cubicBezTo>
                    <a:pt x="262136" y="100807"/>
                    <a:pt x="226417" y="54769"/>
                    <a:pt x="20062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ED3EFC9-254B-40BD-AE3C-9F2E4114B469}"/>
                </a:ext>
              </a:extLst>
            </p:cNvPr>
            <p:cNvSpPr/>
            <p:nvPr/>
          </p:nvSpPr>
          <p:spPr>
            <a:xfrm flipH="1">
              <a:off x="8986468" y="4292819"/>
              <a:ext cx="719138" cy="902494"/>
            </a:xfrm>
            <a:custGeom>
              <a:avLst/>
              <a:gdLst>
                <a:gd name="connsiteX0" fmla="*/ 383977 w 719138"/>
                <a:gd name="connsiteY0" fmla="*/ 0 h 902494"/>
                <a:gd name="connsiteX1" fmla="*/ 173831 w 719138"/>
                <a:gd name="connsiteY1" fmla="*/ 44946 h 902494"/>
                <a:gd name="connsiteX2" fmla="*/ 47327 w 719138"/>
                <a:gd name="connsiteY2" fmla="*/ 187821 h 902494"/>
                <a:gd name="connsiteX3" fmla="*/ 0 w 719138"/>
                <a:gd name="connsiteY3" fmla="*/ 446485 h 902494"/>
                <a:gd name="connsiteX4" fmla="*/ 99417 w 719138"/>
                <a:gd name="connsiteY4" fmla="*/ 792659 h 902494"/>
                <a:gd name="connsiteX5" fmla="*/ 375047 w 719138"/>
                <a:gd name="connsiteY5" fmla="*/ 902494 h 902494"/>
                <a:gd name="connsiteX6" fmla="*/ 539353 w 719138"/>
                <a:gd name="connsiteY6" fmla="*/ 878384 h 902494"/>
                <a:gd name="connsiteX7" fmla="*/ 639366 w 719138"/>
                <a:gd name="connsiteY7" fmla="*/ 807839 h 902494"/>
                <a:gd name="connsiteX8" fmla="*/ 700683 w 719138"/>
                <a:gd name="connsiteY8" fmla="*/ 691753 h 902494"/>
                <a:gd name="connsiteX9" fmla="*/ 459581 w 719138"/>
                <a:gd name="connsiteY9" fmla="*/ 661392 h 902494"/>
                <a:gd name="connsiteX10" fmla="*/ 427435 w 719138"/>
                <a:gd name="connsiteY10" fmla="*/ 732830 h 902494"/>
                <a:gd name="connsiteX11" fmla="*/ 372071 w 719138"/>
                <a:gd name="connsiteY11" fmla="*/ 753666 h 902494"/>
                <a:gd name="connsiteX12" fmla="*/ 280988 w 719138"/>
                <a:gd name="connsiteY12" fmla="*/ 694730 h 902494"/>
                <a:gd name="connsiteX13" fmla="*/ 245269 w 719138"/>
                <a:gd name="connsiteY13" fmla="*/ 510778 h 902494"/>
                <a:gd name="connsiteX14" fmla="*/ 334566 w 719138"/>
                <a:gd name="connsiteY14" fmla="*/ 576263 h 902494"/>
                <a:gd name="connsiteX15" fmla="*/ 440531 w 719138"/>
                <a:gd name="connsiteY15" fmla="*/ 597099 h 902494"/>
                <a:gd name="connsiteX16" fmla="*/ 638473 w 719138"/>
                <a:gd name="connsiteY16" fmla="*/ 513755 h 902494"/>
                <a:gd name="connsiteX17" fmla="*/ 719138 w 719138"/>
                <a:gd name="connsiteY17" fmla="*/ 303014 h 902494"/>
                <a:gd name="connsiteX18" fmla="*/ 678061 w 719138"/>
                <a:gd name="connsiteY18" fmla="*/ 144661 h 902494"/>
                <a:gd name="connsiteX19" fmla="*/ 564952 w 719138"/>
                <a:gd name="connsiteY19" fmla="*/ 36612 h 902494"/>
                <a:gd name="connsiteX20" fmla="*/ 383977 w 719138"/>
                <a:gd name="connsiteY20" fmla="*/ 0 h 902494"/>
                <a:gd name="connsiteX21" fmla="*/ 376833 w 719138"/>
                <a:gd name="connsiteY21" fmla="*/ 151210 h 902494"/>
                <a:gd name="connsiteX22" fmla="*/ 456903 w 719138"/>
                <a:gd name="connsiteY22" fmla="*/ 187524 h 902494"/>
                <a:gd name="connsiteX23" fmla="*/ 488752 w 719138"/>
                <a:gd name="connsiteY23" fmla="*/ 296466 h 902494"/>
                <a:gd name="connsiteX24" fmla="*/ 455712 w 719138"/>
                <a:gd name="connsiteY24" fmla="*/ 408385 h 902494"/>
                <a:gd name="connsiteX25" fmla="*/ 373261 w 719138"/>
                <a:gd name="connsiteY25" fmla="*/ 447080 h 902494"/>
                <a:gd name="connsiteX26" fmla="*/ 288131 w 719138"/>
                <a:gd name="connsiteY26" fmla="*/ 409575 h 902494"/>
                <a:gd name="connsiteX27" fmla="*/ 254199 w 719138"/>
                <a:gd name="connsiteY27" fmla="*/ 302419 h 902494"/>
                <a:gd name="connsiteX28" fmla="*/ 289917 w 719138"/>
                <a:gd name="connsiteY28" fmla="*/ 191393 h 902494"/>
                <a:gd name="connsiteX29" fmla="*/ 376833 w 719138"/>
                <a:gd name="connsiteY29" fmla="*/ 151210 h 90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19138" h="902494">
                  <a:moveTo>
                    <a:pt x="383977" y="0"/>
                  </a:moveTo>
                  <a:cubicBezTo>
                    <a:pt x="296665" y="0"/>
                    <a:pt x="226616" y="14982"/>
                    <a:pt x="173831" y="44946"/>
                  </a:cubicBezTo>
                  <a:cubicBezTo>
                    <a:pt x="121047" y="74910"/>
                    <a:pt x="78879" y="122535"/>
                    <a:pt x="47327" y="187821"/>
                  </a:cubicBezTo>
                  <a:cubicBezTo>
                    <a:pt x="15776" y="253107"/>
                    <a:pt x="0" y="339328"/>
                    <a:pt x="0" y="446485"/>
                  </a:cubicBezTo>
                  <a:cubicBezTo>
                    <a:pt x="0" y="604044"/>
                    <a:pt x="33139" y="719435"/>
                    <a:pt x="99417" y="792659"/>
                  </a:cubicBezTo>
                  <a:cubicBezTo>
                    <a:pt x="165696" y="865882"/>
                    <a:pt x="257572" y="902494"/>
                    <a:pt x="375047" y="902494"/>
                  </a:cubicBezTo>
                  <a:cubicBezTo>
                    <a:pt x="444500" y="902494"/>
                    <a:pt x="499269" y="894457"/>
                    <a:pt x="539353" y="878384"/>
                  </a:cubicBezTo>
                  <a:cubicBezTo>
                    <a:pt x="579438" y="862310"/>
                    <a:pt x="612775" y="838796"/>
                    <a:pt x="639366" y="807839"/>
                  </a:cubicBezTo>
                  <a:cubicBezTo>
                    <a:pt x="665957" y="776883"/>
                    <a:pt x="686395" y="738188"/>
                    <a:pt x="700683" y="691753"/>
                  </a:cubicBezTo>
                  <a:lnTo>
                    <a:pt x="459581" y="661392"/>
                  </a:lnTo>
                  <a:cubicBezTo>
                    <a:pt x="453231" y="695127"/>
                    <a:pt x="442516" y="718939"/>
                    <a:pt x="427435" y="732830"/>
                  </a:cubicBezTo>
                  <a:cubicBezTo>
                    <a:pt x="412353" y="746721"/>
                    <a:pt x="393899" y="753666"/>
                    <a:pt x="372071" y="753666"/>
                  </a:cubicBezTo>
                  <a:cubicBezTo>
                    <a:pt x="333177" y="753666"/>
                    <a:pt x="302816" y="734021"/>
                    <a:pt x="280988" y="694730"/>
                  </a:cubicBezTo>
                  <a:cubicBezTo>
                    <a:pt x="265113" y="665758"/>
                    <a:pt x="253207" y="604441"/>
                    <a:pt x="245269" y="510778"/>
                  </a:cubicBezTo>
                  <a:cubicBezTo>
                    <a:pt x="274241" y="540544"/>
                    <a:pt x="304007" y="562372"/>
                    <a:pt x="334566" y="576263"/>
                  </a:cubicBezTo>
                  <a:cubicBezTo>
                    <a:pt x="365125" y="590153"/>
                    <a:pt x="400447" y="597099"/>
                    <a:pt x="440531" y="597099"/>
                  </a:cubicBezTo>
                  <a:cubicBezTo>
                    <a:pt x="518716" y="597099"/>
                    <a:pt x="584696" y="569317"/>
                    <a:pt x="638473" y="513755"/>
                  </a:cubicBezTo>
                  <a:cubicBezTo>
                    <a:pt x="692249" y="458192"/>
                    <a:pt x="719138" y="387946"/>
                    <a:pt x="719138" y="303014"/>
                  </a:cubicBezTo>
                  <a:cubicBezTo>
                    <a:pt x="719138" y="245071"/>
                    <a:pt x="705445" y="192286"/>
                    <a:pt x="678061" y="144661"/>
                  </a:cubicBezTo>
                  <a:cubicBezTo>
                    <a:pt x="650677" y="97036"/>
                    <a:pt x="612973" y="61020"/>
                    <a:pt x="564952" y="36612"/>
                  </a:cubicBezTo>
                  <a:cubicBezTo>
                    <a:pt x="516930" y="12204"/>
                    <a:pt x="456605" y="0"/>
                    <a:pt x="383977" y="0"/>
                  </a:cubicBezTo>
                  <a:close/>
                  <a:moveTo>
                    <a:pt x="376833" y="151210"/>
                  </a:moveTo>
                  <a:cubicBezTo>
                    <a:pt x="408980" y="151210"/>
                    <a:pt x="435670" y="163314"/>
                    <a:pt x="456903" y="187524"/>
                  </a:cubicBezTo>
                  <a:cubicBezTo>
                    <a:pt x="478135" y="211733"/>
                    <a:pt x="488752" y="248047"/>
                    <a:pt x="488752" y="296466"/>
                  </a:cubicBezTo>
                  <a:cubicBezTo>
                    <a:pt x="488752" y="345282"/>
                    <a:pt x="477739" y="382588"/>
                    <a:pt x="455712" y="408385"/>
                  </a:cubicBezTo>
                  <a:cubicBezTo>
                    <a:pt x="433685" y="434182"/>
                    <a:pt x="406202" y="447080"/>
                    <a:pt x="373261" y="447080"/>
                  </a:cubicBezTo>
                  <a:cubicBezTo>
                    <a:pt x="339130" y="447080"/>
                    <a:pt x="310753" y="434578"/>
                    <a:pt x="288131" y="409575"/>
                  </a:cubicBezTo>
                  <a:cubicBezTo>
                    <a:pt x="265510" y="384572"/>
                    <a:pt x="254199" y="348853"/>
                    <a:pt x="254199" y="302419"/>
                  </a:cubicBezTo>
                  <a:cubicBezTo>
                    <a:pt x="254199" y="255191"/>
                    <a:pt x="266105" y="218182"/>
                    <a:pt x="289917" y="191393"/>
                  </a:cubicBezTo>
                  <a:cubicBezTo>
                    <a:pt x="313730" y="164604"/>
                    <a:pt x="342702" y="151210"/>
                    <a:pt x="376833" y="15121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AB1CBB6-D864-4898-B363-62C6123FA3CE}"/>
                </a:ext>
              </a:extLst>
            </p:cNvPr>
            <p:cNvGrpSpPr/>
            <p:nvPr/>
          </p:nvGrpSpPr>
          <p:grpSpPr>
            <a:xfrm>
              <a:off x="7313044" y="4204191"/>
              <a:ext cx="849881" cy="991121"/>
              <a:chOff x="6955856" y="5224590"/>
              <a:chExt cx="887612" cy="1035122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FCED441-357D-49C5-B60D-DA29D1861C36}"/>
                  </a:ext>
                </a:extLst>
              </p:cNvPr>
              <p:cNvSpPr/>
              <p:nvPr/>
            </p:nvSpPr>
            <p:spPr>
              <a:xfrm>
                <a:off x="6955856" y="5397559"/>
                <a:ext cx="887612" cy="862153"/>
              </a:xfrm>
              <a:custGeom>
                <a:avLst/>
                <a:gdLst>
                  <a:gd name="connsiteX0" fmla="*/ 301395 w 887612"/>
                  <a:gd name="connsiteY0" fmla="*/ 0 h 862153"/>
                  <a:gd name="connsiteX1" fmla="*/ 301395 w 887612"/>
                  <a:gd name="connsiteY1" fmla="*/ 239153 h 862153"/>
                  <a:gd name="connsiteX2" fmla="*/ 279424 w 887612"/>
                  <a:gd name="connsiteY2" fmla="*/ 253966 h 862153"/>
                  <a:gd name="connsiteX3" fmla="*/ 211335 w 887612"/>
                  <a:gd name="connsiteY3" fmla="*/ 418346 h 862153"/>
                  <a:gd name="connsiteX4" fmla="*/ 443805 w 887612"/>
                  <a:gd name="connsiteY4" fmla="*/ 650815 h 862153"/>
                  <a:gd name="connsiteX5" fmla="*/ 676275 w 887612"/>
                  <a:gd name="connsiteY5" fmla="*/ 418346 h 862153"/>
                  <a:gd name="connsiteX6" fmla="*/ 608187 w 887612"/>
                  <a:gd name="connsiteY6" fmla="*/ 253966 h 862153"/>
                  <a:gd name="connsiteX7" fmla="*/ 586218 w 887612"/>
                  <a:gd name="connsiteY7" fmla="*/ 239155 h 862153"/>
                  <a:gd name="connsiteX8" fmla="*/ 586218 w 887612"/>
                  <a:gd name="connsiteY8" fmla="*/ 1 h 862153"/>
                  <a:gd name="connsiteX9" fmla="*/ 616555 w 887612"/>
                  <a:gd name="connsiteY9" fmla="*/ 9418 h 862153"/>
                  <a:gd name="connsiteX10" fmla="*/ 887612 w 887612"/>
                  <a:gd name="connsiteY10" fmla="*/ 418347 h 862153"/>
                  <a:gd name="connsiteX11" fmla="*/ 443806 w 887612"/>
                  <a:gd name="connsiteY11" fmla="*/ 862153 h 862153"/>
                  <a:gd name="connsiteX12" fmla="*/ 0 w 887612"/>
                  <a:gd name="connsiteY12" fmla="*/ 418347 h 862153"/>
                  <a:gd name="connsiteX13" fmla="*/ 271057 w 887612"/>
                  <a:gd name="connsiteY13" fmla="*/ 9418 h 862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87612" h="862153">
                    <a:moveTo>
                      <a:pt x="301395" y="0"/>
                    </a:moveTo>
                    <a:lnTo>
                      <a:pt x="301395" y="239153"/>
                    </a:lnTo>
                    <a:lnTo>
                      <a:pt x="279424" y="253966"/>
                    </a:lnTo>
                    <a:cubicBezTo>
                      <a:pt x="237355" y="296035"/>
                      <a:pt x="211335" y="354152"/>
                      <a:pt x="211335" y="418346"/>
                    </a:cubicBezTo>
                    <a:cubicBezTo>
                      <a:pt x="211335" y="546735"/>
                      <a:pt x="315415" y="650815"/>
                      <a:pt x="443805" y="650815"/>
                    </a:cubicBezTo>
                    <a:cubicBezTo>
                      <a:pt x="572195" y="650815"/>
                      <a:pt x="676275" y="546735"/>
                      <a:pt x="676275" y="418346"/>
                    </a:cubicBezTo>
                    <a:cubicBezTo>
                      <a:pt x="676275" y="354152"/>
                      <a:pt x="650255" y="296035"/>
                      <a:pt x="608187" y="253966"/>
                    </a:cubicBezTo>
                    <a:lnTo>
                      <a:pt x="586218" y="239155"/>
                    </a:lnTo>
                    <a:lnTo>
                      <a:pt x="586218" y="1"/>
                    </a:lnTo>
                    <a:lnTo>
                      <a:pt x="616555" y="9418"/>
                    </a:lnTo>
                    <a:cubicBezTo>
                      <a:pt x="775844" y="76791"/>
                      <a:pt x="887612" y="234517"/>
                      <a:pt x="887612" y="418347"/>
                    </a:cubicBezTo>
                    <a:cubicBezTo>
                      <a:pt x="887612" y="663454"/>
                      <a:pt x="688913" y="862153"/>
                      <a:pt x="443806" y="862153"/>
                    </a:cubicBezTo>
                    <a:cubicBezTo>
                      <a:pt x="198699" y="862153"/>
                      <a:pt x="0" y="663454"/>
                      <a:pt x="0" y="418347"/>
                    </a:cubicBezTo>
                    <a:cubicBezTo>
                      <a:pt x="0" y="234517"/>
                      <a:pt x="111768" y="76791"/>
                      <a:pt x="271057" y="94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8A9525C2-2CA6-4EE4-89D0-693160F22F7D}"/>
                  </a:ext>
                </a:extLst>
              </p:cNvPr>
              <p:cNvSpPr/>
              <p:nvPr/>
            </p:nvSpPr>
            <p:spPr>
              <a:xfrm>
                <a:off x="7297484" y="5224590"/>
                <a:ext cx="204355" cy="563761"/>
              </a:xfrm>
              <a:prstGeom prst="roundRect">
                <a:avLst>
                  <a:gd name="adj" fmla="val 24830"/>
                </a:avLst>
              </a:prstGeom>
              <a:grpFill/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A72BFE4-32DA-4C77-9D77-7FD57461F31E}"/>
              </a:ext>
            </a:extLst>
          </p:cNvPr>
          <p:cNvGrpSpPr/>
          <p:nvPr userDrawn="1"/>
        </p:nvGrpSpPr>
        <p:grpSpPr>
          <a:xfrm>
            <a:off x="295273" y="4812589"/>
            <a:ext cx="1036851" cy="1435084"/>
            <a:chOff x="972424" y="4140745"/>
            <a:chExt cx="1826508" cy="2528035"/>
          </a:xfrm>
          <a:solidFill>
            <a:schemeClr val="accent2"/>
          </a:solidFill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73E830E-091A-49FE-88FC-63F1752F37F2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797103" y="4140745"/>
              <a:ext cx="1001829" cy="2528035"/>
            </a:xfrm>
            <a:prstGeom prst="line">
              <a:avLst/>
            </a:prstGeom>
            <a:grpFill/>
            <a:ln w="76200" cap="rnd"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EE876D7-5B72-4ADF-88F9-0C63AEB7016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393342" y="4920916"/>
              <a:ext cx="679417" cy="1714456"/>
            </a:xfrm>
            <a:prstGeom prst="line">
              <a:avLst/>
            </a:prstGeom>
            <a:grpFill/>
            <a:ln w="76200" cap="rnd"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47F14AE-4DDA-47B5-BA03-31FC196CA9CF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72424" y="5607124"/>
              <a:ext cx="402446" cy="1015544"/>
            </a:xfrm>
            <a:prstGeom prst="line">
              <a:avLst/>
            </a:prstGeom>
            <a:grpFill/>
            <a:ln w="76200" cap="rnd"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68F181-503C-4D76-B617-2202BFF729D3}"/>
              </a:ext>
            </a:extLst>
          </p:cNvPr>
          <p:cNvGrpSpPr/>
          <p:nvPr userDrawn="1"/>
        </p:nvGrpSpPr>
        <p:grpSpPr>
          <a:xfrm flipH="1">
            <a:off x="363314" y="5064503"/>
            <a:ext cx="224583" cy="305198"/>
            <a:chOff x="4708260" y="456723"/>
            <a:chExt cx="659554" cy="896303"/>
          </a:xfrm>
          <a:solidFill>
            <a:schemeClr val="accent2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4F43BAD-F74C-4E06-A4CE-7FB4D55EC7A6}"/>
                </a:ext>
              </a:extLst>
            </p:cNvPr>
            <p:cNvSpPr/>
            <p:nvPr/>
          </p:nvSpPr>
          <p:spPr>
            <a:xfrm>
              <a:off x="4803934" y="52339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4286" y="9049"/>
                    <a:pt x="14764" y="8096"/>
                    <a:pt x="7144" y="9049"/>
                  </a:cubicBezTo>
                  <a:cubicBezTo>
                    <a:pt x="8096" y="7144"/>
                    <a:pt x="9049" y="7144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EB55754-FA10-466C-9BC4-00DC1A01BD03}"/>
                </a:ext>
              </a:extLst>
            </p:cNvPr>
            <p:cNvSpPr/>
            <p:nvPr/>
          </p:nvSpPr>
          <p:spPr>
            <a:xfrm>
              <a:off x="4767739" y="499938"/>
              <a:ext cx="600075" cy="771525"/>
            </a:xfrm>
            <a:custGeom>
              <a:avLst/>
              <a:gdLst>
                <a:gd name="connsiteX0" fmla="*/ 29051 w 600075"/>
                <a:gd name="connsiteY0" fmla="*/ 761172 h 771525"/>
                <a:gd name="connsiteX1" fmla="*/ 390049 w 600075"/>
                <a:gd name="connsiteY1" fmla="*/ 742122 h 771525"/>
                <a:gd name="connsiteX2" fmla="*/ 549116 w 600075"/>
                <a:gd name="connsiteY2" fmla="*/ 753552 h 771525"/>
                <a:gd name="connsiteX3" fmla="*/ 571976 w 600075"/>
                <a:gd name="connsiteY3" fmla="*/ 686877 h 771525"/>
                <a:gd name="connsiteX4" fmla="*/ 572929 w 600075"/>
                <a:gd name="connsiteY4" fmla="*/ 574482 h 771525"/>
                <a:gd name="connsiteX5" fmla="*/ 570071 w 600075"/>
                <a:gd name="connsiteY5" fmla="*/ 494472 h 771525"/>
                <a:gd name="connsiteX6" fmla="*/ 572929 w 600075"/>
                <a:gd name="connsiteY6" fmla="*/ 486852 h 771525"/>
                <a:gd name="connsiteX7" fmla="*/ 571976 w 600075"/>
                <a:gd name="connsiteY7" fmla="*/ 500187 h 771525"/>
                <a:gd name="connsiteX8" fmla="*/ 585311 w 600075"/>
                <a:gd name="connsiteY8" fmla="*/ 296352 h 771525"/>
                <a:gd name="connsiteX9" fmla="*/ 586264 w 600075"/>
                <a:gd name="connsiteY9" fmla="*/ 246822 h 771525"/>
                <a:gd name="connsiteX10" fmla="*/ 575786 w 600075"/>
                <a:gd name="connsiteY10" fmla="*/ 138237 h 771525"/>
                <a:gd name="connsiteX11" fmla="*/ 558641 w 600075"/>
                <a:gd name="connsiteY11" fmla="*/ 62037 h 771525"/>
                <a:gd name="connsiteX12" fmla="*/ 451009 w 600075"/>
                <a:gd name="connsiteY12" fmla="*/ 48702 h 771525"/>
                <a:gd name="connsiteX13" fmla="*/ 448151 w 600075"/>
                <a:gd name="connsiteY13" fmla="*/ 45844 h 771525"/>
                <a:gd name="connsiteX14" fmla="*/ 454819 w 600075"/>
                <a:gd name="connsiteY14" fmla="*/ 40129 h 771525"/>
                <a:gd name="connsiteX15" fmla="*/ 453866 w 600075"/>
                <a:gd name="connsiteY15" fmla="*/ 38224 h 771525"/>
                <a:gd name="connsiteX16" fmla="*/ 434816 w 600075"/>
                <a:gd name="connsiteY16" fmla="*/ 43939 h 771525"/>
                <a:gd name="connsiteX17" fmla="*/ 380524 w 600075"/>
                <a:gd name="connsiteY17" fmla="*/ 40129 h 771525"/>
                <a:gd name="connsiteX18" fmla="*/ 316706 w 600075"/>
                <a:gd name="connsiteY18" fmla="*/ 31557 h 771525"/>
                <a:gd name="connsiteX19" fmla="*/ 318611 w 600075"/>
                <a:gd name="connsiteY19" fmla="*/ 25842 h 771525"/>
                <a:gd name="connsiteX20" fmla="*/ 282416 w 600075"/>
                <a:gd name="connsiteY20" fmla="*/ 32509 h 771525"/>
                <a:gd name="connsiteX21" fmla="*/ 289084 w 600075"/>
                <a:gd name="connsiteY21" fmla="*/ 28699 h 771525"/>
                <a:gd name="connsiteX22" fmla="*/ 254794 w 600075"/>
                <a:gd name="connsiteY22" fmla="*/ 29652 h 771525"/>
                <a:gd name="connsiteX23" fmla="*/ 265271 w 600075"/>
                <a:gd name="connsiteY23" fmla="*/ 27747 h 771525"/>
                <a:gd name="connsiteX24" fmla="*/ 225266 w 600075"/>
                <a:gd name="connsiteY24" fmla="*/ 27747 h 771525"/>
                <a:gd name="connsiteX25" fmla="*/ 251936 w 600075"/>
                <a:gd name="connsiteY25" fmla="*/ 23937 h 771525"/>
                <a:gd name="connsiteX26" fmla="*/ 197644 w 600075"/>
                <a:gd name="connsiteY26" fmla="*/ 28699 h 771525"/>
                <a:gd name="connsiteX27" fmla="*/ 187166 w 600075"/>
                <a:gd name="connsiteY27" fmla="*/ 26794 h 771525"/>
                <a:gd name="connsiteX28" fmla="*/ 61436 w 600075"/>
                <a:gd name="connsiteY28" fmla="*/ 31557 h 771525"/>
                <a:gd name="connsiteX29" fmla="*/ 82391 w 600075"/>
                <a:gd name="connsiteY29" fmla="*/ 26794 h 771525"/>
                <a:gd name="connsiteX30" fmla="*/ 78581 w 600075"/>
                <a:gd name="connsiteY30" fmla="*/ 24889 h 771525"/>
                <a:gd name="connsiteX31" fmla="*/ 128111 w 600075"/>
                <a:gd name="connsiteY31" fmla="*/ 18222 h 771525"/>
                <a:gd name="connsiteX32" fmla="*/ 501491 w 600075"/>
                <a:gd name="connsiteY32" fmla="*/ 36319 h 771525"/>
                <a:gd name="connsiteX33" fmla="*/ 601504 w 600075"/>
                <a:gd name="connsiteY33" fmla="*/ 248727 h 771525"/>
                <a:gd name="connsiteX34" fmla="*/ 591026 w 600075"/>
                <a:gd name="connsiteY34" fmla="*/ 451609 h 771525"/>
                <a:gd name="connsiteX35" fmla="*/ 578644 w 600075"/>
                <a:gd name="connsiteY35" fmla="*/ 735454 h 771525"/>
                <a:gd name="connsiteX36" fmla="*/ 386239 w 600075"/>
                <a:gd name="connsiteY36" fmla="*/ 755457 h 771525"/>
                <a:gd name="connsiteX37" fmla="*/ 7144 w 600075"/>
                <a:gd name="connsiteY37" fmla="*/ 770697 h 771525"/>
                <a:gd name="connsiteX38" fmla="*/ 29051 w 600075"/>
                <a:gd name="connsiteY38" fmla="*/ 761172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075" h="771525">
                  <a:moveTo>
                    <a:pt x="29051" y="761172"/>
                  </a:moveTo>
                  <a:cubicBezTo>
                    <a:pt x="50959" y="753552"/>
                    <a:pt x="390049" y="737359"/>
                    <a:pt x="390049" y="742122"/>
                  </a:cubicBezTo>
                  <a:cubicBezTo>
                    <a:pt x="394811" y="744979"/>
                    <a:pt x="542449" y="758314"/>
                    <a:pt x="549116" y="753552"/>
                  </a:cubicBezTo>
                  <a:cubicBezTo>
                    <a:pt x="568166" y="740217"/>
                    <a:pt x="561499" y="696402"/>
                    <a:pt x="571976" y="686877"/>
                  </a:cubicBezTo>
                  <a:cubicBezTo>
                    <a:pt x="573881" y="642109"/>
                    <a:pt x="572929" y="611629"/>
                    <a:pt x="572929" y="574482"/>
                  </a:cubicBezTo>
                  <a:cubicBezTo>
                    <a:pt x="577691" y="575434"/>
                    <a:pt x="568166" y="509712"/>
                    <a:pt x="570071" y="494472"/>
                  </a:cubicBezTo>
                  <a:cubicBezTo>
                    <a:pt x="572929" y="497329"/>
                    <a:pt x="573881" y="495424"/>
                    <a:pt x="572929" y="486852"/>
                  </a:cubicBezTo>
                  <a:cubicBezTo>
                    <a:pt x="571976" y="490662"/>
                    <a:pt x="571976" y="495424"/>
                    <a:pt x="571976" y="500187"/>
                  </a:cubicBezTo>
                  <a:cubicBezTo>
                    <a:pt x="606266" y="459229"/>
                    <a:pt x="546259" y="323974"/>
                    <a:pt x="585311" y="296352"/>
                  </a:cubicBezTo>
                  <a:cubicBezTo>
                    <a:pt x="582454" y="303019"/>
                    <a:pt x="589121" y="256347"/>
                    <a:pt x="586264" y="246822"/>
                  </a:cubicBezTo>
                  <a:cubicBezTo>
                    <a:pt x="585311" y="235392"/>
                    <a:pt x="584359" y="188719"/>
                    <a:pt x="575786" y="138237"/>
                  </a:cubicBezTo>
                  <a:cubicBezTo>
                    <a:pt x="572929" y="118234"/>
                    <a:pt x="570071" y="71562"/>
                    <a:pt x="558641" y="62037"/>
                  </a:cubicBezTo>
                  <a:cubicBezTo>
                    <a:pt x="545306" y="51559"/>
                    <a:pt x="454819" y="43939"/>
                    <a:pt x="451009" y="48702"/>
                  </a:cubicBezTo>
                  <a:cubicBezTo>
                    <a:pt x="452914" y="45844"/>
                    <a:pt x="451961" y="44892"/>
                    <a:pt x="448151" y="45844"/>
                  </a:cubicBezTo>
                  <a:cubicBezTo>
                    <a:pt x="450056" y="43939"/>
                    <a:pt x="452914" y="42034"/>
                    <a:pt x="454819" y="40129"/>
                  </a:cubicBezTo>
                  <a:cubicBezTo>
                    <a:pt x="450056" y="40129"/>
                    <a:pt x="450056" y="40129"/>
                    <a:pt x="453866" y="38224"/>
                  </a:cubicBezTo>
                  <a:cubicBezTo>
                    <a:pt x="449104" y="38224"/>
                    <a:pt x="442436" y="44892"/>
                    <a:pt x="434816" y="43939"/>
                  </a:cubicBezTo>
                  <a:cubicBezTo>
                    <a:pt x="435769" y="43939"/>
                    <a:pt x="376714" y="35367"/>
                    <a:pt x="380524" y="40129"/>
                  </a:cubicBezTo>
                  <a:cubicBezTo>
                    <a:pt x="356711" y="22032"/>
                    <a:pt x="346234" y="44892"/>
                    <a:pt x="316706" y="31557"/>
                  </a:cubicBezTo>
                  <a:cubicBezTo>
                    <a:pt x="330041" y="32509"/>
                    <a:pt x="314801" y="28699"/>
                    <a:pt x="318611" y="25842"/>
                  </a:cubicBezTo>
                  <a:cubicBezTo>
                    <a:pt x="307181" y="22984"/>
                    <a:pt x="292894" y="35367"/>
                    <a:pt x="282416" y="32509"/>
                  </a:cubicBezTo>
                  <a:cubicBezTo>
                    <a:pt x="282416" y="32509"/>
                    <a:pt x="287179" y="29652"/>
                    <a:pt x="289084" y="28699"/>
                  </a:cubicBezTo>
                  <a:cubicBezTo>
                    <a:pt x="277654" y="22032"/>
                    <a:pt x="271939" y="28699"/>
                    <a:pt x="254794" y="29652"/>
                  </a:cubicBezTo>
                  <a:cubicBezTo>
                    <a:pt x="258604" y="29652"/>
                    <a:pt x="261461" y="29652"/>
                    <a:pt x="265271" y="27747"/>
                  </a:cubicBezTo>
                  <a:cubicBezTo>
                    <a:pt x="251936" y="26794"/>
                    <a:pt x="246221" y="28699"/>
                    <a:pt x="225266" y="27747"/>
                  </a:cubicBezTo>
                  <a:cubicBezTo>
                    <a:pt x="217646" y="27747"/>
                    <a:pt x="250031" y="26794"/>
                    <a:pt x="251936" y="23937"/>
                  </a:cubicBezTo>
                  <a:cubicBezTo>
                    <a:pt x="235744" y="22984"/>
                    <a:pt x="199549" y="26794"/>
                    <a:pt x="197644" y="28699"/>
                  </a:cubicBezTo>
                  <a:cubicBezTo>
                    <a:pt x="195739" y="24889"/>
                    <a:pt x="192881" y="24889"/>
                    <a:pt x="187166" y="26794"/>
                  </a:cubicBezTo>
                  <a:cubicBezTo>
                    <a:pt x="166211" y="31557"/>
                    <a:pt x="84296" y="14412"/>
                    <a:pt x="61436" y="31557"/>
                  </a:cubicBezTo>
                  <a:cubicBezTo>
                    <a:pt x="64294" y="30604"/>
                    <a:pt x="83344" y="25842"/>
                    <a:pt x="82391" y="26794"/>
                  </a:cubicBezTo>
                  <a:cubicBezTo>
                    <a:pt x="77629" y="26794"/>
                    <a:pt x="78581" y="23937"/>
                    <a:pt x="78581" y="24889"/>
                  </a:cubicBezTo>
                  <a:cubicBezTo>
                    <a:pt x="87154" y="20127"/>
                    <a:pt x="118586" y="18222"/>
                    <a:pt x="128111" y="18222"/>
                  </a:cubicBezTo>
                  <a:cubicBezTo>
                    <a:pt x="166211" y="-10353"/>
                    <a:pt x="412909" y="23937"/>
                    <a:pt x="501491" y="36319"/>
                  </a:cubicBezTo>
                  <a:cubicBezTo>
                    <a:pt x="611029" y="51559"/>
                    <a:pt x="598646" y="132522"/>
                    <a:pt x="601504" y="248727"/>
                  </a:cubicBezTo>
                  <a:cubicBezTo>
                    <a:pt x="603409" y="327784"/>
                    <a:pt x="598646" y="383982"/>
                    <a:pt x="591026" y="451609"/>
                  </a:cubicBezTo>
                  <a:cubicBezTo>
                    <a:pt x="582454" y="534477"/>
                    <a:pt x="611981" y="664969"/>
                    <a:pt x="578644" y="735454"/>
                  </a:cubicBezTo>
                  <a:cubicBezTo>
                    <a:pt x="548164" y="798319"/>
                    <a:pt x="467201" y="757362"/>
                    <a:pt x="386239" y="755457"/>
                  </a:cubicBezTo>
                  <a:cubicBezTo>
                    <a:pt x="265271" y="751647"/>
                    <a:pt x="130969" y="750694"/>
                    <a:pt x="7144" y="770697"/>
                  </a:cubicBezTo>
                  <a:cubicBezTo>
                    <a:pt x="13811" y="764982"/>
                    <a:pt x="20479" y="762124"/>
                    <a:pt x="29051" y="761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23DFFCE-CF0E-4AC3-9A8C-36687F5EC9C8}"/>
                </a:ext>
              </a:extLst>
            </p:cNvPr>
            <p:cNvSpPr/>
            <p:nvPr/>
          </p:nvSpPr>
          <p:spPr>
            <a:xfrm>
              <a:off x="4815364" y="521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10001" y="10001"/>
                  </a:cubicBezTo>
                  <a:cubicBezTo>
                    <a:pt x="10001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D2859C6-A3A7-4B98-A1F5-9A62EA1D4B73}"/>
                </a:ext>
              </a:extLst>
            </p:cNvPr>
            <p:cNvSpPr/>
            <p:nvPr/>
          </p:nvSpPr>
          <p:spPr>
            <a:xfrm>
              <a:off x="4946491" y="518435"/>
              <a:ext cx="9525" cy="9525"/>
            </a:xfrm>
            <a:custGeom>
              <a:avLst/>
              <a:gdLst>
                <a:gd name="connsiteX0" fmla="*/ 8414 w 9525"/>
                <a:gd name="connsiteY0" fmla="*/ 7344 h 9525"/>
                <a:gd name="connsiteX1" fmla="*/ 841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344"/>
                  </a:moveTo>
                  <a:cubicBezTo>
                    <a:pt x="8414" y="6392"/>
                    <a:pt x="5556" y="9249"/>
                    <a:pt x="841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5BEE0E1-2A50-47CC-9F54-F78EF3180E45}"/>
                </a:ext>
              </a:extLst>
            </p:cNvPr>
            <p:cNvSpPr/>
            <p:nvPr/>
          </p:nvSpPr>
          <p:spPr>
            <a:xfrm>
              <a:off x="4966811" y="519588"/>
              <a:ext cx="19050" cy="9525"/>
            </a:xfrm>
            <a:custGeom>
              <a:avLst/>
              <a:gdLst>
                <a:gd name="connsiteX0" fmla="*/ 18574 w 19050"/>
                <a:gd name="connsiteY0" fmla="*/ 7144 h 9525"/>
                <a:gd name="connsiteX1" fmla="*/ 7144 w 19050"/>
                <a:gd name="connsiteY1" fmla="*/ 9049 h 9525"/>
                <a:gd name="connsiteX2" fmla="*/ 1857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8574" y="7144"/>
                  </a:moveTo>
                  <a:cubicBezTo>
                    <a:pt x="18574" y="8096"/>
                    <a:pt x="11906" y="9049"/>
                    <a:pt x="7144" y="9049"/>
                  </a:cubicBezTo>
                  <a:lnTo>
                    <a:pt x="1857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0D3F4-0361-4C7D-9E55-DBCC0C0917EB}"/>
                </a:ext>
              </a:extLst>
            </p:cNvPr>
            <p:cNvSpPr/>
            <p:nvPr/>
          </p:nvSpPr>
          <p:spPr>
            <a:xfrm>
              <a:off x="5004911" y="52339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1906" y="8096"/>
                    <a:pt x="10954" y="8096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1565FF6-4778-43D7-95CC-9B521765CC64}"/>
                </a:ext>
              </a:extLst>
            </p:cNvPr>
            <p:cNvSpPr/>
            <p:nvPr/>
          </p:nvSpPr>
          <p:spPr>
            <a:xfrm>
              <a:off x="5008721" y="52149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8096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7144"/>
                    <a:pt x="10954" y="8096"/>
                    <a:pt x="11906" y="8096"/>
                  </a:cubicBezTo>
                  <a:cubicBezTo>
                    <a:pt x="11906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F4F7BC6-7195-40CC-AD8E-430CCD92576C}"/>
                </a:ext>
              </a:extLst>
            </p:cNvPr>
            <p:cNvSpPr/>
            <p:nvPr/>
          </p:nvSpPr>
          <p:spPr>
            <a:xfrm>
              <a:off x="5071480" y="527208"/>
              <a:ext cx="19050" cy="9525"/>
            </a:xfrm>
            <a:custGeom>
              <a:avLst/>
              <a:gdLst>
                <a:gd name="connsiteX0" fmla="*/ 7250 w 19050"/>
                <a:gd name="connsiteY0" fmla="*/ 7144 h 9525"/>
                <a:gd name="connsiteX1" fmla="*/ 12965 w 19050"/>
                <a:gd name="connsiteY1" fmla="*/ 8096 h 9525"/>
                <a:gd name="connsiteX2" fmla="*/ 7250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250" y="7144"/>
                  </a:moveTo>
                  <a:cubicBezTo>
                    <a:pt x="9155" y="7144"/>
                    <a:pt x="12013" y="7144"/>
                    <a:pt x="12965" y="8096"/>
                  </a:cubicBezTo>
                  <a:cubicBezTo>
                    <a:pt x="12013" y="7144"/>
                    <a:pt x="6298" y="9049"/>
                    <a:pt x="72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F5FA6F8-E465-4E50-962C-7154597C526C}"/>
                </a:ext>
              </a:extLst>
            </p:cNvPr>
            <p:cNvSpPr/>
            <p:nvPr/>
          </p:nvSpPr>
          <p:spPr>
            <a:xfrm>
              <a:off x="5100161" y="52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F71D6D5-76A2-4FBF-9396-3280770ACBBC}"/>
                </a:ext>
              </a:extLst>
            </p:cNvPr>
            <p:cNvSpPr/>
            <p:nvPr/>
          </p:nvSpPr>
          <p:spPr>
            <a:xfrm>
              <a:off x="5343049" y="848040"/>
              <a:ext cx="9525" cy="9525"/>
            </a:xfrm>
            <a:custGeom>
              <a:avLst/>
              <a:gdLst>
                <a:gd name="connsiteX0" fmla="*/ 7144 w 9525"/>
                <a:gd name="connsiteY0" fmla="*/ 10162 h 9525"/>
                <a:gd name="connsiteX1" fmla="*/ 7144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62"/>
                  </a:moveTo>
                  <a:cubicBezTo>
                    <a:pt x="8096" y="4447"/>
                    <a:pt x="7144" y="8257"/>
                    <a:pt x="7144" y="10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1570A08-F3A9-43F6-8245-F53ABA031A92}"/>
                </a:ext>
              </a:extLst>
            </p:cNvPr>
            <p:cNvSpPr/>
            <p:nvPr/>
          </p:nvSpPr>
          <p:spPr>
            <a:xfrm>
              <a:off x="5330666" y="108442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10001"/>
                    <a:pt x="7144" y="9049"/>
                    <a:pt x="7144" y="10001"/>
                  </a:cubicBezTo>
                  <a:cubicBezTo>
                    <a:pt x="7144" y="6191"/>
                    <a:pt x="8096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F93F4CD-B227-4B1F-BBC0-A2E1D556014E}"/>
                </a:ext>
              </a:extLst>
            </p:cNvPr>
            <p:cNvSpPr/>
            <p:nvPr/>
          </p:nvSpPr>
          <p:spPr>
            <a:xfrm>
              <a:off x="5324951" y="1209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BB26450-B6C3-4198-AF71-9A714248B731}"/>
                </a:ext>
              </a:extLst>
            </p:cNvPr>
            <p:cNvSpPr/>
            <p:nvPr/>
          </p:nvSpPr>
          <p:spPr>
            <a:xfrm>
              <a:off x="4824995" y="500538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8943" y="7144"/>
                    <a:pt x="8943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07A55AB-9CEC-442F-92AA-DDD116D3BB7E}"/>
                </a:ext>
              </a:extLst>
            </p:cNvPr>
            <p:cNvSpPr/>
            <p:nvPr/>
          </p:nvSpPr>
          <p:spPr>
            <a:xfrm>
              <a:off x="4778074" y="508158"/>
              <a:ext cx="57150" cy="781050"/>
            </a:xfrm>
            <a:custGeom>
              <a:avLst/>
              <a:gdLst>
                <a:gd name="connsiteX0" fmla="*/ 27288 w 57150"/>
                <a:gd name="connsiteY0" fmla="*/ 780574 h 781050"/>
                <a:gd name="connsiteX1" fmla="*/ 14906 w 57150"/>
                <a:gd name="connsiteY1" fmla="*/ 551974 h 781050"/>
                <a:gd name="connsiteX2" fmla="*/ 8238 w 57150"/>
                <a:gd name="connsiteY2" fmla="*/ 424339 h 781050"/>
                <a:gd name="connsiteX3" fmla="*/ 11096 w 57150"/>
                <a:gd name="connsiteY3" fmla="*/ 421481 h 781050"/>
                <a:gd name="connsiteX4" fmla="*/ 11096 w 57150"/>
                <a:gd name="connsiteY4" fmla="*/ 427196 h 781050"/>
                <a:gd name="connsiteX5" fmla="*/ 15858 w 57150"/>
                <a:gd name="connsiteY5" fmla="*/ 313849 h 781050"/>
                <a:gd name="connsiteX6" fmla="*/ 21573 w 57150"/>
                <a:gd name="connsiteY6" fmla="*/ 175736 h 781050"/>
                <a:gd name="connsiteX7" fmla="*/ 30146 w 57150"/>
                <a:gd name="connsiteY7" fmla="*/ 177641 h 781050"/>
                <a:gd name="connsiteX8" fmla="*/ 33003 w 57150"/>
                <a:gd name="connsiteY8" fmla="*/ 176689 h 781050"/>
                <a:gd name="connsiteX9" fmla="*/ 28241 w 57150"/>
                <a:gd name="connsiteY9" fmla="*/ 116681 h 781050"/>
                <a:gd name="connsiteX10" fmla="*/ 21573 w 57150"/>
                <a:gd name="connsiteY10" fmla="*/ 99536 h 781050"/>
                <a:gd name="connsiteX11" fmla="*/ 28241 w 57150"/>
                <a:gd name="connsiteY11" fmla="*/ 101441 h 781050"/>
                <a:gd name="connsiteX12" fmla="*/ 21573 w 57150"/>
                <a:gd name="connsiteY12" fmla="*/ 89059 h 781050"/>
                <a:gd name="connsiteX13" fmla="*/ 29193 w 57150"/>
                <a:gd name="connsiteY13" fmla="*/ 74771 h 781050"/>
                <a:gd name="connsiteX14" fmla="*/ 34908 w 57150"/>
                <a:gd name="connsiteY14" fmla="*/ 84296 h 781050"/>
                <a:gd name="connsiteX15" fmla="*/ 29193 w 57150"/>
                <a:gd name="connsiteY15" fmla="*/ 61436 h 781050"/>
                <a:gd name="connsiteX16" fmla="*/ 50148 w 57150"/>
                <a:gd name="connsiteY16" fmla="*/ 7144 h 781050"/>
                <a:gd name="connsiteX17" fmla="*/ 33956 w 57150"/>
                <a:gd name="connsiteY17" fmla="*/ 266224 h 781050"/>
                <a:gd name="connsiteX18" fmla="*/ 23478 w 57150"/>
                <a:gd name="connsiteY18" fmla="*/ 434816 h 781050"/>
                <a:gd name="connsiteX19" fmla="*/ 27288 w 57150"/>
                <a:gd name="connsiteY19" fmla="*/ 7805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150" h="781050">
                  <a:moveTo>
                    <a:pt x="27288" y="780574"/>
                  </a:moveTo>
                  <a:cubicBezTo>
                    <a:pt x="1571" y="731996"/>
                    <a:pt x="14906" y="593884"/>
                    <a:pt x="14906" y="551974"/>
                  </a:cubicBezTo>
                  <a:cubicBezTo>
                    <a:pt x="15858" y="500539"/>
                    <a:pt x="3476" y="474821"/>
                    <a:pt x="8238" y="424339"/>
                  </a:cubicBezTo>
                  <a:cubicBezTo>
                    <a:pt x="10143" y="425291"/>
                    <a:pt x="11096" y="424339"/>
                    <a:pt x="11096" y="421481"/>
                  </a:cubicBezTo>
                  <a:cubicBezTo>
                    <a:pt x="11096" y="423386"/>
                    <a:pt x="11096" y="425291"/>
                    <a:pt x="11096" y="427196"/>
                  </a:cubicBezTo>
                  <a:cubicBezTo>
                    <a:pt x="16811" y="423386"/>
                    <a:pt x="17763" y="316706"/>
                    <a:pt x="15858" y="313849"/>
                  </a:cubicBezTo>
                  <a:cubicBezTo>
                    <a:pt x="16811" y="316706"/>
                    <a:pt x="26336" y="177641"/>
                    <a:pt x="21573" y="175736"/>
                  </a:cubicBezTo>
                  <a:cubicBezTo>
                    <a:pt x="26336" y="172879"/>
                    <a:pt x="23478" y="181451"/>
                    <a:pt x="30146" y="177641"/>
                  </a:cubicBezTo>
                  <a:cubicBezTo>
                    <a:pt x="29193" y="175736"/>
                    <a:pt x="30146" y="174784"/>
                    <a:pt x="33003" y="176689"/>
                  </a:cubicBezTo>
                  <a:cubicBezTo>
                    <a:pt x="30146" y="169069"/>
                    <a:pt x="14906" y="107156"/>
                    <a:pt x="28241" y="116681"/>
                  </a:cubicBezTo>
                  <a:cubicBezTo>
                    <a:pt x="29193" y="113824"/>
                    <a:pt x="19668" y="103346"/>
                    <a:pt x="21573" y="99536"/>
                  </a:cubicBezTo>
                  <a:cubicBezTo>
                    <a:pt x="21573" y="100489"/>
                    <a:pt x="28241" y="104299"/>
                    <a:pt x="28241" y="101441"/>
                  </a:cubicBezTo>
                  <a:cubicBezTo>
                    <a:pt x="28241" y="92869"/>
                    <a:pt x="19668" y="98584"/>
                    <a:pt x="21573" y="89059"/>
                  </a:cubicBezTo>
                  <a:cubicBezTo>
                    <a:pt x="22526" y="89059"/>
                    <a:pt x="34908" y="85249"/>
                    <a:pt x="29193" y="74771"/>
                  </a:cubicBezTo>
                  <a:cubicBezTo>
                    <a:pt x="14906" y="84296"/>
                    <a:pt x="36813" y="84296"/>
                    <a:pt x="34908" y="84296"/>
                  </a:cubicBezTo>
                  <a:cubicBezTo>
                    <a:pt x="35861" y="81439"/>
                    <a:pt x="29193" y="61436"/>
                    <a:pt x="29193" y="61436"/>
                  </a:cubicBezTo>
                  <a:cubicBezTo>
                    <a:pt x="31098" y="54769"/>
                    <a:pt x="56816" y="15716"/>
                    <a:pt x="50148" y="7144"/>
                  </a:cubicBezTo>
                  <a:cubicBezTo>
                    <a:pt x="53958" y="47149"/>
                    <a:pt x="38718" y="187166"/>
                    <a:pt x="33956" y="266224"/>
                  </a:cubicBezTo>
                  <a:cubicBezTo>
                    <a:pt x="30146" y="325279"/>
                    <a:pt x="23478" y="380524"/>
                    <a:pt x="23478" y="434816"/>
                  </a:cubicBezTo>
                  <a:cubicBezTo>
                    <a:pt x="21573" y="523399"/>
                    <a:pt x="16811" y="718661"/>
                    <a:pt x="27288" y="780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6919671-5F48-4F65-ADFF-DF6DC7E1ADE0}"/>
                </a:ext>
              </a:extLst>
            </p:cNvPr>
            <p:cNvSpPr/>
            <p:nvPr/>
          </p:nvSpPr>
          <p:spPr>
            <a:xfrm>
              <a:off x="4822984" y="5053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1DF0DF4-8785-427B-B331-56B131470CF4}"/>
                </a:ext>
              </a:extLst>
            </p:cNvPr>
            <p:cNvSpPr/>
            <p:nvPr/>
          </p:nvSpPr>
          <p:spPr>
            <a:xfrm>
              <a:off x="480351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ECB5F75-F9AD-43C5-9615-21F3E709F429}"/>
                </a:ext>
              </a:extLst>
            </p:cNvPr>
            <p:cNvSpPr/>
            <p:nvPr/>
          </p:nvSpPr>
          <p:spPr>
            <a:xfrm>
              <a:off x="4800124" y="565308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8096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AC31CF9-A329-4AE4-A55F-925209CF5172}"/>
                </a:ext>
              </a:extLst>
            </p:cNvPr>
            <p:cNvSpPr/>
            <p:nvPr/>
          </p:nvSpPr>
          <p:spPr>
            <a:xfrm>
              <a:off x="4794409" y="58150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7144" y="7144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407FB81-32C7-48A2-88A3-BD0A0F6A1774}"/>
                </a:ext>
              </a:extLst>
            </p:cNvPr>
            <p:cNvSpPr/>
            <p:nvPr/>
          </p:nvSpPr>
          <p:spPr>
            <a:xfrm>
              <a:off x="4796076" y="584164"/>
              <a:ext cx="9525" cy="9525"/>
            </a:xfrm>
            <a:custGeom>
              <a:avLst/>
              <a:gdLst>
                <a:gd name="connsiteX0" fmla="*/ 8334 w 9525"/>
                <a:gd name="connsiteY0" fmla="*/ 7338 h 9525"/>
                <a:gd name="connsiteX1" fmla="*/ 7382 w 9525"/>
                <a:gd name="connsiteY1" fmla="*/ 9243 h 9525"/>
                <a:gd name="connsiteX2" fmla="*/ 8334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7338"/>
                  </a:moveTo>
                  <a:cubicBezTo>
                    <a:pt x="8334" y="8291"/>
                    <a:pt x="7382" y="9243"/>
                    <a:pt x="7382" y="9243"/>
                  </a:cubicBezTo>
                  <a:cubicBezTo>
                    <a:pt x="7382" y="9243"/>
                    <a:pt x="6429" y="6386"/>
                    <a:pt x="8334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59DD85F-85D0-46D5-86FA-1B884FD1644A}"/>
                </a:ext>
              </a:extLst>
            </p:cNvPr>
            <p:cNvSpPr/>
            <p:nvPr/>
          </p:nvSpPr>
          <p:spPr>
            <a:xfrm>
              <a:off x="4789646" y="611789"/>
              <a:ext cx="9525" cy="9525"/>
            </a:xfrm>
            <a:custGeom>
              <a:avLst/>
              <a:gdLst>
                <a:gd name="connsiteX0" fmla="*/ 8096 w 9525"/>
                <a:gd name="connsiteY0" fmla="*/ 7335 h 9525"/>
                <a:gd name="connsiteX1" fmla="*/ 7144 w 9525"/>
                <a:gd name="connsiteY1" fmla="*/ 10193 h 9525"/>
                <a:gd name="connsiteX2" fmla="*/ 8096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5"/>
                  </a:moveTo>
                  <a:cubicBezTo>
                    <a:pt x="8096" y="8288"/>
                    <a:pt x="9049" y="9240"/>
                    <a:pt x="7144" y="10193"/>
                  </a:cubicBezTo>
                  <a:cubicBezTo>
                    <a:pt x="8096" y="9240"/>
                    <a:pt x="6191" y="6383"/>
                    <a:pt x="8096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3AA83F0-1CFB-44E8-B15E-C453FA7E273C}"/>
                </a:ext>
              </a:extLst>
            </p:cNvPr>
            <p:cNvSpPr/>
            <p:nvPr/>
          </p:nvSpPr>
          <p:spPr>
            <a:xfrm>
              <a:off x="4789223" y="6243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9049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C689DB2-EEC8-431A-AD22-6D1FCF500D02}"/>
                </a:ext>
              </a:extLst>
            </p:cNvPr>
            <p:cNvSpPr/>
            <p:nvPr/>
          </p:nvSpPr>
          <p:spPr>
            <a:xfrm>
              <a:off x="4782026" y="862012"/>
              <a:ext cx="9525" cy="9525"/>
            </a:xfrm>
            <a:custGeom>
              <a:avLst/>
              <a:gdLst>
                <a:gd name="connsiteX0" fmla="*/ 7144 w 9525"/>
                <a:gd name="connsiteY0" fmla="*/ 8573 h 9525"/>
                <a:gd name="connsiteX1" fmla="*/ 7144 w 9525"/>
                <a:gd name="connsiteY1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573"/>
                  </a:moveTo>
                  <a:cubicBezTo>
                    <a:pt x="7144" y="6667"/>
                    <a:pt x="7144" y="6667"/>
                    <a:pt x="7144" y="85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0CBC265-88DC-4E8C-A89B-14ABB496BFE7}"/>
                </a:ext>
              </a:extLst>
            </p:cNvPr>
            <p:cNvSpPr/>
            <p:nvPr/>
          </p:nvSpPr>
          <p:spPr>
            <a:xfrm>
              <a:off x="4778216" y="9682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465EA25-2510-4354-8910-5E02FD83908D}"/>
                </a:ext>
              </a:extLst>
            </p:cNvPr>
            <p:cNvSpPr/>
            <p:nvPr/>
          </p:nvSpPr>
          <p:spPr>
            <a:xfrm>
              <a:off x="4782979" y="10239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190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A3B70BB-9E9E-4050-A9A8-39AC7A738AAE}"/>
                </a:ext>
              </a:extLst>
            </p:cNvPr>
            <p:cNvSpPr/>
            <p:nvPr/>
          </p:nvSpPr>
          <p:spPr>
            <a:xfrm>
              <a:off x="4916054" y="6634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7144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298EA78-3148-476E-A922-AB5FF77A12F3}"/>
                </a:ext>
              </a:extLst>
            </p:cNvPr>
            <p:cNvSpPr/>
            <p:nvPr/>
          </p:nvSpPr>
          <p:spPr>
            <a:xfrm>
              <a:off x="4920897" y="651921"/>
              <a:ext cx="342900" cy="38100"/>
            </a:xfrm>
            <a:custGeom>
              <a:avLst/>
              <a:gdLst>
                <a:gd name="connsiteX0" fmla="*/ 342618 w 342900"/>
                <a:gd name="connsiteY0" fmla="*/ 29116 h 38100"/>
                <a:gd name="connsiteX1" fmla="*/ 213078 w 342900"/>
                <a:gd name="connsiteY1" fmla="*/ 25306 h 38100"/>
                <a:gd name="connsiteX2" fmla="*/ 139736 w 342900"/>
                <a:gd name="connsiteY2" fmla="*/ 22448 h 38100"/>
                <a:gd name="connsiteX3" fmla="*/ 80681 w 342900"/>
                <a:gd name="connsiteY3" fmla="*/ 26258 h 38100"/>
                <a:gd name="connsiteX4" fmla="*/ 80681 w 342900"/>
                <a:gd name="connsiteY4" fmla="*/ 17686 h 38100"/>
                <a:gd name="connsiteX5" fmla="*/ 79728 w 342900"/>
                <a:gd name="connsiteY5" fmla="*/ 14828 h 38100"/>
                <a:gd name="connsiteX6" fmla="*/ 56868 w 342900"/>
                <a:gd name="connsiteY6" fmla="*/ 28163 h 38100"/>
                <a:gd name="connsiteX7" fmla="*/ 54011 w 342900"/>
                <a:gd name="connsiteY7" fmla="*/ 18638 h 38100"/>
                <a:gd name="connsiteX8" fmla="*/ 48296 w 342900"/>
                <a:gd name="connsiteY8" fmla="*/ 28163 h 38100"/>
                <a:gd name="connsiteX9" fmla="*/ 48296 w 342900"/>
                <a:gd name="connsiteY9" fmla="*/ 21496 h 38100"/>
                <a:gd name="connsiteX10" fmla="*/ 46391 w 342900"/>
                <a:gd name="connsiteY10" fmla="*/ 29116 h 38100"/>
                <a:gd name="connsiteX11" fmla="*/ 44486 w 342900"/>
                <a:gd name="connsiteY11" fmla="*/ 30068 h 38100"/>
                <a:gd name="connsiteX12" fmla="*/ 38771 w 342900"/>
                <a:gd name="connsiteY12" fmla="*/ 28163 h 38100"/>
                <a:gd name="connsiteX13" fmla="*/ 40676 w 342900"/>
                <a:gd name="connsiteY13" fmla="*/ 17686 h 38100"/>
                <a:gd name="connsiteX14" fmla="*/ 33056 w 342900"/>
                <a:gd name="connsiteY14" fmla="*/ 28163 h 38100"/>
                <a:gd name="connsiteX15" fmla="*/ 9243 w 342900"/>
                <a:gd name="connsiteY15" fmla="*/ 23401 h 38100"/>
                <a:gd name="connsiteX16" fmla="*/ 7338 w 342900"/>
                <a:gd name="connsiteY16" fmla="*/ 22448 h 38100"/>
                <a:gd name="connsiteX17" fmla="*/ 110208 w 342900"/>
                <a:gd name="connsiteY17" fmla="*/ 7208 h 38100"/>
                <a:gd name="connsiteX18" fmla="*/ 342618 w 342900"/>
                <a:gd name="connsiteY18" fmla="*/ 291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116"/>
                  </a:moveTo>
                  <a:cubicBezTo>
                    <a:pt x="327378" y="48166"/>
                    <a:pt x="211173" y="25306"/>
                    <a:pt x="213078" y="25306"/>
                  </a:cubicBezTo>
                  <a:cubicBezTo>
                    <a:pt x="204506" y="24353"/>
                    <a:pt x="140688" y="21496"/>
                    <a:pt x="139736" y="22448"/>
                  </a:cubicBezTo>
                  <a:cubicBezTo>
                    <a:pt x="142593" y="22448"/>
                    <a:pt x="80681" y="22448"/>
                    <a:pt x="80681" y="26258"/>
                  </a:cubicBezTo>
                  <a:cubicBezTo>
                    <a:pt x="76871" y="17686"/>
                    <a:pt x="87348" y="33878"/>
                    <a:pt x="80681" y="17686"/>
                  </a:cubicBezTo>
                  <a:cubicBezTo>
                    <a:pt x="79728" y="18638"/>
                    <a:pt x="78776" y="17686"/>
                    <a:pt x="79728" y="14828"/>
                  </a:cubicBezTo>
                  <a:cubicBezTo>
                    <a:pt x="67346" y="30068"/>
                    <a:pt x="63536" y="20543"/>
                    <a:pt x="56868" y="28163"/>
                  </a:cubicBezTo>
                  <a:cubicBezTo>
                    <a:pt x="54963" y="24353"/>
                    <a:pt x="54011" y="22448"/>
                    <a:pt x="54011" y="18638"/>
                  </a:cubicBezTo>
                  <a:cubicBezTo>
                    <a:pt x="56868" y="20543"/>
                    <a:pt x="46391" y="27211"/>
                    <a:pt x="48296" y="28163"/>
                  </a:cubicBezTo>
                  <a:cubicBezTo>
                    <a:pt x="48296" y="28163"/>
                    <a:pt x="49248" y="21496"/>
                    <a:pt x="48296" y="21496"/>
                  </a:cubicBezTo>
                  <a:cubicBezTo>
                    <a:pt x="45438" y="22448"/>
                    <a:pt x="47343" y="27211"/>
                    <a:pt x="46391" y="29116"/>
                  </a:cubicBezTo>
                  <a:cubicBezTo>
                    <a:pt x="46391" y="27211"/>
                    <a:pt x="46391" y="27211"/>
                    <a:pt x="44486" y="30068"/>
                  </a:cubicBezTo>
                  <a:cubicBezTo>
                    <a:pt x="42581" y="22448"/>
                    <a:pt x="45438" y="26258"/>
                    <a:pt x="38771" y="28163"/>
                  </a:cubicBezTo>
                  <a:cubicBezTo>
                    <a:pt x="38771" y="22448"/>
                    <a:pt x="42581" y="25306"/>
                    <a:pt x="40676" y="17686"/>
                  </a:cubicBezTo>
                  <a:cubicBezTo>
                    <a:pt x="39723" y="17686"/>
                    <a:pt x="33056" y="26258"/>
                    <a:pt x="33056" y="28163"/>
                  </a:cubicBezTo>
                  <a:cubicBezTo>
                    <a:pt x="23531" y="26258"/>
                    <a:pt x="19721" y="17686"/>
                    <a:pt x="9243" y="23401"/>
                  </a:cubicBezTo>
                  <a:cubicBezTo>
                    <a:pt x="9243" y="21496"/>
                    <a:pt x="6386" y="23401"/>
                    <a:pt x="7338" y="22448"/>
                  </a:cubicBezTo>
                  <a:cubicBezTo>
                    <a:pt x="16863" y="13876"/>
                    <a:pt x="74966" y="7208"/>
                    <a:pt x="110208" y="7208"/>
                  </a:cubicBezTo>
                  <a:cubicBezTo>
                    <a:pt x="168311" y="5303"/>
                    <a:pt x="302613" y="46261"/>
                    <a:pt x="342618" y="291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BFB7A35-E719-4C9B-A05D-F0F49AFD6CFC}"/>
                </a:ext>
              </a:extLst>
            </p:cNvPr>
            <p:cNvSpPr/>
            <p:nvPr/>
          </p:nvSpPr>
          <p:spPr>
            <a:xfrm>
              <a:off x="4918234" y="6634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7556AE7-D57A-4E83-B31F-43F7208A59E5}"/>
                </a:ext>
              </a:extLst>
            </p:cNvPr>
            <p:cNvSpPr/>
            <p:nvPr/>
          </p:nvSpPr>
          <p:spPr>
            <a:xfrm>
              <a:off x="4942999" y="67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F330F39-59FA-4F8B-9823-19A11B9634C2}"/>
                </a:ext>
              </a:extLst>
            </p:cNvPr>
            <p:cNvSpPr/>
            <p:nvPr/>
          </p:nvSpPr>
          <p:spPr>
            <a:xfrm>
              <a:off x="4947761" y="67008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307A4BD-260C-4B2D-BF2C-5444B313E10D}"/>
                </a:ext>
              </a:extLst>
            </p:cNvPr>
            <p:cNvSpPr/>
            <p:nvPr/>
          </p:nvSpPr>
          <p:spPr>
            <a:xfrm>
              <a:off x="4954958" y="6729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82F014A-B41C-4729-A6E0-C3137E7D59B4}"/>
                </a:ext>
              </a:extLst>
            </p:cNvPr>
            <p:cNvSpPr/>
            <p:nvPr/>
          </p:nvSpPr>
          <p:spPr>
            <a:xfrm>
              <a:off x="4955381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EAB8102-45E4-454C-89A8-1B95310B2350}"/>
                </a:ext>
              </a:extLst>
            </p:cNvPr>
            <p:cNvSpPr/>
            <p:nvPr/>
          </p:nvSpPr>
          <p:spPr>
            <a:xfrm>
              <a:off x="4967369" y="672517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8520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1E940DC-800F-47A8-9D6D-3DB14A521B5C}"/>
                </a:ext>
              </a:extLst>
            </p:cNvPr>
            <p:cNvSpPr/>
            <p:nvPr/>
          </p:nvSpPr>
          <p:spPr>
            <a:xfrm>
              <a:off x="4972526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2979C8D-A1D6-4481-A162-8AF66CDA16BF}"/>
                </a:ext>
              </a:extLst>
            </p:cNvPr>
            <p:cNvSpPr/>
            <p:nvPr/>
          </p:nvSpPr>
          <p:spPr>
            <a:xfrm>
              <a:off x="5074682" y="6703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A3C7D6B-8CF9-4F4F-9941-6BFC3EFBFF60}"/>
                </a:ext>
              </a:extLst>
            </p:cNvPr>
            <p:cNvSpPr/>
            <p:nvPr/>
          </p:nvSpPr>
          <p:spPr>
            <a:xfrm>
              <a:off x="5120164" y="674579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0D8FC1E-0883-4C85-AD40-47B6F271350C}"/>
                </a:ext>
              </a:extLst>
            </p:cNvPr>
            <p:cNvSpPr/>
            <p:nvPr/>
          </p:nvSpPr>
          <p:spPr>
            <a:xfrm>
              <a:off x="5144929" y="67082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7144" y="9260"/>
                    <a:pt x="7144" y="4498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09DEA91-7E3F-4EC1-A1EB-9DD11B2A51CA}"/>
                </a:ext>
              </a:extLst>
            </p:cNvPr>
            <p:cNvSpPr/>
            <p:nvPr/>
          </p:nvSpPr>
          <p:spPr>
            <a:xfrm>
              <a:off x="4916054" y="77104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EBFEBB2-87B1-41E3-B132-5245E8B2ACAE}"/>
                </a:ext>
              </a:extLst>
            </p:cNvPr>
            <p:cNvSpPr/>
            <p:nvPr/>
          </p:nvSpPr>
          <p:spPr>
            <a:xfrm>
              <a:off x="4920897" y="759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A7C67F1-2117-4046-A59B-ADB19B42A3E2}"/>
                </a:ext>
              </a:extLst>
            </p:cNvPr>
            <p:cNvSpPr/>
            <p:nvPr/>
          </p:nvSpPr>
          <p:spPr>
            <a:xfrm>
              <a:off x="4918234" y="771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95D47BE-858E-4C97-950F-E205EC503D11}"/>
                </a:ext>
              </a:extLst>
            </p:cNvPr>
            <p:cNvSpPr/>
            <p:nvPr/>
          </p:nvSpPr>
          <p:spPr>
            <a:xfrm>
              <a:off x="4942999" y="777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061018C-2A89-48A3-A727-C00FA40D33A0}"/>
                </a:ext>
              </a:extLst>
            </p:cNvPr>
            <p:cNvSpPr/>
            <p:nvPr/>
          </p:nvSpPr>
          <p:spPr>
            <a:xfrm>
              <a:off x="4947761" y="777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6979871-E61C-4E99-8E99-3C0C3995EA96}"/>
                </a:ext>
              </a:extLst>
            </p:cNvPr>
            <p:cNvSpPr/>
            <p:nvPr/>
          </p:nvSpPr>
          <p:spPr>
            <a:xfrm>
              <a:off x="4954958" y="7805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CFEF843-EE96-4DA6-A364-2CFBC41790F3}"/>
                </a:ext>
              </a:extLst>
            </p:cNvPr>
            <p:cNvSpPr/>
            <p:nvPr/>
          </p:nvSpPr>
          <p:spPr>
            <a:xfrm>
              <a:off x="4955381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7F1133C-1502-490C-928C-E2CE61B50A16}"/>
                </a:ext>
              </a:extLst>
            </p:cNvPr>
            <p:cNvSpPr/>
            <p:nvPr/>
          </p:nvSpPr>
          <p:spPr>
            <a:xfrm>
              <a:off x="4967369" y="78015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D4486A1-2832-468A-BD4C-AE2D979BE4CF}"/>
                </a:ext>
              </a:extLst>
            </p:cNvPr>
            <p:cNvSpPr/>
            <p:nvPr/>
          </p:nvSpPr>
          <p:spPr>
            <a:xfrm>
              <a:off x="497252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17715BC-744E-4AB9-80FA-2E2BD078A8FA}"/>
                </a:ext>
              </a:extLst>
            </p:cNvPr>
            <p:cNvSpPr/>
            <p:nvPr/>
          </p:nvSpPr>
          <p:spPr>
            <a:xfrm>
              <a:off x="5074682" y="7786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7AB3833-118D-4F5E-96C5-345B1FB54A5B}"/>
                </a:ext>
              </a:extLst>
            </p:cNvPr>
            <p:cNvSpPr/>
            <p:nvPr/>
          </p:nvSpPr>
          <p:spPr>
            <a:xfrm>
              <a:off x="5120164" y="783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FE98093-E6B1-4952-90E9-2D7A20A92689}"/>
                </a:ext>
              </a:extLst>
            </p:cNvPr>
            <p:cNvSpPr/>
            <p:nvPr/>
          </p:nvSpPr>
          <p:spPr>
            <a:xfrm>
              <a:off x="5144929" y="778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5D418DD-166E-420B-B46C-F9768915AD72}"/>
                </a:ext>
              </a:extLst>
            </p:cNvPr>
            <p:cNvSpPr/>
            <p:nvPr/>
          </p:nvSpPr>
          <p:spPr>
            <a:xfrm>
              <a:off x="4922573" y="8662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AE82AD1-A28B-41E9-8407-0EC300A7E5D0}"/>
                </a:ext>
              </a:extLst>
            </p:cNvPr>
            <p:cNvSpPr/>
            <p:nvPr/>
          </p:nvSpPr>
          <p:spPr>
            <a:xfrm>
              <a:off x="4927564" y="8548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3245FB6-49EB-4365-9BA2-61B400F14EA6}"/>
                </a:ext>
              </a:extLst>
            </p:cNvPr>
            <p:cNvSpPr/>
            <p:nvPr/>
          </p:nvSpPr>
          <p:spPr>
            <a:xfrm>
              <a:off x="4924901" y="866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EBD6AB1-5805-4646-91C7-4B849896663C}"/>
                </a:ext>
              </a:extLst>
            </p:cNvPr>
            <p:cNvSpPr/>
            <p:nvPr/>
          </p:nvSpPr>
          <p:spPr>
            <a:xfrm>
              <a:off x="4949666" y="87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D06603C-5E7E-4085-A9F0-0CE51AE41FEB}"/>
                </a:ext>
              </a:extLst>
            </p:cNvPr>
            <p:cNvSpPr/>
            <p:nvPr/>
          </p:nvSpPr>
          <p:spPr>
            <a:xfrm>
              <a:off x="4953476" y="8729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F8B2EE5-72E0-474E-BC21-A5D690A5B13F}"/>
                </a:ext>
              </a:extLst>
            </p:cNvPr>
            <p:cNvSpPr/>
            <p:nvPr/>
          </p:nvSpPr>
          <p:spPr>
            <a:xfrm>
              <a:off x="4961096" y="87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1A31F49-9443-45D3-BEE8-7798BFA87D41}"/>
                </a:ext>
              </a:extLst>
            </p:cNvPr>
            <p:cNvSpPr/>
            <p:nvPr/>
          </p:nvSpPr>
          <p:spPr>
            <a:xfrm>
              <a:off x="4962049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D51EF3A-241A-438A-B966-BB21773A2F22}"/>
                </a:ext>
              </a:extLst>
            </p:cNvPr>
            <p:cNvSpPr/>
            <p:nvPr/>
          </p:nvSpPr>
          <p:spPr>
            <a:xfrm>
              <a:off x="4973479" y="8754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CAFAACC-B3AF-4DB7-9A0C-19FA4EE2AE4C}"/>
                </a:ext>
              </a:extLst>
            </p:cNvPr>
            <p:cNvSpPr/>
            <p:nvPr/>
          </p:nvSpPr>
          <p:spPr>
            <a:xfrm>
              <a:off x="4979194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8AB0B10-7002-4300-917D-5F88D09A6946}"/>
                </a:ext>
              </a:extLst>
            </p:cNvPr>
            <p:cNvSpPr/>
            <p:nvPr/>
          </p:nvSpPr>
          <p:spPr>
            <a:xfrm>
              <a:off x="5080688" y="8739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EA02D60-7923-4C0F-8A1F-F8385E59D025}"/>
                </a:ext>
              </a:extLst>
            </p:cNvPr>
            <p:cNvSpPr/>
            <p:nvPr/>
          </p:nvSpPr>
          <p:spPr>
            <a:xfrm>
              <a:off x="5126831" y="8784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5DC98DA-E146-4D6B-B7A2-EFE2CE4EBCC8}"/>
                </a:ext>
              </a:extLst>
            </p:cNvPr>
            <p:cNvSpPr/>
            <p:nvPr/>
          </p:nvSpPr>
          <p:spPr>
            <a:xfrm>
              <a:off x="5151596" y="8741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0A208A6-C920-42B8-A96F-BBBCA983ABEC}"/>
                </a:ext>
              </a:extLst>
            </p:cNvPr>
            <p:cNvSpPr/>
            <p:nvPr/>
          </p:nvSpPr>
          <p:spPr>
            <a:xfrm>
              <a:off x="4928949" y="961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8811" y="9049"/>
                    <a:pt x="7858" y="7144"/>
                  </a:cubicBez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D336BB8-88F7-4A02-A603-897B4B7E361C}"/>
                </a:ext>
              </a:extLst>
            </p:cNvPr>
            <p:cNvSpPr/>
            <p:nvPr/>
          </p:nvSpPr>
          <p:spPr>
            <a:xfrm>
              <a:off x="4934232" y="9501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7358" y="6208"/>
                    <a:pt x="301661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61D2A9A-073B-4331-9295-1C575475A1DB}"/>
                </a:ext>
              </a:extLst>
            </p:cNvPr>
            <p:cNvSpPr/>
            <p:nvPr/>
          </p:nvSpPr>
          <p:spPr>
            <a:xfrm>
              <a:off x="4930616" y="961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5AF005F6-BD0C-4F09-940F-56B5502E29EF}"/>
                </a:ext>
              </a:extLst>
            </p:cNvPr>
            <p:cNvSpPr/>
            <p:nvPr/>
          </p:nvSpPr>
          <p:spPr>
            <a:xfrm>
              <a:off x="4955910" y="968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D62CADB-1C23-40B8-A7A7-7D3AB0271168}"/>
                </a:ext>
              </a:extLst>
            </p:cNvPr>
            <p:cNvSpPr/>
            <p:nvPr/>
          </p:nvSpPr>
          <p:spPr>
            <a:xfrm>
              <a:off x="4960144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BAD288C-8C70-463D-8E26-67C8044B1AEB}"/>
                </a:ext>
              </a:extLst>
            </p:cNvPr>
            <p:cNvSpPr/>
            <p:nvPr/>
          </p:nvSpPr>
          <p:spPr>
            <a:xfrm>
              <a:off x="4967764" y="971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C7937FF-6B75-4265-8BC0-9F794852D81B}"/>
                </a:ext>
              </a:extLst>
            </p:cNvPr>
            <p:cNvSpPr/>
            <p:nvPr/>
          </p:nvSpPr>
          <p:spPr>
            <a:xfrm>
              <a:off x="4967764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25B65CC-DB60-4075-97AF-98A09153129D}"/>
                </a:ext>
              </a:extLst>
            </p:cNvPr>
            <p:cNvSpPr/>
            <p:nvPr/>
          </p:nvSpPr>
          <p:spPr>
            <a:xfrm>
              <a:off x="4980146" y="970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E7CDBCE-6427-4D3D-8B26-0D4F44D8B086}"/>
                </a:ext>
              </a:extLst>
            </p:cNvPr>
            <p:cNvSpPr/>
            <p:nvPr/>
          </p:nvSpPr>
          <p:spPr>
            <a:xfrm>
              <a:off x="4985861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7F0ADC7-A03D-48D0-BD9C-23AAE1780F7B}"/>
                </a:ext>
              </a:extLst>
            </p:cNvPr>
            <p:cNvSpPr/>
            <p:nvPr/>
          </p:nvSpPr>
          <p:spPr>
            <a:xfrm>
              <a:off x="5087064" y="9691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1F6D465-003C-4F9F-8089-553D55463FAF}"/>
                </a:ext>
              </a:extLst>
            </p:cNvPr>
            <p:cNvSpPr/>
            <p:nvPr/>
          </p:nvSpPr>
          <p:spPr>
            <a:xfrm>
              <a:off x="5132546" y="9736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A0D5B5E9-BC9C-4483-8080-DDEA4D6A5BD2}"/>
                </a:ext>
              </a:extLst>
            </p:cNvPr>
            <p:cNvSpPr/>
            <p:nvPr/>
          </p:nvSpPr>
          <p:spPr>
            <a:xfrm>
              <a:off x="5158264" y="9693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24CB2C3-A285-4884-BD82-2506E89BAD84}"/>
                </a:ext>
              </a:extLst>
            </p:cNvPr>
            <p:cNvSpPr/>
            <p:nvPr/>
          </p:nvSpPr>
          <p:spPr>
            <a:xfrm>
              <a:off x="4935104" y="105679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F1263CC-303D-4AB4-9483-13D0F963EA6A}"/>
                </a:ext>
              </a:extLst>
            </p:cNvPr>
            <p:cNvSpPr/>
            <p:nvPr/>
          </p:nvSpPr>
          <p:spPr>
            <a:xfrm>
              <a:off x="4939947" y="10453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EABAD91-CE53-4C55-982D-B4E2173232AB}"/>
                </a:ext>
              </a:extLst>
            </p:cNvPr>
            <p:cNvSpPr/>
            <p:nvPr/>
          </p:nvSpPr>
          <p:spPr>
            <a:xfrm>
              <a:off x="4937284" y="10567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400BADB-1506-4F98-820D-0FFBE28BE08F}"/>
                </a:ext>
              </a:extLst>
            </p:cNvPr>
            <p:cNvSpPr/>
            <p:nvPr/>
          </p:nvSpPr>
          <p:spPr>
            <a:xfrm>
              <a:off x="4962049" y="1063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7F78F38-04D7-4F98-BD86-79429A6E2850}"/>
                </a:ext>
              </a:extLst>
            </p:cNvPr>
            <p:cNvSpPr/>
            <p:nvPr/>
          </p:nvSpPr>
          <p:spPr>
            <a:xfrm>
              <a:off x="4966811" y="10634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4C0A72D-DB2E-412B-96A6-F713664E5EC1}"/>
                </a:ext>
              </a:extLst>
            </p:cNvPr>
            <p:cNvSpPr/>
            <p:nvPr/>
          </p:nvSpPr>
          <p:spPr>
            <a:xfrm>
              <a:off x="4974008" y="10663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6E9199B-FE09-4FB4-BB23-982C9DB0AA81}"/>
                </a:ext>
              </a:extLst>
            </p:cNvPr>
            <p:cNvSpPr/>
            <p:nvPr/>
          </p:nvSpPr>
          <p:spPr>
            <a:xfrm>
              <a:off x="4974431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639CC56-3029-4F05-963D-C216B6939DB2}"/>
                </a:ext>
              </a:extLst>
            </p:cNvPr>
            <p:cNvSpPr/>
            <p:nvPr/>
          </p:nvSpPr>
          <p:spPr>
            <a:xfrm>
              <a:off x="4986419" y="106590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28A7FA3-E8E2-4C1A-9BAC-759FFD9D226B}"/>
                </a:ext>
              </a:extLst>
            </p:cNvPr>
            <p:cNvSpPr/>
            <p:nvPr/>
          </p:nvSpPr>
          <p:spPr>
            <a:xfrm>
              <a:off x="4991576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17412B7-0A5E-442E-87F9-3F80B8B32979}"/>
                </a:ext>
              </a:extLst>
            </p:cNvPr>
            <p:cNvSpPr/>
            <p:nvPr/>
          </p:nvSpPr>
          <p:spPr>
            <a:xfrm>
              <a:off x="5093732" y="10644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BF2D6D5-A8BA-4CDB-8D7A-472865634042}"/>
                </a:ext>
              </a:extLst>
            </p:cNvPr>
            <p:cNvSpPr/>
            <p:nvPr/>
          </p:nvSpPr>
          <p:spPr>
            <a:xfrm>
              <a:off x="5139214" y="10689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BEC73F2-B3D4-4365-B1E3-8B3CBCCB528F}"/>
                </a:ext>
              </a:extLst>
            </p:cNvPr>
            <p:cNvSpPr/>
            <p:nvPr/>
          </p:nvSpPr>
          <p:spPr>
            <a:xfrm>
              <a:off x="5163979" y="10646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BC8F649-29B4-4C29-B584-E3309222FB83}"/>
                </a:ext>
              </a:extLst>
            </p:cNvPr>
            <p:cNvSpPr/>
            <p:nvPr/>
          </p:nvSpPr>
          <p:spPr>
            <a:xfrm>
              <a:off x="4941623" y="11520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2D68CFB-9B5D-42AB-80B2-0BF46C9EC32F}"/>
                </a:ext>
              </a:extLst>
            </p:cNvPr>
            <p:cNvSpPr/>
            <p:nvPr/>
          </p:nvSpPr>
          <p:spPr>
            <a:xfrm>
              <a:off x="4946614" y="1140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9818A03-04C8-49C0-AD13-F7CDCD8EC6BD}"/>
                </a:ext>
              </a:extLst>
            </p:cNvPr>
            <p:cNvSpPr/>
            <p:nvPr/>
          </p:nvSpPr>
          <p:spPr>
            <a:xfrm>
              <a:off x="4943951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03A1484-5557-40AE-A39F-6C66C8581920}"/>
                </a:ext>
              </a:extLst>
            </p:cNvPr>
            <p:cNvSpPr/>
            <p:nvPr/>
          </p:nvSpPr>
          <p:spPr>
            <a:xfrm>
              <a:off x="4968716" y="115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4B28CBA-E5F4-4D88-83DF-886C6F17EEC4}"/>
                </a:ext>
              </a:extLst>
            </p:cNvPr>
            <p:cNvSpPr/>
            <p:nvPr/>
          </p:nvSpPr>
          <p:spPr>
            <a:xfrm>
              <a:off x="4972526" y="1158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6A17CEE-4CF9-4A85-829C-21CAAF88B8F8}"/>
                </a:ext>
              </a:extLst>
            </p:cNvPr>
            <p:cNvSpPr/>
            <p:nvPr/>
          </p:nvSpPr>
          <p:spPr>
            <a:xfrm>
              <a:off x="498014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632789A-C34E-4349-A36F-8116D2514CC5}"/>
                </a:ext>
              </a:extLst>
            </p:cNvPr>
            <p:cNvSpPr/>
            <p:nvPr/>
          </p:nvSpPr>
          <p:spPr>
            <a:xfrm>
              <a:off x="4981099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886941F-04CE-42CE-BF9F-52575EAEE55B}"/>
                </a:ext>
              </a:extLst>
            </p:cNvPr>
            <p:cNvSpPr/>
            <p:nvPr/>
          </p:nvSpPr>
          <p:spPr>
            <a:xfrm>
              <a:off x="4992529" y="11611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32B22B07-8B96-4B7F-B921-F400D18A880B}"/>
                </a:ext>
              </a:extLst>
            </p:cNvPr>
            <p:cNvSpPr/>
            <p:nvPr/>
          </p:nvSpPr>
          <p:spPr>
            <a:xfrm>
              <a:off x="4998244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F4ED484-2C66-4472-BDA0-C76B2D856DE2}"/>
                </a:ext>
              </a:extLst>
            </p:cNvPr>
            <p:cNvSpPr/>
            <p:nvPr/>
          </p:nvSpPr>
          <p:spPr>
            <a:xfrm>
              <a:off x="5099738" y="11596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391F66E8-00C0-42F0-B4FF-1C41DF8F8043}"/>
                </a:ext>
              </a:extLst>
            </p:cNvPr>
            <p:cNvSpPr/>
            <p:nvPr/>
          </p:nvSpPr>
          <p:spPr>
            <a:xfrm>
              <a:off x="5145881" y="1164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D44E095-F826-42DB-B127-AD2B0EA5E363}"/>
                </a:ext>
              </a:extLst>
            </p:cNvPr>
            <p:cNvSpPr/>
            <p:nvPr/>
          </p:nvSpPr>
          <p:spPr>
            <a:xfrm>
              <a:off x="5170646" y="1159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E4FA728-BE6F-4906-ACF4-59998D27B98A}"/>
                </a:ext>
              </a:extLst>
            </p:cNvPr>
            <p:cNvSpPr/>
            <p:nvPr/>
          </p:nvSpPr>
          <p:spPr>
            <a:xfrm>
              <a:off x="4816316" y="5253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10001" y="7144"/>
                    <a:pt x="5239" y="8096"/>
                    <a:pt x="8096" y="7144"/>
                  </a:cubicBezTo>
                  <a:cubicBezTo>
                    <a:pt x="8096" y="8096"/>
                    <a:pt x="8096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DA71AA5-7AF6-4787-96DB-2C09F5B2F562}"/>
                </a:ext>
              </a:extLst>
            </p:cNvPr>
            <p:cNvSpPr/>
            <p:nvPr/>
          </p:nvSpPr>
          <p:spPr>
            <a:xfrm>
              <a:off x="4712494" y="526256"/>
              <a:ext cx="104775" cy="800100"/>
            </a:xfrm>
            <a:custGeom>
              <a:avLst/>
              <a:gdLst>
                <a:gd name="connsiteX0" fmla="*/ 38576 w 104775"/>
                <a:gd name="connsiteY0" fmla="*/ 798671 h 800100"/>
                <a:gd name="connsiteX1" fmla="*/ 10954 w 104775"/>
                <a:gd name="connsiteY1" fmla="*/ 553879 h 800100"/>
                <a:gd name="connsiteX2" fmla="*/ 10954 w 104775"/>
                <a:gd name="connsiteY2" fmla="*/ 416719 h 800100"/>
                <a:gd name="connsiteX3" fmla="*/ 13811 w 104775"/>
                <a:gd name="connsiteY3" fmla="*/ 412909 h 800100"/>
                <a:gd name="connsiteX4" fmla="*/ 13811 w 104775"/>
                <a:gd name="connsiteY4" fmla="*/ 418624 h 800100"/>
                <a:gd name="connsiteX5" fmla="*/ 7144 w 104775"/>
                <a:gd name="connsiteY5" fmla="*/ 149066 h 800100"/>
                <a:gd name="connsiteX6" fmla="*/ 15716 w 104775"/>
                <a:gd name="connsiteY6" fmla="*/ 150971 h 800100"/>
                <a:gd name="connsiteX7" fmla="*/ 18574 w 104775"/>
                <a:gd name="connsiteY7" fmla="*/ 150019 h 800100"/>
                <a:gd name="connsiteX8" fmla="*/ 13811 w 104775"/>
                <a:gd name="connsiteY8" fmla="*/ 85249 h 800100"/>
                <a:gd name="connsiteX9" fmla="*/ 13811 w 104775"/>
                <a:gd name="connsiteY9" fmla="*/ 64294 h 800100"/>
                <a:gd name="connsiteX10" fmla="*/ 19526 w 104775"/>
                <a:gd name="connsiteY10" fmla="*/ 69056 h 800100"/>
                <a:gd name="connsiteX11" fmla="*/ 36671 w 104775"/>
                <a:gd name="connsiteY11" fmla="*/ 44291 h 800100"/>
                <a:gd name="connsiteX12" fmla="*/ 30004 w 104775"/>
                <a:gd name="connsiteY12" fmla="*/ 55721 h 800100"/>
                <a:gd name="connsiteX13" fmla="*/ 47149 w 104775"/>
                <a:gd name="connsiteY13" fmla="*/ 32861 h 800100"/>
                <a:gd name="connsiteX14" fmla="*/ 105251 w 104775"/>
                <a:gd name="connsiteY14" fmla="*/ 7144 h 800100"/>
                <a:gd name="connsiteX15" fmla="*/ 29051 w 104775"/>
                <a:gd name="connsiteY15" fmla="*/ 74771 h 800100"/>
                <a:gd name="connsiteX16" fmla="*/ 32861 w 104775"/>
                <a:gd name="connsiteY16" fmla="*/ 245269 h 800100"/>
                <a:gd name="connsiteX17" fmla="*/ 38576 w 104775"/>
                <a:gd name="connsiteY17" fmla="*/ 798671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800100">
                  <a:moveTo>
                    <a:pt x="38576" y="798671"/>
                  </a:moveTo>
                  <a:cubicBezTo>
                    <a:pt x="9049" y="739616"/>
                    <a:pt x="10954" y="604361"/>
                    <a:pt x="10954" y="553879"/>
                  </a:cubicBezTo>
                  <a:cubicBezTo>
                    <a:pt x="10954" y="500539"/>
                    <a:pt x="3334" y="469106"/>
                    <a:pt x="10954" y="416719"/>
                  </a:cubicBezTo>
                  <a:cubicBezTo>
                    <a:pt x="12859" y="417671"/>
                    <a:pt x="13811" y="416719"/>
                    <a:pt x="13811" y="412909"/>
                  </a:cubicBezTo>
                  <a:cubicBezTo>
                    <a:pt x="13811" y="414814"/>
                    <a:pt x="13811" y="416719"/>
                    <a:pt x="13811" y="418624"/>
                  </a:cubicBezTo>
                  <a:cubicBezTo>
                    <a:pt x="25241" y="411956"/>
                    <a:pt x="19526" y="152876"/>
                    <a:pt x="7144" y="149066"/>
                  </a:cubicBezTo>
                  <a:cubicBezTo>
                    <a:pt x="10954" y="145256"/>
                    <a:pt x="10954" y="153829"/>
                    <a:pt x="15716" y="150971"/>
                  </a:cubicBezTo>
                  <a:cubicBezTo>
                    <a:pt x="14764" y="149066"/>
                    <a:pt x="15716" y="148114"/>
                    <a:pt x="18574" y="150019"/>
                  </a:cubicBezTo>
                  <a:cubicBezTo>
                    <a:pt x="12859" y="137636"/>
                    <a:pt x="6191" y="76676"/>
                    <a:pt x="13811" y="85249"/>
                  </a:cubicBezTo>
                  <a:cubicBezTo>
                    <a:pt x="16669" y="80486"/>
                    <a:pt x="7144" y="70009"/>
                    <a:pt x="13811" y="64294"/>
                  </a:cubicBezTo>
                  <a:cubicBezTo>
                    <a:pt x="13811" y="64294"/>
                    <a:pt x="16669" y="72866"/>
                    <a:pt x="19526" y="69056"/>
                  </a:cubicBezTo>
                  <a:cubicBezTo>
                    <a:pt x="24289" y="59531"/>
                    <a:pt x="33814" y="56674"/>
                    <a:pt x="36671" y="44291"/>
                  </a:cubicBezTo>
                  <a:cubicBezTo>
                    <a:pt x="32861" y="47149"/>
                    <a:pt x="30004" y="50959"/>
                    <a:pt x="30004" y="55721"/>
                  </a:cubicBezTo>
                  <a:cubicBezTo>
                    <a:pt x="36671" y="49054"/>
                    <a:pt x="45244" y="40481"/>
                    <a:pt x="47149" y="32861"/>
                  </a:cubicBezTo>
                  <a:cubicBezTo>
                    <a:pt x="53816" y="28099"/>
                    <a:pt x="102394" y="17621"/>
                    <a:pt x="105251" y="7144"/>
                  </a:cubicBezTo>
                  <a:cubicBezTo>
                    <a:pt x="95726" y="16669"/>
                    <a:pt x="49054" y="33814"/>
                    <a:pt x="29051" y="74771"/>
                  </a:cubicBezTo>
                  <a:cubicBezTo>
                    <a:pt x="6191" y="120491"/>
                    <a:pt x="30004" y="195739"/>
                    <a:pt x="32861" y="245269"/>
                  </a:cubicBezTo>
                  <a:cubicBezTo>
                    <a:pt x="39529" y="419576"/>
                    <a:pt x="13811" y="651034"/>
                    <a:pt x="38576" y="798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34A6275B-3EF7-464F-B69C-DB9DDD6690F5}"/>
                </a:ext>
              </a:extLst>
            </p:cNvPr>
            <p:cNvSpPr/>
            <p:nvPr/>
          </p:nvSpPr>
          <p:spPr>
            <a:xfrm>
              <a:off x="4809649" y="527208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cubicBezTo>
                    <a:pt x="9049" y="8096"/>
                    <a:pt x="7144" y="9049"/>
                    <a:pt x="7144" y="7144"/>
                  </a:cubicBezTo>
                  <a:cubicBezTo>
                    <a:pt x="8096" y="8096"/>
                    <a:pt x="10001" y="8096"/>
                    <a:pt x="1000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D9D1CFE-E18D-47FA-BAA2-203B36AB25C7}"/>
                </a:ext>
              </a:extLst>
            </p:cNvPr>
            <p:cNvSpPr/>
            <p:nvPr/>
          </p:nvSpPr>
          <p:spPr>
            <a:xfrm>
              <a:off x="4757261" y="55046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0"/>
                    <a:pt x="7144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98E7E09E-4CF1-4A77-8AB1-D3D68D083851}"/>
                </a:ext>
              </a:extLst>
            </p:cNvPr>
            <p:cNvSpPr/>
            <p:nvPr/>
          </p:nvSpPr>
          <p:spPr>
            <a:xfrm>
              <a:off x="4744687" y="555783"/>
              <a:ext cx="9525" cy="19050"/>
            </a:xfrm>
            <a:custGeom>
              <a:avLst/>
              <a:gdLst>
                <a:gd name="connsiteX0" fmla="*/ 7335 w 9525"/>
                <a:gd name="connsiteY0" fmla="*/ 11906 h 19050"/>
                <a:gd name="connsiteX1" fmla="*/ 10193 w 9525"/>
                <a:gd name="connsiteY1" fmla="*/ 7144 h 19050"/>
                <a:gd name="connsiteX2" fmla="*/ 733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335" y="11906"/>
                  </a:moveTo>
                  <a:cubicBezTo>
                    <a:pt x="6383" y="10954"/>
                    <a:pt x="9240" y="8096"/>
                    <a:pt x="10193" y="7144"/>
                  </a:cubicBezTo>
                  <a:lnTo>
                    <a:pt x="7335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4D2D6B6-83BB-499E-907F-83F26426F3A3}"/>
                </a:ext>
              </a:extLst>
            </p:cNvPr>
            <p:cNvSpPr/>
            <p:nvPr/>
          </p:nvSpPr>
          <p:spPr>
            <a:xfrm>
              <a:off x="4730115" y="567213"/>
              <a:ext cx="9525" cy="9525"/>
            </a:xfrm>
            <a:custGeom>
              <a:avLst/>
              <a:gdLst>
                <a:gd name="connsiteX0" fmla="*/ 8573 w 9525"/>
                <a:gd name="connsiteY0" fmla="*/ 8096 h 9525"/>
                <a:gd name="connsiteX1" fmla="*/ 8573 w 9525"/>
                <a:gd name="connsiteY1" fmla="*/ 7144 h 9525"/>
                <a:gd name="connsiteX2" fmla="*/ 8573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573" y="8096"/>
                  </a:moveTo>
                  <a:cubicBezTo>
                    <a:pt x="6667" y="8096"/>
                    <a:pt x="6667" y="8096"/>
                    <a:pt x="8573" y="7144"/>
                  </a:cubicBezTo>
                  <a:cubicBezTo>
                    <a:pt x="8573" y="7144"/>
                    <a:pt x="8573" y="8096"/>
                    <a:pt x="8573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68D1C48-0449-4594-A202-B579D345BB47}"/>
                </a:ext>
              </a:extLst>
            </p:cNvPr>
            <p:cNvSpPr/>
            <p:nvPr/>
          </p:nvSpPr>
          <p:spPr>
            <a:xfrm>
              <a:off x="4729639" y="570368"/>
              <a:ext cx="9525" cy="9525"/>
            </a:xfrm>
            <a:custGeom>
              <a:avLst/>
              <a:gdLst>
                <a:gd name="connsiteX0" fmla="*/ 10001 w 9525"/>
                <a:gd name="connsiteY0" fmla="*/ 7799 h 9525"/>
                <a:gd name="connsiteX1" fmla="*/ 7144 w 9525"/>
                <a:gd name="connsiteY1" fmla="*/ 8751 h 9525"/>
                <a:gd name="connsiteX2" fmla="*/ 10001 w 9525"/>
                <a:gd name="connsiteY2" fmla="*/ 77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799"/>
                  </a:moveTo>
                  <a:cubicBezTo>
                    <a:pt x="9049" y="8751"/>
                    <a:pt x="8096" y="8751"/>
                    <a:pt x="7144" y="8751"/>
                  </a:cubicBezTo>
                  <a:cubicBezTo>
                    <a:pt x="8096" y="8751"/>
                    <a:pt x="9049" y="5894"/>
                    <a:pt x="10001" y="77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C6AFF10-C348-4425-B413-4B6C4E5C4DAC}"/>
                </a:ext>
              </a:extLst>
            </p:cNvPr>
            <p:cNvSpPr/>
            <p:nvPr/>
          </p:nvSpPr>
          <p:spPr>
            <a:xfrm>
              <a:off x="4709636" y="597540"/>
              <a:ext cx="9525" cy="9525"/>
            </a:xfrm>
            <a:custGeom>
              <a:avLst/>
              <a:gdLst>
                <a:gd name="connsiteX0" fmla="*/ 9049 w 9525"/>
                <a:gd name="connsiteY0" fmla="*/ 7297 h 9525"/>
                <a:gd name="connsiteX1" fmla="*/ 7144 w 9525"/>
                <a:gd name="connsiteY1" fmla="*/ 10154 h 9525"/>
                <a:gd name="connsiteX2" fmla="*/ 9049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97"/>
                  </a:moveTo>
                  <a:cubicBezTo>
                    <a:pt x="9049" y="8249"/>
                    <a:pt x="9049" y="10154"/>
                    <a:pt x="7144" y="10154"/>
                  </a:cubicBezTo>
                  <a:cubicBezTo>
                    <a:pt x="8096" y="10154"/>
                    <a:pt x="8096" y="6344"/>
                    <a:pt x="9049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DFA89E93-ED1E-40EA-B083-CAF70A030709}"/>
                </a:ext>
              </a:extLst>
            </p:cNvPr>
            <p:cNvSpPr/>
            <p:nvPr/>
          </p:nvSpPr>
          <p:spPr>
            <a:xfrm>
              <a:off x="4708260" y="6138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190D8E76-1DBD-4CD9-8D40-C37A87A1908C}"/>
                </a:ext>
              </a:extLst>
            </p:cNvPr>
            <p:cNvSpPr/>
            <p:nvPr/>
          </p:nvSpPr>
          <p:spPr>
            <a:xfrm>
              <a:off x="4722019" y="869257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71213E91-FF16-4E4D-82DF-6748BC998B5D}"/>
                </a:ext>
              </a:extLst>
            </p:cNvPr>
            <p:cNvSpPr/>
            <p:nvPr/>
          </p:nvSpPr>
          <p:spPr>
            <a:xfrm>
              <a:off x="4713446" y="98250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9049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00879F06-87B3-4AD4-97C8-E841000CCECE}"/>
                </a:ext>
              </a:extLst>
            </p:cNvPr>
            <p:cNvSpPr/>
            <p:nvPr/>
          </p:nvSpPr>
          <p:spPr>
            <a:xfrm>
              <a:off x="4715351" y="10426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190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DF0449BF-CB69-4E4B-9EFB-1EEF54E302CB}"/>
                </a:ext>
              </a:extLst>
            </p:cNvPr>
            <p:cNvSpPr/>
            <p:nvPr/>
          </p:nvSpPr>
          <p:spPr>
            <a:xfrm>
              <a:off x="4764035" y="574833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7990" y="8096"/>
                    <a:pt x="7990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F1EA4CF-457F-4E7D-BBA0-3A463F499A12}"/>
                </a:ext>
              </a:extLst>
            </p:cNvPr>
            <p:cNvSpPr/>
            <p:nvPr/>
          </p:nvSpPr>
          <p:spPr>
            <a:xfrm>
              <a:off x="4745749" y="581501"/>
              <a:ext cx="28575" cy="723900"/>
            </a:xfrm>
            <a:custGeom>
              <a:avLst/>
              <a:gdLst>
                <a:gd name="connsiteX0" fmla="*/ 28181 w 28575"/>
                <a:gd name="connsiteY0" fmla="*/ 719614 h 723900"/>
                <a:gd name="connsiteX1" fmla="*/ 11988 w 28575"/>
                <a:gd name="connsiteY1" fmla="*/ 389096 h 723900"/>
                <a:gd name="connsiteX2" fmla="*/ 11988 w 28575"/>
                <a:gd name="connsiteY2" fmla="*/ 394811 h 723900"/>
                <a:gd name="connsiteX3" fmla="*/ 13893 w 28575"/>
                <a:gd name="connsiteY3" fmla="*/ 290036 h 723900"/>
                <a:gd name="connsiteX4" fmla="*/ 7226 w 28575"/>
                <a:gd name="connsiteY4" fmla="*/ 163354 h 723900"/>
                <a:gd name="connsiteX5" fmla="*/ 15798 w 28575"/>
                <a:gd name="connsiteY5" fmla="*/ 164306 h 723900"/>
                <a:gd name="connsiteX6" fmla="*/ 18656 w 28575"/>
                <a:gd name="connsiteY6" fmla="*/ 163354 h 723900"/>
                <a:gd name="connsiteX7" fmla="*/ 16751 w 28575"/>
                <a:gd name="connsiteY7" fmla="*/ 108109 h 723900"/>
                <a:gd name="connsiteX8" fmla="*/ 8178 w 28575"/>
                <a:gd name="connsiteY8" fmla="*/ 92869 h 723900"/>
                <a:gd name="connsiteX9" fmla="*/ 14846 w 28575"/>
                <a:gd name="connsiteY9" fmla="*/ 93821 h 723900"/>
                <a:gd name="connsiteX10" fmla="*/ 7226 w 28575"/>
                <a:gd name="connsiteY10" fmla="*/ 83344 h 723900"/>
                <a:gd name="connsiteX11" fmla="*/ 12941 w 28575"/>
                <a:gd name="connsiteY11" fmla="*/ 70009 h 723900"/>
                <a:gd name="connsiteX12" fmla="*/ 19608 w 28575"/>
                <a:gd name="connsiteY12" fmla="*/ 78581 h 723900"/>
                <a:gd name="connsiteX13" fmla="*/ 11988 w 28575"/>
                <a:gd name="connsiteY13" fmla="*/ 58579 h 723900"/>
                <a:gd name="connsiteX14" fmla="*/ 20561 w 28575"/>
                <a:gd name="connsiteY14" fmla="*/ 7144 h 723900"/>
                <a:gd name="connsiteX15" fmla="*/ 29133 w 28575"/>
                <a:gd name="connsiteY15" fmla="*/ 246221 h 723900"/>
                <a:gd name="connsiteX16" fmla="*/ 24371 w 28575"/>
                <a:gd name="connsiteY16" fmla="*/ 401479 h 723900"/>
                <a:gd name="connsiteX17" fmla="*/ 27228 w 28575"/>
                <a:gd name="connsiteY17" fmla="*/ 571024 h 723900"/>
                <a:gd name="connsiteX18" fmla="*/ 28181 w 28575"/>
                <a:gd name="connsiteY18" fmla="*/ 71961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" h="723900">
                  <a:moveTo>
                    <a:pt x="28181" y="719614"/>
                  </a:moveTo>
                  <a:cubicBezTo>
                    <a:pt x="3416" y="676751"/>
                    <a:pt x="26276" y="387191"/>
                    <a:pt x="11988" y="389096"/>
                  </a:cubicBezTo>
                  <a:cubicBezTo>
                    <a:pt x="11988" y="391001"/>
                    <a:pt x="11988" y="392906"/>
                    <a:pt x="11988" y="394811"/>
                  </a:cubicBezTo>
                  <a:cubicBezTo>
                    <a:pt x="16751" y="391954"/>
                    <a:pt x="14846" y="292894"/>
                    <a:pt x="13893" y="290036"/>
                  </a:cubicBezTo>
                  <a:cubicBezTo>
                    <a:pt x="14846" y="292894"/>
                    <a:pt x="12941" y="165259"/>
                    <a:pt x="7226" y="163354"/>
                  </a:cubicBezTo>
                  <a:cubicBezTo>
                    <a:pt x="11988" y="159544"/>
                    <a:pt x="9131" y="169069"/>
                    <a:pt x="15798" y="164306"/>
                  </a:cubicBezTo>
                  <a:cubicBezTo>
                    <a:pt x="14846" y="162401"/>
                    <a:pt x="15798" y="162401"/>
                    <a:pt x="18656" y="163354"/>
                  </a:cubicBezTo>
                  <a:cubicBezTo>
                    <a:pt x="14846" y="156686"/>
                    <a:pt x="2463" y="100489"/>
                    <a:pt x="16751" y="108109"/>
                  </a:cubicBezTo>
                  <a:cubicBezTo>
                    <a:pt x="17703" y="106204"/>
                    <a:pt x="6273" y="95726"/>
                    <a:pt x="8178" y="92869"/>
                  </a:cubicBezTo>
                  <a:cubicBezTo>
                    <a:pt x="8178" y="93821"/>
                    <a:pt x="14846" y="96679"/>
                    <a:pt x="14846" y="93821"/>
                  </a:cubicBezTo>
                  <a:cubicBezTo>
                    <a:pt x="13893" y="86201"/>
                    <a:pt x="6273" y="91916"/>
                    <a:pt x="7226" y="83344"/>
                  </a:cubicBezTo>
                  <a:cubicBezTo>
                    <a:pt x="8178" y="83344"/>
                    <a:pt x="19608" y="77629"/>
                    <a:pt x="12941" y="70009"/>
                  </a:cubicBezTo>
                  <a:cubicBezTo>
                    <a:pt x="-394" y="79534"/>
                    <a:pt x="22466" y="77629"/>
                    <a:pt x="19608" y="78581"/>
                  </a:cubicBezTo>
                  <a:cubicBezTo>
                    <a:pt x="20561" y="75724"/>
                    <a:pt x="11988" y="58579"/>
                    <a:pt x="11988" y="58579"/>
                  </a:cubicBezTo>
                  <a:cubicBezTo>
                    <a:pt x="12941" y="52864"/>
                    <a:pt x="25323" y="14764"/>
                    <a:pt x="20561" y="7144"/>
                  </a:cubicBezTo>
                  <a:cubicBezTo>
                    <a:pt x="23418" y="44291"/>
                    <a:pt x="27228" y="171926"/>
                    <a:pt x="29133" y="246221"/>
                  </a:cubicBezTo>
                  <a:cubicBezTo>
                    <a:pt x="30086" y="300514"/>
                    <a:pt x="24371" y="350996"/>
                    <a:pt x="24371" y="401479"/>
                  </a:cubicBezTo>
                  <a:cubicBezTo>
                    <a:pt x="24371" y="450056"/>
                    <a:pt x="28181" y="519589"/>
                    <a:pt x="27228" y="571024"/>
                  </a:cubicBezTo>
                  <a:cubicBezTo>
                    <a:pt x="27228" y="611981"/>
                    <a:pt x="26276" y="708184"/>
                    <a:pt x="28181" y="719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0A13084E-3B73-4977-9BD7-746134F84B52}"/>
                </a:ext>
              </a:extLst>
            </p:cNvPr>
            <p:cNvSpPr/>
            <p:nvPr/>
          </p:nvSpPr>
          <p:spPr>
            <a:xfrm>
              <a:off x="4761071" y="5795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9109D3E-FECD-40AC-A21F-B2AB3BC3F5C4}"/>
                </a:ext>
              </a:extLst>
            </p:cNvPr>
            <p:cNvSpPr/>
            <p:nvPr/>
          </p:nvSpPr>
          <p:spPr>
            <a:xfrm>
              <a:off x="4745408" y="62775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8E9A969-B710-4BDB-AE0C-46BCFA8724FF}"/>
                </a:ext>
              </a:extLst>
            </p:cNvPr>
            <p:cNvSpPr/>
            <p:nvPr/>
          </p:nvSpPr>
          <p:spPr>
            <a:xfrm>
              <a:off x="4752499" y="635793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9049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72D6567A-2A82-4ACC-A750-E587CE37F722}"/>
                </a:ext>
              </a:extLst>
            </p:cNvPr>
            <p:cNvSpPr/>
            <p:nvPr/>
          </p:nvSpPr>
          <p:spPr>
            <a:xfrm>
              <a:off x="4747736" y="65198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A6DD0C97-287C-4B6A-A110-A27CD139C4B6}"/>
                </a:ext>
              </a:extLst>
            </p:cNvPr>
            <p:cNvSpPr/>
            <p:nvPr/>
          </p:nvSpPr>
          <p:spPr>
            <a:xfrm>
              <a:off x="4749641" y="653696"/>
              <a:ext cx="9525" cy="9525"/>
            </a:xfrm>
            <a:custGeom>
              <a:avLst/>
              <a:gdLst>
                <a:gd name="connsiteX0" fmla="*/ 8096 w 9525"/>
                <a:gd name="connsiteY0" fmla="*/ 7338 h 9525"/>
                <a:gd name="connsiteX1" fmla="*/ 7144 w 9525"/>
                <a:gd name="connsiteY1" fmla="*/ 9243 h 9525"/>
                <a:gd name="connsiteX2" fmla="*/ 8096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8"/>
                  </a:moveTo>
                  <a:cubicBezTo>
                    <a:pt x="8096" y="8291"/>
                    <a:pt x="7144" y="9243"/>
                    <a:pt x="7144" y="9243"/>
                  </a:cubicBezTo>
                  <a:cubicBezTo>
                    <a:pt x="8096" y="9243"/>
                    <a:pt x="7144" y="6386"/>
                    <a:pt x="8096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34B3A5B-0FCE-46F5-8467-DA7320631435}"/>
                </a:ext>
              </a:extLst>
            </p:cNvPr>
            <p:cNvSpPr/>
            <p:nvPr/>
          </p:nvSpPr>
          <p:spPr>
            <a:xfrm>
              <a:off x="4746360" y="679417"/>
              <a:ext cx="9525" cy="9525"/>
            </a:xfrm>
            <a:custGeom>
              <a:avLst/>
              <a:gdLst>
                <a:gd name="connsiteX0" fmla="*/ 7567 w 9525"/>
                <a:gd name="connsiteY0" fmla="*/ 7335 h 9525"/>
                <a:gd name="connsiteX1" fmla="*/ 7567 w 9525"/>
                <a:gd name="connsiteY1" fmla="*/ 10193 h 9525"/>
                <a:gd name="connsiteX2" fmla="*/ 7567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335"/>
                  </a:moveTo>
                  <a:cubicBezTo>
                    <a:pt x="7567" y="8288"/>
                    <a:pt x="8520" y="9240"/>
                    <a:pt x="7567" y="10193"/>
                  </a:cubicBezTo>
                  <a:cubicBezTo>
                    <a:pt x="7567" y="9240"/>
                    <a:pt x="6615" y="6383"/>
                    <a:pt x="7567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2B74B0E-02D1-41CC-B807-B6257E3A862B}"/>
                </a:ext>
              </a:extLst>
            </p:cNvPr>
            <p:cNvSpPr/>
            <p:nvPr/>
          </p:nvSpPr>
          <p:spPr>
            <a:xfrm>
              <a:off x="4747313" y="6919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B918515B-C824-4C14-8C44-307430D97D76}"/>
                </a:ext>
              </a:extLst>
            </p:cNvPr>
            <p:cNvSpPr/>
            <p:nvPr/>
          </p:nvSpPr>
          <p:spPr>
            <a:xfrm>
              <a:off x="4750594" y="90926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1E62319-38E6-45D6-B827-2E3C839BBF60}"/>
                </a:ext>
              </a:extLst>
            </p:cNvPr>
            <p:cNvSpPr/>
            <p:nvPr/>
          </p:nvSpPr>
          <p:spPr>
            <a:xfrm>
              <a:off x="4747736" y="10063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7FBD2E9-9A50-4F26-826D-B8659165AB7E}"/>
                </a:ext>
              </a:extLst>
            </p:cNvPr>
            <p:cNvSpPr/>
            <p:nvPr/>
          </p:nvSpPr>
          <p:spPr>
            <a:xfrm>
              <a:off x="4753451" y="10573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6FF56451-0BB6-4372-BEF4-E58B260C4C3F}"/>
                </a:ext>
              </a:extLst>
            </p:cNvPr>
            <p:cNvSpPr/>
            <p:nvPr/>
          </p:nvSpPr>
          <p:spPr>
            <a:xfrm>
              <a:off x="4747736" y="1324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10001" y="9049"/>
                    <a:pt x="7144" y="8096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23A8600-EF21-4BFD-9C38-64C62A98C118}"/>
                </a:ext>
              </a:extLst>
            </p:cNvPr>
            <p:cNvSpPr/>
            <p:nvPr/>
          </p:nvSpPr>
          <p:spPr>
            <a:xfrm>
              <a:off x="4752499" y="1248251"/>
              <a:ext cx="590550" cy="104775"/>
            </a:xfrm>
            <a:custGeom>
              <a:avLst/>
              <a:gdLst>
                <a:gd name="connsiteX0" fmla="*/ 581501 w 590550"/>
                <a:gd name="connsiteY0" fmla="*/ 7144 h 104775"/>
                <a:gd name="connsiteX1" fmla="*/ 438626 w 590550"/>
                <a:gd name="connsiteY1" fmla="*/ 90964 h 104775"/>
                <a:gd name="connsiteX2" fmla="*/ 340519 w 590550"/>
                <a:gd name="connsiteY2" fmla="*/ 92869 h 104775"/>
                <a:gd name="connsiteX3" fmla="*/ 249079 w 590550"/>
                <a:gd name="connsiteY3" fmla="*/ 92869 h 104775"/>
                <a:gd name="connsiteX4" fmla="*/ 147161 w 590550"/>
                <a:gd name="connsiteY4" fmla="*/ 98584 h 104775"/>
                <a:gd name="connsiteX5" fmla="*/ 148114 w 590550"/>
                <a:gd name="connsiteY5" fmla="*/ 90011 h 104775"/>
                <a:gd name="connsiteX6" fmla="*/ 147161 w 590550"/>
                <a:gd name="connsiteY6" fmla="*/ 87154 h 104775"/>
                <a:gd name="connsiteX7" fmla="*/ 98584 w 590550"/>
                <a:gd name="connsiteY7" fmla="*/ 90011 h 104775"/>
                <a:gd name="connsiteX8" fmla="*/ 85249 w 590550"/>
                <a:gd name="connsiteY8" fmla="*/ 99536 h 104775"/>
                <a:gd name="connsiteX9" fmla="*/ 86201 w 590550"/>
                <a:gd name="connsiteY9" fmla="*/ 92869 h 104775"/>
                <a:gd name="connsiteX10" fmla="*/ 80486 w 590550"/>
                <a:gd name="connsiteY10" fmla="*/ 100489 h 104775"/>
                <a:gd name="connsiteX11" fmla="*/ 76676 w 590550"/>
                <a:gd name="connsiteY11" fmla="*/ 101441 h 104775"/>
                <a:gd name="connsiteX12" fmla="*/ 64294 w 590550"/>
                <a:gd name="connsiteY12" fmla="*/ 96679 h 104775"/>
                <a:gd name="connsiteX13" fmla="*/ 70961 w 590550"/>
                <a:gd name="connsiteY13" fmla="*/ 89059 h 104775"/>
                <a:gd name="connsiteX14" fmla="*/ 53816 w 590550"/>
                <a:gd name="connsiteY14" fmla="*/ 98584 h 104775"/>
                <a:gd name="connsiteX15" fmla="*/ 7144 w 590550"/>
                <a:gd name="connsiteY15" fmla="*/ 88106 h 104775"/>
                <a:gd name="connsiteX16" fmla="*/ 581501 w 590550"/>
                <a:gd name="connsiteY16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104775">
                  <a:moveTo>
                    <a:pt x="581501" y="7144"/>
                  </a:moveTo>
                  <a:cubicBezTo>
                    <a:pt x="606266" y="105251"/>
                    <a:pt x="470059" y="91916"/>
                    <a:pt x="438626" y="90964"/>
                  </a:cubicBezTo>
                  <a:cubicBezTo>
                    <a:pt x="408146" y="89059"/>
                    <a:pt x="355759" y="85249"/>
                    <a:pt x="340519" y="92869"/>
                  </a:cubicBezTo>
                  <a:cubicBezTo>
                    <a:pt x="338614" y="89059"/>
                    <a:pt x="250031" y="91916"/>
                    <a:pt x="249079" y="92869"/>
                  </a:cubicBezTo>
                  <a:cubicBezTo>
                    <a:pt x="251936" y="91916"/>
                    <a:pt x="148114" y="93821"/>
                    <a:pt x="147161" y="98584"/>
                  </a:cubicBezTo>
                  <a:cubicBezTo>
                    <a:pt x="143351" y="93821"/>
                    <a:pt x="153829" y="98584"/>
                    <a:pt x="148114" y="90011"/>
                  </a:cubicBezTo>
                  <a:cubicBezTo>
                    <a:pt x="146209" y="90964"/>
                    <a:pt x="146209" y="90011"/>
                    <a:pt x="147161" y="87154"/>
                  </a:cubicBezTo>
                  <a:cubicBezTo>
                    <a:pt x="141446" y="90964"/>
                    <a:pt x="91916" y="106204"/>
                    <a:pt x="98584" y="90011"/>
                  </a:cubicBezTo>
                  <a:cubicBezTo>
                    <a:pt x="97631" y="90011"/>
                    <a:pt x="88106" y="100489"/>
                    <a:pt x="85249" y="99536"/>
                  </a:cubicBezTo>
                  <a:cubicBezTo>
                    <a:pt x="86201" y="98584"/>
                    <a:pt x="88106" y="92869"/>
                    <a:pt x="86201" y="92869"/>
                  </a:cubicBezTo>
                  <a:cubicBezTo>
                    <a:pt x="82391" y="93821"/>
                    <a:pt x="82391" y="98584"/>
                    <a:pt x="80486" y="100489"/>
                  </a:cubicBezTo>
                  <a:cubicBezTo>
                    <a:pt x="81439" y="98584"/>
                    <a:pt x="80486" y="98584"/>
                    <a:pt x="76676" y="101441"/>
                  </a:cubicBezTo>
                  <a:cubicBezTo>
                    <a:pt x="76676" y="101441"/>
                    <a:pt x="70961" y="90011"/>
                    <a:pt x="64294" y="96679"/>
                  </a:cubicBezTo>
                  <a:cubicBezTo>
                    <a:pt x="73819" y="108109"/>
                    <a:pt x="70009" y="86201"/>
                    <a:pt x="70961" y="89059"/>
                  </a:cubicBezTo>
                  <a:cubicBezTo>
                    <a:pt x="68104" y="89059"/>
                    <a:pt x="53816" y="98584"/>
                    <a:pt x="53816" y="98584"/>
                  </a:cubicBezTo>
                  <a:cubicBezTo>
                    <a:pt x="49054" y="97631"/>
                    <a:pt x="12859" y="81439"/>
                    <a:pt x="7144" y="88106"/>
                  </a:cubicBezTo>
                  <a:cubicBezTo>
                    <a:pt x="87154" y="59531"/>
                    <a:pt x="566261" y="143351"/>
                    <a:pt x="5815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0126AE1B-841B-4409-871F-E9033E7ED2C3}"/>
                </a:ext>
              </a:extLst>
            </p:cNvPr>
            <p:cNvSpPr/>
            <p:nvPr/>
          </p:nvSpPr>
          <p:spPr>
            <a:xfrm>
              <a:off x="4752499" y="1324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AA2EF932-B1F8-42C0-B61A-E5C180C5484F}"/>
                </a:ext>
              </a:extLst>
            </p:cNvPr>
            <p:cNvSpPr/>
            <p:nvPr/>
          </p:nvSpPr>
          <p:spPr>
            <a:xfrm>
              <a:off x="4795890" y="1335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0397DC16-4AEA-426B-822E-76129CB29A9E}"/>
                </a:ext>
              </a:extLst>
            </p:cNvPr>
            <p:cNvSpPr/>
            <p:nvPr/>
          </p:nvSpPr>
          <p:spPr>
            <a:xfrm>
              <a:off x="4803934" y="133588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8096" y="9049"/>
                    <a:pt x="7144" y="9049"/>
                  </a:cubicBezTo>
                  <a:lnTo>
                    <a:pt x="109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67236EF6-825E-42ED-8FE4-A589C4655516}"/>
                </a:ext>
              </a:extLst>
            </p:cNvPr>
            <p:cNvSpPr/>
            <p:nvPr/>
          </p:nvSpPr>
          <p:spPr>
            <a:xfrm>
              <a:off x="4817269" y="13396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9049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FA222110-3C73-4914-8147-7E2AD1E06645}"/>
                </a:ext>
              </a:extLst>
            </p:cNvPr>
            <p:cNvSpPr/>
            <p:nvPr/>
          </p:nvSpPr>
          <p:spPr>
            <a:xfrm>
              <a:off x="4819174" y="1337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EF2054E1-8502-47B0-8A0D-DD3757554F01}"/>
                </a:ext>
              </a:extLst>
            </p:cNvPr>
            <p:cNvSpPr/>
            <p:nvPr/>
          </p:nvSpPr>
          <p:spPr>
            <a:xfrm>
              <a:off x="4841839" y="1340220"/>
              <a:ext cx="9525" cy="9525"/>
            </a:xfrm>
            <a:custGeom>
              <a:avLst/>
              <a:gdLst>
                <a:gd name="connsiteX0" fmla="*/ 7338 w 9525"/>
                <a:gd name="connsiteY0" fmla="*/ 7567 h 9525"/>
                <a:gd name="connsiteX1" fmla="*/ 9243 w 9525"/>
                <a:gd name="connsiteY1" fmla="*/ 7567 h 9525"/>
                <a:gd name="connsiteX2" fmla="*/ 73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567"/>
                  </a:moveTo>
                  <a:cubicBezTo>
                    <a:pt x="8291" y="7567"/>
                    <a:pt x="9243" y="6615"/>
                    <a:pt x="9243" y="7567"/>
                  </a:cubicBezTo>
                  <a:cubicBezTo>
                    <a:pt x="9243" y="6615"/>
                    <a:pt x="6386" y="8520"/>
                    <a:pt x="73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5BCAA61C-7DE9-4893-9ED2-9C88EE8BBFCF}"/>
                </a:ext>
              </a:extLst>
            </p:cNvPr>
            <p:cNvSpPr/>
            <p:nvPr/>
          </p:nvSpPr>
          <p:spPr>
            <a:xfrm>
              <a:off x="4852511" y="1338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40B33427-7433-4394-BB92-0F31F5BA4C56}"/>
                </a:ext>
              </a:extLst>
            </p:cNvPr>
            <p:cNvSpPr/>
            <p:nvPr/>
          </p:nvSpPr>
          <p:spPr>
            <a:xfrm>
              <a:off x="5034291" y="133492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7526696-50BF-4B55-A4DB-36A5CEBE534B}"/>
                </a:ext>
              </a:extLst>
            </p:cNvPr>
            <p:cNvSpPr/>
            <p:nvPr/>
          </p:nvSpPr>
          <p:spPr>
            <a:xfrm>
              <a:off x="5120164" y="1334662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8096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8096" y="8363"/>
                    <a:pt x="8096" y="8363"/>
                  </a:cubicBezTo>
                  <a:cubicBezTo>
                    <a:pt x="7144" y="9315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A55097F-83A6-4E50-98A7-6024720B3D75}"/>
                </a:ext>
              </a:extLst>
            </p:cNvPr>
            <p:cNvSpPr/>
            <p:nvPr/>
          </p:nvSpPr>
          <p:spPr>
            <a:xfrm>
              <a:off x="5164508" y="132995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7567" y="9260"/>
                    <a:pt x="6615" y="4498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0E32518A-465E-4BF4-A5E0-6A4EA6B8D29D}"/>
                </a:ext>
              </a:extLst>
            </p:cNvPr>
            <p:cNvSpPr/>
            <p:nvPr/>
          </p:nvSpPr>
          <p:spPr>
            <a:xfrm>
              <a:off x="5304949" y="12916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9049" y="7538"/>
                    <a:pt x="6191" y="6586"/>
                    <a:pt x="8096" y="7538"/>
                  </a:cubicBezTo>
                  <a:cubicBezTo>
                    <a:pt x="9049" y="8491"/>
                    <a:pt x="8096" y="9443"/>
                    <a:pt x="7144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00C58F6-1E01-4375-8547-E7DD3F8E93DB}"/>
                </a:ext>
              </a:extLst>
            </p:cNvPr>
            <p:cNvSpPr/>
            <p:nvPr/>
          </p:nvSpPr>
          <p:spPr>
            <a:xfrm>
              <a:off x="4758214" y="1278731"/>
              <a:ext cx="552450" cy="38100"/>
            </a:xfrm>
            <a:custGeom>
              <a:avLst/>
              <a:gdLst>
                <a:gd name="connsiteX0" fmla="*/ 7144 w 552450"/>
                <a:gd name="connsiteY0" fmla="*/ 27146 h 38100"/>
                <a:gd name="connsiteX1" fmla="*/ 160496 w 552450"/>
                <a:gd name="connsiteY1" fmla="*/ 31909 h 38100"/>
                <a:gd name="connsiteX2" fmla="*/ 245269 w 552450"/>
                <a:gd name="connsiteY2" fmla="*/ 25241 h 38100"/>
                <a:gd name="connsiteX3" fmla="*/ 324326 w 552450"/>
                <a:gd name="connsiteY3" fmla="*/ 23336 h 38100"/>
                <a:gd name="connsiteX4" fmla="*/ 419576 w 552450"/>
                <a:gd name="connsiteY4" fmla="*/ 12859 h 38100"/>
                <a:gd name="connsiteX5" fmla="*/ 419576 w 552450"/>
                <a:gd name="connsiteY5" fmla="*/ 21431 h 38100"/>
                <a:gd name="connsiteX6" fmla="*/ 420529 w 552450"/>
                <a:gd name="connsiteY6" fmla="*/ 24289 h 38100"/>
                <a:gd name="connsiteX7" fmla="*/ 471964 w 552450"/>
                <a:gd name="connsiteY7" fmla="*/ 18574 h 38100"/>
                <a:gd name="connsiteX8" fmla="*/ 482441 w 552450"/>
                <a:gd name="connsiteY8" fmla="*/ 9049 h 38100"/>
                <a:gd name="connsiteX9" fmla="*/ 482441 w 552450"/>
                <a:gd name="connsiteY9" fmla="*/ 15716 h 38100"/>
                <a:gd name="connsiteX10" fmla="*/ 487204 w 552450"/>
                <a:gd name="connsiteY10" fmla="*/ 8096 h 38100"/>
                <a:gd name="connsiteX11" fmla="*/ 490061 w 552450"/>
                <a:gd name="connsiteY11" fmla="*/ 7144 h 38100"/>
                <a:gd name="connsiteX12" fmla="*/ 499586 w 552450"/>
                <a:gd name="connsiteY12" fmla="*/ 9049 h 38100"/>
                <a:gd name="connsiteX13" fmla="*/ 495776 w 552450"/>
                <a:gd name="connsiteY13" fmla="*/ 19526 h 38100"/>
                <a:gd name="connsiteX14" fmla="*/ 510064 w 552450"/>
                <a:gd name="connsiteY14" fmla="*/ 9049 h 38100"/>
                <a:gd name="connsiteX15" fmla="*/ 547211 w 552450"/>
                <a:gd name="connsiteY15" fmla="*/ 15716 h 38100"/>
                <a:gd name="connsiteX16" fmla="*/ 550069 w 552450"/>
                <a:gd name="connsiteY16" fmla="*/ 17621 h 38100"/>
                <a:gd name="connsiteX17" fmla="*/ 372904 w 552450"/>
                <a:gd name="connsiteY17" fmla="*/ 35719 h 38100"/>
                <a:gd name="connsiteX18" fmla="*/ 244316 w 552450"/>
                <a:gd name="connsiteY18" fmla="*/ 38576 h 38100"/>
                <a:gd name="connsiteX19" fmla="*/ 7144 w 552450"/>
                <a:gd name="connsiteY19" fmla="*/ 271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450" h="38100">
                  <a:moveTo>
                    <a:pt x="7144" y="27146"/>
                  </a:moveTo>
                  <a:cubicBezTo>
                    <a:pt x="34766" y="10001"/>
                    <a:pt x="139541" y="31909"/>
                    <a:pt x="160496" y="31909"/>
                  </a:cubicBezTo>
                  <a:cubicBezTo>
                    <a:pt x="185261" y="31909"/>
                    <a:pt x="233839" y="32861"/>
                    <a:pt x="245269" y="25241"/>
                  </a:cubicBezTo>
                  <a:cubicBezTo>
                    <a:pt x="246221" y="28099"/>
                    <a:pt x="324326" y="23336"/>
                    <a:pt x="324326" y="23336"/>
                  </a:cubicBezTo>
                  <a:cubicBezTo>
                    <a:pt x="321469" y="24289"/>
                    <a:pt x="419576" y="17621"/>
                    <a:pt x="419576" y="12859"/>
                  </a:cubicBezTo>
                  <a:cubicBezTo>
                    <a:pt x="424339" y="18574"/>
                    <a:pt x="412909" y="10954"/>
                    <a:pt x="419576" y="21431"/>
                  </a:cubicBezTo>
                  <a:cubicBezTo>
                    <a:pt x="421481" y="20479"/>
                    <a:pt x="421481" y="21431"/>
                    <a:pt x="420529" y="24289"/>
                  </a:cubicBezTo>
                  <a:cubicBezTo>
                    <a:pt x="425291" y="20479"/>
                    <a:pt x="477679" y="1429"/>
                    <a:pt x="471964" y="18574"/>
                  </a:cubicBezTo>
                  <a:cubicBezTo>
                    <a:pt x="471964" y="18574"/>
                    <a:pt x="481489" y="8096"/>
                    <a:pt x="482441" y="9049"/>
                  </a:cubicBezTo>
                  <a:cubicBezTo>
                    <a:pt x="481489" y="9049"/>
                    <a:pt x="479584" y="15716"/>
                    <a:pt x="482441" y="15716"/>
                  </a:cubicBezTo>
                  <a:cubicBezTo>
                    <a:pt x="486251" y="14764"/>
                    <a:pt x="485299" y="9049"/>
                    <a:pt x="487204" y="8096"/>
                  </a:cubicBezTo>
                  <a:cubicBezTo>
                    <a:pt x="486251" y="10001"/>
                    <a:pt x="487204" y="10001"/>
                    <a:pt x="490061" y="7144"/>
                  </a:cubicBezTo>
                  <a:cubicBezTo>
                    <a:pt x="493871" y="13811"/>
                    <a:pt x="487204" y="10954"/>
                    <a:pt x="499586" y="9049"/>
                  </a:cubicBezTo>
                  <a:cubicBezTo>
                    <a:pt x="498634" y="16669"/>
                    <a:pt x="492919" y="9049"/>
                    <a:pt x="495776" y="19526"/>
                  </a:cubicBezTo>
                  <a:cubicBezTo>
                    <a:pt x="497681" y="19526"/>
                    <a:pt x="510064" y="10001"/>
                    <a:pt x="510064" y="9049"/>
                  </a:cubicBezTo>
                  <a:cubicBezTo>
                    <a:pt x="522446" y="10954"/>
                    <a:pt x="533876" y="19526"/>
                    <a:pt x="547211" y="15716"/>
                  </a:cubicBezTo>
                  <a:cubicBezTo>
                    <a:pt x="547211" y="16669"/>
                    <a:pt x="550069" y="17621"/>
                    <a:pt x="550069" y="17621"/>
                  </a:cubicBezTo>
                  <a:cubicBezTo>
                    <a:pt x="533876" y="27146"/>
                    <a:pt x="420529" y="32861"/>
                    <a:pt x="372904" y="35719"/>
                  </a:cubicBezTo>
                  <a:cubicBezTo>
                    <a:pt x="329089" y="38576"/>
                    <a:pt x="284321" y="36671"/>
                    <a:pt x="244316" y="38576"/>
                  </a:cubicBezTo>
                  <a:cubicBezTo>
                    <a:pt x="185261" y="42386"/>
                    <a:pt x="45244" y="21431"/>
                    <a:pt x="7144" y="27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F55CF8FB-F591-498E-AF84-8E4766F884D3}"/>
                </a:ext>
              </a:extLst>
            </p:cNvPr>
            <p:cNvSpPr/>
            <p:nvPr/>
          </p:nvSpPr>
          <p:spPr>
            <a:xfrm>
              <a:off x="5301697" y="1291113"/>
              <a:ext cx="9525" cy="9525"/>
            </a:xfrm>
            <a:custGeom>
              <a:avLst/>
              <a:gdLst>
                <a:gd name="connsiteX0" fmla="*/ 8491 w 9525"/>
                <a:gd name="connsiteY0" fmla="*/ 10001 h 9525"/>
                <a:gd name="connsiteX1" fmla="*/ 7538 w 9525"/>
                <a:gd name="connsiteY1" fmla="*/ 7144 h 9525"/>
                <a:gd name="connsiteX2" fmla="*/ 8491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10001"/>
                  </a:moveTo>
                  <a:cubicBezTo>
                    <a:pt x="7538" y="9049"/>
                    <a:pt x="6586" y="8096"/>
                    <a:pt x="7538" y="7144"/>
                  </a:cubicBezTo>
                  <a:cubicBezTo>
                    <a:pt x="7538" y="8096"/>
                    <a:pt x="8491" y="9049"/>
                    <a:pt x="8491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C4888F0D-0EC2-4FA9-BC42-11140FFF86DE}"/>
                </a:ext>
              </a:extLst>
            </p:cNvPr>
            <p:cNvSpPr/>
            <p:nvPr/>
          </p:nvSpPr>
          <p:spPr>
            <a:xfrm>
              <a:off x="5263991" y="128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43AED1D4-A316-4A4F-9B38-6C304635033E}"/>
                </a:ext>
              </a:extLst>
            </p:cNvPr>
            <p:cNvSpPr/>
            <p:nvPr/>
          </p:nvSpPr>
          <p:spPr>
            <a:xfrm>
              <a:off x="5254466" y="12825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954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04D645C-733A-47DB-BCF2-666A2109D416}"/>
                </a:ext>
              </a:extLst>
            </p:cNvPr>
            <p:cNvSpPr/>
            <p:nvPr/>
          </p:nvSpPr>
          <p:spPr>
            <a:xfrm>
              <a:off x="5244227" y="128063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8811" y="7144"/>
                    <a:pt x="8811" y="7144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9D7316C5-4F17-42AD-9C93-ED036055CCB4}"/>
                </a:ext>
              </a:extLst>
            </p:cNvPr>
            <p:cNvSpPr/>
            <p:nvPr/>
          </p:nvSpPr>
          <p:spPr>
            <a:xfrm>
              <a:off x="5243036" y="128254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9049" y="619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B4F2F10-D9DB-4A20-AE34-DEE8C307C653}"/>
                </a:ext>
              </a:extLst>
            </p:cNvPr>
            <p:cNvSpPr/>
            <p:nvPr/>
          </p:nvSpPr>
          <p:spPr>
            <a:xfrm>
              <a:off x="5223034" y="1281313"/>
              <a:ext cx="9525" cy="9525"/>
            </a:xfrm>
            <a:custGeom>
              <a:avLst/>
              <a:gdLst>
                <a:gd name="connsiteX0" fmla="*/ 9049 w 9525"/>
                <a:gd name="connsiteY0" fmla="*/ 7419 h 9525"/>
                <a:gd name="connsiteX1" fmla="*/ 7144 w 9525"/>
                <a:gd name="connsiteY1" fmla="*/ 7419 h 9525"/>
                <a:gd name="connsiteX2" fmla="*/ 9049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9"/>
                  </a:moveTo>
                  <a:cubicBezTo>
                    <a:pt x="9049" y="7419"/>
                    <a:pt x="7144" y="8371"/>
                    <a:pt x="7144" y="7419"/>
                  </a:cubicBezTo>
                  <a:cubicBezTo>
                    <a:pt x="8096" y="8371"/>
                    <a:pt x="9049" y="6466"/>
                    <a:pt x="9049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0AEB194-3E99-4493-8E09-214F5531486F}"/>
                </a:ext>
              </a:extLst>
            </p:cNvPr>
            <p:cNvSpPr/>
            <p:nvPr/>
          </p:nvSpPr>
          <p:spPr>
            <a:xfrm>
              <a:off x="5215266" y="1282647"/>
              <a:ext cx="9525" cy="9525"/>
            </a:xfrm>
            <a:custGeom>
              <a:avLst/>
              <a:gdLst>
                <a:gd name="connsiteX0" fmla="*/ 8244 w 9525"/>
                <a:gd name="connsiteY0" fmla="*/ 7990 h 9525"/>
                <a:gd name="connsiteX1" fmla="*/ 82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990"/>
                  </a:moveTo>
                  <a:cubicBezTo>
                    <a:pt x="7291" y="7990"/>
                    <a:pt x="6339" y="6085"/>
                    <a:pt x="82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3B74C666-2FD0-4ABF-9567-847B4130953B}"/>
                </a:ext>
              </a:extLst>
            </p:cNvPr>
            <p:cNvSpPr/>
            <p:nvPr/>
          </p:nvSpPr>
          <p:spPr>
            <a:xfrm>
              <a:off x="5040154" y="1294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25B923E-81A8-4C4E-84B2-C0B843EFC766}"/>
                </a:ext>
              </a:extLst>
            </p:cNvPr>
            <p:cNvSpPr/>
            <p:nvPr/>
          </p:nvSpPr>
          <p:spPr>
            <a:xfrm>
              <a:off x="4966811" y="1295609"/>
              <a:ext cx="9525" cy="9525"/>
            </a:xfrm>
            <a:custGeom>
              <a:avLst/>
              <a:gdLst>
                <a:gd name="connsiteX0" fmla="*/ 8096 w 9525"/>
                <a:gd name="connsiteY0" fmla="*/ 8363 h 9525"/>
                <a:gd name="connsiteX1" fmla="*/ 7144 w 9525"/>
                <a:gd name="connsiteY1" fmla="*/ 7410 h 9525"/>
                <a:gd name="connsiteX2" fmla="*/ 8096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63"/>
                  </a:moveTo>
                  <a:cubicBezTo>
                    <a:pt x="7144" y="9315"/>
                    <a:pt x="7144" y="7410"/>
                    <a:pt x="7144" y="7410"/>
                  </a:cubicBezTo>
                  <a:cubicBezTo>
                    <a:pt x="8096" y="6458"/>
                    <a:pt x="6191" y="8363"/>
                    <a:pt x="8096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0F155A2C-AA5E-49B1-A4D1-DF39C321517E}"/>
                </a:ext>
              </a:extLst>
            </p:cNvPr>
            <p:cNvSpPr/>
            <p:nvPr/>
          </p:nvSpPr>
          <p:spPr>
            <a:xfrm>
              <a:off x="4927759" y="1301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C1469535-A5B0-467B-B8B0-65152493852D}"/>
                </a:ext>
              </a:extLst>
            </p:cNvPr>
            <p:cNvSpPr/>
            <p:nvPr/>
          </p:nvSpPr>
          <p:spPr>
            <a:xfrm>
              <a:off x="5295424" y="1266082"/>
              <a:ext cx="9525" cy="9525"/>
            </a:xfrm>
            <a:custGeom>
              <a:avLst/>
              <a:gdLst>
                <a:gd name="connsiteX0" fmla="*/ 7144 w 9525"/>
                <a:gd name="connsiteY0" fmla="*/ 8363 h 9525"/>
                <a:gd name="connsiteX1" fmla="*/ 8096 w 9525"/>
                <a:gd name="connsiteY1" fmla="*/ 7410 h 9525"/>
                <a:gd name="connsiteX2" fmla="*/ 7144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63"/>
                  </a:moveTo>
                  <a:cubicBezTo>
                    <a:pt x="9049" y="8363"/>
                    <a:pt x="6191" y="6458"/>
                    <a:pt x="8096" y="7410"/>
                  </a:cubicBezTo>
                  <a:cubicBezTo>
                    <a:pt x="8096" y="8363"/>
                    <a:pt x="8096" y="9315"/>
                    <a:pt x="7144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80FEE60B-577B-493C-8ED3-424DE3B805AC}"/>
                </a:ext>
              </a:extLst>
            </p:cNvPr>
            <p:cNvSpPr/>
            <p:nvPr/>
          </p:nvSpPr>
          <p:spPr>
            <a:xfrm>
              <a:off x="4789646" y="1250156"/>
              <a:ext cx="514350" cy="28575"/>
            </a:xfrm>
            <a:custGeom>
              <a:avLst/>
              <a:gdLst>
                <a:gd name="connsiteX0" fmla="*/ 7144 w 514350"/>
                <a:gd name="connsiteY0" fmla="*/ 23336 h 28575"/>
                <a:gd name="connsiteX1" fmla="*/ 148114 w 514350"/>
                <a:gd name="connsiteY1" fmla="*/ 20479 h 28575"/>
                <a:gd name="connsiteX2" fmla="*/ 226219 w 514350"/>
                <a:gd name="connsiteY2" fmla="*/ 15716 h 28575"/>
                <a:gd name="connsiteX3" fmla="*/ 299561 w 514350"/>
                <a:gd name="connsiteY3" fmla="*/ 15716 h 28575"/>
                <a:gd name="connsiteX4" fmla="*/ 388144 w 514350"/>
                <a:gd name="connsiteY4" fmla="*/ 10001 h 28575"/>
                <a:gd name="connsiteX5" fmla="*/ 388144 w 514350"/>
                <a:gd name="connsiteY5" fmla="*/ 21431 h 28575"/>
                <a:gd name="connsiteX6" fmla="*/ 435769 w 514350"/>
                <a:gd name="connsiteY6" fmla="*/ 18574 h 28575"/>
                <a:gd name="connsiteX7" fmla="*/ 446246 w 514350"/>
                <a:gd name="connsiteY7" fmla="*/ 9049 h 28575"/>
                <a:gd name="connsiteX8" fmla="*/ 446246 w 514350"/>
                <a:gd name="connsiteY8" fmla="*/ 15716 h 28575"/>
                <a:gd name="connsiteX9" fmla="*/ 451009 w 514350"/>
                <a:gd name="connsiteY9" fmla="*/ 8096 h 28575"/>
                <a:gd name="connsiteX10" fmla="*/ 453866 w 514350"/>
                <a:gd name="connsiteY10" fmla="*/ 7144 h 28575"/>
                <a:gd name="connsiteX11" fmla="*/ 462439 w 514350"/>
                <a:gd name="connsiteY11" fmla="*/ 9049 h 28575"/>
                <a:gd name="connsiteX12" fmla="*/ 457676 w 514350"/>
                <a:gd name="connsiteY12" fmla="*/ 18574 h 28575"/>
                <a:gd name="connsiteX13" fmla="*/ 471011 w 514350"/>
                <a:gd name="connsiteY13" fmla="*/ 9049 h 28575"/>
                <a:gd name="connsiteX14" fmla="*/ 505301 w 514350"/>
                <a:gd name="connsiteY14" fmla="*/ 17621 h 28575"/>
                <a:gd name="connsiteX15" fmla="*/ 508159 w 514350"/>
                <a:gd name="connsiteY15" fmla="*/ 19526 h 28575"/>
                <a:gd name="connsiteX16" fmla="*/ 343376 w 514350"/>
                <a:gd name="connsiteY16" fmla="*/ 30004 h 28575"/>
                <a:gd name="connsiteX17" fmla="*/ 224314 w 514350"/>
                <a:gd name="connsiteY17" fmla="*/ 29051 h 28575"/>
                <a:gd name="connsiteX18" fmla="*/ 7144 w 514350"/>
                <a:gd name="connsiteY18" fmla="*/ 23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4350" h="28575">
                  <a:moveTo>
                    <a:pt x="7144" y="23336"/>
                  </a:moveTo>
                  <a:cubicBezTo>
                    <a:pt x="30004" y="5239"/>
                    <a:pt x="130016" y="21431"/>
                    <a:pt x="148114" y="20479"/>
                  </a:cubicBezTo>
                  <a:cubicBezTo>
                    <a:pt x="170021" y="19526"/>
                    <a:pt x="215741" y="23336"/>
                    <a:pt x="226219" y="15716"/>
                  </a:cubicBezTo>
                  <a:cubicBezTo>
                    <a:pt x="227171" y="17621"/>
                    <a:pt x="299561" y="15716"/>
                    <a:pt x="299561" y="15716"/>
                  </a:cubicBezTo>
                  <a:cubicBezTo>
                    <a:pt x="296704" y="16669"/>
                    <a:pt x="388144" y="13811"/>
                    <a:pt x="388144" y="10001"/>
                  </a:cubicBezTo>
                  <a:cubicBezTo>
                    <a:pt x="389096" y="10954"/>
                    <a:pt x="387191" y="20479"/>
                    <a:pt x="388144" y="21431"/>
                  </a:cubicBezTo>
                  <a:cubicBezTo>
                    <a:pt x="392906" y="17621"/>
                    <a:pt x="442436" y="1429"/>
                    <a:pt x="435769" y="18574"/>
                  </a:cubicBezTo>
                  <a:cubicBezTo>
                    <a:pt x="434816" y="18574"/>
                    <a:pt x="445294" y="9049"/>
                    <a:pt x="446246" y="9049"/>
                  </a:cubicBezTo>
                  <a:cubicBezTo>
                    <a:pt x="446246" y="9049"/>
                    <a:pt x="443389" y="15716"/>
                    <a:pt x="446246" y="15716"/>
                  </a:cubicBezTo>
                  <a:cubicBezTo>
                    <a:pt x="450056" y="14764"/>
                    <a:pt x="449104" y="10001"/>
                    <a:pt x="451009" y="8096"/>
                  </a:cubicBezTo>
                  <a:cubicBezTo>
                    <a:pt x="450056" y="10001"/>
                    <a:pt x="451009" y="10001"/>
                    <a:pt x="453866" y="7144"/>
                  </a:cubicBezTo>
                  <a:cubicBezTo>
                    <a:pt x="457676" y="13811"/>
                    <a:pt x="451009" y="10954"/>
                    <a:pt x="462439" y="9049"/>
                  </a:cubicBezTo>
                  <a:cubicBezTo>
                    <a:pt x="461486" y="15716"/>
                    <a:pt x="455771" y="9049"/>
                    <a:pt x="457676" y="18574"/>
                  </a:cubicBezTo>
                  <a:cubicBezTo>
                    <a:pt x="459581" y="18574"/>
                    <a:pt x="471011" y="10001"/>
                    <a:pt x="471011" y="9049"/>
                  </a:cubicBezTo>
                  <a:cubicBezTo>
                    <a:pt x="482441" y="10954"/>
                    <a:pt x="491966" y="20479"/>
                    <a:pt x="505301" y="17621"/>
                  </a:cubicBezTo>
                  <a:cubicBezTo>
                    <a:pt x="505301" y="18574"/>
                    <a:pt x="508159" y="19526"/>
                    <a:pt x="508159" y="19526"/>
                  </a:cubicBezTo>
                  <a:cubicBezTo>
                    <a:pt x="491966" y="27146"/>
                    <a:pt x="388144" y="28099"/>
                    <a:pt x="343376" y="30004"/>
                  </a:cubicBezTo>
                  <a:cubicBezTo>
                    <a:pt x="303371" y="30956"/>
                    <a:pt x="261461" y="28099"/>
                    <a:pt x="224314" y="29051"/>
                  </a:cubicBezTo>
                  <a:cubicBezTo>
                    <a:pt x="184309" y="29051"/>
                    <a:pt x="31909" y="16669"/>
                    <a:pt x="7144" y="23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3BD6F35-C041-420D-8F84-530A928478C3}"/>
                </a:ext>
              </a:extLst>
            </p:cNvPr>
            <p:cNvSpPr/>
            <p:nvPr/>
          </p:nvSpPr>
          <p:spPr>
            <a:xfrm>
              <a:off x="5292300" y="1265396"/>
              <a:ext cx="9525" cy="9525"/>
            </a:xfrm>
            <a:custGeom>
              <a:avLst/>
              <a:gdLst>
                <a:gd name="connsiteX0" fmla="*/ 8363 w 9525"/>
                <a:gd name="connsiteY0" fmla="*/ 10001 h 9525"/>
                <a:gd name="connsiteX1" fmla="*/ 7410 w 9525"/>
                <a:gd name="connsiteY1" fmla="*/ 7144 h 9525"/>
                <a:gd name="connsiteX2" fmla="*/ 836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63" y="10001"/>
                  </a:moveTo>
                  <a:cubicBezTo>
                    <a:pt x="8363" y="9049"/>
                    <a:pt x="6458" y="8096"/>
                    <a:pt x="7410" y="7144"/>
                  </a:cubicBezTo>
                  <a:cubicBezTo>
                    <a:pt x="7410" y="7144"/>
                    <a:pt x="8363" y="9049"/>
                    <a:pt x="8363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C1D6624-75F2-4B0B-B21D-97933180F354}"/>
                </a:ext>
              </a:extLst>
            </p:cNvPr>
            <p:cNvSpPr/>
            <p:nvPr/>
          </p:nvSpPr>
          <p:spPr>
            <a:xfrm>
              <a:off x="5258276" y="125597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809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96F89BEF-0F58-40B8-B158-86CDC44A76C3}"/>
                </a:ext>
              </a:extLst>
            </p:cNvPr>
            <p:cNvSpPr/>
            <p:nvPr/>
          </p:nvSpPr>
          <p:spPr>
            <a:xfrm>
              <a:off x="5248751" y="125491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001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D70070A-5626-4972-B814-273C73035AF3}"/>
                </a:ext>
              </a:extLst>
            </p:cNvPr>
            <p:cNvSpPr/>
            <p:nvPr/>
          </p:nvSpPr>
          <p:spPr>
            <a:xfrm>
              <a:off x="5240417" y="1251108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25008B72-0EBE-4F63-998F-4B50E0D4E0F1}"/>
                </a:ext>
              </a:extLst>
            </p:cNvPr>
            <p:cNvSpPr/>
            <p:nvPr/>
          </p:nvSpPr>
          <p:spPr>
            <a:xfrm>
              <a:off x="5239226" y="1253728"/>
              <a:ext cx="9525" cy="9525"/>
            </a:xfrm>
            <a:custGeom>
              <a:avLst/>
              <a:gdLst>
                <a:gd name="connsiteX0" fmla="*/ 8096 w 9525"/>
                <a:gd name="connsiteY0" fmla="*/ 8334 h 9525"/>
                <a:gd name="connsiteX1" fmla="*/ 7144 w 9525"/>
                <a:gd name="connsiteY1" fmla="*/ 7382 h 9525"/>
                <a:gd name="connsiteX2" fmla="*/ 8096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34"/>
                  </a:moveTo>
                  <a:cubicBezTo>
                    <a:pt x="7144" y="8334"/>
                    <a:pt x="7144" y="7382"/>
                    <a:pt x="7144" y="7382"/>
                  </a:cubicBezTo>
                  <a:cubicBezTo>
                    <a:pt x="7144" y="7382"/>
                    <a:pt x="8096" y="6429"/>
                    <a:pt x="8096" y="8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A144201E-8850-4B4E-BD57-D77B219E6FD3}"/>
                </a:ext>
              </a:extLst>
            </p:cNvPr>
            <p:cNvSpPr/>
            <p:nvPr/>
          </p:nvSpPr>
          <p:spPr>
            <a:xfrm>
              <a:off x="5220176" y="1251214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9049" y="7990"/>
                    <a:pt x="8096" y="8943"/>
                    <a:pt x="7144" y="7990"/>
                  </a:cubicBezTo>
                  <a:cubicBezTo>
                    <a:pt x="8096" y="7990"/>
                    <a:pt x="9049" y="6085"/>
                    <a:pt x="9049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1112B351-01B3-4739-86EE-1DCB9AA1875F}"/>
                </a:ext>
              </a:extLst>
            </p:cNvPr>
            <p:cNvSpPr/>
            <p:nvPr/>
          </p:nvSpPr>
          <p:spPr>
            <a:xfrm>
              <a:off x="5213085" y="1252167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7567" y="7990"/>
                    <a:pt x="6615" y="6085"/>
                    <a:pt x="7567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37DB5D9-33E8-44D0-B435-A31BCA39C04A}"/>
                </a:ext>
              </a:extLst>
            </p:cNvPr>
            <p:cNvSpPr/>
            <p:nvPr/>
          </p:nvSpPr>
          <p:spPr>
            <a:xfrm>
              <a:off x="5049679" y="1256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E606ED0E-BD2C-4D34-829E-45983F157634}"/>
                </a:ext>
              </a:extLst>
            </p:cNvPr>
            <p:cNvSpPr/>
            <p:nvPr/>
          </p:nvSpPr>
          <p:spPr>
            <a:xfrm>
              <a:off x="4982051" y="12558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7144"/>
                    <a:pt x="7144" y="7144"/>
                  </a:cubicBezTo>
                  <a:cubicBezTo>
                    <a:pt x="8096" y="7144"/>
                    <a:pt x="6191" y="9049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E0B61CDD-BE85-41FD-999E-48D57B79AEC9}"/>
                </a:ext>
              </a:extLst>
            </p:cNvPr>
            <p:cNvSpPr/>
            <p:nvPr/>
          </p:nvSpPr>
          <p:spPr>
            <a:xfrm>
              <a:off x="4945856" y="1261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952A0248-EEFB-4A49-9E49-FEB4A90C64E0}"/>
                </a:ext>
              </a:extLst>
            </p:cNvPr>
            <p:cNvSpPr/>
            <p:nvPr/>
          </p:nvSpPr>
          <p:spPr>
            <a:xfrm>
              <a:off x="5255419" y="5753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8520"/>
                    <a:pt x="9049" y="8520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F7E544C-C5B1-4EE2-8883-B791CD731520}"/>
                </a:ext>
              </a:extLst>
            </p:cNvPr>
            <p:cNvSpPr/>
            <p:nvPr/>
          </p:nvSpPr>
          <p:spPr>
            <a:xfrm>
              <a:off x="5200187" y="481636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5238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7613" y="-1576"/>
                    <a:pt x="7131" y="53669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9E149FC5-830D-4948-B1F1-668B713A0616}"/>
                </a:ext>
              </a:extLst>
            </p:cNvPr>
            <p:cNvSpPr/>
            <p:nvPr/>
          </p:nvSpPr>
          <p:spPr>
            <a:xfrm>
              <a:off x="5256371" y="574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CCEC2C6-B302-4176-8628-0C2F79DD8C4C}"/>
                </a:ext>
              </a:extLst>
            </p:cNvPr>
            <p:cNvSpPr/>
            <p:nvPr/>
          </p:nvSpPr>
          <p:spPr>
            <a:xfrm>
              <a:off x="5273516" y="572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EE5073AC-9B47-4995-BF56-88C78ED9DAFF}"/>
                </a:ext>
              </a:extLst>
            </p:cNvPr>
            <p:cNvSpPr/>
            <p:nvPr/>
          </p:nvSpPr>
          <p:spPr>
            <a:xfrm>
              <a:off x="5276374" y="570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22AB91E5-CDF8-4D21-B4B8-F14EEBDBF676}"/>
                </a:ext>
              </a:extLst>
            </p:cNvPr>
            <p:cNvSpPr/>
            <p:nvPr/>
          </p:nvSpPr>
          <p:spPr>
            <a:xfrm>
              <a:off x="5281136" y="569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D6466B34-4270-4E77-B15F-94EF0A990698}"/>
                </a:ext>
              </a:extLst>
            </p:cNvPr>
            <p:cNvSpPr/>
            <p:nvPr/>
          </p:nvSpPr>
          <p:spPr>
            <a:xfrm>
              <a:off x="5279231" y="567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8A72AFBC-A9F7-40FE-B51F-82C06C93D307}"/>
                </a:ext>
              </a:extLst>
            </p:cNvPr>
            <p:cNvSpPr/>
            <p:nvPr/>
          </p:nvSpPr>
          <p:spPr>
            <a:xfrm>
              <a:off x="5285475" y="56107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7567" y="6615"/>
                    <a:pt x="8520" y="8520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AAEEB93F-A5E8-4909-8548-6909E3DC31CC}"/>
                </a:ext>
              </a:extLst>
            </p:cNvPr>
            <p:cNvSpPr/>
            <p:nvPr/>
          </p:nvSpPr>
          <p:spPr>
            <a:xfrm>
              <a:off x="5285899" y="557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4E39E559-6FC9-4B08-BDB8-BB337744A1F8}"/>
                </a:ext>
              </a:extLst>
            </p:cNvPr>
            <p:cNvSpPr/>
            <p:nvPr/>
          </p:nvSpPr>
          <p:spPr>
            <a:xfrm>
              <a:off x="5278279" y="49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33456133-2A6A-41A7-AA38-36299AB81A56}"/>
                </a:ext>
              </a:extLst>
            </p:cNvPr>
            <p:cNvSpPr/>
            <p:nvPr/>
          </p:nvSpPr>
          <p:spPr>
            <a:xfrm>
              <a:off x="5251185" y="47767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8520" y="7144"/>
                    <a:pt x="7567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449030B-C354-4330-A318-4AA46486F52E}"/>
                </a:ext>
              </a:extLst>
            </p:cNvPr>
            <p:cNvSpPr/>
            <p:nvPr/>
          </p:nvSpPr>
          <p:spPr>
            <a:xfrm>
              <a:off x="5236369" y="48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93B4496-D62A-424E-8489-DEF4B2565AF3}"/>
                </a:ext>
              </a:extLst>
            </p:cNvPr>
            <p:cNvSpPr/>
            <p:nvPr/>
          </p:nvSpPr>
          <p:spPr>
            <a:xfrm>
              <a:off x="4955910" y="55387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9049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B892A9D8-982F-4DA2-A20F-6B46A6875377}"/>
                </a:ext>
              </a:extLst>
            </p:cNvPr>
            <p:cNvSpPr/>
            <p:nvPr/>
          </p:nvSpPr>
          <p:spPr>
            <a:xfrm>
              <a:off x="4901102" y="460043"/>
              <a:ext cx="104775" cy="104775"/>
            </a:xfrm>
            <a:custGeom>
              <a:avLst/>
              <a:gdLst>
                <a:gd name="connsiteX0" fmla="*/ 9036 w 104775"/>
                <a:gd name="connsiteY0" fmla="*/ 57164 h 104775"/>
                <a:gd name="connsiteX1" fmla="*/ 48088 w 104775"/>
                <a:gd name="connsiteY1" fmla="*/ 13349 h 104775"/>
                <a:gd name="connsiteX2" fmla="*/ 97618 w 104775"/>
                <a:gd name="connsiteY2" fmla="*/ 69547 h 104775"/>
                <a:gd name="connsiteX3" fmla="*/ 89046 w 104775"/>
                <a:gd name="connsiteY3" fmla="*/ 67642 h 104775"/>
                <a:gd name="connsiteX4" fmla="*/ 86188 w 104775"/>
                <a:gd name="connsiteY4" fmla="*/ 67642 h 104775"/>
                <a:gd name="connsiteX5" fmla="*/ 96666 w 104775"/>
                <a:gd name="connsiteY5" fmla="*/ 75262 h 104775"/>
                <a:gd name="connsiteX6" fmla="*/ 92856 w 104775"/>
                <a:gd name="connsiteY6" fmla="*/ 85739 h 104775"/>
                <a:gd name="connsiteX7" fmla="*/ 84283 w 104775"/>
                <a:gd name="connsiteY7" fmla="*/ 82882 h 104775"/>
                <a:gd name="connsiteX8" fmla="*/ 90951 w 104775"/>
                <a:gd name="connsiteY8" fmla="*/ 90502 h 104775"/>
                <a:gd name="connsiteX9" fmla="*/ 85236 w 104775"/>
                <a:gd name="connsiteY9" fmla="*/ 86692 h 104775"/>
                <a:gd name="connsiteX10" fmla="*/ 90951 w 104775"/>
                <a:gd name="connsiteY10" fmla="*/ 91454 h 104775"/>
                <a:gd name="connsiteX11" fmla="*/ 90951 w 104775"/>
                <a:gd name="connsiteY11" fmla="*/ 92407 h 104775"/>
                <a:gd name="connsiteX12" fmla="*/ 87141 w 104775"/>
                <a:gd name="connsiteY12" fmla="*/ 94312 h 104775"/>
                <a:gd name="connsiteX13" fmla="*/ 79521 w 104775"/>
                <a:gd name="connsiteY13" fmla="*/ 87644 h 104775"/>
                <a:gd name="connsiteX14" fmla="*/ 84283 w 104775"/>
                <a:gd name="connsiteY14" fmla="*/ 98122 h 104775"/>
                <a:gd name="connsiteX15" fmla="*/ 68091 w 104775"/>
                <a:gd name="connsiteY15" fmla="*/ 102884 h 104775"/>
                <a:gd name="connsiteX16" fmla="*/ 65233 w 104775"/>
                <a:gd name="connsiteY16" fmla="*/ 99074 h 104775"/>
                <a:gd name="connsiteX17" fmla="*/ 79521 w 104775"/>
                <a:gd name="connsiteY17" fmla="*/ 49544 h 104775"/>
                <a:gd name="connsiteX18" fmla="*/ 9036 w 104775"/>
                <a:gd name="connsiteY18" fmla="*/ 571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164"/>
                  </a:moveTo>
                  <a:cubicBezTo>
                    <a:pt x="-2394" y="51449"/>
                    <a:pt x="41421" y="-10463"/>
                    <a:pt x="48088" y="13349"/>
                  </a:cubicBezTo>
                  <a:cubicBezTo>
                    <a:pt x="105238" y="-15226"/>
                    <a:pt x="78568" y="63832"/>
                    <a:pt x="97618" y="69547"/>
                  </a:cubicBezTo>
                  <a:cubicBezTo>
                    <a:pt x="87141" y="69547"/>
                    <a:pt x="109048" y="67642"/>
                    <a:pt x="89046" y="67642"/>
                  </a:cubicBezTo>
                  <a:cubicBezTo>
                    <a:pt x="89998" y="68594"/>
                    <a:pt x="89046" y="68594"/>
                    <a:pt x="86188" y="67642"/>
                  </a:cubicBezTo>
                  <a:cubicBezTo>
                    <a:pt x="93808" y="73357"/>
                    <a:pt x="91903" y="72404"/>
                    <a:pt x="96666" y="75262"/>
                  </a:cubicBezTo>
                  <a:cubicBezTo>
                    <a:pt x="92856" y="74309"/>
                    <a:pt x="92856" y="83834"/>
                    <a:pt x="92856" y="85739"/>
                  </a:cubicBezTo>
                  <a:cubicBezTo>
                    <a:pt x="89046" y="84787"/>
                    <a:pt x="87141" y="84787"/>
                    <a:pt x="84283" y="82882"/>
                  </a:cubicBezTo>
                  <a:cubicBezTo>
                    <a:pt x="90951" y="80977"/>
                    <a:pt x="87141" y="91454"/>
                    <a:pt x="90951" y="90502"/>
                  </a:cubicBezTo>
                  <a:cubicBezTo>
                    <a:pt x="90951" y="90502"/>
                    <a:pt x="85236" y="85739"/>
                    <a:pt x="85236" y="86692"/>
                  </a:cubicBezTo>
                  <a:cubicBezTo>
                    <a:pt x="85236" y="89549"/>
                    <a:pt x="89998" y="90502"/>
                    <a:pt x="90951" y="91454"/>
                  </a:cubicBezTo>
                  <a:cubicBezTo>
                    <a:pt x="89998" y="90502"/>
                    <a:pt x="89998" y="90502"/>
                    <a:pt x="90951" y="92407"/>
                  </a:cubicBezTo>
                  <a:cubicBezTo>
                    <a:pt x="83331" y="91454"/>
                    <a:pt x="89046" y="88597"/>
                    <a:pt x="87141" y="94312"/>
                  </a:cubicBezTo>
                  <a:cubicBezTo>
                    <a:pt x="83331" y="91454"/>
                    <a:pt x="85236" y="90502"/>
                    <a:pt x="79521" y="87644"/>
                  </a:cubicBezTo>
                  <a:cubicBezTo>
                    <a:pt x="80473" y="87644"/>
                    <a:pt x="83331" y="96217"/>
                    <a:pt x="84283" y="98122"/>
                  </a:cubicBezTo>
                  <a:cubicBezTo>
                    <a:pt x="77616" y="101932"/>
                    <a:pt x="70948" y="95264"/>
                    <a:pt x="68091" y="102884"/>
                  </a:cubicBezTo>
                  <a:cubicBezTo>
                    <a:pt x="68091" y="104789"/>
                    <a:pt x="64281" y="99074"/>
                    <a:pt x="65233" y="99074"/>
                  </a:cubicBezTo>
                  <a:cubicBezTo>
                    <a:pt x="68091" y="100027"/>
                    <a:pt x="86188" y="66689"/>
                    <a:pt x="79521" y="49544"/>
                  </a:cubicBezTo>
                  <a:cubicBezTo>
                    <a:pt x="57613" y="-938"/>
                    <a:pt x="6178" y="53354"/>
                    <a:pt x="9036" y="57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2B024F38-FDCD-40A4-AAF8-B3EED49A2846}"/>
                </a:ext>
              </a:extLst>
            </p:cNvPr>
            <p:cNvSpPr/>
            <p:nvPr/>
          </p:nvSpPr>
          <p:spPr>
            <a:xfrm>
              <a:off x="4957286" y="55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377B938-AAE0-4174-815F-30EB70D83947}"/>
                </a:ext>
              </a:extLst>
            </p:cNvPr>
            <p:cNvSpPr/>
            <p:nvPr/>
          </p:nvSpPr>
          <p:spPr>
            <a:xfrm>
              <a:off x="4974431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DC532A3-E85D-486E-9E1B-A465FF4DA50F}"/>
                </a:ext>
              </a:extLst>
            </p:cNvPr>
            <p:cNvSpPr/>
            <p:nvPr/>
          </p:nvSpPr>
          <p:spPr>
            <a:xfrm>
              <a:off x="497633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41F3BD74-08E2-4BA1-B29A-CF580AEDA3DA}"/>
                </a:ext>
              </a:extLst>
            </p:cNvPr>
            <p:cNvSpPr/>
            <p:nvPr/>
          </p:nvSpPr>
          <p:spPr>
            <a:xfrm>
              <a:off x="4982051" y="547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A4ABF036-7AFD-4360-86A2-6CE5F185F476}"/>
                </a:ext>
              </a:extLst>
            </p:cNvPr>
            <p:cNvSpPr/>
            <p:nvPr/>
          </p:nvSpPr>
          <p:spPr>
            <a:xfrm>
              <a:off x="4980146" y="54598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8096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7419"/>
                    <a:pt x="8096" y="7419"/>
                    <a:pt x="8096" y="7419"/>
                  </a:cubicBezTo>
                  <a:cubicBezTo>
                    <a:pt x="8096" y="6466"/>
                    <a:pt x="8096" y="8371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DE518BF0-EA52-4CD5-8A17-FB958325F84E}"/>
                </a:ext>
              </a:extLst>
            </p:cNvPr>
            <p:cNvSpPr/>
            <p:nvPr/>
          </p:nvSpPr>
          <p:spPr>
            <a:xfrm>
              <a:off x="4986390" y="5401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6615"/>
                    <a:pt x="8520" y="7567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13699B94-C991-4379-A2FA-9BA63C484821}"/>
                </a:ext>
              </a:extLst>
            </p:cNvPr>
            <p:cNvSpPr/>
            <p:nvPr/>
          </p:nvSpPr>
          <p:spPr>
            <a:xfrm>
              <a:off x="4986814" y="53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D16A5790-3BD0-4BB7-8295-744F6BA238A5}"/>
                </a:ext>
              </a:extLst>
            </p:cNvPr>
            <p:cNvSpPr/>
            <p:nvPr/>
          </p:nvSpPr>
          <p:spPr>
            <a:xfrm>
              <a:off x="4978241" y="471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A3B5437A-0F41-44DF-A63D-92A8DE5BEFC6}"/>
                </a:ext>
              </a:extLst>
            </p:cNvPr>
            <p:cNvSpPr/>
            <p:nvPr/>
          </p:nvSpPr>
          <p:spPr>
            <a:xfrm>
              <a:off x="4952100" y="45672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340D6C15-7AFA-4BFB-8DFC-943C4205B205}"/>
                </a:ext>
              </a:extLst>
            </p:cNvPr>
            <p:cNvSpPr/>
            <p:nvPr/>
          </p:nvSpPr>
          <p:spPr>
            <a:xfrm>
              <a:off x="4937284" y="462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95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EE661CC8-56E3-4C0D-AB6C-76D0204F1A79}"/>
                </a:ext>
              </a:extLst>
            </p:cNvPr>
            <p:cNvSpPr/>
            <p:nvPr/>
          </p:nvSpPr>
          <p:spPr>
            <a:xfrm>
              <a:off x="511212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8520" y="8520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028DB7BB-B6CB-4762-AC67-FE446F1564CA}"/>
                </a:ext>
              </a:extLst>
            </p:cNvPr>
            <p:cNvSpPr/>
            <p:nvPr/>
          </p:nvSpPr>
          <p:spPr>
            <a:xfrm>
              <a:off x="5057312" y="461633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4286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6661" y="-624"/>
                    <a:pt x="6178" y="54621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47FBE4B1-7DE5-4C4F-8088-5773771EB471}"/>
                </a:ext>
              </a:extLst>
            </p:cNvPr>
            <p:cNvSpPr/>
            <p:nvPr/>
          </p:nvSpPr>
          <p:spPr>
            <a:xfrm>
              <a:off x="5112544" y="55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944463CA-8908-434B-A1D1-0112BC5DE024}"/>
                </a:ext>
              </a:extLst>
            </p:cNvPr>
            <p:cNvSpPr/>
            <p:nvPr/>
          </p:nvSpPr>
          <p:spPr>
            <a:xfrm>
              <a:off x="5129689" y="55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429C1932-5D5D-43F6-9317-24B2D2D3B6B8}"/>
                </a:ext>
              </a:extLst>
            </p:cNvPr>
            <p:cNvSpPr/>
            <p:nvPr/>
          </p:nvSpPr>
          <p:spPr>
            <a:xfrm>
              <a:off x="5132546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4B667AE8-04BB-44B0-A899-8C6A8C9FC879}"/>
                </a:ext>
              </a:extLst>
            </p:cNvPr>
            <p:cNvSpPr/>
            <p:nvPr/>
          </p:nvSpPr>
          <p:spPr>
            <a:xfrm>
              <a:off x="5138261" y="54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7B48A1FF-DC75-4A47-B749-64D60E8FD629}"/>
                </a:ext>
              </a:extLst>
            </p:cNvPr>
            <p:cNvSpPr/>
            <p:nvPr/>
          </p:nvSpPr>
          <p:spPr>
            <a:xfrm>
              <a:off x="513635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B9D01A08-6830-4484-A072-DFE7FFD19FB0}"/>
                </a:ext>
              </a:extLst>
            </p:cNvPr>
            <p:cNvSpPr/>
            <p:nvPr/>
          </p:nvSpPr>
          <p:spPr>
            <a:xfrm>
              <a:off x="5142071" y="5420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9049" y="8520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672AFC27-39B6-465D-98FE-9EC521FEEE32}"/>
                </a:ext>
              </a:extLst>
            </p:cNvPr>
            <p:cNvSpPr/>
            <p:nvPr/>
          </p:nvSpPr>
          <p:spPr>
            <a:xfrm>
              <a:off x="5143024" y="53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AA8A5523-6DC2-42A6-A201-8D25912BB19A}"/>
                </a:ext>
              </a:extLst>
            </p:cNvPr>
            <p:cNvSpPr/>
            <p:nvPr/>
          </p:nvSpPr>
          <p:spPr>
            <a:xfrm>
              <a:off x="5134451" y="473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DCE65C7A-731D-4E8E-99F3-D04C1B33DB4D}"/>
                </a:ext>
              </a:extLst>
            </p:cNvPr>
            <p:cNvSpPr/>
            <p:nvPr/>
          </p:nvSpPr>
          <p:spPr>
            <a:xfrm>
              <a:off x="5108310" y="45862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19B0A5D1-803B-47B7-9A8B-0EB0CA9F09DD}"/>
                </a:ext>
              </a:extLst>
            </p:cNvPr>
            <p:cNvSpPr/>
            <p:nvPr/>
          </p:nvSpPr>
          <p:spPr>
            <a:xfrm>
              <a:off x="5093494" y="464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D97B6E48-26CA-4A5A-AC57-D488473B230F}"/>
              </a:ext>
            </a:extLst>
          </p:cNvPr>
          <p:cNvGrpSpPr/>
          <p:nvPr userDrawn="1"/>
        </p:nvGrpSpPr>
        <p:grpSpPr>
          <a:xfrm flipH="1">
            <a:off x="1416110" y="4408951"/>
            <a:ext cx="305167" cy="267260"/>
            <a:chOff x="6809793" y="1954053"/>
            <a:chExt cx="1048808" cy="918528"/>
          </a:xfrm>
          <a:solidFill>
            <a:schemeClr val="accent2"/>
          </a:solidFill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528A10B7-263D-4627-9F78-BD94C5694400}"/>
                </a:ext>
              </a:extLst>
            </p:cNvPr>
            <p:cNvSpPr/>
            <p:nvPr/>
          </p:nvSpPr>
          <p:spPr>
            <a:xfrm>
              <a:off x="6889909" y="1954053"/>
              <a:ext cx="9525" cy="19050"/>
            </a:xfrm>
            <a:custGeom>
              <a:avLst/>
              <a:gdLst>
                <a:gd name="connsiteX0" fmla="*/ 10954 w 9525"/>
                <a:gd name="connsiteY0" fmla="*/ 11906 h 19050"/>
                <a:gd name="connsiteX1" fmla="*/ 7144 w 9525"/>
                <a:gd name="connsiteY1" fmla="*/ 7144 h 19050"/>
                <a:gd name="connsiteX2" fmla="*/ 1095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954" y="11906"/>
                  </a:moveTo>
                  <a:cubicBezTo>
                    <a:pt x="6191" y="4286"/>
                    <a:pt x="10954" y="17621"/>
                    <a:pt x="7144" y="7144"/>
                  </a:cubicBezTo>
                  <a:cubicBezTo>
                    <a:pt x="9049" y="7144"/>
                    <a:pt x="10001" y="9049"/>
                    <a:pt x="10954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9F0157E0-1DBB-4359-9DD9-2E511C763EBE}"/>
                </a:ext>
              </a:extLst>
            </p:cNvPr>
            <p:cNvSpPr/>
            <p:nvPr/>
          </p:nvSpPr>
          <p:spPr>
            <a:xfrm>
              <a:off x="6896576" y="1970359"/>
              <a:ext cx="962025" cy="676275"/>
            </a:xfrm>
            <a:custGeom>
              <a:avLst/>
              <a:gdLst>
                <a:gd name="connsiteX0" fmla="*/ 61436 w 962025"/>
                <a:gd name="connsiteY0" fmla="*/ 7983 h 676275"/>
                <a:gd name="connsiteX1" fmla="*/ 509111 w 962025"/>
                <a:gd name="connsiteY1" fmla="*/ 31795 h 676275"/>
                <a:gd name="connsiteX2" fmla="*/ 657701 w 962025"/>
                <a:gd name="connsiteY2" fmla="*/ 210865 h 676275"/>
                <a:gd name="connsiteX3" fmla="*/ 934879 w 962025"/>
                <a:gd name="connsiteY3" fmla="*/ 609010 h 676275"/>
                <a:gd name="connsiteX4" fmla="*/ 927259 w 962025"/>
                <a:gd name="connsiteY4" fmla="*/ 592818 h 676275"/>
                <a:gd name="connsiteX5" fmla="*/ 958692 w 962025"/>
                <a:gd name="connsiteY5" fmla="*/ 677590 h 676275"/>
                <a:gd name="connsiteX6" fmla="*/ 671989 w 962025"/>
                <a:gd name="connsiteY6" fmla="*/ 654730 h 676275"/>
                <a:gd name="connsiteX7" fmla="*/ 276701 w 962025"/>
                <a:gd name="connsiteY7" fmla="*/ 551860 h 676275"/>
                <a:gd name="connsiteX8" fmla="*/ 288131 w 962025"/>
                <a:gd name="connsiteY8" fmla="*/ 550908 h 676275"/>
                <a:gd name="connsiteX9" fmla="*/ 93821 w 962025"/>
                <a:gd name="connsiteY9" fmla="*/ 215628 h 676275"/>
                <a:gd name="connsiteX10" fmla="*/ 112871 w 962025"/>
                <a:gd name="connsiteY10" fmla="*/ 247060 h 676275"/>
                <a:gd name="connsiteX11" fmla="*/ 73819 w 962025"/>
                <a:gd name="connsiteY11" fmla="*/ 181338 h 676275"/>
                <a:gd name="connsiteX12" fmla="*/ 11906 w 962025"/>
                <a:gd name="connsiteY12" fmla="*/ 28938 h 676275"/>
                <a:gd name="connsiteX13" fmla="*/ 7144 w 962025"/>
                <a:gd name="connsiteY13" fmla="*/ 15603 h 676275"/>
                <a:gd name="connsiteX14" fmla="*/ 304324 w 962025"/>
                <a:gd name="connsiteY14" fmla="*/ 564243 h 676275"/>
                <a:gd name="connsiteX15" fmla="*/ 932021 w 962025"/>
                <a:gd name="connsiteY15" fmla="*/ 657588 h 676275"/>
                <a:gd name="connsiteX16" fmla="*/ 583406 w 962025"/>
                <a:gd name="connsiteY16" fmla="*/ 94660 h 676275"/>
                <a:gd name="connsiteX17" fmla="*/ 450056 w 962025"/>
                <a:gd name="connsiteY17" fmla="*/ 51798 h 676275"/>
                <a:gd name="connsiteX18" fmla="*/ 61436 w 962025"/>
                <a:gd name="connsiteY18" fmla="*/ 798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2025" h="676275">
                  <a:moveTo>
                    <a:pt x="61436" y="7983"/>
                  </a:moveTo>
                  <a:cubicBezTo>
                    <a:pt x="138589" y="6078"/>
                    <a:pt x="437674" y="5125"/>
                    <a:pt x="509111" y="31795"/>
                  </a:cubicBezTo>
                  <a:cubicBezTo>
                    <a:pt x="595789" y="64180"/>
                    <a:pt x="621506" y="144190"/>
                    <a:pt x="657701" y="210865"/>
                  </a:cubicBezTo>
                  <a:cubicBezTo>
                    <a:pt x="678656" y="250870"/>
                    <a:pt x="939642" y="604248"/>
                    <a:pt x="934879" y="609010"/>
                  </a:cubicBezTo>
                  <a:cubicBezTo>
                    <a:pt x="932974" y="603295"/>
                    <a:pt x="930117" y="597580"/>
                    <a:pt x="927259" y="592818"/>
                  </a:cubicBezTo>
                  <a:cubicBezTo>
                    <a:pt x="926306" y="609963"/>
                    <a:pt x="954881" y="665208"/>
                    <a:pt x="958692" y="677590"/>
                  </a:cubicBezTo>
                  <a:cubicBezTo>
                    <a:pt x="946309" y="654730"/>
                    <a:pt x="706279" y="650921"/>
                    <a:pt x="671989" y="654730"/>
                  </a:cubicBezTo>
                  <a:cubicBezTo>
                    <a:pt x="625317" y="655683"/>
                    <a:pt x="298609" y="679496"/>
                    <a:pt x="276701" y="551860"/>
                  </a:cubicBezTo>
                  <a:cubicBezTo>
                    <a:pt x="276701" y="556623"/>
                    <a:pt x="290036" y="554718"/>
                    <a:pt x="288131" y="550908"/>
                  </a:cubicBezTo>
                  <a:cubicBezTo>
                    <a:pt x="206216" y="444228"/>
                    <a:pt x="157639" y="282303"/>
                    <a:pt x="93821" y="215628"/>
                  </a:cubicBezTo>
                  <a:cubicBezTo>
                    <a:pt x="98584" y="227058"/>
                    <a:pt x="105251" y="237535"/>
                    <a:pt x="112871" y="247060"/>
                  </a:cubicBezTo>
                  <a:cubicBezTo>
                    <a:pt x="103346" y="228010"/>
                    <a:pt x="74771" y="181338"/>
                    <a:pt x="73819" y="181338"/>
                  </a:cubicBezTo>
                  <a:cubicBezTo>
                    <a:pt x="54769" y="135618"/>
                    <a:pt x="33814" y="68943"/>
                    <a:pt x="11906" y="28938"/>
                  </a:cubicBezTo>
                  <a:cubicBezTo>
                    <a:pt x="14764" y="29890"/>
                    <a:pt x="7144" y="14650"/>
                    <a:pt x="7144" y="15603"/>
                  </a:cubicBezTo>
                  <a:cubicBezTo>
                    <a:pt x="49054" y="81325"/>
                    <a:pt x="181451" y="445180"/>
                    <a:pt x="304324" y="564243"/>
                  </a:cubicBezTo>
                  <a:cubicBezTo>
                    <a:pt x="391954" y="649968"/>
                    <a:pt x="913924" y="603295"/>
                    <a:pt x="932021" y="657588"/>
                  </a:cubicBezTo>
                  <a:cubicBezTo>
                    <a:pt x="878681" y="502330"/>
                    <a:pt x="691992" y="198483"/>
                    <a:pt x="583406" y="94660"/>
                  </a:cubicBezTo>
                  <a:cubicBezTo>
                    <a:pt x="517684" y="32748"/>
                    <a:pt x="561499" y="79420"/>
                    <a:pt x="450056" y="51798"/>
                  </a:cubicBezTo>
                  <a:cubicBezTo>
                    <a:pt x="370046" y="29890"/>
                    <a:pt x="51911" y="6078"/>
                    <a:pt x="61436" y="7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7103387-3192-454A-9D36-99361CDE2E80}"/>
                </a:ext>
              </a:extLst>
            </p:cNvPr>
            <p:cNvSpPr/>
            <p:nvPr/>
          </p:nvSpPr>
          <p:spPr>
            <a:xfrm>
              <a:off x="6896576" y="196834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1906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cubicBezTo>
                    <a:pt x="9049" y="9049"/>
                    <a:pt x="10954" y="15716"/>
                    <a:pt x="7144" y="11906"/>
                  </a:cubicBezTo>
                  <a:cubicBezTo>
                    <a:pt x="8096" y="10001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063B8610-0B8D-4B26-AD4F-42F3AEDA9651}"/>
                </a:ext>
              </a:extLst>
            </p:cNvPr>
            <p:cNvSpPr/>
            <p:nvPr/>
          </p:nvSpPr>
          <p:spPr>
            <a:xfrm>
              <a:off x="6959184" y="2125186"/>
              <a:ext cx="9525" cy="9525"/>
            </a:xfrm>
            <a:custGeom>
              <a:avLst/>
              <a:gdLst>
                <a:gd name="connsiteX0" fmla="*/ 8354 w 9525"/>
                <a:gd name="connsiteY0" fmla="*/ 8414 h 9525"/>
                <a:gd name="connsiteX1" fmla="*/ 835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354" y="8414"/>
                  </a:moveTo>
                  <a:cubicBezTo>
                    <a:pt x="11211" y="8414"/>
                    <a:pt x="4544" y="5556"/>
                    <a:pt x="835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E2699AC-6EFE-4799-A52E-7192042ACAEE}"/>
                </a:ext>
              </a:extLst>
            </p:cNvPr>
            <p:cNvSpPr/>
            <p:nvPr/>
          </p:nvSpPr>
          <p:spPr>
            <a:xfrm>
              <a:off x="6970871" y="2152173"/>
              <a:ext cx="19050" cy="19050"/>
            </a:xfrm>
            <a:custGeom>
              <a:avLst/>
              <a:gdLst>
                <a:gd name="connsiteX0" fmla="*/ 15716 w 19050"/>
                <a:gd name="connsiteY0" fmla="*/ 20479 h 19050"/>
                <a:gd name="connsiteX1" fmla="*/ 7144 w 19050"/>
                <a:gd name="connsiteY1" fmla="*/ 7144 h 19050"/>
                <a:gd name="connsiteX2" fmla="*/ 15716 w 190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5716" y="20479"/>
                  </a:moveTo>
                  <a:cubicBezTo>
                    <a:pt x="14764" y="20479"/>
                    <a:pt x="10001" y="12859"/>
                    <a:pt x="7144" y="7144"/>
                  </a:cubicBezTo>
                  <a:lnTo>
                    <a:pt x="15716" y="20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18773514-CA25-4084-93B7-F7BA945F32D7}"/>
                </a:ext>
              </a:extLst>
            </p:cNvPr>
            <p:cNvSpPr/>
            <p:nvPr/>
          </p:nvSpPr>
          <p:spPr>
            <a:xfrm>
              <a:off x="6990874" y="2202261"/>
              <a:ext cx="9525" cy="9525"/>
            </a:xfrm>
            <a:custGeom>
              <a:avLst/>
              <a:gdLst>
                <a:gd name="connsiteX0" fmla="*/ 9049 w 9525"/>
                <a:gd name="connsiteY0" fmla="*/ 8491 h 9525"/>
                <a:gd name="connsiteX1" fmla="*/ 7144 w 9525"/>
                <a:gd name="connsiteY1" fmla="*/ 7538 h 9525"/>
                <a:gd name="connsiteX2" fmla="*/ 9049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91"/>
                  </a:moveTo>
                  <a:cubicBezTo>
                    <a:pt x="10001" y="12301"/>
                    <a:pt x="9049" y="11348"/>
                    <a:pt x="7144" y="7538"/>
                  </a:cubicBezTo>
                  <a:cubicBezTo>
                    <a:pt x="7144" y="6586"/>
                    <a:pt x="8096" y="7538"/>
                    <a:pt x="9049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B042E259-F3EB-4149-909A-F7893DD55A14}"/>
                </a:ext>
              </a:extLst>
            </p:cNvPr>
            <p:cNvSpPr/>
            <p:nvPr/>
          </p:nvSpPr>
          <p:spPr>
            <a:xfrm>
              <a:off x="6995182" y="2204561"/>
              <a:ext cx="9525" cy="19050"/>
            </a:xfrm>
            <a:custGeom>
              <a:avLst/>
              <a:gdLst>
                <a:gd name="connsiteX0" fmla="*/ 7598 w 9525"/>
                <a:gd name="connsiteY0" fmla="*/ 7144 h 19050"/>
                <a:gd name="connsiteX1" fmla="*/ 9503 w 9525"/>
                <a:gd name="connsiteY1" fmla="*/ 13811 h 19050"/>
                <a:gd name="connsiteX2" fmla="*/ 759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98" y="7144"/>
                  </a:moveTo>
                  <a:cubicBezTo>
                    <a:pt x="9503" y="10001"/>
                    <a:pt x="9503" y="11906"/>
                    <a:pt x="9503" y="13811"/>
                  </a:cubicBezTo>
                  <a:cubicBezTo>
                    <a:pt x="10455" y="13811"/>
                    <a:pt x="5693" y="7144"/>
                    <a:pt x="759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2F74D149-C5C1-417C-96CA-784137F78C5E}"/>
                </a:ext>
              </a:extLst>
            </p:cNvPr>
            <p:cNvSpPr/>
            <p:nvPr/>
          </p:nvSpPr>
          <p:spPr>
            <a:xfrm>
              <a:off x="7078664" y="2342567"/>
              <a:ext cx="9525" cy="19050"/>
            </a:xfrm>
            <a:custGeom>
              <a:avLst/>
              <a:gdLst>
                <a:gd name="connsiteX0" fmla="*/ 7936 w 9525"/>
                <a:gd name="connsiteY0" fmla="*/ 7250 h 19050"/>
                <a:gd name="connsiteX1" fmla="*/ 11746 w 9525"/>
                <a:gd name="connsiteY1" fmla="*/ 14870 h 19050"/>
                <a:gd name="connsiteX2" fmla="*/ 7936 w 9525"/>
                <a:gd name="connsiteY2" fmla="*/ 72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36" y="7250"/>
                  </a:moveTo>
                  <a:cubicBezTo>
                    <a:pt x="8889" y="9155"/>
                    <a:pt x="11746" y="12965"/>
                    <a:pt x="11746" y="14870"/>
                  </a:cubicBezTo>
                  <a:cubicBezTo>
                    <a:pt x="10794" y="12012"/>
                    <a:pt x="5079" y="6297"/>
                    <a:pt x="7936" y="7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1D6BA8E1-5A73-4164-95AE-F4923BC53CB1}"/>
                </a:ext>
              </a:extLst>
            </p:cNvPr>
            <p:cNvSpPr/>
            <p:nvPr/>
          </p:nvSpPr>
          <p:spPr>
            <a:xfrm>
              <a:off x="7098506" y="2377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2859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5C9374F3-E1EE-49D0-A0CA-DD728756E9DF}"/>
                </a:ext>
              </a:extLst>
            </p:cNvPr>
            <p:cNvSpPr/>
            <p:nvPr/>
          </p:nvSpPr>
          <p:spPr>
            <a:xfrm>
              <a:off x="7712564" y="2630857"/>
              <a:ext cx="9525" cy="9525"/>
            </a:xfrm>
            <a:custGeom>
              <a:avLst/>
              <a:gdLst>
                <a:gd name="connsiteX0" fmla="*/ 11258 w 9525"/>
                <a:gd name="connsiteY0" fmla="*/ 7567 h 9525"/>
                <a:gd name="connsiteX1" fmla="*/ 11258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258" y="7567"/>
                  </a:moveTo>
                  <a:cubicBezTo>
                    <a:pt x="3639" y="6615"/>
                    <a:pt x="8401" y="7567"/>
                    <a:pt x="112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DED97B-5920-4D3B-AABA-D9DEC9FAF51C}"/>
                </a:ext>
              </a:extLst>
            </p:cNvPr>
            <p:cNvSpPr/>
            <p:nvPr/>
          </p:nvSpPr>
          <p:spPr>
            <a:xfrm>
              <a:off x="7747489" y="2442686"/>
              <a:ext cx="9525" cy="9525"/>
            </a:xfrm>
            <a:custGeom>
              <a:avLst/>
              <a:gdLst>
                <a:gd name="connsiteX0" fmla="*/ 8718 w 9525"/>
                <a:gd name="connsiteY0" fmla="*/ 10954 h 9525"/>
                <a:gd name="connsiteX1" fmla="*/ 7766 w 9525"/>
                <a:gd name="connsiteY1" fmla="*/ 7144 h 9525"/>
                <a:gd name="connsiteX2" fmla="*/ 871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18" y="10954"/>
                  </a:moveTo>
                  <a:cubicBezTo>
                    <a:pt x="5861" y="8096"/>
                    <a:pt x="7766" y="8096"/>
                    <a:pt x="7766" y="7144"/>
                  </a:cubicBezTo>
                  <a:cubicBezTo>
                    <a:pt x="9671" y="10001"/>
                    <a:pt x="4908" y="6191"/>
                    <a:pt x="871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231AE22D-56F5-4BF3-97EC-04AE0B775879}"/>
                </a:ext>
              </a:extLst>
            </p:cNvPr>
            <p:cNvSpPr/>
            <p:nvPr/>
          </p:nvSpPr>
          <p:spPr>
            <a:xfrm>
              <a:off x="7603184" y="224456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190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0B065548-9CAF-493B-BBFB-F8072529AC6C}"/>
                </a:ext>
              </a:extLst>
            </p:cNvPr>
            <p:cNvSpPr/>
            <p:nvPr/>
          </p:nvSpPr>
          <p:spPr>
            <a:xfrm>
              <a:off x="6816172" y="221218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7538" y="6191"/>
                    <a:pt x="6586" y="10954"/>
                    <a:pt x="7538" y="7144"/>
                  </a:cubicBezTo>
                  <a:cubicBezTo>
                    <a:pt x="7538" y="8096"/>
                    <a:pt x="8491" y="8096"/>
                    <a:pt x="849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8C693C57-4B38-47E3-8009-BD1CB9E4EDB0}"/>
                </a:ext>
              </a:extLst>
            </p:cNvPr>
            <p:cNvSpPr/>
            <p:nvPr/>
          </p:nvSpPr>
          <p:spPr>
            <a:xfrm>
              <a:off x="6812756" y="2219801"/>
              <a:ext cx="400050" cy="561975"/>
            </a:xfrm>
            <a:custGeom>
              <a:avLst/>
              <a:gdLst>
                <a:gd name="connsiteX0" fmla="*/ 392906 w 400050"/>
                <a:gd name="connsiteY0" fmla="*/ 385286 h 561975"/>
                <a:gd name="connsiteX1" fmla="*/ 372904 w 400050"/>
                <a:gd name="connsiteY1" fmla="*/ 556736 h 561975"/>
                <a:gd name="connsiteX2" fmla="*/ 198596 w 400050"/>
                <a:gd name="connsiteY2" fmla="*/ 337661 h 561975"/>
                <a:gd name="connsiteX3" fmla="*/ 136684 w 400050"/>
                <a:gd name="connsiteY3" fmla="*/ 214789 h 561975"/>
                <a:gd name="connsiteX4" fmla="*/ 77629 w 400050"/>
                <a:gd name="connsiteY4" fmla="*/ 131921 h 561975"/>
                <a:gd name="connsiteX5" fmla="*/ 89059 w 400050"/>
                <a:gd name="connsiteY5" fmla="*/ 134779 h 561975"/>
                <a:gd name="connsiteX6" fmla="*/ 7144 w 400050"/>
                <a:gd name="connsiteY6" fmla="*/ 7144 h 561975"/>
                <a:gd name="connsiteX7" fmla="*/ 9049 w 400050"/>
                <a:gd name="connsiteY7" fmla="*/ 11906 h 561975"/>
                <a:gd name="connsiteX8" fmla="*/ 362426 w 400050"/>
                <a:gd name="connsiteY8" fmla="*/ 526256 h 561975"/>
                <a:gd name="connsiteX9" fmla="*/ 392906 w 400050"/>
                <a:gd name="connsiteY9" fmla="*/ 385286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0050" h="561975">
                  <a:moveTo>
                    <a:pt x="392906" y="385286"/>
                  </a:moveTo>
                  <a:cubicBezTo>
                    <a:pt x="406241" y="414814"/>
                    <a:pt x="356711" y="547211"/>
                    <a:pt x="372904" y="556736"/>
                  </a:cubicBezTo>
                  <a:cubicBezTo>
                    <a:pt x="303371" y="493871"/>
                    <a:pt x="257651" y="369094"/>
                    <a:pt x="198596" y="337661"/>
                  </a:cubicBezTo>
                  <a:cubicBezTo>
                    <a:pt x="185261" y="317659"/>
                    <a:pt x="143351" y="235744"/>
                    <a:pt x="136684" y="214789"/>
                  </a:cubicBezTo>
                  <a:cubicBezTo>
                    <a:pt x="100489" y="195739"/>
                    <a:pt x="100489" y="138589"/>
                    <a:pt x="77629" y="131921"/>
                  </a:cubicBezTo>
                  <a:cubicBezTo>
                    <a:pt x="70961" y="149066"/>
                    <a:pt x="91916" y="132874"/>
                    <a:pt x="89059" y="134779"/>
                  </a:cubicBezTo>
                  <a:cubicBezTo>
                    <a:pt x="90011" y="138589"/>
                    <a:pt x="8096" y="7144"/>
                    <a:pt x="7144" y="7144"/>
                  </a:cubicBezTo>
                  <a:cubicBezTo>
                    <a:pt x="10954" y="13811"/>
                    <a:pt x="13811" y="6191"/>
                    <a:pt x="9049" y="11906"/>
                  </a:cubicBezTo>
                  <a:cubicBezTo>
                    <a:pt x="-476" y="22384"/>
                    <a:pt x="296704" y="474821"/>
                    <a:pt x="362426" y="526256"/>
                  </a:cubicBezTo>
                  <a:cubicBezTo>
                    <a:pt x="341471" y="504349"/>
                    <a:pt x="392906" y="382429"/>
                    <a:pt x="392906" y="385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3EE70D5A-4AD4-42F6-8010-343F9243BABD}"/>
                </a:ext>
              </a:extLst>
            </p:cNvPr>
            <p:cNvSpPr/>
            <p:nvPr/>
          </p:nvSpPr>
          <p:spPr>
            <a:xfrm>
              <a:off x="6815614" y="22169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10001"/>
                    <a:pt x="7144" y="9049"/>
                  </a:cubicBezTo>
                  <a:cubicBezTo>
                    <a:pt x="7144" y="904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19BFFAAE-D33E-44EF-AC92-7556AC847305}"/>
                </a:ext>
              </a:extLst>
            </p:cNvPr>
            <p:cNvSpPr/>
            <p:nvPr/>
          </p:nvSpPr>
          <p:spPr>
            <a:xfrm>
              <a:off x="6827849" y="22721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607D975-1654-4357-B5A0-E1A6E9E634B4}"/>
                </a:ext>
              </a:extLst>
            </p:cNvPr>
            <p:cNvSpPr/>
            <p:nvPr/>
          </p:nvSpPr>
          <p:spPr>
            <a:xfrm>
              <a:off x="6879431" y="2338863"/>
              <a:ext cx="9525" cy="9525"/>
            </a:xfrm>
            <a:custGeom>
              <a:avLst/>
              <a:gdLst>
                <a:gd name="connsiteX0" fmla="*/ 10954 w 9525"/>
                <a:gd name="connsiteY0" fmla="*/ 10001 h 9525"/>
                <a:gd name="connsiteX1" fmla="*/ 7144 w 9525"/>
                <a:gd name="connsiteY1" fmla="*/ 7144 h 9525"/>
                <a:gd name="connsiteX2" fmla="*/ 1095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001"/>
                  </a:moveTo>
                  <a:cubicBezTo>
                    <a:pt x="10001" y="10001"/>
                    <a:pt x="8096" y="8096"/>
                    <a:pt x="7144" y="7144"/>
                  </a:cubicBezTo>
                  <a:lnTo>
                    <a:pt x="10954" y="100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2925B25C-538E-40E0-A033-8973BF832948}"/>
                </a:ext>
              </a:extLst>
            </p:cNvPr>
            <p:cNvSpPr/>
            <p:nvPr/>
          </p:nvSpPr>
          <p:spPr>
            <a:xfrm>
              <a:off x="6883241" y="235463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9472"/>
                    <a:pt x="8096" y="8520"/>
                    <a:pt x="7144" y="7567"/>
                  </a:cubicBezTo>
                  <a:cubicBezTo>
                    <a:pt x="8096" y="6615"/>
                    <a:pt x="8096" y="7567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9187A973-9317-47C4-9F26-D42D735CE1B6}"/>
                </a:ext>
              </a:extLst>
            </p:cNvPr>
            <p:cNvSpPr/>
            <p:nvPr/>
          </p:nvSpPr>
          <p:spPr>
            <a:xfrm>
              <a:off x="6887333" y="2354103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10001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8767" y="8096"/>
                    <a:pt x="7814" y="9049"/>
                    <a:pt x="7814" y="10001"/>
                  </a:cubicBezTo>
                  <a:cubicBezTo>
                    <a:pt x="8767" y="9049"/>
                    <a:pt x="5910" y="8096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718CDD94-4A20-4E18-A3FB-14AEE25EB00E}"/>
                </a:ext>
              </a:extLst>
            </p:cNvPr>
            <p:cNvSpPr/>
            <p:nvPr/>
          </p:nvSpPr>
          <p:spPr>
            <a:xfrm>
              <a:off x="6898284" y="2380773"/>
              <a:ext cx="9525" cy="9525"/>
            </a:xfrm>
            <a:custGeom>
              <a:avLst/>
              <a:gdLst>
                <a:gd name="connsiteX0" fmla="*/ 7341 w 9525"/>
                <a:gd name="connsiteY0" fmla="*/ 7144 h 9525"/>
                <a:gd name="connsiteX1" fmla="*/ 8294 w 9525"/>
                <a:gd name="connsiteY1" fmla="*/ 10001 h 9525"/>
                <a:gd name="connsiteX2" fmla="*/ 734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41" y="7144"/>
                  </a:moveTo>
                  <a:cubicBezTo>
                    <a:pt x="7341" y="8096"/>
                    <a:pt x="9246" y="8096"/>
                    <a:pt x="8294" y="10001"/>
                  </a:cubicBezTo>
                  <a:cubicBezTo>
                    <a:pt x="9246" y="8096"/>
                    <a:pt x="6388" y="7144"/>
                    <a:pt x="734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7B8C9D68-1B5D-4C50-AFE9-4308F88CB292}"/>
                </a:ext>
              </a:extLst>
            </p:cNvPr>
            <p:cNvSpPr/>
            <p:nvPr/>
          </p:nvSpPr>
          <p:spPr>
            <a:xfrm>
              <a:off x="6906630" y="23912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696B2A82-C68C-425F-8608-0FDF53AA6A90}"/>
                </a:ext>
              </a:extLst>
            </p:cNvPr>
            <p:cNvSpPr/>
            <p:nvPr/>
          </p:nvSpPr>
          <p:spPr>
            <a:xfrm>
              <a:off x="7026354" y="2593986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6339"/>
                    <a:pt x="6906" y="7291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FF804E23-CA51-4978-B7CC-48628C66DA37}"/>
                </a:ext>
              </a:extLst>
            </p:cNvPr>
            <p:cNvSpPr/>
            <p:nvPr/>
          </p:nvSpPr>
          <p:spPr>
            <a:xfrm>
              <a:off x="7080691" y="268557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9049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8096"/>
                    <a:pt x="7815" y="8096"/>
                    <a:pt x="7815" y="9049"/>
                  </a:cubicBez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FFFC87E2-E7D7-4AE7-B73F-624CD491197D}"/>
                </a:ext>
              </a:extLst>
            </p:cNvPr>
            <p:cNvSpPr/>
            <p:nvPr/>
          </p:nvSpPr>
          <p:spPr>
            <a:xfrm>
              <a:off x="7119461" y="271531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1095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FBE9B5A6-D795-4D70-A87C-DAB15220814E}"/>
                </a:ext>
              </a:extLst>
            </p:cNvPr>
            <p:cNvSpPr/>
            <p:nvPr/>
          </p:nvSpPr>
          <p:spPr>
            <a:xfrm>
              <a:off x="7174706" y="2782334"/>
              <a:ext cx="9525" cy="9525"/>
            </a:xfrm>
            <a:custGeom>
              <a:avLst/>
              <a:gdLst>
                <a:gd name="connsiteX0" fmla="*/ 9049 w 9525"/>
                <a:gd name="connsiteY0" fmla="*/ 7538 h 9525"/>
                <a:gd name="connsiteX1" fmla="*/ 7144 w 9525"/>
                <a:gd name="connsiteY1" fmla="*/ 8491 h 9525"/>
                <a:gd name="connsiteX2" fmla="*/ 9049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38"/>
                  </a:moveTo>
                  <a:cubicBezTo>
                    <a:pt x="6191" y="7538"/>
                    <a:pt x="10001" y="9443"/>
                    <a:pt x="7144" y="8491"/>
                  </a:cubicBezTo>
                  <a:cubicBezTo>
                    <a:pt x="7144" y="7538"/>
                    <a:pt x="8096" y="6586"/>
                    <a:pt x="9049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FF772699-449E-4776-8C3A-B9A61FEC2330}"/>
                </a:ext>
              </a:extLst>
            </p:cNvPr>
            <p:cNvSpPr/>
            <p:nvPr/>
          </p:nvSpPr>
          <p:spPr>
            <a:xfrm>
              <a:off x="7180412" y="2780790"/>
              <a:ext cx="628650" cy="85725"/>
            </a:xfrm>
            <a:custGeom>
              <a:avLst/>
              <a:gdLst>
                <a:gd name="connsiteX0" fmla="*/ 629136 w 628650"/>
                <a:gd name="connsiteY0" fmla="*/ 74805 h 85725"/>
                <a:gd name="connsiteX1" fmla="*/ 260518 w 628650"/>
                <a:gd name="connsiteY1" fmla="*/ 58612 h 85725"/>
                <a:gd name="connsiteX2" fmla="*/ 148123 w 628650"/>
                <a:gd name="connsiteY2" fmla="*/ 32895 h 85725"/>
                <a:gd name="connsiteX3" fmla="*/ 64303 w 628650"/>
                <a:gd name="connsiteY3" fmla="*/ 33847 h 85725"/>
                <a:gd name="connsiteX4" fmla="*/ 71923 w 628650"/>
                <a:gd name="connsiteY4" fmla="*/ 23370 h 85725"/>
                <a:gd name="connsiteX5" fmla="*/ 7153 w 628650"/>
                <a:gd name="connsiteY5" fmla="*/ 13845 h 85725"/>
                <a:gd name="connsiteX6" fmla="*/ 12868 w 628650"/>
                <a:gd name="connsiteY6" fmla="*/ 13845 h 85725"/>
                <a:gd name="connsiteX7" fmla="*/ 13821 w 628650"/>
                <a:gd name="connsiteY7" fmla="*/ 10035 h 85725"/>
                <a:gd name="connsiteX8" fmla="*/ 629136 w 628650"/>
                <a:gd name="connsiteY8" fmla="*/ 7480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" h="85725">
                  <a:moveTo>
                    <a:pt x="629136" y="74805"/>
                  </a:moveTo>
                  <a:cubicBezTo>
                    <a:pt x="649138" y="105285"/>
                    <a:pt x="246231" y="66232"/>
                    <a:pt x="260518" y="58612"/>
                  </a:cubicBezTo>
                  <a:cubicBezTo>
                    <a:pt x="248136" y="58612"/>
                    <a:pt x="141456" y="45278"/>
                    <a:pt x="148123" y="32895"/>
                  </a:cubicBezTo>
                  <a:cubicBezTo>
                    <a:pt x="113833" y="50992"/>
                    <a:pt x="92878" y="34800"/>
                    <a:pt x="64303" y="33847"/>
                  </a:cubicBezTo>
                  <a:cubicBezTo>
                    <a:pt x="67161" y="25275"/>
                    <a:pt x="71923" y="34800"/>
                    <a:pt x="71923" y="23370"/>
                  </a:cubicBezTo>
                  <a:cubicBezTo>
                    <a:pt x="76686" y="25275"/>
                    <a:pt x="6201" y="14797"/>
                    <a:pt x="7153" y="13845"/>
                  </a:cubicBezTo>
                  <a:cubicBezTo>
                    <a:pt x="9058" y="13845"/>
                    <a:pt x="16678" y="11940"/>
                    <a:pt x="12868" y="13845"/>
                  </a:cubicBezTo>
                  <a:cubicBezTo>
                    <a:pt x="16678" y="10987"/>
                    <a:pt x="16678" y="10035"/>
                    <a:pt x="13821" y="10035"/>
                  </a:cubicBezTo>
                  <a:cubicBezTo>
                    <a:pt x="44301" y="-13778"/>
                    <a:pt x="636756" y="118620"/>
                    <a:pt x="629136" y="74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613C0CEB-67EB-49E6-9753-2584256A329B}"/>
                </a:ext>
              </a:extLst>
            </p:cNvPr>
            <p:cNvSpPr/>
            <p:nvPr/>
          </p:nvSpPr>
          <p:spPr>
            <a:xfrm>
              <a:off x="7179469" y="2782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10954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FECEB34C-B1CC-40A7-B24D-375ECD4DC0FA}"/>
                </a:ext>
              </a:extLst>
            </p:cNvPr>
            <p:cNvSpPr/>
            <p:nvPr/>
          </p:nvSpPr>
          <p:spPr>
            <a:xfrm>
              <a:off x="7221908" y="28008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E685C8F4-D7B8-4C01-A0CE-EDC178CF90B9}"/>
                </a:ext>
              </a:extLst>
            </p:cNvPr>
            <p:cNvSpPr/>
            <p:nvPr/>
          </p:nvSpPr>
          <p:spPr>
            <a:xfrm>
              <a:off x="7228999" y="2802731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9049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1906" y="8096"/>
                    <a:pt x="9049" y="9049"/>
                    <a:pt x="7144" y="9049"/>
                  </a:cubicBezTo>
                  <a:lnTo>
                    <a:pt x="119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D59B76DE-0E79-4E7A-BEEE-04B1D5E577E3}"/>
                </a:ext>
              </a:extLst>
            </p:cNvPr>
            <p:cNvSpPr/>
            <p:nvPr/>
          </p:nvSpPr>
          <p:spPr>
            <a:xfrm>
              <a:off x="7243286" y="28093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8096" y="9049"/>
                    <a:pt x="7144" y="8096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9F4AFA98-B4BB-4BF5-936E-467F3A7D4980}"/>
                </a:ext>
              </a:extLst>
            </p:cNvPr>
            <p:cNvSpPr/>
            <p:nvPr/>
          </p:nvSpPr>
          <p:spPr>
            <a:xfrm>
              <a:off x="7244997" y="2806541"/>
              <a:ext cx="9525" cy="9525"/>
            </a:xfrm>
            <a:custGeom>
              <a:avLst/>
              <a:gdLst>
                <a:gd name="connsiteX0" fmla="*/ 7338 w 9525"/>
                <a:gd name="connsiteY0" fmla="*/ 7144 h 9525"/>
                <a:gd name="connsiteX1" fmla="*/ 9243 w 9525"/>
                <a:gd name="connsiteY1" fmla="*/ 9049 h 9525"/>
                <a:gd name="connsiteX2" fmla="*/ 73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144"/>
                  </a:moveTo>
                  <a:cubicBezTo>
                    <a:pt x="8291" y="7144"/>
                    <a:pt x="8291" y="8096"/>
                    <a:pt x="9243" y="9049"/>
                  </a:cubicBezTo>
                  <a:cubicBezTo>
                    <a:pt x="9243" y="8096"/>
                    <a:pt x="6386" y="9049"/>
                    <a:pt x="7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7A1AC697-DE66-4954-B0F0-34944DEF1457}"/>
                </a:ext>
              </a:extLst>
            </p:cNvPr>
            <p:cNvSpPr/>
            <p:nvPr/>
          </p:nvSpPr>
          <p:spPr>
            <a:xfrm>
              <a:off x="7267857" y="2812970"/>
              <a:ext cx="9525" cy="9525"/>
            </a:xfrm>
            <a:custGeom>
              <a:avLst/>
              <a:gdLst>
                <a:gd name="connsiteX0" fmla="*/ 7338 w 9525"/>
                <a:gd name="connsiteY0" fmla="*/ 7382 h 9525"/>
                <a:gd name="connsiteX1" fmla="*/ 9243 w 9525"/>
                <a:gd name="connsiteY1" fmla="*/ 8334 h 9525"/>
                <a:gd name="connsiteX2" fmla="*/ 7338 w 9525"/>
                <a:gd name="connsiteY2" fmla="*/ 73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382"/>
                  </a:moveTo>
                  <a:cubicBezTo>
                    <a:pt x="8291" y="7382"/>
                    <a:pt x="9243" y="6429"/>
                    <a:pt x="9243" y="8334"/>
                  </a:cubicBezTo>
                  <a:cubicBezTo>
                    <a:pt x="9243" y="7382"/>
                    <a:pt x="6386" y="9287"/>
                    <a:pt x="7338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72A845D7-844E-4F87-A52F-C35812257A09}"/>
                </a:ext>
              </a:extLst>
            </p:cNvPr>
            <p:cNvSpPr/>
            <p:nvPr/>
          </p:nvSpPr>
          <p:spPr>
            <a:xfrm>
              <a:off x="7278529" y="2813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025F813C-DEFD-453D-B75A-FC7B7CE9CA1C}"/>
                </a:ext>
              </a:extLst>
            </p:cNvPr>
            <p:cNvSpPr/>
            <p:nvPr/>
          </p:nvSpPr>
          <p:spPr>
            <a:xfrm>
              <a:off x="7473644" y="2842021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FE90E798-98CC-4C49-BB91-2ACB9E41D221}"/>
                </a:ext>
              </a:extLst>
            </p:cNvPr>
            <p:cNvSpPr/>
            <p:nvPr/>
          </p:nvSpPr>
          <p:spPr>
            <a:xfrm>
              <a:off x="7559516" y="2860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7144" y="8096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4DAF98DC-1AA5-4985-90FC-F2C9BD7F50A8}"/>
                </a:ext>
              </a:extLst>
            </p:cNvPr>
            <p:cNvSpPr/>
            <p:nvPr/>
          </p:nvSpPr>
          <p:spPr>
            <a:xfrm>
              <a:off x="7606189" y="286305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809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AD866B14-D6C7-4BAA-9752-3252DFB7DD59}"/>
                </a:ext>
              </a:extLst>
            </p:cNvPr>
            <p:cNvSpPr/>
            <p:nvPr/>
          </p:nvSpPr>
          <p:spPr>
            <a:xfrm>
              <a:off x="7786303" y="266938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EF573B19-5AF5-40E4-A9B6-62637225102B}"/>
                </a:ext>
              </a:extLst>
            </p:cNvPr>
            <p:cNvSpPr/>
            <p:nvPr/>
          </p:nvSpPr>
          <p:spPr>
            <a:xfrm>
              <a:off x="7782401" y="26569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7146"/>
                    <a:pt x="9049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3780F65F-68E6-4100-8FBE-AD75A11804E9}"/>
                </a:ext>
              </a:extLst>
            </p:cNvPr>
            <p:cNvSpPr/>
            <p:nvPr/>
          </p:nvSpPr>
          <p:spPr>
            <a:xfrm>
              <a:off x="7777776" y="2660808"/>
              <a:ext cx="9525" cy="19050"/>
            </a:xfrm>
            <a:custGeom>
              <a:avLst/>
              <a:gdLst>
                <a:gd name="connsiteX0" fmla="*/ 7959 w 9525"/>
                <a:gd name="connsiteY0" fmla="*/ 11906 h 19050"/>
                <a:gd name="connsiteX1" fmla="*/ 8911 w 9525"/>
                <a:gd name="connsiteY1" fmla="*/ 7144 h 19050"/>
                <a:gd name="connsiteX2" fmla="*/ 795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11906"/>
                  </a:moveTo>
                  <a:cubicBezTo>
                    <a:pt x="8911" y="10001"/>
                    <a:pt x="8911" y="9049"/>
                    <a:pt x="8911" y="7144"/>
                  </a:cubicBezTo>
                  <a:cubicBezTo>
                    <a:pt x="7959" y="9049"/>
                    <a:pt x="6054" y="10954"/>
                    <a:pt x="7959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C3DB208-EBEA-4C97-9F59-54274D2C6F1D}"/>
                </a:ext>
              </a:extLst>
            </p:cNvPr>
            <p:cNvSpPr/>
            <p:nvPr/>
          </p:nvSpPr>
          <p:spPr>
            <a:xfrm>
              <a:off x="7775258" y="2665423"/>
              <a:ext cx="9525" cy="9525"/>
            </a:xfrm>
            <a:custGeom>
              <a:avLst/>
              <a:gdLst>
                <a:gd name="connsiteX0" fmla="*/ 8573 w 9525"/>
                <a:gd name="connsiteY0" fmla="*/ 8244 h 9525"/>
                <a:gd name="connsiteX1" fmla="*/ 857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8244"/>
                  </a:moveTo>
                  <a:cubicBezTo>
                    <a:pt x="6667" y="7291"/>
                    <a:pt x="6667" y="6339"/>
                    <a:pt x="857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337B6594-A88B-4F16-8C34-3997F129248B}"/>
                </a:ext>
              </a:extLst>
            </p:cNvPr>
            <p:cNvSpPr/>
            <p:nvPr/>
          </p:nvSpPr>
          <p:spPr>
            <a:xfrm>
              <a:off x="7768352" y="26646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8096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0C226684-D621-42F6-8033-F3B02776F1D7}"/>
                </a:ext>
              </a:extLst>
            </p:cNvPr>
            <p:cNvSpPr/>
            <p:nvPr/>
          </p:nvSpPr>
          <p:spPr>
            <a:xfrm>
              <a:off x="7765256" y="2656277"/>
              <a:ext cx="19050" cy="19050"/>
            </a:xfrm>
            <a:custGeom>
              <a:avLst/>
              <a:gdLst>
                <a:gd name="connsiteX0" fmla="*/ 7144 w 19050"/>
                <a:gd name="connsiteY0" fmla="*/ 15485 h 19050"/>
                <a:gd name="connsiteX1" fmla="*/ 7144 w 19050"/>
                <a:gd name="connsiteY1" fmla="*/ 15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85"/>
                  </a:moveTo>
                  <a:cubicBezTo>
                    <a:pt x="8096" y="20248"/>
                    <a:pt x="25241" y="-5470"/>
                    <a:pt x="7144" y="15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EAEDBD4B-3F28-46AC-8B61-F7D4954CA00B}"/>
                </a:ext>
              </a:extLst>
            </p:cNvPr>
            <p:cNvSpPr/>
            <p:nvPr/>
          </p:nvSpPr>
          <p:spPr>
            <a:xfrm>
              <a:off x="7769066" y="26641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7395A701-5D5D-44EF-A8BB-D78F2D3EA348}"/>
                </a:ext>
              </a:extLst>
            </p:cNvPr>
            <p:cNvSpPr/>
            <p:nvPr/>
          </p:nvSpPr>
          <p:spPr>
            <a:xfrm>
              <a:off x="7772876" y="266322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1000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DFF5BF07-CDD0-46E0-961A-2A407A5B5424}"/>
                </a:ext>
              </a:extLst>
            </p:cNvPr>
            <p:cNvSpPr/>
            <p:nvPr/>
          </p:nvSpPr>
          <p:spPr>
            <a:xfrm>
              <a:off x="7757934" y="2655318"/>
              <a:ext cx="9525" cy="19050"/>
            </a:xfrm>
            <a:custGeom>
              <a:avLst/>
              <a:gdLst>
                <a:gd name="connsiteX0" fmla="*/ 8751 w 9525"/>
                <a:gd name="connsiteY0" fmla="*/ 16444 h 19050"/>
                <a:gd name="connsiteX1" fmla="*/ 8751 w 9525"/>
                <a:gd name="connsiteY1" fmla="*/ 164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751" y="16444"/>
                  </a:moveTo>
                  <a:cubicBezTo>
                    <a:pt x="11609" y="3109"/>
                    <a:pt x="3989" y="5014"/>
                    <a:pt x="8751" y="16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F2586AB8-1C07-460A-AE90-A45928DD9F91}"/>
                </a:ext>
              </a:extLst>
            </p:cNvPr>
            <p:cNvSpPr/>
            <p:nvPr/>
          </p:nvSpPr>
          <p:spPr>
            <a:xfrm>
              <a:off x="7755731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11709F34-7D37-4B19-B801-52EC3A825140}"/>
                </a:ext>
              </a:extLst>
            </p:cNvPr>
            <p:cNvSpPr/>
            <p:nvPr/>
          </p:nvSpPr>
          <p:spPr>
            <a:xfrm>
              <a:off x="7741444" y="2651640"/>
              <a:ext cx="19050" cy="19050"/>
            </a:xfrm>
            <a:custGeom>
              <a:avLst/>
              <a:gdLst>
                <a:gd name="connsiteX0" fmla="*/ 7144 w 19050"/>
                <a:gd name="connsiteY0" fmla="*/ 13455 h 19050"/>
                <a:gd name="connsiteX1" fmla="*/ 7144 w 19050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455"/>
                  </a:moveTo>
                  <a:cubicBezTo>
                    <a:pt x="26194" y="8692"/>
                    <a:pt x="18574" y="2025"/>
                    <a:pt x="714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23F961AD-9E21-473D-8B04-20EB0CF458AF}"/>
                </a:ext>
              </a:extLst>
            </p:cNvPr>
            <p:cNvSpPr/>
            <p:nvPr/>
          </p:nvSpPr>
          <p:spPr>
            <a:xfrm>
              <a:off x="7741169" y="2648861"/>
              <a:ext cx="9525" cy="9525"/>
            </a:xfrm>
            <a:custGeom>
              <a:avLst/>
              <a:gdLst>
                <a:gd name="connsiteX0" fmla="*/ 7419 w 9525"/>
                <a:gd name="connsiteY0" fmla="*/ 9566 h 9525"/>
                <a:gd name="connsiteX1" fmla="*/ 7419 w 9525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566"/>
                  </a:moveTo>
                  <a:cubicBezTo>
                    <a:pt x="6466" y="2898"/>
                    <a:pt x="8371" y="12423"/>
                    <a:pt x="7419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A4AE2F4C-3197-4600-AD1D-9E3487154ACD}"/>
                </a:ext>
              </a:extLst>
            </p:cNvPr>
            <p:cNvSpPr/>
            <p:nvPr/>
          </p:nvSpPr>
          <p:spPr>
            <a:xfrm>
              <a:off x="7731218" y="2650961"/>
              <a:ext cx="9525" cy="19050"/>
            </a:xfrm>
            <a:custGeom>
              <a:avLst/>
              <a:gdLst>
                <a:gd name="connsiteX0" fmla="*/ 9750 w 9525"/>
                <a:gd name="connsiteY0" fmla="*/ 14133 h 19050"/>
                <a:gd name="connsiteX1" fmla="*/ 9750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14133"/>
                  </a:moveTo>
                  <a:cubicBezTo>
                    <a:pt x="7845" y="-2059"/>
                    <a:pt x="4988" y="15086"/>
                    <a:pt x="9750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DC65A436-EE01-4E5E-9726-02E6084FCCF1}"/>
                </a:ext>
              </a:extLst>
            </p:cNvPr>
            <p:cNvSpPr/>
            <p:nvPr/>
          </p:nvSpPr>
          <p:spPr>
            <a:xfrm>
              <a:off x="7737634" y="26579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3D1180C3-E42C-4844-9B81-A340E049AC0A}"/>
                </a:ext>
              </a:extLst>
            </p:cNvPr>
            <p:cNvSpPr/>
            <p:nvPr/>
          </p:nvSpPr>
          <p:spPr>
            <a:xfrm>
              <a:off x="7726204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4EC0313C-81FF-49D2-8F8B-7B7704903D8C}"/>
                </a:ext>
              </a:extLst>
            </p:cNvPr>
            <p:cNvSpPr/>
            <p:nvPr/>
          </p:nvSpPr>
          <p:spPr>
            <a:xfrm>
              <a:off x="7725040" y="265604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E8004AC3-0063-48FF-95FA-936E9166B050}"/>
                </a:ext>
              </a:extLst>
            </p:cNvPr>
            <p:cNvSpPr/>
            <p:nvPr/>
          </p:nvSpPr>
          <p:spPr>
            <a:xfrm>
              <a:off x="7640479" y="2638758"/>
              <a:ext cx="95250" cy="28575"/>
            </a:xfrm>
            <a:custGeom>
              <a:avLst/>
              <a:gdLst>
                <a:gd name="connsiteX0" fmla="*/ 7144 w 95250"/>
                <a:gd name="connsiteY0" fmla="*/ 11097 h 28575"/>
                <a:gd name="connsiteX1" fmla="*/ 90011 w 95250"/>
                <a:gd name="connsiteY1" fmla="*/ 22527 h 28575"/>
                <a:gd name="connsiteX2" fmla="*/ 90011 w 95250"/>
                <a:gd name="connsiteY2" fmla="*/ 14907 h 28575"/>
                <a:gd name="connsiteX3" fmla="*/ 7144 w 95250"/>
                <a:gd name="connsiteY3" fmla="*/ 110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1097"/>
                  </a:moveTo>
                  <a:cubicBezTo>
                    <a:pt x="9049" y="36814"/>
                    <a:pt x="85249" y="19669"/>
                    <a:pt x="90011" y="22527"/>
                  </a:cubicBezTo>
                  <a:cubicBezTo>
                    <a:pt x="85249" y="19669"/>
                    <a:pt x="85249" y="16812"/>
                    <a:pt x="90011" y="14907"/>
                  </a:cubicBezTo>
                  <a:cubicBezTo>
                    <a:pt x="53816" y="-3191"/>
                    <a:pt x="25241" y="16812"/>
                    <a:pt x="7144" y="11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01BDB315-0DA2-41A5-B092-DFD5E0F0685C}"/>
                </a:ext>
              </a:extLst>
            </p:cNvPr>
            <p:cNvSpPr/>
            <p:nvPr/>
          </p:nvSpPr>
          <p:spPr>
            <a:xfrm>
              <a:off x="7650004" y="2638606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4"/>
                    <a:pt x="7144" y="7438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0F640866-7418-4D06-B48B-32AC0672FEB1}"/>
                </a:ext>
              </a:extLst>
            </p:cNvPr>
            <p:cNvSpPr/>
            <p:nvPr/>
          </p:nvSpPr>
          <p:spPr>
            <a:xfrm>
              <a:off x="7640479" y="26427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BDE3A4B8-537C-4CEE-B685-D709AFD777D6}"/>
                </a:ext>
              </a:extLst>
            </p:cNvPr>
            <p:cNvSpPr/>
            <p:nvPr/>
          </p:nvSpPr>
          <p:spPr>
            <a:xfrm>
              <a:off x="7658682" y="2653993"/>
              <a:ext cx="9525" cy="9525"/>
            </a:xfrm>
            <a:custGeom>
              <a:avLst/>
              <a:gdLst>
                <a:gd name="connsiteX0" fmla="*/ 7990 w 9525"/>
                <a:gd name="connsiteY0" fmla="*/ 8244 h 9525"/>
                <a:gd name="connsiteX1" fmla="*/ 7990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244"/>
                  </a:moveTo>
                  <a:cubicBezTo>
                    <a:pt x="7990" y="7291"/>
                    <a:pt x="6086" y="6339"/>
                    <a:pt x="7990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830D2350-5E37-41FD-A938-D39C3F48E2AF}"/>
                </a:ext>
              </a:extLst>
            </p:cNvPr>
            <p:cNvSpPr/>
            <p:nvPr/>
          </p:nvSpPr>
          <p:spPr>
            <a:xfrm>
              <a:off x="7662386" y="2639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41B8A32C-BE2D-4E59-BE7C-9C905825E8B5}"/>
                </a:ext>
              </a:extLst>
            </p:cNvPr>
            <p:cNvSpPr/>
            <p:nvPr/>
          </p:nvSpPr>
          <p:spPr>
            <a:xfrm>
              <a:off x="7682716" y="2641758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7602B1DD-58EA-49DF-9192-4B87A6ED76AE}"/>
                </a:ext>
              </a:extLst>
            </p:cNvPr>
            <p:cNvSpPr/>
            <p:nvPr/>
          </p:nvSpPr>
          <p:spPr>
            <a:xfrm>
              <a:off x="7642585" y="2639853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9800" y="7144"/>
                    <a:pt x="3132" y="10954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E86E319E-9D92-48D1-92CE-868DAAB18649}"/>
                </a:ext>
              </a:extLst>
            </p:cNvPr>
            <p:cNvSpPr/>
            <p:nvPr/>
          </p:nvSpPr>
          <p:spPr>
            <a:xfrm>
              <a:off x="7594307" y="2642711"/>
              <a:ext cx="57150" cy="19050"/>
            </a:xfrm>
            <a:custGeom>
              <a:avLst/>
              <a:gdLst>
                <a:gd name="connsiteX0" fmla="*/ 7596 w 57150"/>
                <a:gd name="connsiteY0" fmla="*/ 19526 h 19050"/>
                <a:gd name="connsiteX1" fmla="*/ 49505 w 57150"/>
                <a:gd name="connsiteY1" fmla="*/ 17621 h 19050"/>
                <a:gd name="connsiteX2" fmla="*/ 50458 w 57150"/>
                <a:gd name="connsiteY2" fmla="*/ 7144 h 19050"/>
                <a:gd name="connsiteX3" fmla="*/ 44743 w 57150"/>
                <a:gd name="connsiteY3" fmla="*/ 7144 h 19050"/>
                <a:gd name="connsiteX4" fmla="*/ 7596 w 57150"/>
                <a:gd name="connsiteY4" fmla="*/ 195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9050">
                  <a:moveTo>
                    <a:pt x="7596" y="19526"/>
                  </a:moveTo>
                  <a:cubicBezTo>
                    <a:pt x="8548" y="21431"/>
                    <a:pt x="46648" y="17621"/>
                    <a:pt x="49505" y="17621"/>
                  </a:cubicBezTo>
                  <a:cubicBezTo>
                    <a:pt x="50458" y="13811"/>
                    <a:pt x="50458" y="10954"/>
                    <a:pt x="50458" y="7144"/>
                  </a:cubicBezTo>
                  <a:cubicBezTo>
                    <a:pt x="45696" y="11906"/>
                    <a:pt x="43790" y="11906"/>
                    <a:pt x="44743" y="7144"/>
                  </a:cubicBezTo>
                  <a:cubicBezTo>
                    <a:pt x="37123" y="7144"/>
                    <a:pt x="2833" y="17621"/>
                    <a:pt x="7596" y="19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83794CB4-FA1E-49C1-8F01-3B72E4994ACF}"/>
                </a:ext>
              </a:extLst>
            </p:cNvPr>
            <p:cNvSpPr/>
            <p:nvPr/>
          </p:nvSpPr>
          <p:spPr>
            <a:xfrm>
              <a:off x="7625239" y="26427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3CAB7D61-CBD3-40ED-8187-2C2ECD5D86FC}"/>
                </a:ext>
              </a:extLst>
            </p:cNvPr>
            <p:cNvSpPr/>
            <p:nvPr/>
          </p:nvSpPr>
          <p:spPr>
            <a:xfrm>
              <a:off x="7560469" y="2647111"/>
              <a:ext cx="38100" cy="19050"/>
            </a:xfrm>
            <a:custGeom>
              <a:avLst/>
              <a:gdLst>
                <a:gd name="connsiteX0" fmla="*/ 27146 w 38100"/>
                <a:gd name="connsiteY0" fmla="*/ 9411 h 19050"/>
                <a:gd name="connsiteX1" fmla="*/ 7144 w 38100"/>
                <a:gd name="connsiteY1" fmla="*/ 19888 h 19050"/>
                <a:gd name="connsiteX2" fmla="*/ 27146 w 38100"/>
                <a:gd name="connsiteY2" fmla="*/ 94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27146" y="9411"/>
                  </a:moveTo>
                  <a:cubicBezTo>
                    <a:pt x="18574" y="5601"/>
                    <a:pt x="18574" y="16078"/>
                    <a:pt x="7144" y="19888"/>
                  </a:cubicBezTo>
                  <a:cubicBezTo>
                    <a:pt x="15716" y="23698"/>
                    <a:pt x="50006" y="-114"/>
                    <a:pt x="27146" y="9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00D04417-EAE4-49C8-B68F-BF0C68CDC147}"/>
                </a:ext>
              </a:extLst>
            </p:cNvPr>
            <p:cNvSpPr/>
            <p:nvPr/>
          </p:nvSpPr>
          <p:spPr>
            <a:xfrm>
              <a:off x="7589573" y="2645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EE73F419-68ED-4EB4-9BE7-490FF07C0DBB}"/>
                </a:ext>
              </a:extLst>
            </p:cNvPr>
            <p:cNvSpPr/>
            <p:nvPr/>
          </p:nvSpPr>
          <p:spPr>
            <a:xfrm>
              <a:off x="7587466" y="2655279"/>
              <a:ext cx="9525" cy="9525"/>
            </a:xfrm>
            <a:custGeom>
              <a:avLst/>
              <a:gdLst>
                <a:gd name="connsiteX0" fmla="*/ 7769 w 9525"/>
                <a:gd name="connsiteY0" fmla="*/ 10768 h 9525"/>
                <a:gd name="connsiteX1" fmla="*/ 8722 w 9525"/>
                <a:gd name="connsiteY1" fmla="*/ 7911 h 9525"/>
                <a:gd name="connsiteX2" fmla="*/ 7769 w 9525"/>
                <a:gd name="connsiteY2" fmla="*/ 107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768"/>
                  </a:moveTo>
                  <a:cubicBezTo>
                    <a:pt x="7769" y="9815"/>
                    <a:pt x="8722" y="8863"/>
                    <a:pt x="8722" y="7911"/>
                  </a:cubicBezTo>
                  <a:cubicBezTo>
                    <a:pt x="6817" y="6006"/>
                    <a:pt x="6817" y="7911"/>
                    <a:pt x="7769" y="10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46A2098F-D62D-4C00-99B6-74E08F4E950E}"/>
                </a:ext>
              </a:extLst>
            </p:cNvPr>
            <p:cNvSpPr/>
            <p:nvPr/>
          </p:nvSpPr>
          <p:spPr>
            <a:xfrm>
              <a:off x="7563032" y="2645568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4" y="10001"/>
                    <a:pt x="7438" y="904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0856345F-21EA-475C-BCD8-5E13A6411A5B}"/>
                </a:ext>
              </a:extLst>
            </p:cNvPr>
            <p:cNvSpPr/>
            <p:nvPr/>
          </p:nvSpPr>
          <p:spPr>
            <a:xfrm>
              <a:off x="7547134" y="2653774"/>
              <a:ext cx="19050" cy="19050"/>
            </a:xfrm>
            <a:custGeom>
              <a:avLst/>
              <a:gdLst>
                <a:gd name="connsiteX0" fmla="*/ 7144 w 19050"/>
                <a:gd name="connsiteY0" fmla="*/ 14178 h 19050"/>
                <a:gd name="connsiteX1" fmla="*/ 7144 w 19050"/>
                <a:gd name="connsiteY1" fmla="*/ 1417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178"/>
                  </a:moveTo>
                  <a:cubicBezTo>
                    <a:pt x="25241" y="11320"/>
                    <a:pt x="11906" y="-110"/>
                    <a:pt x="7144" y="14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37AF7C2C-F32D-4AD6-88AA-7F1439F67A27}"/>
                </a:ext>
              </a:extLst>
            </p:cNvPr>
            <p:cNvSpPr/>
            <p:nvPr/>
          </p:nvSpPr>
          <p:spPr>
            <a:xfrm>
              <a:off x="7463314" y="2646368"/>
              <a:ext cx="85725" cy="19050"/>
            </a:xfrm>
            <a:custGeom>
              <a:avLst/>
              <a:gdLst>
                <a:gd name="connsiteX0" fmla="*/ 78581 w 85725"/>
                <a:gd name="connsiteY0" fmla="*/ 9201 h 19050"/>
                <a:gd name="connsiteX1" fmla="*/ 7144 w 85725"/>
                <a:gd name="connsiteY1" fmla="*/ 11106 h 19050"/>
                <a:gd name="connsiteX2" fmla="*/ 78581 w 85725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8581" y="9201"/>
                  </a:moveTo>
                  <a:cubicBezTo>
                    <a:pt x="61436" y="9201"/>
                    <a:pt x="24289" y="3486"/>
                    <a:pt x="7144" y="11106"/>
                  </a:cubicBezTo>
                  <a:cubicBezTo>
                    <a:pt x="53816" y="12059"/>
                    <a:pt x="77629" y="21584"/>
                    <a:pt x="78581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CBA71A16-8B1C-452C-9E5F-1E1F6CB4C897}"/>
                </a:ext>
              </a:extLst>
            </p:cNvPr>
            <p:cNvSpPr/>
            <p:nvPr/>
          </p:nvSpPr>
          <p:spPr>
            <a:xfrm>
              <a:off x="7540466" y="265795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D9155C62-213D-4C49-9BBE-010C14D382B3}"/>
                </a:ext>
              </a:extLst>
            </p:cNvPr>
            <p:cNvSpPr/>
            <p:nvPr/>
          </p:nvSpPr>
          <p:spPr>
            <a:xfrm>
              <a:off x="7462361" y="26503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7F47B9DA-018F-4BA9-8539-9CE5A15229F9}"/>
                </a:ext>
              </a:extLst>
            </p:cNvPr>
            <p:cNvSpPr/>
            <p:nvPr/>
          </p:nvSpPr>
          <p:spPr>
            <a:xfrm>
              <a:off x="7547134" y="26569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C9FD31EE-3D9B-49C9-BDC9-E1131DC1E90E}"/>
                </a:ext>
              </a:extLst>
            </p:cNvPr>
            <p:cNvSpPr/>
            <p:nvPr/>
          </p:nvSpPr>
          <p:spPr>
            <a:xfrm>
              <a:off x="7548482" y="26474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609DD87-4AD7-45AE-AFF0-04F2635F3B9B}"/>
                </a:ext>
              </a:extLst>
            </p:cNvPr>
            <p:cNvSpPr/>
            <p:nvPr/>
          </p:nvSpPr>
          <p:spPr>
            <a:xfrm>
              <a:off x="7449979" y="2645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67B229B-4F31-4CE8-9409-665C2A05B8F7}"/>
                </a:ext>
              </a:extLst>
            </p:cNvPr>
            <p:cNvSpPr/>
            <p:nvPr/>
          </p:nvSpPr>
          <p:spPr>
            <a:xfrm>
              <a:off x="7413784" y="26432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8BEBA110-334A-48C3-8000-9E2971AB0977}"/>
                </a:ext>
              </a:extLst>
            </p:cNvPr>
            <p:cNvSpPr/>
            <p:nvPr/>
          </p:nvSpPr>
          <p:spPr>
            <a:xfrm>
              <a:off x="7318234" y="2641758"/>
              <a:ext cx="152400" cy="28575"/>
            </a:xfrm>
            <a:custGeom>
              <a:avLst/>
              <a:gdLst>
                <a:gd name="connsiteX0" fmla="*/ 14111 w 152400"/>
                <a:gd name="connsiteY0" fmla="*/ 7144 h 28575"/>
                <a:gd name="connsiteX1" fmla="*/ 81739 w 152400"/>
                <a:gd name="connsiteY1" fmla="*/ 8096 h 28575"/>
                <a:gd name="connsiteX2" fmla="*/ 120791 w 152400"/>
                <a:gd name="connsiteY2" fmla="*/ 9049 h 28575"/>
                <a:gd name="connsiteX3" fmla="*/ 147461 w 152400"/>
                <a:gd name="connsiteY3" fmla="*/ 9049 h 28575"/>
                <a:gd name="connsiteX4" fmla="*/ 137936 w 152400"/>
                <a:gd name="connsiteY4" fmla="*/ 19526 h 28575"/>
                <a:gd name="connsiteX5" fmla="*/ 14111 w 15240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8575">
                  <a:moveTo>
                    <a:pt x="14111" y="7144"/>
                  </a:moveTo>
                  <a:cubicBezTo>
                    <a:pt x="-18274" y="19526"/>
                    <a:pt x="72214" y="10954"/>
                    <a:pt x="81739" y="8096"/>
                  </a:cubicBezTo>
                  <a:cubicBezTo>
                    <a:pt x="88406" y="29051"/>
                    <a:pt x="95074" y="14764"/>
                    <a:pt x="120791" y="9049"/>
                  </a:cubicBezTo>
                  <a:cubicBezTo>
                    <a:pt x="116981" y="2381"/>
                    <a:pt x="149366" y="45244"/>
                    <a:pt x="147461" y="9049"/>
                  </a:cubicBezTo>
                  <a:cubicBezTo>
                    <a:pt x="143651" y="11906"/>
                    <a:pt x="135079" y="16669"/>
                    <a:pt x="137936" y="19526"/>
                  </a:cubicBezTo>
                  <a:cubicBezTo>
                    <a:pt x="143651" y="13811"/>
                    <a:pt x="14111" y="10001"/>
                    <a:pt x="141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F361275B-8708-43D4-BD22-BB69525FC7D0}"/>
                </a:ext>
              </a:extLst>
            </p:cNvPr>
            <p:cNvSpPr/>
            <p:nvPr/>
          </p:nvSpPr>
          <p:spPr>
            <a:xfrm>
              <a:off x="7360761" y="2642382"/>
              <a:ext cx="9525" cy="9525"/>
            </a:xfrm>
            <a:custGeom>
              <a:avLst/>
              <a:gdLst>
                <a:gd name="connsiteX0" fmla="*/ 9684 w 9525"/>
                <a:gd name="connsiteY0" fmla="*/ 10330 h 9525"/>
                <a:gd name="connsiteX1" fmla="*/ 968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10330"/>
                  </a:moveTo>
                  <a:cubicBezTo>
                    <a:pt x="3969" y="3663"/>
                    <a:pt x="9684" y="9378"/>
                    <a:pt x="968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580522AA-01AD-49E1-B53D-E6EA106E1874}"/>
                </a:ext>
              </a:extLst>
            </p:cNvPr>
            <p:cNvSpPr/>
            <p:nvPr/>
          </p:nvSpPr>
          <p:spPr>
            <a:xfrm>
              <a:off x="7360296" y="264461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2ADA1D6B-1BE0-4DED-98E2-021E0F6A5028}"/>
                </a:ext>
              </a:extLst>
            </p:cNvPr>
            <p:cNvSpPr/>
            <p:nvPr/>
          </p:nvSpPr>
          <p:spPr>
            <a:xfrm>
              <a:off x="7313771" y="2641335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9049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1BF8C896-4A9E-458D-9B2A-944A2B2B616E}"/>
                </a:ext>
              </a:extLst>
            </p:cNvPr>
            <p:cNvSpPr/>
            <p:nvPr/>
          </p:nvSpPr>
          <p:spPr>
            <a:xfrm>
              <a:off x="7312819" y="26436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373847D6-1250-4CD1-9E48-3B4014FA17E7}"/>
                </a:ext>
              </a:extLst>
            </p:cNvPr>
            <p:cNvSpPr/>
            <p:nvPr/>
          </p:nvSpPr>
          <p:spPr>
            <a:xfrm>
              <a:off x="7248033" y="2639853"/>
              <a:ext cx="76200" cy="19050"/>
            </a:xfrm>
            <a:custGeom>
              <a:avLst/>
              <a:gdLst>
                <a:gd name="connsiteX0" fmla="*/ 7160 w 76200"/>
                <a:gd name="connsiteY0" fmla="*/ 7144 h 19050"/>
                <a:gd name="connsiteX1" fmla="*/ 71930 w 76200"/>
                <a:gd name="connsiteY1" fmla="*/ 12859 h 19050"/>
                <a:gd name="connsiteX2" fmla="*/ 63357 w 76200"/>
                <a:gd name="connsiteY2" fmla="*/ 14764 h 19050"/>
                <a:gd name="connsiteX3" fmla="*/ 7160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60" y="7144"/>
                  </a:moveTo>
                  <a:cubicBezTo>
                    <a:pt x="6207" y="7144"/>
                    <a:pt x="48117" y="20479"/>
                    <a:pt x="71930" y="12859"/>
                  </a:cubicBezTo>
                  <a:cubicBezTo>
                    <a:pt x="62405" y="13811"/>
                    <a:pt x="59547" y="14764"/>
                    <a:pt x="63357" y="14764"/>
                  </a:cubicBezTo>
                  <a:cubicBezTo>
                    <a:pt x="66215" y="8096"/>
                    <a:pt x="6207" y="10954"/>
                    <a:pt x="71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414C5CE3-DEF5-44DB-8403-96F675C2751F}"/>
                </a:ext>
              </a:extLst>
            </p:cNvPr>
            <p:cNvSpPr/>
            <p:nvPr/>
          </p:nvSpPr>
          <p:spPr>
            <a:xfrm>
              <a:off x="7231116" y="2640959"/>
              <a:ext cx="9525" cy="9525"/>
            </a:xfrm>
            <a:custGeom>
              <a:avLst/>
              <a:gdLst>
                <a:gd name="connsiteX0" fmla="*/ 8837 w 9525"/>
                <a:gd name="connsiteY0" fmla="*/ 8896 h 9525"/>
                <a:gd name="connsiteX1" fmla="*/ 883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896"/>
                  </a:moveTo>
                  <a:cubicBezTo>
                    <a:pt x="8837" y="4133"/>
                    <a:pt x="5027" y="10800"/>
                    <a:pt x="8837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31D3FD8E-735D-485D-A5EA-ABFB32D6A599}"/>
                </a:ext>
              </a:extLst>
            </p:cNvPr>
            <p:cNvSpPr/>
            <p:nvPr/>
          </p:nvSpPr>
          <p:spPr>
            <a:xfrm>
              <a:off x="7206139" y="2630626"/>
              <a:ext cx="19050" cy="19050"/>
            </a:xfrm>
            <a:custGeom>
              <a:avLst/>
              <a:gdLst>
                <a:gd name="connsiteX0" fmla="*/ 7144 w 19050"/>
                <a:gd name="connsiteY0" fmla="*/ 13513 h 19050"/>
                <a:gd name="connsiteX1" fmla="*/ 7144 w 19050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3"/>
                  </a:moveTo>
                  <a:cubicBezTo>
                    <a:pt x="23336" y="-1727"/>
                    <a:pt x="12859" y="15418"/>
                    <a:pt x="7144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CE6E860C-BB47-4563-83FA-47735AA16FD0}"/>
                </a:ext>
              </a:extLst>
            </p:cNvPr>
            <p:cNvSpPr/>
            <p:nvPr/>
          </p:nvSpPr>
          <p:spPr>
            <a:xfrm>
              <a:off x="7203281" y="263953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8096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F2471EE-0A11-4E92-A657-DBF181EA2BF8}"/>
                </a:ext>
              </a:extLst>
            </p:cNvPr>
            <p:cNvSpPr/>
            <p:nvPr/>
          </p:nvSpPr>
          <p:spPr>
            <a:xfrm>
              <a:off x="7786724" y="2707481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586F05C9-1CB7-42D8-AB1F-2A5F3E389034}"/>
                </a:ext>
              </a:extLst>
            </p:cNvPr>
            <p:cNvSpPr/>
            <p:nvPr/>
          </p:nvSpPr>
          <p:spPr>
            <a:xfrm>
              <a:off x="7780496" y="269605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3811" y="26194"/>
                    <a:pt x="10001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DB9377AB-5059-412D-A32A-C268F0F6A8ED}"/>
                </a:ext>
              </a:extLst>
            </p:cNvPr>
            <p:cNvSpPr/>
            <p:nvPr/>
          </p:nvSpPr>
          <p:spPr>
            <a:xfrm>
              <a:off x="7777215" y="2700813"/>
              <a:ext cx="9525" cy="19050"/>
            </a:xfrm>
            <a:custGeom>
              <a:avLst/>
              <a:gdLst>
                <a:gd name="connsiteX0" fmla="*/ 7567 w 9525"/>
                <a:gd name="connsiteY0" fmla="*/ 11906 h 19050"/>
                <a:gd name="connsiteX1" fmla="*/ 7567 w 9525"/>
                <a:gd name="connsiteY1" fmla="*/ 7144 h 19050"/>
                <a:gd name="connsiteX2" fmla="*/ 7567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11906"/>
                  </a:moveTo>
                  <a:cubicBezTo>
                    <a:pt x="7567" y="10001"/>
                    <a:pt x="8520" y="9049"/>
                    <a:pt x="7567" y="7144"/>
                  </a:cubicBezTo>
                  <a:cubicBezTo>
                    <a:pt x="7567" y="9049"/>
                    <a:pt x="6615" y="10954"/>
                    <a:pt x="7567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58246AE5-5C11-4B57-BDA9-6FF59367C150}"/>
                </a:ext>
              </a:extLst>
            </p:cNvPr>
            <p:cNvSpPr/>
            <p:nvPr/>
          </p:nvSpPr>
          <p:spPr>
            <a:xfrm>
              <a:off x="7774305" y="2705682"/>
              <a:ext cx="9525" cy="9525"/>
            </a:xfrm>
            <a:custGeom>
              <a:avLst/>
              <a:gdLst>
                <a:gd name="connsiteX0" fmla="*/ 8573 w 9525"/>
                <a:gd name="connsiteY0" fmla="*/ 7990 h 9525"/>
                <a:gd name="connsiteX1" fmla="*/ 857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990"/>
                  </a:moveTo>
                  <a:cubicBezTo>
                    <a:pt x="6667" y="7990"/>
                    <a:pt x="6667" y="6086"/>
                    <a:pt x="8573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C539F073-3E3B-442E-892D-0F8FD6E13094}"/>
                </a:ext>
              </a:extLst>
            </p:cNvPr>
            <p:cNvSpPr/>
            <p:nvPr/>
          </p:nvSpPr>
          <p:spPr>
            <a:xfrm>
              <a:off x="7767690" y="27065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24DFF1FC-1B22-49FA-AB61-B7A482C15FE1}"/>
                </a:ext>
              </a:extLst>
            </p:cNvPr>
            <p:cNvSpPr/>
            <p:nvPr/>
          </p:nvSpPr>
          <p:spPr>
            <a:xfrm>
              <a:off x="7764304" y="2696927"/>
              <a:ext cx="19050" cy="19050"/>
            </a:xfrm>
            <a:custGeom>
              <a:avLst/>
              <a:gdLst>
                <a:gd name="connsiteX0" fmla="*/ 7144 w 19050"/>
                <a:gd name="connsiteY0" fmla="*/ 16745 h 19050"/>
                <a:gd name="connsiteX1" fmla="*/ 7144 w 19050"/>
                <a:gd name="connsiteY1" fmla="*/ 167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745"/>
                  </a:moveTo>
                  <a:cubicBezTo>
                    <a:pt x="9049" y="21508"/>
                    <a:pt x="22384" y="-7067"/>
                    <a:pt x="7144" y="167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256703AF-5C38-4643-8CA2-5E38974B2D2D}"/>
                </a:ext>
              </a:extLst>
            </p:cNvPr>
            <p:cNvSpPr/>
            <p:nvPr/>
          </p:nvSpPr>
          <p:spPr>
            <a:xfrm>
              <a:off x="7768114" y="27058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C62849D7-2D2F-4514-9663-894D40142C20}"/>
                </a:ext>
              </a:extLst>
            </p:cNvPr>
            <p:cNvSpPr/>
            <p:nvPr/>
          </p:nvSpPr>
          <p:spPr>
            <a:xfrm>
              <a:off x="7771924" y="270376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8096" y="8956"/>
                    <a:pt x="9049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27C909A6-B0F7-49D8-AA34-EB8492F78359}"/>
                </a:ext>
              </a:extLst>
            </p:cNvPr>
            <p:cNvSpPr/>
            <p:nvPr/>
          </p:nvSpPr>
          <p:spPr>
            <a:xfrm>
              <a:off x="7756248" y="2698140"/>
              <a:ext cx="9525" cy="19050"/>
            </a:xfrm>
            <a:custGeom>
              <a:avLst/>
              <a:gdLst>
                <a:gd name="connsiteX0" fmla="*/ 9485 w 9525"/>
                <a:gd name="connsiteY0" fmla="*/ 16485 h 19050"/>
                <a:gd name="connsiteX1" fmla="*/ 9485 w 9525"/>
                <a:gd name="connsiteY1" fmla="*/ 16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6485"/>
                  </a:moveTo>
                  <a:cubicBezTo>
                    <a:pt x="10437" y="2197"/>
                    <a:pt x="3770" y="6007"/>
                    <a:pt x="9485" y="16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CB1DB971-359A-4FCC-9EB4-C09EDAE24426}"/>
                </a:ext>
              </a:extLst>
            </p:cNvPr>
            <p:cNvSpPr/>
            <p:nvPr/>
          </p:nvSpPr>
          <p:spPr>
            <a:xfrm>
              <a:off x="7751921" y="269319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88E5ADDF-BD23-4E87-876D-C0A71A81BC50}"/>
                </a:ext>
              </a:extLst>
            </p:cNvPr>
            <p:cNvSpPr/>
            <p:nvPr/>
          </p:nvSpPr>
          <p:spPr>
            <a:xfrm>
              <a:off x="7739539" y="269542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26194" y="7774"/>
                    <a:pt x="17621" y="2059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DC7EDDFA-879E-4A51-B7E1-D1CFA2DE8E1A}"/>
                </a:ext>
              </a:extLst>
            </p:cNvPr>
            <p:cNvSpPr/>
            <p:nvPr/>
          </p:nvSpPr>
          <p:spPr>
            <a:xfrm>
              <a:off x="7737916" y="2693629"/>
              <a:ext cx="9525" cy="9525"/>
            </a:xfrm>
            <a:custGeom>
              <a:avLst/>
              <a:gdLst>
                <a:gd name="connsiteX0" fmla="*/ 7815 w 9525"/>
                <a:gd name="connsiteY0" fmla="*/ 9565 h 9525"/>
                <a:gd name="connsiteX1" fmla="*/ 7815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9565"/>
                  </a:moveTo>
                  <a:cubicBezTo>
                    <a:pt x="5909" y="2898"/>
                    <a:pt x="8767" y="12423"/>
                    <a:pt x="7815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2AD8F58A-1F14-4FF8-A402-3E34FBD7AF9E}"/>
                </a:ext>
              </a:extLst>
            </p:cNvPr>
            <p:cNvSpPr/>
            <p:nvPr/>
          </p:nvSpPr>
          <p:spPr>
            <a:xfrm>
              <a:off x="7728694" y="2697104"/>
              <a:ext cx="9525" cy="19050"/>
            </a:xfrm>
            <a:custGeom>
              <a:avLst/>
              <a:gdLst>
                <a:gd name="connsiteX0" fmla="*/ 10368 w 9525"/>
                <a:gd name="connsiteY0" fmla="*/ 13710 h 19050"/>
                <a:gd name="connsiteX1" fmla="*/ 10368 w 9525"/>
                <a:gd name="connsiteY1" fmla="*/ 13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68" y="13710"/>
                  </a:moveTo>
                  <a:cubicBezTo>
                    <a:pt x="6558" y="-1530"/>
                    <a:pt x="5606" y="14663"/>
                    <a:pt x="10368" y="137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5E96857F-9CDE-49D3-9266-74DBAAB73037}"/>
                </a:ext>
              </a:extLst>
            </p:cNvPr>
            <p:cNvSpPr/>
            <p:nvPr/>
          </p:nvSpPr>
          <p:spPr>
            <a:xfrm>
              <a:off x="7735729" y="270271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EFCF220A-A801-4D45-81F3-3BC8DCE9CC96}"/>
                </a:ext>
              </a:extLst>
            </p:cNvPr>
            <p:cNvSpPr/>
            <p:nvPr/>
          </p:nvSpPr>
          <p:spPr>
            <a:xfrm>
              <a:off x="7723346" y="26960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8F57241A-51A6-4EF3-9B72-17CF65896428}"/>
                </a:ext>
              </a:extLst>
            </p:cNvPr>
            <p:cNvSpPr/>
            <p:nvPr/>
          </p:nvSpPr>
          <p:spPr>
            <a:xfrm>
              <a:off x="7723134" y="27027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E87D8ED-52BC-497C-934C-5723486B89CD}"/>
                </a:ext>
              </a:extLst>
            </p:cNvPr>
            <p:cNvSpPr/>
            <p:nvPr/>
          </p:nvSpPr>
          <p:spPr>
            <a:xfrm>
              <a:off x="7637621" y="2688632"/>
              <a:ext cx="95250" cy="28575"/>
            </a:xfrm>
            <a:custGeom>
              <a:avLst/>
              <a:gdLst>
                <a:gd name="connsiteX0" fmla="*/ 7144 w 95250"/>
                <a:gd name="connsiteY0" fmla="*/ 12658 h 28575"/>
                <a:gd name="connsiteX1" fmla="*/ 90964 w 95250"/>
                <a:gd name="connsiteY1" fmla="*/ 19325 h 28575"/>
                <a:gd name="connsiteX2" fmla="*/ 90011 w 95250"/>
                <a:gd name="connsiteY2" fmla="*/ 12658 h 28575"/>
                <a:gd name="connsiteX3" fmla="*/ 7144 w 95250"/>
                <a:gd name="connsiteY3" fmla="*/ 126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2658"/>
                  </a:moveTo>
                  <a:cubicBezTo>
                    <a:pt x="9049" y="39328"/>
                    <a:pt x="86201" y="17420"/>
                    <a:pt x="90964" y="19325"/>
                  </a:cubicBezTo>
                  <a:cubicBezTo>
                    <a:pt x="86201" y="16468"/>
                    <a:pt x="86201" y="14563"/>
                    <a:pt x="90011" y="12658"/>
                  </a:cubicBezTo>
                  <a:cubicBezTo>
                    <a:pt x="47149" y="-2582"/>
                    <a:pt x="29051" y="19325"/>
                    <a:pt x="7144" y="126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CFA2E4DE-7A9E-47D2-A879-65233C6A6B47}"/>
                </a:ext>
              </a:extLst>
            </p:cNvPr>
            <p:cNvSpPr/>
            <p:nvPr/>
          </p:nvSpPr>
          <p:spPr>
            <a:xfrm>
              <a:off x="7646946" y="2689779"/>
              <a:ext cx="9525" cy="9525"/>
            </a:xfrm>
            <a:custGeom>
              <a:avLst/>
              <a:gdLst>
                <a:gd name="connsiteX0" fmla="*/ 7344 w 9525"/>
                <a:gd name="connsiteY0" fmla="*/ 8653 h 9525"/>
                <a:gd name="connsiteX1" fmla="*/ 73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653"/>
                  </a:moveTo>
                  <a:cubicBezTo>
                    <a:pt x="9249" y="5795"/>
                    <a:pt x="6392" y="7701"/>
                    <a:pt x="73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BC4815FA-D694-4C6D-B501-30B28C907093}"/>
                </a:ext>
              </a:extLst>
            </p:cNvPr>
            <p:cNvSpPr/>
            <p:nvPr/>
          </p:nvSpPr>
          <p:spPr>
            <a:xfrm>
              <a:off x="7636907" y="26941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7F074907-3C4A-4ACD-AD71-F3E71C480059}"/>
                </a:ext>
              </a:extLst>
            </p:cNvPr>
            <p:cNvSpPr/>
            <p:nvPr/>
          </p:nvSpPr>
          <p:spPr>
            <a:xfrm>
              <a:off x="7655825" y="2705152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64442504-7BB1-46C7-BAE6-18EAAEAB6D88}"/>
                </a:ext>
              </a:extLst>
            </p:cNvPr>
            <p:cNvSpPr/>
            <p:nvPr/>
          </p:nvSpPr>
          <p:spPr>
            <a:xfrm>
              <a:off x="7659529" y="2690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9049" y="10001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B5502638-1A6F-4316-8150-9B3EE8A0088E}"/>
                </a:ext>
              </a:extLst>
            </p:cNvPr>
            <p:cNvSpPr/>
            <p:nvPr/>
          </p:nvSpPr>
          <p:spPr>
            <a:xfrm>
              <a:off x="7679137" y="2691288"/>
              <a:ext cx="9525" cy="9525"/>
            </a:xfrm>
            <a:custGeom>
              <a:avLst/>
              <a:gdLst>
                <a:gd name="connsiteX0" fmla="*/ 7538 w 9525"/>
                <a:gd name="connsiteY0" fmla="*/ 10001 h 9525"/>
                <a:gd name="connsiteX1" fmla="*/ 8491 w 9525"/>
                <a:gd name="connsiteY1" fmla="*/ 7144 h 9525"/>
                <a:gd name="connsiteX2" fmla="*/ 753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10001"/>
                  </a:moveTo>
                  <a:cubicBezTo>
                    <a:pt x="8491" y="9049"/>
                    <a:pt x="7538" y="8096"/>
                    <a:pt x="8491" y="7144"/>
                  </a:cubicBezTo>
                  <a:cubicBezTo>
                    <a:pt x="7538" y="8096"/>
                    <a:pt x="6586" y="9049"/>
                    <a:pt x="753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AE524679-1131-402C-9467-7ED9071E4587}"/>
                </a:ext>
              </a:extLst>
            </p:cNvPr>
            <p:cNvSpPr/>
            <p:nvPr/>
          </p:nvSpPr>
          <p:spPr>
            <a:xfrm>
              <a:off x="7639067" y="2691288"/>
              <a:ext cx="9525" cy="9525"/>
            </a:xfrm>
            <a:custGeom>
              <a:avLst/>
              <a:gdLst>
                <a:gd name="connsiteX0" fmla="*/ 11414 w 9525"/>
                <a:gd name="connsiteY0" fmla="*/ 7144 h 9525"/>
                <a:gd name="connsiteX1" fmla="*/ 11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4" y="7144"/>
                  </a:moveTo>
                  <a:cubicBezTo>
                    <a:pt x="9508" y="7144"/>
                    <a:pt x="2841" y="10954"/>
                    <a:pt x="11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5443B7F-3281-4093-83C3-3B068E33C943}"/>
                </a:ext>
              </a:extLst>
            </p:cNvPr>
            <p:cNvSpPr/>
            <p:nvPr/>
          </p:nvSpPr>
          <p:spPr>
            <a:xfrm>
              <a:off x="7590732" y="2695042"/>
              <a:ext cx="57150" cy="28575"/>
            </a:xfrm>
            <a:custGeom>
              <a:avLst/>
              <a:gdLst>
                <a:gd name="connsiteX0" fmla="*/ 7361 w 57150"/>
                <a:gd name="connsiteY0" fmla="*/ 19582 h 28575"/>
                <a:gd name="connsiteX1" fmla="*/ 51176 w 57150"/>
                <a:gd name="connsiteY1" fmla="*/ 7200 h 28575"/>
                <a:gd name="connsiteX2" fmla="*/ 7361 w 57150"/>
                <a:gd name="connsiteY2" fmla="*/ 1958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8575">
                  <a:moveTo>
                    <a:pt x="7361" y="19582"/>
                  </a:moveTo>
                  <a:cubicBezTo>
                    <a:pt x="9266" y="23392"/>
                    <a:pt x="54033" y="24345"/>
                    <a:pt x="51176" y="7200"/>
                  </a:cubicBezTo>
                  <a:cubicBezTo>
                    <a:pt x="51176" y="6247"/>
                    <a:pt x="3551" y="17677"/>
                    <a:pt x="7361" y="195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5B372FB4-A478-463C-8CE4-0CCF7E24014D}"/>
                </a:ext>
              </a:extLst>
            </p:cNvPr>
            <p:cNvSpPr/>
            <p:nvPr/>
          </p:nvSpPr>
          <p:spPr>
            <a:xfrm>
              <a:off x="7622381" y="26941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E726ACD5-F275-4D77-A9B1-5E0136BA9849}"/>
                </a:ext>
              </a:extLst>
            </p:cNvPr>
            <p:cNvSpPr/>
            <p:nvPr/>
          </p:nvSpPr>
          <p:spPr>
            <a:xfrm>
              <a:off x="7553203" y="2692469"/>
              <a:ext cx="47625" cy="28575"/>
            </a:xfrm>
            <a:custGeom>
              <a:avLst/>
              <a:gdLst>
                <a:gd name="connsiteX0" fmla="*/ 30602 w 47625"/>
                <a:gd name="connsiteY0" fmla="*/ 15488 h 28575"/>
                <a:gd name="connsiteX1" fmla="*/ 9647 w 47625"/>
                <a:gd name="connsiteY1" fmla="*/ 25013 h 28575"/>
                <a:gd name="connsiteX2" fmla="*/ 30602 w 47625"/>
                <a:gd name="connsiteY2" fmla="*/ 154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30602" y="15488"/>
                  </a:moveTo>
                  <a:cubicBezTo>
                    <a:pt x="22029" y="11678"/>
                    <a:pt x="22029" y="22155"/>
                    <a:pt x="9647" y="25013"/>
                  </a:cubicBezTo>
                  <a:cubicBezTo>
                    <a:pt x="-8451" y="14535"/>
                    <a:pt x="79179" y="-3562"/>
                    <a:pt x="30602" y="15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47F15776-3294-485D-945B-D22431DCD172}"/>
                </a:ext>
              </a:extLst>
            </p:cNvPr>
            <p:cNvSpPr/>
            <p:nvPr/>
          </p:nvSpPr>
          <p:spPr>
            <a:xfrm>
              <a:off x="7585763" y="26970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2BB0EA62-04C6-49A0-BC00-29F2240878E7}"/>
                </a:ext>
              </a:extLst>
            </p:cNvPr>
            <p:cNvSpPr/>
            <p:nvPr/>
          </p:nvSpPr>
          <p:spPr>
            <a:xfrm>
              <a:off x="7583329" y="2707124"/>
              <a:ext cx="9525" cy="9525"/>
            </a:xfrm>
            <a:custGeom>
              <a:avLst/>
              <a:gdLst>
                <a:gd name="connsiteX0" fmla="*/ 8096 w 9525"/>
                <a:gd name="connsiteY0" fmla="*/ 10358 h 9525"/>
                <a:gd name="connsiteX1" fmla="*/ 9049 w 9525"/>
                <a:gd name="connsiteY1" fmla="*/ 7501 h 9525"/>
                <a:gd name="connsiteX2" fmla="*/ 8096 w 9525"/>
                <a:gd name="connsiteY2" fmla="*/ 103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358"/>
                  </a:moveTo>
                  <a:cubicBezTo>
                    <a:pt x="8096" y="9406"/>
                    <a:pt x="9049" y="8454"/>
                    <a:pt x="9049" y="7501"/>
                  </a:cubicBezTo>
                  <a:cubicBezTo>
                    <a:pt x="6191" y="6548"/>
                    <a:pt x="7144" y="7501"/>
                    <a:pt x="809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D5EE591C-35E3-4308-AF85-F08E34556C12}"/>
                </a:ext>
              </a:extLst>
            </p:cNvPr>
            <p:cNvSpPr/>
            <p:nvPr/>
          </p:nvSpPr>
          <p:spPr>
            <a:xfrm>
              <a:off x="7558665" y="2697003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10001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C54A2993-6A16-4D41-9004-5DC800776DA0}"/>
                </a:ext>
              </a:extLst>
            </p:cNvPr>
            <p:cNvSpPr/>
            <p:nvPr/>
          </p:nvSpPr>
          <p:spPr>
            <a:xfrm>
              <a:off x="7542371" y="2695393"/>
              <a:ext cx="19050" cy="19050"/>
            </a:xfrm>
            <a:custGeom>
              <a:avLst/>
              <a:gdLst>
                <a:gd name="connsiteX0" fmla="*/ 7144 w 19050"/>
                <a:gd name="connsiteY0" fmla="*/ 13517 h 19050"/>
                <a:gd name="connsiteX1" fmla="*/ 7144 w 19050"/>
                <a:gd name="connsiteY1" fmla="*/ 135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7"/>
                  </a:moveTo>
                  <a:cubicBezTo>
                    <a:pt x="26194" y="11612"/>
                    <a:pt x="12859" y="182"/>
                    <a:pt x="7144" y="13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754DF530-2C8A-4F1D-9847-72ACFA6B1EE7}"/>
                </a:ext>
              </a:extLst>
            </p:cNvPr>
            <p:cNvSpPr/>
            <p:nvPr/>
          </p:nvSpPr>
          <p:spPr>
            <a:xfrm>
              <a:off x="7457599" y="2695300"/>
              <a:ext cx="85725" cy="19050"/>
            </a:xfrm>
            <a:custGeom>
              <a:avLst/>
              <a:gdLst>
                <a:gd name="connsiteX0" fmla="*/ 79534 w 85725"/>
                <a:gd name="connsiteY0" fmla="*/ 10752 h 19050"/>
                <a:gd name="connsiteX1" fmla="*/ 7144 w 85725"/>
                <a:gd name="connsiteY1" fmla="*/ 10752 h 19050"/>
                <a:gd name="connsiteX2" fmla="*/ 79534 w 85725"/>
                <a:gd name="connsiteY2" fmla="*/ 107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52"/>
                  </a:moveTo>
                  <a:cubicBezTo>
                    <a:pt x="62389" y="9800"/>
                    <a:pt x="25241" y="3132"/>
                    <a:pt x="7144" y="10752"/>
                  </a:cubicBezTo>
                  <a:cubicBezTo>
                    <a:pt x="54769" y="12657"/>
                    <a:pt x="78581" y="23135"/>
                    <a:pt x="79534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AB1B805F-4CB6-4C58-8586-1F4AE0E6E5E5}"/>
                </a:ext>
              </a:extLst>
            </p:cNvPr>
            <p:cNvSpPr/>
            <p:nvPr/>
          </p:nvSpPr>
          <p:spPr>
            <a:xfrm>
              <a:off x="7535704" y="27084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748093DA-5953-4F96-80C5-773EBEE42ABA}"/>
                </a:ext>
              </a:extLst>
            </p:cNvPr>
            <p:cNvSpPr/>
            <p:nvPr/>
          </p:nvSpPr>
          <p:spPr>
            <a:xfrm>
              <a:off x="7456252" y="269890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7144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84BDAD9-3DC2-4632-9A8E-C26A40142F3D}"/>
                </a:ext>
              </a:extLst>
            </p:cNvPr>
            <p:cNvSpPr/>
            <p:nvPr/>
          </p:nvSpPr>
          <p:spPr>
            <a:xfrm>
              <a:off x="7542371" y="2707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FC25BFEF-1CAC-468B-A064-DC09D9791955}"/>
                </a:ext>
              </a:extLst>
            </p:cNvPr>
            <p:cNvSpPr/>
            <p:nvPr/>
          </p:nvSpPr>
          <p:spPr>
            <a:xfrm>
              <a:off x="7543720" y="269795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D941FB56-3362-45BA-9BCE-F5722EAC79B6}"/>
                </a:ext>
              </a:extLst>
            </p:cNvPr>
            <p:cNvSpPr/>
            <p:nvPr/>
          </p:nvSpPr>
          <p:spPr>
            <a:xfrm>
              <a:off x="7444264" y="2693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E184F1A8-37F5-475A-9D2B-A114EC6EC5AC}"/>
                </a:ext>
              </a:extLst>
            </p:cNvPr>
            <p:cNvSpPr/>
            <p:nvPr/>
          </p:nvSpPr>
          <p:spPr>
            <a:xfrm>
              <a:off x="7407116" y="26896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9BF9945C-11EB-4167-B40A-4BB58538B3FE}"/>
                </a:ext>
              </a:extLst>
            </p:cNvPr>
            <p:cNvSpPr/>
            <p:nvPr/>
          </p:nvSpPr>
          <p:spPr>
            <a:xfrm>
              <a:off x="7316629" y="2687611"/>
              <a:ext cx="142875" cy="19050"/>
            </a:xfrm>
            <a:custGeom>
              <a:avLst/>
              <a:gdLst>
                <a:gd name="connsiteX0" fmla="*/ 7144 w 142875"/>
                <a:gd name="connsiteY0" fmla="*/ 7964 h 19050"/>
                <a:gd name="connsiteX1" fmla="*/ 143351 w 142875"/>
                <a:gd name="connsiteY1" fmla="*/ 10821 h 19050"/>
                <a:gd name="connsiteX2" fmla="*/ 7144 w 142875"/>
                <a:gd name="connsiteY2" fmla="*/ 79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144" y="7964"/>
                  </a:moveTo>
                  <a:cubicBezTo>
                    <a:pt x="22384" y="2249"/>
                    <a:pt x="143351" y="28919"/>
                    <a:pt x="143351" y="10821"/>
                  </a:cubicBezTo>
                  <a:cubicBezTo>
                    <a:pt x="133826" y="16536"/>
                    <a:pt x="11906" y="20346"/>
                    <a:pt x="7144" y="7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94D9B60A-70FA-4A8D-892D-9282818E7D6E}"/>
                </a:ext>
              </a:extLst>
            </p:cNvPr>
            <p:cNvSpPr/>
            <p:nvPr/>
          </p:nvSpPr>
          <p:spPr>
            <a:xfrm>
              <a:off x="7353447" y="2688102"/>
              <a:ext cx="9525" cy="9525"/>
            </a:xfrm>
            <a:custGeom>
              <a:avLst/>
              <a:gdLst>
                <a:gd name="connsiteX0" fmla="*/ 10330 w 9525"/>
                <a:gd name="connsiteY0" fmla="*/ 10330 h 9525"/>
                <a:gd name="connsiteX1" fmla="*/ 10330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330"/>
                  </a:moveTo>
                  <a:cubicBezTo>
                    <a:pt x="3663" y="3663"/>
                    <a:pt x="9378" y="9378"/>
                    <a:pt x="10330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6E79FF00-6326-4A91-A5B2-0E69F0126458}"/>
                </a:ext>
              </a:extLst>
            </p:cNvPr>
            <p:cNvSpPr/>
            <p:nvPr/>
          </p:nvSpPr>
          <p:spPr>
            <a:xfrm>
              <a:off x="7352676" y="2690336"/>
              <a:ext cx="9525" cy="9525"/>
            </a:xfrm>
            <a:custGeom>
              <a:avLst/>
              <a:gdLst>
                <a:gd name="connsiteX0" fmla="*/ 8243 w 9525"/>
                <a:gd name="connsiteY0" fmla="*/ 7144 h 9525"/>
                <a:gd name="connsiteX1" fmla="*/ 82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3" y="7144"/>
                  </a:moveTo>
                  <a:cubicBezTo>
                    <a:pt x="6339" y="9049"/>
                    <a:pt x="7291" y="9049"/>
                    <a:pt x="82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B855D0B5-88AC-4A93-B883-906A0EA91DA4}"/>
                </a:ext>
              </a:extLst>
            </p:cNvPr>
            <p:cNvSpPr/>
            <p:nvPr/>
          </p:nvSpPr>
          <p:spPr>
            <a:xfrm>
              <a:off x="7304246" y="2688960"/>
              <a:ext cx="9525" cy="9525"/>
            </a:xfrm>
            <a:custGeom>
              <a:avLst/>
              <a:gdLst>
                <a:gd name="connsiteX0" fmla="*/ 10001 w 9525"/>
                <a:gd name="connsiteY0" fmla="*/ 7567 h 9525"/>
                <a:gd name="connsiteX1" fmla="*/ 7144 w 9525"/>
                <a:gd name="connsiteY1" fmla="*/ 7567 h 9525"/>
                <a:gd name="connsiteX2" fmla="*/ 10001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567"/>
                  </a:moveTo>
                  <a:cubicBezTo>
                    <a:pt x="10001" y="7567"/>
                    <a:pt x="9049" y="6615"/>
                    <a:pt x="7144" y="7567"/>
                  </a:cubicBezTo>
                  <a:cubicBezTo>
                    <a:pt x="9049" y="7567"/>
                    <a:pt x="10001" y="8520"/>
                    <a:pt x="10001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CDBE60D6-86AF-4EF0-AEDF-B01B3E23B01B}"/>
                </a:ext>
              </a:extLst>
            </p:cNvPr>
            <p:cNvSpPr/>
            <p:nvPr/>
          </p:nvSpPr>
          <p:spPr>
            <a:xfrm>
              <a:off x="7305199" y="2691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9A5A9D12-000C-41AA-A5FC-41D023597BB1}"/>
                </a:ext>
              </a:extLst>
            </p:cNvPr>
            <p:cNvSpPr/>
            <p:nvPr/>
          </p:nvSpPr>
          <p:spPr>
            <a:xfrm>
              <a:off x="7238509" y="2691288"/>
              <a:ext cx="76200" cy="9525"/>
            </a:xfrm>
            <a:custGeom>
              <a:avLst/>
              <a:gdLst>
                <a:gd name="connsiteX0" fmla="*/ 7159 w 76200"/>
                <a:gd name="connsiteY0" fmla="*/ 7144 h 9525"/>
                <a:gd name="connsiteX1" fmla="*/ 72881 w 76200"/>
                <a:gd name="connsiteY1" fmla="*/ 8096 h 9525"/>
                <a:gd name="connsiteX2" fmla="*/ 64309 w 76200"/>
                <a:gd name="connsiteY2" fmla="*/ 10954 h 9525"/>
                <a:gd name="connsiteX3" fmla="*/ 7159 w 76200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9525">
                  <a:moveTo>
                    <a:pt x="7159" y="7144"/>
                  </a:moveTo>
                  <a:cubicBezTo>
                    <a:pt x="6206" y="7144"/>
                    <a:pt x="50022" y="15716"/>
                    <a:pt x="72881" y="8096"/>
                  </a:cubicBezTo>
                  <a:cubicBezTo>
                    <a:pt x="63356" y="9049"/>
                    <a:pt x="60499" y="10001"/>
                    <a:pt x="64309" y="10954"/>
                  </a:cubicBezTo>
                  <a:cubicBezTo>
                    <a:pt x="68119" y="3334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552C614C-619E-4561-8F6E-B0202879EA35}"/>
                </a:ext>
              </a:extLst>
            </p:cNvPr>
            <p:cNvSpPr/>
            <p:nvPr/>
          </p:nvSpPr>
          <p:spPr>
            <a:xfrm>
              <a:off x="7222037" y="2694299"/>
              <a:ext cx="9525" cy="9525"/>
            </a:xfrm>
            <a:custGeom>
              <a:avLst/>
              <a:gdLst>
                <a:gd name="connsiteX0" fmla="*/ 9344 w 9525"/>
                <a:gd name="connsiteY0" fmla="*/ 8896 h 9525"/>
                <a:gd name="connsiteX1" fmla="*/ 934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4" y="8896"/>
                  </a:moveTo>
                  <a:cubicBezTo>
                    <a:pt x="7438" y="4133"/>
                    <a:pt x="5533" y="10801"/>
                    <a:pt x="934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549BB059-0338-4DC9-8114-8E861AA63854}"/>
                </a:ext>
              </a:extLst>
            </p:cNvPr>
            <p:cNvSpPr/>
            <p:nvPr/>
          </p:nvSpPr>
          <p:spPr>
            <a:xfrm>
              <a:off x="7196614" y="268693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20479" y="-2787"/>
                    <a:pt x="12859" y="16263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156756EE-626B-45D4-AB35-D70654503FD9}"/>
                </a:ext>
              </a:extLst>
            </p:cNvPr>
            <p:cNvSpPr/>
            <p:nvPr/>
          </p:nvSpPr>
          <p:spPr>
            <a:xfrm>
              <a:off x="7194709" y="269698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8117"/>
                    <a:pt x="7144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BB12B297-F738-4E6B-A193-B7DEB1F1FE21}"/>
                </a:ext>
              </a:extLst>
            </p:cNvPr>
            <p:cNvSpPr/>
            <p:nvPr/>
          </p:nvSpPr>
          <p:spPr>
            <a:xfrm>
              <a:off x="7783867" y="280844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4AFE33D0-5855-4E5A-92EC-DB26837A14A3}"/>
                </a:ext>
              </a:extLst>
            </p:cNvPr>
            <p:cNvSpPr/>
            <p:nvPr/>
          </p:nvSpPr>
          <p:spPr>
            <a:xfrm>
              <a:off x="7775734" y="279892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24289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FA391B56-A5E7-4788-8569-5FC0A4D609D0}"/>
                </a:ext>
              </a:extLst>
            </p:cNvPr>
            <p:cNvSpPr/>
            <p:nvPr/>
          </p:nvSpPr>
          <p:spPr>
            <a:xfrm>
              <a:off x="7772876" y="2804636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8096" y="10001"/>
                    <a:pt x="8096" y="9049"/>
                    <a:pt x="7144" y="7144"/>
                  </a:cubicBezTo>
                  <a:cubicBezTo>
                    <a:pt x="8096" y="9049"/>
                    <a:pt x="7144" y="10954"/>
                    <a:pt x="8096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53EA88C8-0265-4E5C-9425-CECCA38ECEF1}"/>
                </a:ext>
              </a:extLst>
            </p:cNvPr>
            <p:cNvSpPr/>
            <p:nvPr/>
          </p:nvSpPr>
          <p:spPr>
            <a:xfrm>
              <a:off x="7771448" y="2809927"/>
              <a:ext cx="9525" cy="9525"/>
            </a:xfrm>
            <a:custGeom>
              <a:avLst/>
              <a:gdLst>
                <a:gd name="connsiteX0" fmla="*/ 8572 w 9525"/>
                <a:gd name="connsiteY0" fmla="*/ 7567 h 9525"/>
                <a:gd name="connsiteX1" fmla="*/ 8572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2" y="7567"/>
                  </a:moveTo>
                  <a:cubicBezTo>
                    <a:pt x="6668" y="7567"/>
                    <a:pt x="6668" y="6615"/>
                    <a:pt x="857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D05FE99F-7FE0-4BD0-B864-F7689E47F677}"/>
                </a:ext>
              </a:extLst>
            </p:cNvPr>
            <p:cNvSpPr/>
            <p:nvPr/>
          </p:nvSpPr>
          <p:spPr>
            <a:xfrm>
              <a:off x="7764833" y="28113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904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079F16FA-0017-4B5B-AA13-3FDEED74365C}"/>
                </a:ext>
              </a:extLst>
            </p:cNvPr>
            <p:cNvSpPr/>
            <p:nvPr/>
          </p:nvSpPr>
          <p:spPr>
            <a:xfrm>
              <a:off x="7761446" y="2802579"/>
              <a:ext cx="19050" cy="19050"/>
            </a:xfrm>
            <a:custGeom>
              <a:avLst/>
              <a:gdLst>
                <a:gd name="connsiteX0" fmla="*/ 7144 w 19050"/>
                <a:gd name="connsiteY0" fmla="*/ 17773 h 19050"/>
                <a:gd name="connsiteX1" fmla="*/ 7144 w 19050"/>
                <a:gd name="connsiteY1" fmla="*/ 1777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773"/>
                  </a:moveTo>
                  <a:cubicBezTo>
                    <a:pt x="10001" y="21583"/>
                    <a:pt x="18574" y="-7945"/>
                    <a:pt x="7144" y="17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FB848461-D0ED-4201-A29A-667AB5DBF3BC}"/>
                </a:ext>
              </a:extLst>
            </p:cNvPr>
            <p:cNvSpPr/>
            <p:nvPr/>
          </p:nvSpPr>
          <p:spPr>
            <a:xfrm>
              <a:off x="7765256" y="28108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3408047F-A323-46F3-9B81-6177D34F8455}"/>
                </a:ext>
              </a:extLst>
            </p:cNvPr>
            <p:cNvSpPr/>
            <p:nvPr/>
          </p:nvSpPr>
          <p:spPr>
            <a:xfrm>
              <a:off x="7769066" y="2808538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7144" y="8956"/>
                    <a:pt x="8096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6DD1F1CD-73BC-4024-87CC-BB31BA0D3EFC}"/>
                </a:ext>
              </a:extLst>
            </p:cNvPr>
            <p:cNvSpPr/>
            <p:nvPr/>
          </p:nvSpPr>
          <p:spPr>
            <a:xfrm>
              <a:off x="7752545" y="2805850"/>
              <a:ext cx="9525" cy="19050"/>
            </a:xfrm>
            <a:custGeom>
              <a:avLst/>
              <a:gdLst>
                <a:gd name="connsiteX0" fmla="*/ 10330 w 9525"/>
                <a:gd name="connsiteY0" fmla="*/ 15454 h 19050"/>
                <a:gd name="connsiteX1" fmla="*/ 10330 w 9525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30" y="15454"/>
                  </a:moveTo>
                  <a:cubicBezTo>
                    <a:pt x="9378" y="2119"/>
                    <a:pt x="3663" y="6881"/>
                    <a:pt x="10330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40BF21D9-0CEA-43D4-B66E-BEBE07C3B896}"/>
                </a:ext>
              </a:extLst>
            </p:cNvPr>
            <p:cNvSpPr/>
            <p:nvPr/>
          </p:nvSpPr>
          <p:spPr>
            <a:xfrm>
              <a:off x="7748111" y="2800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B45F086C-D419-42C9-AAD0-707433F3A2CF}"/>
                </a:ext>
              </a:extLst>
            </p:cNvPr>
            <p:cNvSpPr/>
            <p:nvPr/>
          </p:nvSpPr>
          <p:spPr>
            <a:xfrm>
              <a:off x="7735729" y="2803946"/>
              <a:ext cx="19050" cy="19050"/>
            </a:xfrm>
            <a:custGeom>
              <a:avLst/>
              <a:gdLst>
                <a:gd name="connsiteX0" fmla="*/ 7144 w 19050"/>
                <a:gd name="connsiteY0" fmla="*/ 15454 h 19050"/>
                <a:gd name="connsiteX1" fmla="*/ 7144 w 19050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54"/>
                  </a:moveTo>
                  <a:cubicBezTo>
                    <a:pt x="25241" y="6881"/>
                    <a:pt x="16669" y="2119"/>
                    <a:pt x="7144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7AE0F74E-32DC-41C6-9AC9-A66F9ADF4239}"/>
                </a:ext>
              </a:extLst>
            </p:cNvPr>
            <p:cNvSpPr/>
            <p:nvPr/>
          </p:nvSpPr>
          <p:spPr>
            <a:xfrm>
              <a:off x="7734646" y="2803166"/>
              <a:ext cx="9525" cy="9525"/>
            </a:xfrm>
            <a:custGeom>
              <a:avLst/>
              <a:gdLst>
                <a:gd name="connsiteX0" fmla="*/ 8227 w 9525"/>
                <a:gd name="connsiteY0" fmla="*/ 9565 h 9525"/>
                <a:gd name="connsiteX1" fmla="*/ 8227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9565"/>
                  </a:moveTo>
                  <a:cubicBezTo>
                    <a:pt x="5369" y="2898"/>
                    <a:pt x="9179" y="12423"/>
                    <a:pt x="8227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412EBDAE-959E-4A6B-9353-86D54A98C4C4}"/>
                </a:ext>
              </a:extLst>
            </p:cNvPr>
            <p:cNvSpPr/>
            <p:nvPr/>
          </p:nvSpPr>
          <p:spPr>
            <a:xfrm>
              <a:off x="7725489" y="2807171"/>
              <a:ext cx="9525" cy="19050"/>
            </a:xfrm>
            <a:custGeom>
              <a:avLst/>
              <a:gdLst>
                <a:gd name="connsiteX0" fmla="*/ 10716 w 9525"/>
                <a:gd name="connsiteY0" fmla="*/ 14133 h 19050"/>
                <a:gd name="connsiteX1" fmla="*/ 10716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16" y="14133"/>
                  </a:moveTo>
                  <a:cubicBezTo>
                    <a:pt x="5953" y="-2059"/>
                    <a:pt x="5953" y="15086"/>
                    <a:pt x="10716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2D7FA307-F887-493F-999E-9065A12CD5BF}"/>
                </a:ext>
              </a:extLst>
            </p:cNvPr>
            <p:cNvSpPr/>
            <p:nvPr/>
          </p:nvSpPr>
          <p:spPr>
            <a:xfrm>
              <a:off x="7732871" y="28122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DD473749-66E7-4FDE-9E31-A1211D57CE0B}"/>
                </a:ext>
              </a:extLst>
            </p:cNvPr>
            <p:cNvSpPr/>
            <p:nvPr/>
          </p:nvSpPr>
          <p:spPr>
            <a:xfrm>
              <a:off x="7719536" y="28058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2A155337-D70E-4322-98C3-A3FC856F600D}"/>
                </a:ext>
              </a:extLst>
            </p:cNvPr>
            <p:cNvSpPr/>
            <p:nvPr/>
          </p:nvSpPr>
          <p:spPr>
            <a:xfrm>
              <a:off x="7720277" y="281225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9049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CB70E820-B4C9-467C-BCF9-14E348A243BF}"/>
                </a:ext>
              </a:extLst>
            </p:cNvPr>
            <p:cNvSpPr/>
            <p:nvPr/>
          </p:nvSpPr>
          <p:spPr>
            <a:xfrm>
              <a:off x="7635644" y="2797968"/>
              <a:ext cx="95250" cy="28575"/>
            </a:xfrm>
            <a:custGeom>
              <a:avLst/>
              <a:gdLst>
                <a:gd name="connsiteX0" fmla="*/ 7216 w 95250"/>
                <a:gd name="connsiteY0" fmla="*/ 7144 h 28575"/>
                <a:gd name="connsiteX1" fmla="*/ 89131 w 95250"/>
                <a:gd name="connsiteY1" fmla="*/ 12859 h 28575"/>
                <a:gd name="connsiteX2" fmla="*/ 7216 w 95250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8575">
                  <a:moveTo>
                    <a:pt x="7216" y="7144"/>
                  </a:moveTo>
                  <a:cubicBezTo>
                    <a:pt x="4359" y="44291"/>
                    <a:pt x="87226" y="13811"/>
                    <a:pt x="89131" y="12859"/>
                  </a:cubicBezTo>
                  <a:cubicBezTo>
                    <a:pt x="61509" y="10001"/>
                    <a:pt x="33886" y="8096"/>
                    <a:pt x="72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E7D92ED-E304-4F97-B5ED-BD31433FFAD7}"/>
                </a:ext>
              </a:extLst>
            </p:cNvPr>
            <p:cNvSpPr/>
            <p:nvPr/>
          </p:nvSpPr>
          <p:spPr>
            <a:xfrm>
              <a:off x="7645241" y="279521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9049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B0C66C91-5741-4F93-9E4A-AD870BE036A2}"/>
                </a:ext>
              </a:extLst>
            </p:cNvPr>
            <p:cNvSpPr/>
            <p:nvPr/>
          </p:nvSpPr>
          <p:spPr>
            <a:xfrm>
              <a:off x="7635293" y="2797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745CCD33-415B-4334-9FEA-F95FDFBA0676}"/>
                </a:ext>
              </a:extLst>
            </p:cNvPr>
            <p:cNvSpPr/>
            <p:nvPr/>
          </p:nvSpPr>
          <p:spPr>
            <a:xfrm>
              <a:off x="7652015" y="2811409"/>
              <a:ext cx="9525" cy="9525"/>
            </a:xfrm>
            <a:custGeom>
              <a:avLst/>
              <a:gdLst>
                <a:gd name="connsiteX0" fmla="*/ 7990 w 9525"/>
                <a:gd name="connsiteY0" fmla="*/ 7990 h 9525"/>
                <a:gd name="connsiteX1" fmla="*/ 799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990"/>
                  </a:moveTo>
                  <a:cubicBezTo>
                    <a:pt x="7990" y="7990"/>
                    <a:pt x="6085" y="6085"/>
                    <a:pt x="799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F9C290BD-B57D-4871-B68C-83695F3C2524}"/>
                </a:ext>
              </a:extLst>
            </p:cNvPr>
            <p:cNvSpPr/>
            <p:nvPr/>
          </p:nvSpPr>
          <p:spPr>
            <a:xfrm>
              <a:off x="7657624" y="27979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10001"/>
                    <a:pt x="9049" y="10954"/>
                  </a:cubicBez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23202B86-3169-46DD-BDFC-9AA870002AAB}"/>
                </a:ext>
              </a:extLst>
            </p:cNvPr>
            <p:cNvSpPr/>
            <p:nvPr/>
          </p:nvSpPr>
          <p:spPr>
            <a:xfrm>
              <a:off x="7677001" y="2800826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2139B64-B19C-4380-81D1-8D15FB55F6CC}"/>
                </a:ext>
              </a:extLst>
            </p:cNvPr>
            <p:cNvSpPr/>
            <p:nvPr/>
          </p:nvSpPr>
          <p:spPr>
            <a:xfrm>
              <a:off x="7637401" y="2796063"/>
              <a:ext cx="9525" cy="9525"/>
            </a:xfrm>
            <a:custGeom>
              <a:avLst/>
              <a:gdLst>
                <a:gd name="connsiteX0" fmla="*/ 11174 w 9525"/>
                <a:gd name="connsiteY0" fmla="*/ 7144 h 9525"/>
                <a:gd name="connsiteX1" fmla="*/ 1117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74" y="7144"/>
                  </a:moveTo>
                  <a:cubicBezTo>
                    <a:pt x="10222" y="7144"/>
                    <a:pt x="2602" y="9049"/>
                    <a:pt x="111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EE981A31-ACF1-4024-AD74-AE89361443EB}"/>
                </a:ext>
              </a:extLst>
            </p:cNvPr>
            <p:cNvSpPr/>
            <p:nvPr/>
          </p:nvSpPr>
          <p:spPr>
            <a:xfrm>
              <a:off x="7587017" y="2797968"/>
              <a:ext cx="57150" cy="19050"/>
            </a:xfrm>
            <a:custGeom>
              <a:avLst/>
              <a:gdLst>
                <a:gd name="connsiteX0" fmla="*/ 7265 w 57150"/>
                <a:gd name="connsiteY0" fmla="*/ 11906 h 19050"/>
                <a:gd name="connsiteX1" fmla="*/ 52033 w 57150"/>
                <a:gd name="connsiteY1" fmla="*/ 7144 h 19050"/>
                <a:gd name="connsiteX2" fmla="*/ 7265 w 571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65" y="11906"/>
                  </a:moveTo>
                  <a:cubicBezTo>
                    <a:pt x="8218" y="14764"/>
                    <a:pt x="53938" y="26194"/>
                    <a:pt x="52033" y="7144"/>
                  </a:cubicBezTo>
                  <a:cubicBezTo>
                    <a:pt x="52985" y="7144"/>
                    <a:pt x="4408" y="10001"/>
                    <a:pt x="7265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0C61A143-0271-43C9-A4FC-D76D8DDDCE43}"/>
                </a:ext>
              </a:extLst>
            </p:cNvPr>
            <p:cNvSpPr/>
            <p:nvPr/>
          </p:nvSpPr>
          <p:spPr>
            <a:xfrm>
              <a:off x="7620476" y="27960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CFC3622E-306A-418D-A73A-0B6914BA61BF}"/>
                </a:ext>
              </a:extLst>
            </p:cNvPr>
            <p:cNvSpPr/>
            <p:nvPr/>
          </p:nvSpPr>
          <p:spPr>
            <a:xfrm>
              <a:off x="7551896" y="2791880"/>
              <a:ext cx="38100" cy="19050"/>
            </a:xfrm>
            <a:custGeom>
              <a:avLst/>
              <a:gdLst>
                <a:gd name="connsiteX0" fmla="*/ 30004 w 38100"/>
                <a:gd name="connsiteY0" fmla="*/ 8470 h 19050"/>
                <a:gd name="connsiteX1" fmla="*/ 7144 w 38100"/>
                <a:gd name="connsiteY1" fmla="*/ 14185 h 19050"/>
                <a:gd name="connsiteX2" fmla="*/ 30004 w 38100"/>
                <a:gd name="connsiteY2" fmla="*/ 847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0004" y="8470"/>
                  </a:moveTo>
                  <a:cubicBezTo>
                    <a:pt x="22384" y="3707"/>
                    <a:pt x="20479" y="13232"/>
                    <a:pt x="7144" y="14185"/>
                  </a:cubicBezTo>
                  <a:cubicBezTo>
                    <a:pt x="14764" y="20852"/>
                    <a:pt x="53816" y="4660"/>
                    <a:pt x="30004" y="8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382B76EA-B7F9-40D7-A34E-CAE3380DE652}"/>
                </a:ext>
              </a:extLst>
            </p:cNvPr>
            <p:cNvSpPr/>
            <p:nvPr/>
          </p:nvSpPr>
          <p:spPr>
            <a:xfrm>
              <a:off x="7583181" y="279225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2859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117E9652-85DA-4CEB-9003-0FE655A4C2FF}"/>
                </a:ext>
              </a:extLst>
            </p:cNvPr>
            <p:cNvSpPr/>
            <p:nvPr/>
          </p:nvSpPr>
          <p:spPr>
            <a:xfrm>
              <a:off x="7579519" y="2801421"/>
              <a:ext cx="9525" cy="9525"/>
            </a:xfrm>
            <a:custGeom>
              <a:avLst/>
              <a:gdLst>
                <a:gd name="connsiteX0" fmla="*/ 7144 w 9525"/>
                <a:gd name="connsiteY0" fmla="*/ 10359 h 9525"/>
                <a:gd name="connsiteX1" fmla="*/ 8096 w 9525"/>
                <a:gd name="connsiteY1" fmla="*/ 7501 h 9525"/>
                <a:gd name="connsiteX2" fmla="*/ 7144 w 9525"/>
                <a:gd name="connsiteY2" fmla="*/ 103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359"/>
                  </a:moveTo>
                  <a:cubicBezTo>
                    <a:pt x="7144" y="9406"/>
                    <a:pt x="8096" y="8454"/>
                    <a:pt x="8096" y="7501"/>
                  </a:cubicBezTo>
                  <a:cubicBezTo>
                    <a:pt x="7144" y="6548"/>
                    <a:pt x="7144" y="7501"/>
                    <a:pt x="7144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C335276D-A669-4DD7-903F-22F264389F3F}"/>
                </a:ext>
              </a:extLst>
            </p:cNvPr>
            <p:cNvSpPr/>
            <p:nvPr/>
          </p:nvSpPr>
          <p:spPr>
            <a:xfrm>
              <a:off x="7556364" y="2787491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3" y="9049"/>
                    <a:pt x="7439" y="8096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677C3EC2-8CC0-491C-8EB5-8DF4010CC29D}"/>
                </a:ext>
              </a:extLst>
            </p:cNvPr>
            <p:cNvSpPr/>
            <p:nvPr/>
          </p:nvSpPr>
          <p:spPr>
            <a:xfrm>
              <a:off x="7537609" y="2792671"/>
              <a:ext cx="19050" cy="19050"/>
            </a:xfrm>
            <a:custGeom>
              <a:avLst/>
              <a:gdLst>
                <a:gd name="connsiteX0" fmla="*/ 7144 w 19050"/>
                <a:gd name="connsiteY0" fmla="*/ 12441 h 19050"/>
                <a:gd name="connsiteX1" fmla="*/ 7144 w 19050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441"/>
                  </a:moveTo>
                  <a:cubicBezTo>
                    <a:pt x="26194" y="13394"/>
                    <a:pt x="15716" y="59"/>
                    <a:pt x="7144" y="124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A1667BE0-3D39-4F4A-8F9F-EA5385A85B29}"/>
                </a:ext>
              </a:extLst>
            </p:cNvPr>
            <p:cNvSpPr/>
            <p:nvPr/>
          </p:nvSpPr>
          <p:spPr>
            <a:xfrm>
              <a:off x="7455694" y="2769393"/>
              <a:ext cx="85725" cy="28575"/>
            </a:xfrm>
            <a:custGeom>
              <a:avLst/>
              <a:gdLst>
                <a:gd name="connsiteX0" fmla="*/ 79534 w 85725"/>
                <a:gd name="connsiteY0" fmla="*/ 20479 h 28575"/>
                <a:gd name="connsiteX1" fmla="*/ 7144 w 85725"/>
                <a:gd name="connsiteY1" fmla="*/ 7144 h 28575"/>
                <a:gd name="connsiteX2" fmla="*/ 79534 w 85725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28575">
                  <a:moveTo>
                    <a:pt x="79534" y="20479"/>
                  </a:moveTo>
                  <a:cubicBezTo>
                    <a:pt x="56674" y="11906"/>
                    <a:pt x="31909" y="7144"/>
                    <a:pt x="7144" y="7144"/>
                  </a:cubicBezTo>
                  <a:cubicBezTo>
                    <a:pt x="32861" y="13811"/>
                    <a:pt x="77629" y="26194"/>
                    <a:pt x="7953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0D777166-99CB-4204-9F4E-55A667AE5B17}"/>
                </a:ext>
              </a:extLst>
            </p:cNvPr>
            <p:cNvSpPr/>
            <p:nvPr/>
          </p:nvSpPr>
          <p:spPr>
            <a:xfrm>
              <a:off x="7531894" y="279439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44871861-AF93-4A3A-B273-2A65948769E5}"/>
                </a:ext>
              </a:extLst>
            </p:cNvPr>
            <p:cNvSpPr/>
            <p:nvPr/>
          </p:nvSpPr>
          <p:spPr>
            <a:xfrm>
              <a:off x="7454655" y="2770346"/>
              <a:ext cx="9525" cy="9525"/>
            </a:xfrm>
            <a:custGeom>
              <a:avLst/>
              <a:gdLst>
                <a:gd name="connsiteX0" fmla="*/ 9135 w 9525"/>
                <a:gd name="connsiteY0" fmla="*/ 7144 h 9525"/>
                <a:gd name="connsiteX1" fmla="*/ 8182 w 9525"/>
                <a:gd name="connsiteY1" fmla="*/ 7144 h 9525"/>
                <a:gd name="connsiteX2" fmla="*/ 91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7144"/>
                  </a:moveTo>
                  <a:cubicBezTo>
                    <a:pt x="9135" y="7144"/>
                    <a:pt x="8182" y="7144"/>
                    <a:pt x="8182" y="7144"/>
                  </a:cubicBezTo>
                  <a:cubicBezTo>
                    <a:pt x="6277" y="8096"/>
                    <a:pt x="7230" y="7144"/>
                    <a:pt x="9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CE700E5A-CC62-4D56-A6A6-5708B0B59609}"/>
                </a:ext>
              </a:extLst>
            </p:cNvPr>
            <p:cNvSpPr/>
            <p:nvPr/>
          </p:nvSpPr>
          <p:spPr>
            <a:xfrm>
              <a:off x="7538561" y="27941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00DAE169-0820-45CD-8101-F7B2A0549417}"/>
                </a:ext>
              </a:extLst>
            </p:cNvPr>
            <p:cNvSpPr/>
            <p:nvPr/>
          </p:nvSpPr>
          <p:spPr>
            <a:xfrm>
              <a:off x="7541815" y="27855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EEE06EFA-6FB7-440A-914B-A09911B4A241}"/>
                </a:ext>
              </a:extLst>
            </p:cNvPr>
            <p:cNvSpPr/>
            <p:nvPr/>
          </p:nvSpPr>
          <p:spPr>
            <a:xfrm>
              <a:off x="7443311" y="276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00141924-BC8A-4B8A-A1E6-D800E6F57B00}"/>
                </a:ext>
              </a:extLst>
            </p:cNvPr>
            <p:cNvSpPr/>
            <p:nvPr/>
          </p:nvSpPr>
          <p:spPr>
            <a:xfrm>
              <a:off x="7406164" y="2753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1E1034C5-BD28-453A-A6B8-9712CE7DDEFF}"/>
                </a:ext>
              </a:extLst>
            </p:cNvPr>
            <p:cNvSpPr/>
            <p:nvPr/>
          </p:nvSpPr>
          <p:spPr>
            <a:xfrm>
              <a:off x="7316629" y="2737734"/>
              <a:ext cx="142875" cy="38100"/>
            </a:xfrm>
            <a:custGeom>
              <a:avLst/>
              <a:gdLst>
                <a:gd name="connsiteX0" fmla="*/ 7144 w 142875"/>
                <a:gd name="connsiteY0" fmla="*/ 7370 h 38100"/>
                <a:gd name="connsiteX1" fmla="*/ 142399 w 142875"/>
                <a:gd name="connsiteY1" fmla="*/ 32135 h 38100"/>
                <a:gd name="connsiteX2" fmla="*/ 7144 w 142875"/>
                <a:gd name="connsiteY2" fmla="*/ 737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370"/>
                  </a:moveTo>
                  <a:cubicBezTo>
                    <a:pt x="23336" y="3560"/>
                    <a:pt x="140494" y="49280"/>
                    <a:pt x="142399" y="32135"/>
                  </a:cubicBezTo>
                  <a:cubicBezTo>
                    <a:pt x="131921" y="34993"/>
                    <a:pt x="10001" y="19753"/>
                    <a:pt x="7144" y="73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8E92E377-4E3B-48D2-A953-71B4D09F8187}"/>
                </a:ext>
              </a:extLst>
            </p:cNvPr>
            <p:cNvSpPr/>
            <p:nvPr/>
          </p:nvSpPr>
          <p:spPr>
            <a:xfrm>
              <a:off x="7353565" y="2742925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36553494-BDA5-4CA3-9AC9-5A4C7F4B50D1}"/>
                </a:ext>
              </a:extLst>
            </p:cNvPr>
            <p:cNvSpPr/>
            <p:nvPr/>
          </p:nvSpPr>
          <p:spPr>
            <a:xfrm>
              <a:off x="7352267" y="274558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23EDD921-786E-41BE-B450-5028766C3DB1}"/>
                </a:ext>
              </a:extLst>
            </p:cNvPr>
            <p:cNvSpPr/>
            <p:nvPr/>
          </p:nvSpPr>
          <p:spPr>
            <a:xfrm>
              <a:off x="7304246" y="273605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10001" y="8096"/>
                    <a:pt x="9049" y="7144"/>
                    <a:pt x="7144" y="7144"/>
                  </a:cubicBezTo>
                  <a:cubicBezTo>
                    <a:pt x="8096" y="8096"/>
                    <a:pt x="9049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D627F85F-144A-43C3-80F8-F344B3B7E8F1}"/>
                </a:ext>
              </a:extLst>
            </p:cNvPr>
            <p:cNvSpPr/>
            <p:nvPr/>
          </p:nvSpPr>
          <p:spPr>
            <a:xfrm>
              <a:off x="7304246" y="273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20083286-E455-4BEE-B02F-EF90B5601306}"/>
                </a:ext>
              </a:extLst>
            </p:cNvPr>
            <p:cNvSpPr/>
            <p:nvPr/>
          </p:nvSpPr>
          <p:spPr>
            <a:xfrm>
              <a:off x="7237511" y="2729345"/>
              <a:ext cx="76200" cy="19050"/>
            </a:xfrm>
            <a:custGeom>
              <a:avLst/>
              <a:gdLst>
                <a:gd name="connsiteX0" fmla="*/ 7204 w 76200"/>
                <a:gd name="connsiteY0" fmla="*/ 7187 h 19050"/>
                <a:gd name="connsiteX1" fmla="*/ 72926 w 76200"/>
                <a:gd name="connsiteY1" fmla="*/ 17664 h 19050"/>
                <a:gd name="connsiteX2" fmla="*/ 64354 w 76200"/>
                <a:gd name="connsiteY2" fmla="*/ 18617 h 19050"/>
                <a:gd name="connsiteX3" fmla="*/ 7204 w 76200"/>
                <a:gd name="connsiteY3" fmla="*/ 718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204" y="7187"/>
                  </a:moveTo>
                  <a:cubicBezTo>
                    <a:pt x="5299" y="6234"/>
                    <a:pt x="49114" y="21474"/>
                    <a:pt x="72926" y="17664"/>
                  </a:cubicBezTo>
                  <a:cubicBezTo>
                    <a:pt x="63401" y="17664"/>
                    <a:pt x="60544" y="17664"/>
                    <a:pt x="64354" y="18617"/>
                  </a:cubicBezTo>
                  <a:cubicBezTo>
                    <a:pt x="68164" y="11949"/>
                    <a:pt x="7204" y="10997"/>
                    <a:pt x="7204" y="71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DDB59A0F-3456-4F6C-8A6D-1BCE947BB482}"/>
                </a:ext>
              </a:extLst>
            </p:cNvPr>
            <p:cNvSpPr/>
            <p:nvPr/>
          </p:nvSpPr>
          <p:spPr>
            <a:xfrm>
              <a:off x="7221061" y="2730494"/>
              <a:ext cx="9525" cy="9525"/>
            </a:xfrm>
            <a:custGeom>
              <a:avLst/>
              <a:gdLst>
                <a:gd name="connsiteX0" fmla="*/ 8414 w 9525"/>
                <a:gd name="connsiteY0" fmla="*/ 8896 h 9525"/>
                <a:gd name="connsiteX1" fmla="*/ 841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96"/>
                  </a:moveTo>
                  <a:cubicBezTo>
                    <a:pt x="8414" y="4133"/>
                    <a:pt x="5556" y="10800"/>
                    <a:pt x="841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F818D25F-44AA-44F0-85A4-AB9CEC7A1C6C}"/>
                </a:ext>
              </a:extLst>
            </p:cNvPr>
            <p:cNvSpPr/>
            <p:nvPr/>
          </p:nvSpPr>
          <p:spPr>
            <a:xfrm>
              <a:off x="7195661" y="2720692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2384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8E880902-B91B-4079-925A-215A8F693534}"/>
                </a:ext>
              </a:extLst>
            </p:cNvPr>
            <p:cNvSpPr/>
            <p:nvPr/>
          </p:nvSpPr>
          <p:spPr>
            <a:xfrm>
              <a:off x="7192804" y="273002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0E8C8325-5F9E-426D-931C-5F323DFA9D7F}"/>
                </a:ext>
              </a:extLst>
            </p:cNvPr>
            <p:cNvSpPr/>
            <p:nvPr/>
          </p:nvSpPr>
          <p:spPr>
            <a:xfrm>
              <a:off x="7778430" y="2768441"/>
              <a:ext cx="9525" cy="9525"/>
            </a:xfrm>
            <a:custGeom>
              <a:avLst/>
              <a:gdLst>
                <a:gd name="connsiteX0" fmla="*/ 10162 w 9525"/>
                <a:gd name="connsiteY0" fmla="*/ 7144 h 9525"/>
                <a:gd name="connsiteX1" fmla="*/ 1016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7144"/>
                  </a:moveTo>
                  <a:cubicBezTo>
                    <a:pt x="8257" y="7144"/>
                    <a:pt x="4447" y="7144"/>
                    <a:pt x="1016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9740B689-A046-4EA6-A2B2-2EA8E5C3B941}"/>
                </a:ext>
              </a:extLst>
            </p:cNvPr>
            <p:cNvSpPr/>
            <p:nvPr/>
          </p:nvSpPr>
          <p:spPr>
            <a:xfrm>
              <a:off x="7774781" y="27551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6194"/>
                    <a:pt x="9049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5BDA0858-2562-4E62-AF07-5F0E28B42523}"/>
                </a:ext>
              </a:extLst>
            </p:cNvPr>
            <p:cNvSpPr/>
            <p:nvPr/>
          </p:nvSpPr>
          <p:spPr>
            <a:xfrm>
              <a:off x="7769752" y="2758916"/>
              <a:ext cx="9525" cy="19050"/>
            </a:xfrm>
            <a:custGeom>
              <a:avLst/>
              <a:gdLst>
                <a:gd name="connsiteX0" fmla="*/ 7410 w 9525"/>
                <a:gd name="connsiteY0" fmla="*/ 11906 h 19050"/>
                <a:gd name="connsiteX1" fmla="*/ 8363 w 9525"/>
                <a:gd name="connsiteY1" fmla="*/ 7144 h 19050"/>
                <a:gd name="connsiteX2" fmla="*/ 7410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0" y="11906"/>
                  </a:moveTo>
                  <a:cubicBezTo>
                    <a:pt x="7410" y="10001"/>
                    <a:pt x="8363" y="9049"/>
                    <a:pt x="8363" y="7144"/>
                  </a:cubicBezTo>
                  <a:cubicBezTo>
                    <a:pt x="8363" y="9049"/>
                    <a:pt x="6458" y="10954"/>
                    <a:pt x="7410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A62FAA9B-BDA0-452A-A3E9-14AFA17B78D0}"/>
                </a:ext>
              </a:extLst>
            </p:cNvPr>
            <p:cNvSpPr/>
            <p:nvPr/>
          </p:nvSpPr>
          <p:spPr>
            <a:xfrm>
              <a:off x="7767399" y="2763531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A62EDD6D-8BA5-4FA0-BC81-938A7738D1A4}"/>
                </a:ext>
              </a:extLst>
            </p:cNvPr>
            <p:cNvSpPr/>
            <p:nvPr/>
          </p:nvSpPr>
          <p:spPr>
            <a:xfrm>
              <a:off x="7760732" y="276367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4E62B571-AE0D-4DCC-B2A4-C2903683C067}"/>
                </a:ext>
              </a:extLst>
            </p:cNvPr>
            <p:cNvSpPr/>
            <p:nvPr/>
          </p:nvSpPr>
          <p:spPr>
            <a:xfrm>
              <a:off x="7757636" y="2754609"/>
              <a:ext cx="19050" cy="19050"/>
            </a:xfrm>
            <a:custGeom>
              <a:avLst/>
              <a:gdLst>
                <a:gd name="connsiteX0" fmla="*/ 7144 w 19050"/>
                <a:gd name="connsiteY0" fmla="*/ 17166 h 19050"/>
                <a:gd name="connsiteX1" fmla="*/ 7144 w 19050"/>
                <a:gd name="connsiteY1" fmla="*/ 1716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166"/>
                  </a:moveTo>
                  <a:cubicBezTo>
                    <a:pt x="9049" y="21928"/>
                    <a:pt x="22384" y="-7599"/>
                    <a:pt x="7144" y="17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A43579D6-6EF7-4A3D-91E6-3AB5869881F2}"/>
                </a:ext>
              </a:extLst>
            </p:cNvPr>
            <p:cNvSpPr/>
            <p:nvPr/>
          </p:nvSpPr>
          <p:spPr>
            <a:xfrm>
              <a:off x="7761446" y="276325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DA4ED175-0D74-46ED-99DF-6E3BA82467E3}"/>
                </a:ext>
              </a:extLst>
            </p:cNvPr>
            <p:cNvSpPr/>
            <p:nvPr/>
          </p:nvSpPr>
          <p:spPr>
            <a:xfrm>
              <a:off x="7765256" y="276228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9049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A971FA75-C1C3-49F0-8ECE-C4751C72A141}"/>
                </a:ext>
              </a:extLst>
            </p:cNvPr>
            <p:cNvSpPr/>
            <p:nvPr/>
          </p:nvSpPr>
          <p:spPr>
            <a:xfrm>
              <a:off x="7748628" y="2756000"/>
              <a:ext cx="9525" cy="19050"/>
            </a:xfrm>
            <a:custGeom>
              <a:avLst/>
              <a:gdLst>
                <a:gd name="connsiteX0" fmla="*/ 9485 w 9525"/>
                <a:gd name="connsiteY0" fmla="*/ 15775 h 19050"/>
                <a:gd name="connsiteX1" fmla="*/ 9485 w 9525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5775"/>
                  </a:moveTo>
                  <a:cubicBezTo>
                    <a:pt x="10437" y="2440"/>
                    <a:pt x="3770" y="6250"/>
                    <a:pt x="9485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56DD5AF8-C0E2-42C2-B286-3834DF162BD2}"/>
                </a:ext>
              </a:extLst>
            </p:cNvPr>
            <p:cNvSpPr/>
            <p:nvPr/>
          </p:nvSpPr>
          <p:spPr>
            <a:xfrm>
              <a:off x="7744301" y="27512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726D3359-D87B-423D-A914-10CFAA6F3B33}"/>
                </a:ext>
              </a:extLst>
            </p:cNvPr>
            <p:cNvSpPr/>
            <p:nvPr/>
          </p:nvSpPr>
          <p:spPr>
            <a:xfrm>
              <a:off x="7731919" y="2754094"/>
              <a:ext cx="19050" cy="19050"/>
            </a:xfrm>
            <a:custGeom>
              <a:avLst/>
              <a:gdLst>
                <a:gd name="connsiteX0" fmla="*/ 7144 w 19050"/>
                <a:gd name="connsiteY0" fmla="*/ 15775 h 19050"/>
                <a:gd name="connsiteX1" fmla="*/ 7144 w 19050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775"/>
                  </a:moveTo>
                  <a:cubicBezTo>
                    <a:pt x="26194" y="6250"/>
                    <a:pt x="14764" y="2440"/>
                    <a:pt x="7144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7D2D8EAD-DCD5-46BB-9F31-F9D63F29A4EB}"/>
                </a:ext>
              </a:extLst>
            </p:cNvPr>
            <p:cNvSpPr/>
            <p:nvPr/>
          </p:nvSpPr>
          <p:spPr>
            <a:xfrm>
              <a:off x="7729466" y="2754428"/>
              <a:ext cx="9525" cy="9525"/>
            </a:xfrm>
            <a:custGeom>
              <a:avLst/>
              <a:gdLst>
                <a:gd name="connsiteX0" fmla="*/ 8644 w 9525"/>
                <a:gd name="connsiteY0" fmla="*/ 9727 h 9525"/>
                <a:gd name="connsiteX1" fmla="*/ 8644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9727"/>
                  </a:moveTo>
                  <a:cubicBezTo>
                    <a:pt x="4834" y="3059"/>
                    <a:pt x="9597" y="11632"/>
                    <a:pt x="8644" y="9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18820A0F-8022-4CAC-8EEF-EFE2658563B4}"/>
                </a:ext>
              </a:extLst>
            </p:cNvPr>
            <p:cNvSpPr/>
            <p:nvPr/>
          </p:nvSpPr>
          <p:spPr>
            <a:xfrm>
              <a:off x="7720936" y="2759214"/>
              <a:ext cx="9525" cy="19050"/>
            </a:xfrm>
            <a:custGeom>
              <a:avLst/>
              <a:gdLst>
                <a:gd name="connsiteX0" fmla="*/ 11459 w 9525"/>
                <a:gd name="connsiteY0" fmla="*/ 13513 h 19050"/>
                <a:gd name="connsiteX1" fmla="*/ 11459 w 9525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59" y="13513"/>
                  </a:moveTo>
                  <a:cubicBezTo>
                    <a:pt x="4792" y="-1727"/>
                    <a:pt x="6697" y="15418"/>
                    <a:pt x="11459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D1761934-F690-4E2A-AF4C-C26053FD5095}"/>
                </a:ext>
              </a:extLst>
            </p:cNvPr>
            <p:cNvSpPr/>
            <p:nvPr/>
          </p:nvSpPr>
          <p:spPr>
            <a:xfrm>
              <a:off x="7729061" y="27636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E0DD13B0-B1CD-43B3-A01C-216381413670}"/>
                </a:ext>
              </a:extLst>
            </p:cNvPr>
            <p:cNvSpPr/>
            <p:nvPr/>
          </p:nvSpPr>
          <p:spPr>
            <a:xfrm>
              <a:off x="7714774" y="27591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4BDAE628-1276-4D5C-AA8F-9E74F8D44CE3}"/>
                </a:ext>
              </a:extLst>
            </p:cNvPr>
            <p:cNvSpPr/>
            <p:nvPr/>
          </p:nvSpPr>
          <p:spPr>
            <a:xfrm>
              <a:off x="7716467" y="2764631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10001"/>
                    <a:pt x="9260" y="9049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6DF4C7EB-AE42-46D9-BE48-64D0F64A180F}"/>
                </a:ext>
              </a:extLst>
            </p:cNvPr>
            <p:cNvSpPr/>
            <p:nvPr/>
          </p:nvSpPr>
          <p:spPr>
            <a:xfrm>
              <a:off x="7633811" y="2757963"/>
              <a:ext cx="85725" cy="38100"/>
            </a:xfrm>
            <a:custGeom>
              <a:avLst/>
              <a:gdLst>
                <a:gd name="connsiteX0" fmla="*/ 7144 w 85725"/>
                <a:gd name="connsiteY0" fmla="*/ 17621 h 38100"/>
                <a:gd name="connsiteX1" fmla="*/ 85249 w 85725"/>
                <a:gd name="connsiteY1" fmla="*/ 7144 h 38100"/>
                <a:gd name="connsiteX2" fmla="*/ 7144 w 85725"/>
                <a:gd name="connsiteY2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38100">
                  <a:moveTo>
                    <a:pt x="7144" y="17621"/>
                  </a:moveTo>
                  <a:cubicBezTo>
                    <a:pt x="9049" y="55721"/>
                    <a:pt x="84296" y="7144"/>
                    <a:pt x="85249" y="7144"/>
                  </a:cubicBezTo>
                  <a:cubicBezTo>
                    <a:pt x="59531" y="11906"/>
                    <a:pt x="32861" y="15716"/>
                    <a:pt x="7144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6A13A517-BB0C-4829-8CFA-66CB4F7E11A7}"/>
                </a:ext>
              </a:extLst>
            </p:cNvPr>
            <p:cNvSpPr/>
            <p:nvPr/>
          </p:nvSpPr>
          <p:spPr>
            <a:xfrm>
              <a:off x="7642384" y="2764336"/>
              <a:ext cx="9525" cy="9525"/>
            </a:xfrm>
            <a:custGeom>
              <a:avLst/>
              <a:gdLst>
                <a:gd name="connsiteX0" fmla="*/ 7144 w 9525"/>
                <a:gd name="connsiteY0" fmla="*/ 9344 h 9525"/>
                <a:gd name="connsiteX1" fmla="*/ 7144 w 9525"/>
                <a:gd name="connsiteY1" fmla="*/ 9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4"/>
                  </a:moveTo>
                  <a:cubicBezTo>
                    <a:pt x="9049" y="5533"/>
                    <a:pt x="7144" y="7438"/>
                    <a:pt x="7144" y="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844EFC9F-C5D6-4472-B49B-7721B91B2537}"/>
                </a:ext>
              </a:extLst>
            </p:cNvPr>
            <p:cNvSpPr/>
            <p:nvPr/>
          </p:nvSpPr>
          <p:spPr>
            <a:xfrm>
              <a:off x="7633811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C5123618-678E-4EBC-8A4B-F1E84CC3C8E4}"/>
                </a:ext>
              </a:extLst>
            </p:cNvPr>
            <p:cNvSpPr/>
            <p:nvPr/>
          </p:nvSpPr>
          <p:spPr>
            <a:xfrm>
              <a:off x="7651352" y="2779447"/>
              <a:ext cx="9525" cy="9525"/>
            </a:xfrm>
            <a:custGeom>
              <a:avLst/>
              <a:gdLst>
                <a:gd name="connsiteX0" fmla="*/ 8653 w 9525"/>
                <a:gd name="connsiteY0" fmla="*/ 7567 h 9525"/>
                <a:gd name="connsiteX1" fmla="*/ 865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567"/>
                  </a:moveTo>
                  <a:cubicBezTo>
                    <a:pt x="7700" y="7567"/>
                    <a:pt x="5795" y="6615"/>
                    <a:pt x="8653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5DD61FEB-FFA1-4187-AF28-5ABF1EFAD83B}"/>
                </a:ext>
              </a:extLst>
            </p:cNvPr>
            <p:cNvSpPr/>
            <p:nvPr/>
          </p:nvSpPr>
          <p:spPr>
            <a:xfrm>
              <a:off x="7653814" y="2764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498CF508-8E1D-4261-89DF-6C59709FF9FC}"/>
                </a:ext>
              </a:extLst>
            </p:cNvPr>
            <p:cNvSpPr/>
            <p:nvPr/>
          </p:nvSpPr>
          <p:spPr>
            <a:xfrm>
              <a:off x="7672716" y="2763678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9196" y="9049"/>
                    <a:pt x="8244" y="8096"/>
                    <a:pt x="8244" y="7144"/>
                  </a:cubicBezTo>
                  <a:cubicBezTo>
                    <a:pt x="7291" y="7144"/>
                    <a:pt x="6339" y="9049"/>
                    <a:pt x="82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9AB2162E-54BA-43F6-B26A-0D943078698D}"/>
                </a:ext>
              </a:extLst>
            </p:cNvPr>
            <p:cNvSpPr/>
            <p:nvPr/>
          </p:nvSpPr>
          <p:spPr>
            <a:xfrm>
              <a:off x="7635257" y="2765583"/>
              <a:ext cx="9525" cy="9525"/>
            </a:xfrm>
            <a:custGeom>
              <a:avLst/>
              <a:gdLst>
                <a:gd name="connsiteX0" fmla="*/ 11413 w 9525"/>
                <a:gd name="connsiteY0" fmla="*/ 7144 h 9525"/>
                <a:gd name="connsiteX1" fmla="*/ 1141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3" y="7144"/>
                  </a:moveTo>
                  <a:cubicBezTo>
                    <a:pt x="9509" y="7144"/>
                    <a:pt x="2841" y="10954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79713FDE-932B-49C3-A7A9-24D4559DC119}"/>
                </a:ext>
              </a:extLst>
            </p:cNvPr>
            <p:cNvSpPr/>
            <p:nvPr/>
          </p:nvSpPr>
          <p:spPr>
            <a:xfrm>
              <a:off x="7587013" y="2768441"/>
              <a:ext cx="57150" cy="19050"/>
            </a:xfrm>
            <a:custGeom>
              <a:avLst/>
              <a:gdLst>
                <a:gd name="connsiteX0" fmla="*/ 7270 w 57150"/>
                <a:gd name="connsiteY0" fmla="*/ 14764 h 19050"/>
                <a:gd name="connsiteX1" fmla="*/ 51085 w 57150"/>
                <a:gd name="connsiteY1" fmla="*/ 7144 h 19050"/>
                <a:gd name="connsiteX2" fmla="*/ 7270 w 57150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70" y="14764"/>
                  </a:moveTo>
                  <a:cubicBezTo>
                    <a:pt x="8222" y="15716"/>
                    <a:pt x="53943" y="27146"/>
                    <a:pt x="51085" y="7144"/>
                  </a:cubicBezTo>
                  <a:cubicBezTo>
                    <a:pt x="51085" y="7144"/>
                    <a:pt x="4412" y="12859"/>
                    <a:pt x="7270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638626FB-298D-4C5A-AF27-030D119A678D}"/>
                </a:ext>
              </a:extLst>
            </p:cNvPr>
            <p:cNvSpPr/>
            <p:nvPr/>
          </p:nvSpPr>
          <p:spPr>
            <a:xfrm>
              <a:off x="7619524" y="27674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AA50F77F-DD0C-4EA8-9EF4-352770424DA5}"/>
                </a:ext>
              </a:extLst>
            </p:cNvPr>
            <p:cNvSpPr/>
            <p:nvPr/>
          </p:nvSpPr>
          <p:spPr>
            <a:xfrm>
              <a:off x="7555964" y="2764909"/>
              <a:ext cx="28575" cy="9525"/>
            </a:xfrm>
            <a:custGeom>
              <a:avLst/>
              <a:gdLst>
                <a:gd name="connsiteX0" fmla="*/ 25936 w 28575"/>
                <a:gd name="connsiteY0" fmla="*/ 9723 h 9525"/>
                <a:gd name="connsiteX1" fmla="*/ 25936 w 28575"/>
                <a:gd name="connsiteY1" fmla="*/ 97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5936" y="9723"/>
                  </a:moveTo>
                  <a:cubicBezTo>
                    <a:pt x="13554" y="1151"/>
                    <a:pt x="-9306" y="17343"/>
                    <a:pt x="25936" y="9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F03A2275-6BDA-4F7D-A9CD-676BF31DDEB4}"/>
                </a:ext>
              </a:extLst>
            </p:cNvPr>
            <p:cNvSpPr/>
            <p:nvPr/>
          </p:nvSpPr>
          <p:spPr>
            <a:xfrm>
              <a:off x="7583435" y="276653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2859"/>
                    <a:pt x="7990" y="8096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8C6A30C9-0FB8-4A1B-87DA-20437440B5CB}"/>
                </a:ext>
              </a:extLst>
            </p:cNvPr>
            <p:cNvSpPr/>
            <p:nvPr/>
          </p:nvSpPr>
          <p:spPr>
            <a:xfrm>
              <a:off x="7579846" y="2774855"/>
              <a:ext cx="9525" cy="9525"/>
            </a:xfrm>
            <a:custGeom>
              <a:avLst/>
              <a:gdLst>
                <a:gd name="connsiteX0" fmla="*/ 7769 w 9525"/>
                <a:gd name="connsiteY0" fmla="*/ 10255 h 9525"/>
                <a:gd name="connsiteX1" fmla="*/ 8722 w 9525"/>
                <a:gd name="connsiteY1" fmla="*/ 7397 h 9525"/>
                <a:gd name="connsiteX2" fmla="*/ 7769 w 9525"/>
                <a:gd name="connsiteY2" fmla="*/ 102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255"/>
                  </a:moveTo>
                  <a:cubicBezTo>
                    <a:pt x="7769" y="9302"/>
                    <a:pt x="8722" y="8350"/>
                    <a:pt x="8722" y="7397"/>
                  </a:cubicBezTo>
                  <a:cubicBezTo>
                    <a:pt x="6817" y="6445"/>
                    <a:pt x="6817" y="8350"/>
                    <a:pt x="7769" y="10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09503099-7203-4ED8-BFD8-E55A226F5406}"/>
                </a:ext>
              </a:extLst>
            </p:cNvPr>
            <p:cNvSpPr/>
            <p:nvPr/>
          </p:nvSpPr>
          <p:spPr>
            <a:xfrm>
              <a:off x="7557713" y="276082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9049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2A96C0DA-065B-46EF-98D0-D3E987902FD2}"/>
                </a:ext>
              </a:extLst>
            </p:cNvPr>
            <p:cNvSpPr/>
            <p:nvPr/>
          </p:nvSpPr>
          <p:spPr>
            <a:xfrm>
              <a:off x="7539514" y="2766530"/>
              <a:ext cx="19050" cy="19050"/>
            </a:xfrm>
            <a:custGeom>
              <a:avLst/>
              <a:gdLst>
                <a:gd name="connsiteX0" fmla="*/ 7144 w 19050"/>
                <a:gd name="connsiteY0" fmla="*/ 12864 h 19050"/>
                <a:gd name="connsiteX1" fmla="*/ 7144 w 19050"/>
                <a:gd name="connsiteY1" fmla="*/ 128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864"/>
                  </a:moveTo>
                  <a:cubicBezTo>
                    <a:pt x="25241" y="13817"/>
                    <a:pt x="14764" y="-471"/>
                    <a:pt x="7144" y="12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68729FF4-775C-485E-BA65-C11D7464F2DC}"/>
                </a:ext>
              </a:extLst>
            </p:cNvPr>
            <p:cNvSpPr/>
            <p:nvPr/>
          </p:nvSpPr>
          <p:spPr>
            <a:xfrm>
              <a:off x="7459504" y="2743613"/>
              <a:ext cx="76200" cy="28575"/>
            </a:xfrm>
            <a:custGeom>
              <a:avLst/>
              <a:gdLst>
                <a:gd name="connsiteX0" fmla="*/ 77629 w 76200"/>
                <a:gd name="connsiteY0" fmla="*/ 20541 h 28575"/>
                <a:gd name="connsiteX1" fmla="*/ 7144 w 76200"/>
                <a:gd name="connsiteY1" fmla="*/ 8159 h 28575"/>
                <a:gd name="connsiteX2" fmla="*/ 77629 w 76200"/>
                <a:gd name="connsiteY2" fmla="*/ 205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28575">
                  <a:moveTo>
                    <a:pt x="77629" y="20541"/>
                  </a:moveTo>
                  <a:cubicBezTo>
                    <a:pt x="61436" y="16731"/>
                    <a:pt x="26194" y="3396"/>
                    <a:pt x="7144" y="8159"/>
                  </a:cubicBezTo>
                  <a:cubicBezTo>
                    <a:pt x="52864" y="18636"/>
                    <a:pt x="73819" y="32924"/>
                    <a:pt x="77629" y="20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75A419F8-EBFE-48E4-ADDD-C7C58054ABA7}"/>
                </a:ext>
              </a:extLst>
            </p:cNvPr>
            <p:cNvSpPr/>
            <p:nvPr/>
          </p:nvSpPr>
          <p:spPr>
            <a:xfrm>
              <a:off x="7533799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B71823FF-3395-48E1-AEC7-592F8FC15115}"/>
                </a:ext>
              </a:extLst>
            </p:cNvPr>
            <p:cNvSpPr/>
            <p:nvPr/>
          </p:nvSpPr>
          <p:spPr>
            <a:xfrm>
              <a:off x="7458157" y="274462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8096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6C2CC0BA-9850-45DE-979B-831D52B526CA}"/>
                </a:ext>
              </a:extLst>
            </p:cNvPr>
            <p:cNvSpPr/>
            <p:nvPr/>
          </p:nvSpPr>
          <p:spPr>
            <a:xfrm>
              <a:off x="7540466" y="276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0727176D-4543-49C5-8B7D-8CFC1FAEA989}"/>
                </a:ext>
              </a:extLst>
            </p:cNvPr>
            <p:cNvSpPr/>
            <p:nvPr/>
          </p:nvSpPr>
          <p:spPr>
            <a:xfrm>
              <a:off x="7542767" y="275891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7F732547-4B4D-4587-A42F-886BEC4182DD}"/>
                </a:ext>
              </a:extLst>
            </p:cNvPr>
            <p:cNvSpPr/>
            <p:nvPr/>
          </p:nvSpPr>
          <p:spPr>
            <a:xfrm>
              <a:off x="7447121" y="2737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BA0678B3-B658-43DA-9981-4A141894B497}"/>
                </a:ext>
              </a:extLst>
            </p:cNvPr>
            <p:cNvSpPr/>
            <p:nvPr/>
          </p:nvSpPr>
          <p:spPr>
            <a:xfrm>
              <a:off x="7410926" y="272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4C70D7CA-117A-4236-A479-1A30B1EE40A0}"/>
                </a:ext>
              </a:extLst>
            </p:cNvPr>
            <p:cNvSpPr/>
            <p:nvPr/>
          </p:nvSpPr>
          <p:spPr>
            <a:xfrm>
              <a:off x="7321391" y="2717570"/>
              <a:ext cx="142875" cy="38100"/>
            </a:xfrm>
            <a:custGeom>
              <a:avLst/>
              <a:gdLst>
                <a:gd name="connsiteX0" fmla="*/ 7144 w 142875"/>
                <a:gd name="connsiteY0" fmla="*/ 7532 h 38100"/>
                <a:gd name="connsiteX1" fmla="*/ 140494 w 142875"/>
                <a:gd name="connsiteY1" fmla="*/ 27534 h 38100"/>
                <a:gd name="connsiteX2" fmla="*/ 7144 w 142875"/>
                <a:gd name="connsiteY2" fmla="*/ 753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532"/>
                  </a:moveTo>
                  <a:cubicBezTo>
                    <a:pt x="22384" y="2769"/>
                    <a:pt x="138589" y="43727"/>
                    <a:pt x="140494" y="27534"/>
                  </a:cubicBezTo>
                  <a:cubicBezTo>
                    <a:pt x="130969" y="30392"/>
                    <a:pt x="10001" y="18962"/>
                    <a:pt x="7144" y="7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97A54995-3CA6-44BF-AE29-EC5B61241B50}"/>
                </a:ext>
              </a:extLst>
            </p:cNvPr>
            <p:cNvSpPr/>
            <p:nvPr/>
          </p:nvSpPr>
          <p:spPr>
            <a:xfrm>
              <a:off x="7358327" y="2721017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E3FC1436-3B67-45BF-89F6-2F53483284A8}"/>
                </a:ext>
              </a:extLst>
            </p:cNvPr>
            <p:cNvSpPr/>
            <p:nvPr/>
          </p:nvSpPr>
          <p:spPr>
            <a:xfrm>
              <a:off x="7357030" y="27236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D9235C63-3B5A-47F6-B77F-0C6E966648C1}"/>
                </a:ext>
              </a:extLst>
            </p:cNvPr>
            <p:cNvSpPr/>
            <p:nvPr/>
          </p:nvSpPr>
          <p:spPr>
            <a:xfrm>
              <a:off x="7310914" y="271658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8096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76121466-1675-472E-9871-862FF1C65D7C}"/>
                </a:ext>
              </a:extLst>
            </p:cNvPr>
            <p:cNvSpPr/>
            <p:nvPr/>
          </p:nvSpPr>
          <p:spPr>
            <a:xfrm>
              <a:off x="7309961" y="271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DEDE7D1B-47DE-4CFD-ACFF-E86E2E973EDD}"/>
                </a:ext>
              </a:extLst>
            </p:cNvPr>
            <p:cNvSpPr/>
            <p:nvPr/>
          </p:nvSpPr>
          <p:spPr>
            <a:xfrm>
              <a:off x="7244223" y="2714148"/>
              <a:ext cx="76200" cy="19050"/>
            </a:xfrm>
            <a:custGeom>
              <a:avLst/>
              <a:gdLst>
                <a:gd name="connsiteX0" fmla="*/ 7159 w 76200"/>
                <a:gd name="connsiteY0" fmla="*/ 7144 h 19050"/>
                <a:gd name="connsiteX1" fmla="*/ 71930 w 76200"/>
                <a:gd name="connsiteY1" fmla="*/ 13811 h 19050"/>
                <a:gd name="connsiteX2" fmla="*/ 63357 w 76200"/>
                <a:gd name="connsiteY2" fmla="*/ 15716 h 19050"/>
                <a:gd name="connsiteX3" fmla="*/ 7159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59" y="7144"/>
                  </a:moveTo>
                  <a:cubicBezTo>
                    <a:pt x="6207" y="7144"/>
                    <a:pt x="49070" y="18574"/>
                    <a:pt x="71930" y="13811"/>
                  </a:cubicBezTo>
                  <a:cubicBezTo>
                    <a:pt x="62405" y="14764"/>
                    <a:pt x="59547" y="14764"/>
                    <a:pt x="63357" y="15716"/>
                  </a:cubicBezTo>
                  <a:cubicBezTo>
                    <a:pt x="67167" y="8096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1CE1D9D2-368D-4A04-A64A-E16DE05EA345}"/>
                </a:ext>
              </a:extLst>
            </p:cNvPr>
            <p:cNvSpPr/>
            <p:nvPr/>
          </p:nvSpPr>
          <p:spPr>
            <a:xfrm>
              <a:off x="7228026" y="2715792"/>
              <a:ext cx="9525" cy="9525"/>
            </a:xfrm>
            <a:custGeom>
              <a:avLst/>
              <a:gdLst>
                <a:gd name="connsiteX0" fmla="*/ 9069 w 9525"/>
                <a:gd name="connsiteY0" fmla="*/ 9310 h 9525"/>
                <a:gd name="connsiteX1" fmla="*/ 9069 w 9525"/>
                <a:gd name="connsiteY1" fmla="*/ 93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310"/>
                  </a:moveTo>
                  <a:cubicBezTo>
                    <a:pt x="8117" y="3595"/>
                    <a:pt x="5259" y="11215"/>
                    <a:pt x="9069" y="9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9E4C8067-7A00-4C7B-B0F7-75CDCD9EB403}"/>
                </a:ext>
              </a:extLst>
            </p:cNvPr>
            <p:cNvSpPr/>
            <p:nvPr/>
          </p:nvSpPr>
          <p:spPr>
            <a:xfrm>
              <a:off x="7203281" y="2708309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0479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8DD3A520-07FA-46F7-A3E6-F2B435D6FE78}"/>
                </a:ext>
              </a:extLst>
            </p:cNvPr>
            <p:cNvSpPr/>
            <p:nvPr/>
          </p:nvSpPr>
          <p:spPr>
            <a:xfrm>
              <a:off x="7200424" y="271764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20401309-8F6A-48B2-992E-34226AB2F3DF}"/>
                </a:ext>
              </a:extLst>
            </p:cNvPr>
            <p:cNvSpPr/>
            <p:nvPr/>
          </p:nvSpPr>
          <p:spPr>
            <a:xfrm>
              <a:off x="7243286" y="2404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1190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06254EE8-82A4-4220-A0E1-FA8B6BE49701}"/>
                </a:ext>
              </a:extLst>
            </p:cNvPr>
            <p:cNvSpPr/>
            <p:nvPr/>
          </p:nvSpPr>
          <p:spPr>
            <a:xfrm>
              <a:off x="7237571" y="241261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18574" y="2928"/>
                    <a:pt x="14764" y="6738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4BF64791-F57C-4B83-9875-8A61D5095187}"/>
                </a:ext>
              </a:extLst>
            </p:cNvPr>
            <p:cNvSpPr/>
            <p:nvPr/>
          </p:nvSpPr>
          <p:spPr>
            <a:xfrm>
              <a:off x="7242334" y="2422683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7144"/>
                    <a:pt x="7144" y="7144"/>
                  </a:cubicBezTo>
                  <a:cubicBezTo>
                    <a:pt x="9049" y="7144"/>
                    <a:pt x="11906" y="9049"/>
                    <a:pt x="119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2353BF1F-1B20-4BDD-B125-3401DFCA8841}"/>
                </a:ext>
              </a:extLst>
            </p:cNvPr>
            <p:cNvSpPr/>
            <p:nvPr/>
          </p:nvSpPr>
          <p:spPr>
            <a:xfrm>
              <a:off x="7248578" y="24255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285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4310EABE-8736-4744-A7DC-7C35D245E848}"/>
                </a:ext>
              </a:extLst>
            </p:cNvPr>
            <p:cNvSpPr/>
            <p:nvPr/>
          </p:nvSpPr>
          <p:spPr>
            <a:xfrm>
              <a:off x="724995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8096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0928C392-0BA4-4DD4-97E3-7EAD9B87FD51}"/>
                </a:ext>
              </a:extLst>
            </p:cNvPr>
            <p:cNvSpPr/>
            <p:nvPr/>
          </p:nvSpPr>
          <p:spPr>
            <a:xfrm>
              <a:off x="7241416" y="2432577"/>
              <a:ext cx="19050" cy="19050"/>
            </a:xfrm>
            <a:custGeom>
              <a:avLst/>
              <a:gdLst>
                <a:gd name="connsiteX0" fmla="*/ 17586 w 19050"/>
                <a:gd name="connsiteY0" fmla="*/ 18205 h 19050"/>
                <a:gd name="connsiteX1" fmla="*/ 17586 w 19050"/>
                <a:gd name="connsiteY1" fmla="*/ 182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586" y="18205"/>
                  </a:moveTo>
                  <a:cubicBezTo>
                    <a:pt x="22349" y="14395"/>
                    <a:pt x="-8131" y="-4655"/>
                    <a:pt x="17586" y="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3D5066C2-8E2E-499B-B39F-AE203B991264}"/>
                </a:ext>
              </a:extLst>
            </p:cNvPr>
            <p:cNvSpPr/>
            <p:nvPr/>
          </p:nvSpPr>
          <p:spPr>
            <a:xfrm>
              <a:off x="7249530" y="2436018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cubicBezTo>
                    <a:pt x="7567" y="8096"/>
                    <a:pt x="7567" y="8096"/>
                    <a:pt x="7567" y="7144"/>
                  </a:cubicBez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C130FDB3-0967-4835-B891-47E39F01D9D4}"/>
                </a:ext>
              </a:extLst>
            </p:cNvPr>
            <p:cNvSpPr/>
            <p:nvPr/>
          </p:nvSpPr>
          <p:spPr>
            <a:xfrm>
              <a:off x="7247609" y="2429747"/>
              <a:ext cx="9525" cy="9525"/>
            </a:xfrm>
            <a:custGeom>
              <a:avLst/>
              <a:gdLst>
                <a:gd name="connsiteX0" fmla="*/ 9488 w 9525"/>
                <a:gd name="connsiteY0" fmla="*/ 8653 h 9525"/>
                <a:gd name="connsiteX1" fmla="*/ 9488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8653"/>
                  </a:moveTo>
                  <a:cubicBezTo>
                    <a:pt x="8536" y="7700"/>
                    <a:pt x="4726" y="5795"/>
                    <a:pt x="9488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548E22A3-6CC1-4583-970F-C62405B4A4C1}"/>
                </a:ext>
              </a:extLst>
            </p:cNvPr>
            <p:cNvSpPr/>
            <p:nvPr/>
          </p:nvSpPr>
          <p:spPr>
            <a:xfrm>
              <a:off x="7243756" y="2454006"/>
              <a:ext cx="19050" cy="9525"/>
            </a:xfrm>
            <a:custGeom>
              <a:avLst/>
              <a:gdLst>
                <a:gd name="connsiteX0" fmla="*/ 16199 w 19050"/>
                <a:gd name="connsiteY0" fmla="*/ 7253 h 9525"/>
                <a:gd name="connsiteX1" fmla="*/ 16199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6199" y="7253"/>
                  </a:moveTo>
                  <a:cubicBezTo>
                    <a:pt x="-946" y="6301"/>
                    <a:pt x="10484" y="12016"/>
                    <a:pt x="16199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ECC8F7E1-2A00-4C38-9970-8888C7F243D4}"/>
                </a:ext>
              </a:extLst>
            </p:cNvPr>
            <p:cNvSpPr/>
            <p:nvPr/>
          </p:nvSpPr>
          <p:spPr>
            <a:xfrm>
              <a:off x="7239476" y="2463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12B18AC3-E049-4691-A60F-78B09B5B4AD0}"/>
                </a:ext>
              </a:extLst>
            </p:cNvPr>
            <p:cNvSpPr/>
            <p:nvPr/>
          </p:nvSpPr>
          <p:spPr>
            <a:xfrm>
              <a:off x="7240503" y="2468143"/>
              <a:ext cx="19050" cy="28575"/>
            </a:xfrm>
            <a:custGeom>
              <a:avLst/>
              <a:gdLst>
                <a:gd name="connsiteX0" fmla="*/ 19452 w 19050"/>
                <a:gd name="connsiteY0" fmla="*/ 24549 h 28575"/>
                <a:gd name="connsiteX1" fmla="*/ 19452 w 19050"/>
                <a:gd name="connsiteY1" fmla="*/ 245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9452" y="24549"/>
                  </a:moveTo>
                  <a:cubicBezTo>
                    <a:pt x="7069" y="-4026"/>
                    <a:pt x="-551" y="7404"/>
                    <a:pt x="19452" y="245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4D5BD8BC-7CBE-4F58-BEBD-C3C835E5917A}"/>
                </a:ext>
              </a:extLst>
            </p:cNvPr>
            <p:cNvSpPr/>
            <p:nvPr/>
          </p:nvSpPr>
          <p:spPr>
            <a:xfrm>
              <a:off x="7244930" y="2487344"/>
              <a:ext cx="9525" cy="9525"/>
            </a:xfrm>
            <a:custGeom>
              <a:avLst/>
              <a:gdLst>
                <a:gd name="connsiteX0" fmla="*/ 9310 w 9525"/>
                <a:gd name="connsiteY0" fmla="*/ 7253 h 9525"/>
                <a:gd name="connsiteX1" fmla="*/ 9310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53"/>
                  </a:moveTo>
                  <a:cubicBezTo>
                    <a:pt x="3595" y="12016"/>
                    <a:pt x="11215" y="6301"/>
                    <a:pt x="9310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DB40658B-B703-4B6C-BEBF-591AC5178438}"/>
                </a:ext>
              </a:extLst>
            </p:cNvPr>
            <p:cNvSpPr/>
            <p:nvPr/>
          </p:nvSpPr>
          <p:spPr>
            <a:xfrm>
              <a:off x="7256601" y="2496978"/>
              <a:ext cx="9525" cy="19050"/>
            </a:xfrm>
            <a:custGeom>
              <a:avLst/>
              <a:gdLst>
                <a:gd name="connsiteX0" fmla="*/ 9068 w 9525"/>
                <a:gd name="connsiteY0" fmla="*/ 7144 h 19050"/>
                <a:gd name="connsiteX1" fmla="*/ 906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8" y="7144"/>
                  </a:moveTo>
                  <a:cubicBezTo>
                    <a:pt x="2401" y="16669"/>
                    <a:pt x="15736" y="19526"/>
                    <a:pt x="90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D9FB729C-A1BC-4F00-9356-4EF56F9FFFC2}"/>
                </a:ext>
              </a:extLst>
            </p:cNvPr>
            <p:cNvSpPr/>
            <p:nvPr/>
          </p:nvSpPr>
          <p:spPr>
            <a:xfrm>
              <a:off x="7254716" y="24874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7144" y="10001"/>
                  </a:cubicBezTo>
                  <a:cubicBezTo>
                    <a:pt x="8096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03C66CEA-66B6-49F0-B7A0-751E4290C81C}"/>
                </a:ext>
              </a:extLst>
            </p:cNvPr>
            <p:cNvSpPr/>
            <p:nvPr/>
          </p:nvSpPr>
          <p:spPr>
            <a:xfrm>
              <a:off x="7258526" y="251317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B488AA0A-6CBF-4E3B-8971-AC838C131786}"/>
                </a:ext>
              </a:extLst>
            </p:cNvPr>
            <p:cNvSpPr/>
            <p:nvPr/>
          </p:nvSpPr>
          <p:spPr>
            <a:xfrm>
              <a:off x="7262336" y="2508324"/>
              <a:ext cx="9525" cy="9525"/>
            </a:xfrm>
            <a:custGeom>
              <a:avLst/>
              <a:gdLst>
                <a:gd name="connsiteX0" fmla="*/ 7144 w 9525"/>
                <a:gd name="connsiteY0" fmla="*/ 7228 h 9525"/>
                <a:gd name="connsiteX1" fmla="*/ 71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28"/>
                  </a:moveTo>
                  <a:cubicBezTo>
                    <a:pt x="14764" y="13895"/>
                    <a:pt x="8096" y="6275"/>
                    <a:pt x="71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318D195B-5270-45B3-BE82-0B95A4CF0CC5}"/>
                </a:ext>
              </a:extLst>
            </p:cNvPr>
            <p:cNvSpPr/>
            <p:nvPr/>
          </p:nvSpPr>
          <p:spPr>
            <a:xfrm>
              <a:off x="7261384" y="2515076"/>
              <a:ext cx="152400" cy="38100"/>
            </a:xfrm>
            <a:custGeom>
              <a:avLst/>
              <a:gdLst>
                <a:gd name="connsiteX0" fmla="*/ 150019 w 152400"/>
                <a:gd name="connsiteY0" fmla="*/ 31909 h 38100"/>
                <a:gd name="connsiteX1" fmla="*/ 10954 w 152400"/>
                <a:gd name="connsiteY1" fmla="*/ 7144 h 38100"/>
                <a:gd name="connsiteX2" fmla="*/ 7144 w 152400"/>
                <a:gd name="connsiteY2" fmla="*/ 12859 h 38100"/>
                <a:gd name="connsiteX3" fmla="*/ 150019 w 1524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8100">
                  <a:moveTo>
                    <a:pt x="150019" y="31909"/>
                  </a:moveTo>
                  <a:cubicBezTo>
                    <a:pt x="146209" y="3334"/>
                    <a:pt x="30004" y="34766"/>
                    <a:pt x="10954" y="7144"/>
                  </a:cubicBezTo>
                  <a:cubicBezTo>
                    <a:pt x="15716" y="15716"/>
                    <a:pt x="13811" y="17621"/>
                    <a:pt x="7144" y="12859"/>
                  </a:cubicBezTo>
                  <a:cubicBezTo>
                    <a:pt x="26194" y="42386"/>
                    <a:pt x="148114" y="31909"/>
                    <a:pt x="15001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A12BC676-EC01-4498-9ADB-DCF201C15112}"/>
                </a:ext>
              </a:extLst>
            </p:cNvPr>
            <p:cNvSpPr/>
            <p:nvPr/>
          </p:nvSpPr>
          <p:spPr>
            <a:xfrm>
              <a:off x="7386983" y="2541746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5369" y="10954"/>
                    <a:pt x="9179" y="9049"/>
                    <a:pt x="822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DE74DCB2-2964-4536-AA09-36CA20665E77}"/>
                </a:ext>
              </a:extLst>
            </p:cNvPr>
            <p:cNvSpPr/>
            <p:nvPr/>
          </p:nvSpPr>
          <p:spPr>
            <a:xfrm>
              <a:off x="7404259" y="2539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4A65BFC1-0816-4C4F-8D9E-AE2757EA8548}"/>
                </a:ext>
              </a:extLst>
            </p:cNvPr>
            <p:cNvSpPr/>
            <p:nvPr/>
          </p:nvSpPr>
          <p:spPr>
            <a:xfrm>
              <a:off x="7371874" y="2528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C6ED1504-C5BF-4CF0-964D-87B0AD283A78}"/>
                </a:ext>
              </a:extLst>
            </p:cNvPr>
            <p:cNvSpPr/>
            <p:nvPr/>
          </p:nvSpPr>
          <p:spPr>
            <a:xfrm>
              <a:off x="7364254" y="2538888"/>
              <a:ext cx="9525" cy="9525"/>
            </a:xfrm>
            <a:custGeom>
              <a:avLst/>
              <a:gdLst>
                <a:gd name="connsiteX0" fmla="*/ 10954 w 9525"/>
                <a:gd name="connsiteY0" fmla="*/ 10954 h 9525"/>
                <a:gd name="connsiteX1" fmla="*/ 7144 w 9525"/>
                <a:gd name="connsiteY1" fmla="*/ 7144 h 9525"/>
                <a:gd name="connsiteX2" fmla="*/ 1095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954"/>
                  </a:moveTo>
                  <a:cubicBezTo>
                    <a:pt x="10001" y="10001"/>
                    <a:pt x="8096" y="9049"/>
                    <a:pt x="7144" y="7144"/>
                  </a:cubicBezTo>
                  <a:cubicBezTo>
                    <a:pt x="7144" y="9049"/>
                    <a:pt x="7144" y="10001"/>
                    <a:pt x="10954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B46C5867-706B-4420-A9AC-79A2518A4E39}"/>
                </a:ext>
              </a:extLst>
            </p:cNvPr>
            <p:cNvSpPr/>
            <p:nvPr/>
          </p:nvSpPr>
          <p:spPr>
            <a:xfrm>
              <a:off x="7332821" y="25388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9049" y="10001"/>
                    <a:pt x="10001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C2C6AEBC-118C-4330-A49B-AD9E1C6255F6}"/>
                </a:ext>
              </a:extLst>
            </p:cNvPr>
            <p:cNvSpPr/>
            <p:nvPr/>
          </p:nvSpPr>
          <p:spPr>
            <a:xfrm>
              <a:off x="7394734" y="2540773"/>
              <a:ext cx="19050" cy="9525"/>
            </a:xfrm>
            <a:custGeom>
              <a:avLst/>
              <a:gdLst>
                <a:gd name="connsiteX0" fmla="*/ 7144 w 19050"/>
                <a:gd name="connsiteY0" fmla="*/ 9069 h 9525"/>
                <a:gd name="connsiteX1" fmla="*/ 7144 w 19050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069"/>
                  </a:moveTo>
                  <a:cubicBezTo>
                    <a:pt x="9049" y="8117"/>
                    <a:pt x="20479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42292277-685C-461C-AC3A-42AE91D43870}"/>
                </a:ext>
              </a:extLst>
            </p:cNvPr>
            <p:cNvSpPr/>
            <p:nvPr/>
          </p:nvSpPr>
          <p:spPr>
            <a:xfrm>
              <a:off x="7408069" y="2522854"/>
              <a:ext cx="85725" cy="19050"/>
            </a:xfrm>
            <a:custGeom>
              <a:avLst/>
              <a:gdLst>
                <a:gd name="connsiteX0" fmla="*/ 79534 w 85725"/>
                <a:gd name="connsiteY0" fmla="*/ 10796 h 19050"/>
                <a:gd name="connsiteX1" fmla="*/ 7144 w 85725"/>
                <a:gd name="connsiteY1" fmla="*/ 18416 h 19050"/>
                <a:gd name="connsiteX2" fmla="*/ 79534 w 85725"/>
                <a:gd name="connsiteY2" fmla="*/ 107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96"/>
                  </a:moveTo>
                  <a:cubicBezTo>
                    <a:pt x="69056" y="-634"/>
                    <a:pt x="14764" y="18416"/>
                    <a:pt x="7144" y="18416"/>
                  </a:cubicBezTo>
                  <a:cubicBezTo>
                    <a:pt x="35719" y="25083"/>
                    <a:pt x="77629" y="9843"/>
                    <a:pt x="79534" y="107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E5111CAB-6654-4DD3-8267-68B90209889E}"/>
                </a:ext>
              </a:extLst>
            </p:cNvPr>
            <p:cNvSpPr/>
            <p:nvPr/>
          </p:nvSpPr>
          <p:spPr>
            <a:xfrm>
              <a:off x="7428071" y="25369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7908E810-D005-4441-9C51-75289EBBE03A}"/>
                </a:ext>
              </a:extLst>
            </p:cNvPr>
            <p:cNvSpPr/>
            <p:nvPr/>
          </p:nvSpPr>
          <p:spPr>
            <a:xfrm>
              <a:off x="7493552" y="2522696"/>
              <a:ext cx="57150" cy="19050"/>
            </a:xfrm>
            <a:custGeom>
              <a:avLst/>
              <a:gdLst>
                <a:gd name="connsiteX0" fmla="*/ 17863 w 57150"/>
                <a:gd name="connsiteY0" fmla="*/ 16669 h 19050"/>
                <a:gd name="connsiteX1" fmla="*/ 52153 w 57150"/>
                <a:gd name="connsiteY1" fmla="*/ 7144 h 19050"/>
                <a:gd name="connsiteX2" fmla="*/ 10243 w 57150"/>
                <a:gd name="connsiteY2" fmla="*/ 8096 h 19050"/>
                <a:gd name="connsiteX3" fmla="*/ 17863 w 57150"/>
                <a:gd name="connsiteY3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17863" y="16669"/>
                  </a:moveTo>
                  <a:cubicBezTo>
                    <a:pt x="28341" y="19526"/>
                    <a:pt x="38818" y="9049"/>
                    <a:pt x="52153" y="7144"/>
                  </a:cubicBezTo>
                  <a:cubicBezTo>
                    <a:pt x="60725" y="10001"/>
                    <a:pt x="8338" y="8096"/>
                    <a:pt x="10243" y="8096"/>
                  </a:cubicBezTo>
                  <a:cubicBezTo>
                    <a:pt x="6433" y="22384"/>
                    <a:pt x="3575" y="19526"/>
                    <a:pt x="17863" y="16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AE4B3061-2F3A-41BA-B990-7B847B2E8EA3}"/>
                </a:ext>
              </a:extLst>
            </p:cNvPr>
            <p:cNvSpPr/>
            <p:nvPr/>
          </p:nvSpPr>
          <p:spPr>
            <a:xfrm>
              <a:off x="7488079" y="2532844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904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F99FABEC-0ABF-486F-AEAE-5CE02B10D1D0}"/>
                </a:ext>
              </a:extLst>
            </p:cNvPr>
            <p:cNvSpPr/>
            <p:nvPr/>
          </p:nvSpPr>
          <p:spPr>
            <a:xfrm>
              <a:off x="748998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9049"/>
                    <a:pt x="7144" y="10001"/>
                  </a:cubicBezTo>
                  <a:cubicBezTo>
                    <a:pt x="10954" y="11906"/>
                    <a:pt x="10954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797A7923-249E-447D-BABF-578B28EC7F4B}"/>
                </a:ext>
              </a:extLst>
            </p:cNvPr>
            <p:cNvSpPr/>
            <p:nvPr/>
          </p:nvSpPr>
          <p:spPr>
            <a:xfrm>
              <a:off x="7530941" y="25341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9049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57688957-A9E3-4A6F-A90D-81C082F98B1A}"/>
                </a:ext>
              </a:extLst>
            </p:cNvPr>
            <p:cNvSpPr/>
            <p:nvPr/>
          </p:nvSpPr>
          <p:spPr>
            <a:xfrm>
              <a:off x="7545641" y="2520791"/>
              <a:ext cx="28575" cy="19050"/>
            </a:xfrm>
            <a:custGeom>
              <a:avLst/>
              <a:gdLst>
                <a:gd name="connsiteX0" fmla="*/ 21971 w 28575"/>
                <a:gd name="connsiteY0" fmla="*/ 7144 h 19050"/>
                <a:gd name="connsiteX1" fmla="*/ 21971 w 2857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21971" y="7144"/>
                  </a:moveTo>
                  <a:cubicBezTo>
                    <a:pt x="-6604" y="10001"/>
                    <a:pt x="13399" y="21431"/>
                    <a:pt x="2197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446BB9F5-856B-4888-9EBD-50976CA2DCF4}"/>
                </a:ext>
              </a:extLst>
            </p:cNvPr>
            <p:cNvSpPr/>
            <p:nvPr/>
          </p:nvSpPr>
          <p:spPr>
            <a:xfrm>
              <a:off x="7562778" y="2488406"/>
              <a:ext cx="114300" cy="57150"/>
            </a:xfrm>
            <a:custGeom>
              <a:avLst/>
              <a:gdLst>
                <a:gd name="connsiteX0" fmla="*/ 24837 w 114300"/>
                <a:gd name="connsiteY0" fmla="*/ 51911 h 57150"/>
                <a:gd name="connsiteX1" fmla="*/ 109610 w 114300"/>
                <a:gd name="connsiteY1" fmla="*/ 52864 h 57150"/>
                <a:gd name="connsiteX2" fmla="*/ 83892 w 114300"/>
                <a:gd name="connsiteY2" fmla="*/ 7144 h 57150"/>
                <a:gd name="connsiteX3" fmla="*/ 98180 w 114300"/>
                <a:gd name="connsiteY3" fmla="*/ 47149 h 57150"/>
                <a:gd name="connsiteX4" fmla="*/ 97228 w 114300"/>
                <a:gd name="connsiteY4" fmla="*/ 47149 h 57150"/>
                <a:gd name="connsiteX5" fmla="*/ 13407 w 114300"/>
                <a:gd name="connsiteY5" fmla="*/ 42386 h 57150"/>
                <a:gd name="connsiteX6" fmla="*/ 24837 w 114300"/>
                <a:gd name="connsiteY6" fmla="*/ 519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24837" y="51911"/>
                  </a:moveTo>
                  <a:cubicBezTo>
                    <a:pt x="54365" y="52864"/>
                    <a:pt x="65795" y="50006"/>
                    <a:pt x="109610" y="52864"/>
                  </a:cubicBezTo>
                  <a:cubicBezTo>
                    <a:pt x="111515" y="50959"/>
                    <a:pt x="87703" y="10954"/>
                    <a:pt x="83892" y="7144"/>
                  </a:cubicBezTo>
                  <a:cubicBezTo>
                    <a:pt x="85797" y="10954"/>
                    <a:pt x="88655" y="37624"/>
                    <a:pt x="98180" y="47149"/>
                  </a:cubicBezTo>
                  <a:cubicBezTo>
                    <a:pt x="87703" y="40481"/>
                    <a:pt x="87703" y="40481"/>
                    <a:pt x="97228" y="47149"/>
                  </a:cubicBezTo>
                  <a:cubicBezTo>
                    <a:pt x="89607" y="50006"/>
                    <a:pt x="12455" y="42386"/>
                    <a:pt x="13407" y="42386"/>
                  </a:cubicBezTo>
                  <a:cubicBezTo>
                    <a:pt x="-5643" y="54769"/>
                    <a:pt x="24837" y="51911"/>
                    <a:pt x="2483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66A01FAA-0567-4EA3-8BAC-5942BEFE02A3}"/>
                </a:ext>
              </a:extLst>
            </p:cNvPr>
            <p:cNvSpPr/>
            <p:nvPr/>
          </p:nvSpPr>
          <p:spPr>
            <a:xfrm>
              <a:off x="756999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E58976A3-B86F-4AA1-8585-2BD70BFF93FD}"/>
                </a:ext>
              </a:extLst>
            </p:cNvPr>
            <p:cNvSpPr/>
            <p:nvPr/>
          </p:nvSpPr>
          <p:spPr>
            <a:xfrm>
              <a:off x="7638488" y="2487453"/>
              <a:ext cx="9525" cy="9525"/>
            </a:xfrm>
            <a:custGeom>
              <a:avLst/>
              <a:gdLst>
                <a:gd name="connsiteX0" fmla="*/ 9135 w 9525"/>
                <a:gd name="connsiteY0" fmla="*/ 9049 h 9525"/>
                <a:gd name="connsiteX1" fmla="*/ 8182 w 9525"/>
                <a:gd name="connsiteY1" fmla="*/ 7144 h 9525"/>
                <a:gd name="connsiteX2" fmla="*/ 913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9049"/>
                  </a:moveTo>
                  <a:cubicBezTo>
                    <a:pt x="9135" y="8096"/>
                    <a:pt x="8182" y="8096"/>
                    <a:pt x="8182" y="7144"/>
                  </a:cubicBezTo>
                  <a:cubicBezTo>
                    <a:pt x="6277" y="7144"/>
                    <a:pt x="7230" y="7144"/>
                    <a:pt x="913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674C7934-7227-457C-804B-942DBAD56E67}"/>
                </a:ext>
              </a:extLst>
            </p:cNvPr>
            <p:cNvSpPr/>
            <p:nvPr/>
          </p:nvSpPr>
          <p:spPr>
            <a:xfrm>
              <a:off x="7560469" y="2525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9D37B59F-10C5-4B92-AEE7-F93C0D0D17A6}"/>
                </a:ext>
              </a:extLst>
            </p:cNvPr>
            <p:cNvSpPr/>
            <p:nvPr/>
          </p:nvSpPr>
          <p:spPr>
            <a:xfrm>
              <a:off x="7555706" y="25337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7F5E2AC9-D374-4EB3-9BFE-1247B0148A5E}"/>
                </a:ext>
              </a:extLst>
            </p:cNvPr>
            <p:cNvSpPr/>
            <p:nvPr/>
          </p:nvSpPr>
          <p:spPr>
            <a:xfrm>
              <a:off x="7630001" y="2467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7977F7E4-FACE-4E7F-BBD9-EDFA2BCA1A56}"/>
                </a:ext>
              </a:extLst>
            </p:cNvPr>
            <p:cNvSpPr/>
            <p:nvPr/>
          </p:nvSpPr>
          <p:spPr>
            <a:xfrm>
              <a:off x="7606189" y="2411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FCAEE83E-F828-4F09-BF6C-202533DBEA41}"/>
                </a:ext>
              </a:extLst>
            </p:cNvPr>
            <p:cNvSpPr/>
            <p:nvPr/>
          </p:nvSpPr>
          <p:spPr>
            <a:xfrm>
              <a:off x="7444760" y="2389178"/>
              <a:ext cx="219075" cy="104775"/>
            </a:xfrm>
            <a:custGeom>
              <a:avLst/>
              <a:gdLst>
                <a:gd name="connsiteX0" fmla="*/ 15220 w 219075"/>
                <a:gd name="connsiteY0" fmla="*/ 17789 h 104775"/>
                <a:gd name="connsiteX1" fmla="*/ 128568 w 219075"/>
                <a:gd name="connsiteY1" fmla="*/ 15884 h 104775"/>
                <a:gd name="connsiteX2" fmla="*/ 180003 w 219075"/>
                <a:gd name="connsiteY2" fmla="*/ 58746 h 104775"/>
                <a:gd name="connsiteX3" fmla="*/ 164763 w 219075"/>
                <a:gd name="connsiteY3" fmla="*/ 54936 h 104775"/>
                <a:gd name="connsiteX4" fmla="*/ 196195 w 219075"/>
                <a:gd name="connsiteY4" fmla="*/ 104466 h 104775"/>
                <a:gd name="connsiteX5" fmla="*/ 15220 w 219075"/>
                <a:gd name="connsiteY5" fmla="*/ 177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04775">
                  <a:moveTo>
                    <a:pt x="15220" y="17789"/>
                  </a:moveTo>
                  <a:cubicBezTo>
                    <a:pt x="-27642" y="30171"/>
                    <a:pt x="113328" y="18741"/>
                    <a:pt x="128568" y="15884"/>
                  </a:cubicBezTo>
                  <a:cubicBezTo>
                    <a:pt x="131425" y="21599"/>
                    <a:pt x="160000" y="30171"/>
                    <a:pt x="180003" y="58746"/>
                  </a:cubicBezTo>
                  <a:cubicBezTo>
                    <a:pt x="175240" y="64461"/>
                    <a:pt x="170478" y="62556"/>
                    <a:pt x="164763" y="54936"/>
                  </a:cubicBezTo>
                  <a:cubicBezTo>
                    <a:pt x="178098" y="65414"/>
                    <a:pt x="173335" y="93989"/>
                    <a:pt x="196195" y="104466"/>
                  </a:cubicBezTo>
                  <a:cubicBezTo>
                    <a:pt x="287635" y="82559"/>
                    <a:pt x="-16212" y="-26979"/>
                    <a:pt x="15220" y="177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E9BE1B58-3DF6-4141-94DA-A78144A73567}"/>
                </a:ext>
              </a:extLst>
            </p:cNvPr>
            <p:cNvSpPr/>
            <p:nvPr/>
          </p:nvSpPr>
          <p:spPr>
            <a:xfrm>
              <a:off x="7514106" y="2398431"/>
              <a:ext cx="9525" cy="9525"/>
            </a:xfrm>
            <a:custGeom>
              <a:avLst/>
              <a:gdLst>
                <a:gd name="connsiteX0" fmla="*/ 11597 w 9525"/>
                <a:gd name="connsiteY0" fmla="*/ 9488 h 9525"/>
                <a:gd name="connsiteX1" fmla="*/ 1159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9488"/>
                  </a:moveTo>
                  <a:cubicBezTo>
                    <a:pt x="2072" y="4726"/>
                    <a:pt x="10644" y="8536"/>
                    <a:pt x="11597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3B71E43E-F837-4208-AE83-0053D0223A7F}"/>
                </a:ext>
              </a:extLst>
            </p:cNvPr>
            <p:cNvSpPr/>
            <p:nvPr/>
          </p:nvSpPr>
          <p:spPr>
            <a:xfrm>
              <a:off x="7512823" y="24007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8096"/>
                    <a:pt x="8117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8696D818-76F6-4822-8233-39C8150CB540}"/>
                </a:ext>
              </a:extLst>
            </p:cNvPr>
            <p:cNvSpPr/>
            <p:nvPr/>
          </p:nvSpPr>
          <p:spPr>
            <a:xfrm>
              <a:off x="7434739" y="2400352"/>
              <a:ext cx="9525" cy="9525"/>
            </a:xfrm>
            <a:custGeom>
              <a:avLst/>
              <a:gdLst>
                <a:gd name="connsiteX0" fmla="*/ 10954 w 9525"/>
                <a:gd name="connsiteY0" fmla="*/ 7567 h 9525"/>
                <a:gd name="connsiteX1" fmla="*/ 7144 w 9525"/>
                <a:gd name="connsiteY1" fmla="*/ 7567 h 9525"/>
                <a:gd name="connsiteX2" fmla="*/ 1095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567"/>
                  </a:moveTo>
                  <a:cubicBezTo>
                    <a:pt x="10001" y="7567"/>
                    <a:pt x="8096" y="6615"/>
                    <a:pt x="7144" y="7567"/>
                  </a:cubicBezTo>
                  <a:cubicBezTo>
                    <a:pt x="8096" y="8520"/>
                    <a:pt x="10001" y="8520"/>
                    <a:pt x="1095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E321385B-5668-4FD5-B01F-034A02F050C3}"/>
                </a:ext>
              </a:extLst>
            </p:cNvPr>
            <p:cNvSpPr/>
            <p:nvPr/>
          </p:nvSpPr>
          <p:spPr>
            <a:xfrm>
              <a:off x="7433786" y="2402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9B90ED57-AA8E-4835-9630-B88691153B77}"/>
                </a:ext>
              </a:extLst>
            </p:cNvPr>
            <p:cNvSpPr/>
            <p:nvPr/>
          </p:nvSpPr>
          <p:spPr>
            <a:xfrm>
              <a:off x="7324311" y="2404586"/>
              <a:ext cx="114300" cy="9525"/>
            </a:xfrm>
            <a:custGeom>
              <a:avLst/>
              <a:gdLst>
                <a:gd name="connsiteX0" fmla="*/ 8034 w 114300"/>
                <a:gd name="connsiteY0" fmla="*/ 10001 h 9525"/>
                <a:gd name="connsiteX1" fmla="*/ 115667 w 114300"/>
                <a:gd name="connsiteY1" fmla="*/ 7144 h 9525"/>
                <a:gd name="connsiteX2" fmla="*/ 102332 w 114300"/>
                <a:gd name="connsiteY2" fmla="*/ 10001 h 9525"/>
                <a:gd name="connsiteX3" fmla="*/ 8034 w 114300"/>
                <a:gd name="connsiteY3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9525">
                  <a:moveTo>
                    <a:pt x="8034" y="10001"/>
                  </a:moveTo>
                  <a:cubicBezTo>
                    <a:pt x="-2443" y="8096"/>
                    <a:pt x="82329" y="15716"/>
                    <a:pt x="115667" y="7144"/>
                  </a:cubicBezTo>
                  <a:cubicBezTo>
                    <a:pt x="100427" y="9049"/>
                    <a:pt x="96617" y="10001"/>
                    <a:pt x="102332" y="10001"/>
                  </a:cubicBezTo>
                  <a:cubicBezTo>
                    <a:pt x="106142" y="4286"/>
                    <a:pt x="8987" y="12859"/>
                    <a:pt x="80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53230EE6-2616-4080-90B6-CC76190C8C53}"/>
                </a:ext>
              </a:extLst>
            </p:cNvPr>
            <p:cNvSpPr/>
            <p:nvPr/>
          </p:nvSpPr>
          <p:spPr>
            <a:xfrm>
              <a:off x="7299762" y="2411676"/>
              <a:ext cx="9525" cy="9525"/>
            </a:xfrm>
            <a:custGeom>
              <a:avLst/>
              <a:gdLst>
                <a:gd name="connsiteX0" fmla="*/ 9723 w 9525"/>
                <a:gd name="connsiteY0" fmla="*/ 8627 h 9525"/>
                <a:gd name="connsiteX1" fmla="*/ 9723 w 9525"/>
                <a:gd name="connsiteY1" fmla="*/ 86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23" y="8627"/>
                  </a:moveTo>
                  <a:cubicBezTo>
                    <a:pt x="17343" y="3864"/>
                    <a:pt x="1151" y="12436"/>
                    <a:pt x="9723" y="86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9581D6C1-6ED3-43FF-B00E-20694C82DBAF}"/>
                </a:ext>
              </a:extLst>
            </p:cNvPr>
            <p:cNvSpPr/>
            <p:nvPr/>
          </p:nvSpPr>
          <p:spPr>
            <a:xfrm>
              <a:off x="7236648" y="2408006"/>
              <a:ext cx="66675" cy="19050"/>
            </a:xfrm>
            <a:custGeom>
              <a:avLst/>
              <a:gdLst>
                <a:gd name="connsiteX0" fmla="*/ 27117 w 66675"/>
                <a:gd name="connsiteY0" fmla="*/ 12296 h 19050"/>
                <a:gd name="connsiteX1" fmla="*/ 67121 w 66675"/>
                <a:gd name="connsiteY1" fmla="*/ 10391 h 19050"/>
                <a:gd name="connsiteX2" fmla="*/ 60454 w 66675"/>
                <a:gd name="connsiteY2" fmla="*/ 8486 h 19050"/>
                <a:gd name="connsiteX3" fmla="*/ 27117 w 66675"/>
                <a:gd name="connsiteY3" fmla="*/ 122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27117" y="12296"/>
                  </a:moveTo>
                  <a:cubicBezTo>
                    <a:pt x="15687" y="22774"/>
                    <a:pt x="68074" y="13249"/>
                    <a:pt x="67121" y="10391"/>
                  </a:cubicBezTo>
                  <a:cubicBezTo>
                    <a:pt x="68074" y="12296"/>
                    <a:pt x="60454" y="7534"/>
                    <a:pt x="60454" y="8486"/>
                  </a:cubicBezTo>
                  <a:cubicBezTo>
                    <a:pt x="55692" y="5629"/>
                    <a:pt x="-30986" y="7534"/>
                    <a:pt x="27117" y="12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5418CE03-C045-4198-81E9-5833E791B9C2}"/>
                </a:ext>
              </a:extLst>
            </p:cNvPr>
            <p:cNvSpPr/>
            <p:nvPr/>
          </p:nvSpPr>
          <p:spPr>
            <a:xfrm>
              <a:off x="7254441" y="2415698"/>
              <a:ext cx="9525" cy="9525"/>
            </a:xfrm>
            <a:custGeom>
              <a:avLst/>
              <a:gdLst>
                <a:gd name="connsiteX0" fmla="*/ 7419 w 9525"/>
                <a:gd name="connsiteY0" fmla="*/ 8414 h 9525"/>
                <a:gd name="connsiteX1" fmla="*/ 7419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414"/>
                  </a:moveTo>
                  <a:cubicBezTo>
                    <a:pt x="8371" y="8414"/>
                    <a:pt x="6466" y="5556"/>
                    <a:pt x="7419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1AAAAB9C-2460-4522-99A2-158C25A5E261}"/>
                </a:ext>
              </a:extLst>
            </p:cNvPr>
            <p:cNvSpPr/>
            <p:nvPr/>
          </p:nvSpPr>
          <p:spPr>
            <a:xfrm>
              <a:off x="7598131" y="2441792"/>
              <a:ext cx="19050" cy="9525"/>
            </a:xfrm>
            <a:custGeom>
              <a:avLst/>
              <a:gdLst>
                <a:gd name="connsiteX0" fmla="*/ 7581 w 19050"/>
                <a:gd name="connsiteY0" fmla="*/ 11847 h 9525"/>
                <a:gd name="connsiteX1" fmla="*/ 7581 w 19050"/>
                <a:gd name="connsiteY1" fmla="*/ 118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81" y="11847"/>
                  </a:moveTo>
                  <a:cubicBezTo>
                    <a:pt x="26631" y="4227"/>
                    <a:pt x="3771" y="7085"/>
                    <a:pt x="7581" y="11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FBC6755E-8944-4AE4-9FA2-D0B2DEA31CBB}"/>
                </a:ext>
              </a:extLst>
            </p:cNvPr>
            <p:cNvSpPr/>
            <p:nvPr/>
          </p:nvSpPr>
          <p:spPr>
            <a:xfrm>
              <a:off x="7593489" y="24350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3571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BDB182C8-2A67-485D-93DA-3815E425B583}"/>
                </a:ext>
              </a:extLst>
            </p:cNvPr>
            <p:cNvSpPr/>
            <p:nvPr/>
          </p:nvSpPr>
          <p:spPr>
            <a:xfrm>
              <a:off x="7597616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D2E835C8-0533-47CA-B34C-96B00D6A2FF6}"/>
                </a:ext>
              </a:extLst>
            </p:cNvPr>
            <p:cNvSpPr/>
            <p:nvPr/>
          </p:nvSpPr>
          <p:spPr>
            <a:xfrm>
              <a:off x="7389264" y="2494943"/>
              <a:ext cx="19050" cy="9525"/>
            </a:xfrm>
            <a:custGeom>
              <a:avLst/>
              <a:gdLst>
                <a:gd name="connsiteX0" fmla="*/ 8804 w 19050"/>
                <a:gd name="connsiteY0" fmla="*/ 8227 h 9525"/>
                <a:gd name="connsiteX1" fmla="*/ 8804 w 19050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804" y="8227"/>
                  </a:moveTo>
                  <a:cubicBezTo>
                    <a:pt x="23091" y="5369"/>
                    <a:pt x="1184" y="9179"/>
                    <a:pt x="880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DA4AC031-9B0B-489E-894D-3CD77598E715}"/>
                </a:ext>
              </a:extLst>
            </p:cNvPr>
            <p:cNvSpPr/>
            <p:nvPr/>
          </p:nvSpPr>
          <p:spPr>
            <a:xfrm>
              <a:off x="7255669" y="24874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B2B55ED1-52CD-4621-B962-56CF769952AA}"/>
                </a:ext>
              </a:extLst>
            </p:cNvPr>
            <p:cNvSpPr/>
            <p:nvPr/>
          </p:nvSpPr>
          <p:spPr>
            <a:xfrm>
              <a:off x="7386161" y="25036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95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954"/>
                  </a:lnTo>
                  <a:cubicBezTo>
                    <a:pt x="7144" y="10001"/>
                    <a:pt x="7144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CF785E58-A3B2-4DB4-AF8F-36AEE56470BC}"/>
                </a:ext>
              </a:extLst>
            </p:cNvPr>
            <p:cNvSpPr/>
            <p:nvPr/>
          </p:nvSpPr>
          <p:spPr>
            <a:xfrm>
              <a:off x="7394840" y="2442285"/>
              <a:ext cx="9525" cy="9525"/>
            </a:xfrm>
            <a:custGeom>
              <a:avLst/>
              <a:gdLst>
                <a:gd name="connsiteX0" fmla="*/ 7990 w 9525"/>
                <a:gd name="connsiteY0" fmla="*/ 7545 h 9525"/>
                <a:gd name="connsiteX1" fmla="*/ 7990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45"/>
                  </a:moveTo>
                  <a:cubicBezTo>
                    <a:pt x="7990" y="5640"/>
                    <a:pt x="6085" y="11355"/>
                    <a:pt x="7990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CEC915F8-5286-44DC-865F-7CE255F68B9D}"/>
                </a:ext>
              </a:extLst>
            </p:cNvPr>
            <p:cNvSpPr/>
            <p:nvPr/>
          </p:nvSpPr>
          <p:spPr>
            <a:xfrm>
              <a:off x="7356634" y="25188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AAFF7C18-5CF2-4A25-87D6-820ECF506228}"/>
                </a:ext>
              </a:extLst>
            </p:cNvPr>
            <p:cNvSpPr/>
            <p:nvPr/>
          </p:nvSpPr>
          <p:spPr>
            <a:xfrm>
              <a:off x="7408063" y="2419826"/>
              <a:ext cx="19050" cy="19050"/>
            </a:xfrm>
            <a:custGeom>
              <a:avLst/>
              <a:gdLst>
                <a:gd name="connsiteX0" fmla="*/ 12865 w 19050"/>
                <a:gd name="connsiteY0" fmla="*/ 7144 h 19050"/>
                <a:gd name="connsiteX1" fmla="*/ 12865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5" y="7144"/>
                  </a:moveTo>
                  <a:cubicBezTo>
                    <a:pt x="11912" y="9049"/>
                    <a:pt x="482" y="29051"/>
                    <a:pt x="1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AF4230FA-8D31-4A7A-8038-2C03276901E7}"/>
                </a:ext>
              </a:extLst>
            </p:cNvPr>
            <p:cNvSpPr/>
            <p:nvPr/>
          </p:nvSpPr>
          <p:spPr>
            <a:xfrm>
              <a:off x="7296626" y="2458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5A5C00F1-C219-4963-8B7A-CA0F6566D74E}"/>
                </a:ext>
              </a:extLst>
            </p:cNvPr>
            <p:cNvSpPr/>
            <p:nvPr/>
          </p:nvSpPr>
          <p:spPr>
            <a:xfrm>
              <a:off x="7296626" y="2456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D27E7670-5CD6-4874-A591-95A8FFAB1023}"/>
                </a:ext>
              </a:extLst>
            </p:cNvPr>
            <p:cNvSpPr/>
            <p:nvPr/>
          </p:nvSpPr>
          <p:spPr>
            <a:xfrm>
              <a:off x="7387114" y="2499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666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D7763EC7-D1D1-4E5E-8EB9-2F42FEC7EB4C}"/>
                </a:ext>
              </a:extLst>
            </p:cNvPr>
            <p:cNvSpPr/>
            <p:nvPr/>
          </p:nvSpPr>
          <p:spPr>
            <a:xfrm>
              <a:off x="7389971" y="2484972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10001" y="8672"/>
                    <a:pt x="11906" y="3910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E3CA08F7-0DC0-45EA-9E86-4E6BCA671834}"/>
                </a:ext>
              </a:extLst>
            </p:cNvPr>
            <p:cNvSpPr/>
            <p:nvPr/>
          </p:nvSpPr>
          <p:spPr>
            <a:xfrm>
              <a:off x="7358022" y="2521743"/>
              <a:ext cx="38100" cy="9525"/>
            </a:xfrm>
            <a:custGeom>
              <a:avLst/>
              <a:gdLst>
                <a:gd name="connsiteX0" fmla="*/ 9566 w 38100"/>
                <a:gd name="connsiteY0" fmla="*/ 7144 h 9525"/>
                <a:gd name="connsiteX1" fmla="*/ 9566 w 3810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9525">
                  <a:moveTo>
                    <a:pt x="9566" y="7144"/>
                  </a:moveTo>
                  <a:cubicBezTo>
                    <a:pt x="-6627" y="10001"/>
                    <a:pt x="65763" y="10954"/>
                    <a:pt x="95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D64FCC17-C3FA-4DBA-9F5F-F50F7E58F417}"/>
                </a:ext>
              </a:extLst>
            </p:cNvPr>
            <p:cNvSpPr/>
            <p:nvPr/>
          </p:nvSpPr>
          <p:spPr>
            <a:xfrm>
              <a:off x="7372826" y="25089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BA4F13B1-0694-4EB1-B652-847CE7149EBF}"/>
                </a:ext>
              </a:extLst>
            </p:cNvPr>
            <p:cNvSpPr/>
            <p:nvPr/>
          </p:nvSpPr>
          <p:spPr>
            <a:xfrm>
              <a:off x="7365206" y="2514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37FA484B-9E24-4152-A351-BBD22EA9A14B}"/>
                </a:ext>
              </a:extLst>
            </p:cNvPr>
            <p:cNvSpPr/>
            <p:nvPr/>
          </p:nvSpPr>
          <p:spPr>
            <a:xfrm>
              <a:off x="7386161" y="248872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9049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B8CDC33E-C61C-44D2-95D9-19C4ACDCF6D6}"/>
                </a:ext>
              </a:extLst>
            </p:cNvPr>
            <p:cNvSpPr/>
            <p:nvPr/>
          </p:nvSpPr>
          <p:spPr>
            <a:xfrm>
              <a:off x="7387114" y="24979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EC40D927-BACC-4DE3-91DA-F77C14C0D419}"/>
                </a:ext>
              </a:extLst>
            </p:cNvPr>
            <p:cNvSpPr/>
            <p:nvPr/>
          </p:nvSpPr>
          <p:spPr>
            <a:xfrm>
              <a:off x="7341394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D60A07D5-E9C9-424D-AE9F-5842D60D5E75}"/>
                </a:ext>
              </a:extLst>
            </p:cNvPr>
            <p:cNvSpPr/>
            <p:nvPr/>
          </p:nvSpPr>
          <p:spPr>
            <a:xfrm>
              <a:off x="7355681" y="2506955"/>
              <a:ext cx="28575" cy="19050"/>
            </a:xfrm>
            <a:custGeom>
              <a:avLst/>
              <a:gdLst>
                <a:gd name="connsiteX0" fmla="*/ 7144 w 28575"/>
                <a:gd name="connsiteY0" fmla="*/ 15264 h 19050"/>
                <a:gd name="connsiteX1" fmla="*/ 7144 w 28575"/>
                <a:gd name="connsiteY1" fmla="*/ 152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144" y="15264"/>
                  </a:moveTo>
                  <a:cubicBezTo>
                    <a:pt x="26194" y="11454"/>
                    <a:pt x="26194" y="-928"/>
                    <a:pt x="7144" y="15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AFF76391-EDEC-46FB-BBC5-D04CB9BB4ECB}"/>
                </a:ext>
              </a:extLst>
            </p:cNvPr>
            <p:cNvSpPr/>
            <p:nvPr/>
          </p:nvSpPr>
          <p:spPr>
            <a:xfrm>
              <a:off x="738330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89BD7E13-B0CF-415D-9546-0E2BB05A64BE}"/>
                </a:ext>
              </a:extLst>
            </p:cNvPr>
            <p:cNvSpPr/>
            <p:nvPr/>
          </p:nvSpPr>
          <p:spPr>
            <a:xfrm>
              <a:off x="7385716" y="2518669"/>
              <a:ext cx="28575" cy="19050"/>
            </a:xfrm>
            <a:custGeom>
              <a:avLst/>
              <a:gdLst>
                <a:gd name="connsiteX0" fmla="*/ 26640 w 28575"/>
                <a:gd name="connsiteY0" fmla="*/ 11170 h 19050"/>
                <a:gd name="connsiteX1" fmla="*/ 7590 w 28575"/>
                <a:gd name="connsiteY1" fmla="*/ 8313 h 19050"/>
                <a:gd name="connsiteX2" fmla="*/ 26640 w 28575"/>
                <a:gd name="connsiteY2" fmla="*/ 11170 h 19050"/>
                <a:gd name="connsiteX3" fmla="*/ 24734 w 28575"/>
                <a:gd name="connsiteY3" fmla="*/ 13075 h 19050"/>
                <a:gd name="connsiteX4" fmla="*/ 23782 w 28575"/>
                <a:gd name="connsiteY4" fmla="*/ 12123 h 19050"/>
                <a:gd name="connsiteX5" fmla="*/ 24734 w 28575"/>
                <a:gd name="connsiteY5" fmla="*/ 130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6640" y="11170"/>
                  </a:moveTo>
                  <a:cubicBezTo>
                    <a:pt x="9494" y="11170"/>
                    <a:pt x="5684" y="20695"/>
                    <a:pt x="7590" y="8313"/>
                  </a:cubicBezTo>
                  <a:cubicBezTo>
                    <a:pt x="13304" y="9265"/>
                    <a:pt x="26640" y="3550"/>
                    <a:pt x="26640" y="11170"/>
                  </a:cubicBezTo>
                  <a:close/>
                  <a:moveTo>
                    <a:pt x="24734" y="13075"/>
                  </a:moveTo>
                  <a:lnTo>
                    <a:pt x="23782" y="12123"/>
                  </a:lnTo>
                  <a:cubicBezTo>
                    <a:pt x="23782" y="13075"/>
                    <a:pt x="24734" y="13075"/>
                    <a:pt x="24734" y="130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ED644F8C-E61A-4804-830C-B5D7912EF221}"/>
                </a:ext>
              </a:extLst>
            </p:cNvPr>
            <p:cNvSpPr/>
            <p:nvPr/>
          </p:nvSpPr>
          <p:spPr>
            <a:xfrm>
              <a:off x="7573804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60413C4C-DF4A-45CE-B84E-B72E2B7643C2}"/>
                </a:ext>
              </a:extLst>
            </p:cNvPr>
            <p:cNvSpPr/>
            <p:nvPr/>
          </p:nvSpPr>
          <p:spPr>
            <a:xfrm>
              <a:off x="745283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7349DEA5-297E-44A1-AC8C-FB8A646597F6}"/>
                </a:ext>
              </a:extLst>
            </p:cNvPr>
            <p:cNvSpPr/>
            <p:nvPr/>
          </p:nvSpPr>
          <p:spPr>
            <a:xfrm>
              <a:off x="7468076" y="2420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36C5E1FA-955D-4EF1-B3F5-A7D1D81659E9}"/>
                </a:ext>
              </a:extLst>
            </p:cNvPr>
            <p:cNvSpPr/>
            <p:nvPr/>
          </p:nvSpPr>
          <p:spPr>
            <a:xfrm>
              <a:off x="7562903" y="24360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C207329B-6009-4D05-B52D-58BD90219D7A}"/>
                </a:ext>
              </a:extLst>
            </p:cNvPr>
            <p:cNvSpPr/>
            <p:nvPr/>
          </p:nvSpPr>
          <p:spPr>
            <a:xfrm>
              <a:off x="7502366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D3B0E3B7-0F42-499E-BCC2-959685AE7501}"/>
                </a:ext>
              </a:extLst>
            </p:cNvPr>
            <p:cNvSpPr/>
            <p:nvPr/>
          </p:nvSpPr>
          <p:spPr>
            <a:xfrm>
              <a:off x="74680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7F86404D-A987-477D-B328-C9F58A844C39}"/>
                </a:ext>
              </a:extLst>
            </p:cNvPr>
            <p:cNvSpPr/>
            <p:nvPr/>
          </p:nvSpPr>
          <p:spPr>
            <a:xfrm>
              <a:off x="7445216" y="2425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DD9B3887-6E5B-4C34-BE28-0F7CFA29678A}"/>
                </a:ext>
              </a:extLst>
            </p:cNvPr>
            <p:cNvSpPr/>
            <p:nvPr/>
          </p:nvSpPr>
          <p:spPr>
            <a:xfrm>
              <a:off x="7446698" y="24445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0F65CC33-11A8-469C-B805-C09B1E3C904F}"/>
                </a:ext>
              </a:extLst>
            </p:cNvPr>
            <p:cNvSpPr/>
            <p:nvPr/>
          </p:nvSpPr>
          <p:spPr>
            <a:xfrm>
              <a:off x="7420451" y="24322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999B29B8-19EA-4DA2-A568-6E82FF91C956}"/>
                </a:ext>
              </a:extLst>
            </p:cNvPr>
            <p:cNvSpPr/>
            <p:nvPr/>
          </p:nvSpPr>
          <p:spPr>
            <a:xfrm>
              <a:off x="7444264" y="2439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14252505-0099-42FB-9784-F79CC42E3F05}"/>
                </a:ext>
              </a:extLst>
            </p:cNvPr>
            <p:cNvSpPr/>
            <p:nvPr/>
          </p:nvSpPr>
          <p:spPr>
            <a:xfrm>
              <a:off x="7581001" y="24550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7D794CE7-D147-42E3-9E09-F1A33DDACFFF}"/>
                </a:ext>
              </a:extLst>
            </p:cNvPr>
            <p:cNvSpPr/>
            <p:nvPr/>
          </p:nvSpPr>
          <p:spPr>
            <a:xfrm>
              <a:off x="7584281" y="244459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03884BAB-DC43-4C8B-B1B8-D927E64C0869}"/>
                </a:ext>
              </a:extLst>
            </p:cNvPr>
            <p:cNvSpPr/>
            <p:nvPr/>
          </p:nvSpPr>
          <p:spPr>
            <a:xfrm>
              <a:off x="7518559" y="2442160"/>
              <a:ext cx="9525" cy="9525"/>
            </a:xfrm>
            <a:custGeom>
              <a:avLst/>
              <a:gdLst>
                <a:gd name="connsiteX0" fmla="*/ 7144 w 9525"/>
                <a:gd name="connsiteY0" fmla="*/ 7670 h 9525"/>
                <a:gd name="connsiteX1" fmla="*/ 8096 w 9525"/>
                <a:gd name="connsiteY1" fmla="*/ 10527 h 9525"/>
                <a:gd name="connsiteX2" fmla="*/ 7144 w 9525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70"/>
                  </a:moveTo>
                  <a:cubicBezTo>
                    <a:pt x="7144" y="8622"/>
                    <a:pt x="8096" y="9575"/>
                    <a:pt x="8096" y="10527"/>
                  </a:cubicBezTo>
                  <a:cubicBezTo>
                    <a:pt x="9049" y="9575"/>
                    <a:pt x="8096" y="5765"/>
                    <a:pt x="7144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A331F8F7-CA21-406C-8D8F-960BABE14F35}"/>
                </a:ext>
              </a:extLst>
            </p:cNvPr>
            <p:cNvSpPr/>
            <p:nvPr/>
          </p:nvSpPr>
          <p:spPr>
            <a:xfrm>
              <a:off x="7576661" y="249316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F794D562-E023-421B-9962-41F634AE7C05}"/>
                </a:ext>
              </a:extLst>
            </p:cNvPr>
            <p:cNvSpPr/>
            <p:nvPr/>
          </p:nvSpPr>
          <p:spPr>
            <a:xfrm>
              <a:off x="7576661" y="249126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1F4F3992-A23B-465D-9CC3-61EC70EAF9BC}"/>
                </a:ext>
              </a:extLst>
            </p:cNvPr>
            <p:cNvSpPr/>
            <p:nvPr/>
          </p:nvSpPr>
          <p:spPr>
            <a:xfrm>
              <a:off x="7519088" y="249626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7858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0D7CD9BA-B039-475E-A917-8E526B4495FE}"/>
                </a:ext>
              </a:extLst>
            </p:cNvPr>
            <p:cNvSpPr/>
            <p:nvPr/>
          </p:nvSpPr>
          <p:spPr>
            <a:xfrm>
              <a:off x="7585722" y="2430169"/>
              <a:ext cx="9525" cy="28575"/>
            </a:xfrm>
            <a:custGeom>
              <a:avLst/>
              <a:gdLst>
                <a:gd name="connsiteX0" fmla="*/ 7608 w 9525"/>
                <a:gd name="connsiteY0" fmla="*/ 23471 h 28575"/>
                <a:gd name="connsiteX1" fmla="*/ 7608 w 9525"/>
                <a:gd name="connsiteY1" fmla="*/ 2347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08" y="23471"/>
                  </a:moveTo>
                  <a:cubicBezTo>
                    <a:pt x="10465" y="-6057"/>
                    <a:pt x="5703" y="11088"/>
                    <a:pt x="7608" y="234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BCE4288C-6874-428E-9545-EF23307A5B54}"/>
                </a:ext>
              </a:extLst>
            </p:cNvPr>
            <p:cNvSpPr/>
            <p:nvPr/>
          </p:nvSpPr>
          <p:spPr>
            <a:xfrm>
              <a:off x="7582376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9D65D35E-6B82-4B05-83C1-B7A051980A13}"/>
                </a:ext>
              </a:extLst>
            </p:cNvPr>
            <p:cNvSpPr/>
            <p:nvPr/>
          </p:nvSpPr>
          <p:spPr>
            <a:xfrm>
              <a:off x="7421404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14D7DA7E-CA87-449C-83C2-AE5897EEC658}"/>
                </a:ext>
              </a:extLst>
            </p:cNvPr>
            <p:cNvSpPr/>
            <p:nvPr/>
          </p:nvSpPr>
          <p:spPr>
            <a:xfrm>
              <a:off x="7580471" y="2462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495B0D20-C04E-4B06-8F02-0782D44AD442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BF16ADF4-A695-4D50-8784-FBCD5AFA94A4}"/>
                </a:ext>
              </a:extLst>
            </p:cNvPr>
            <p:cNvSpPr/>
            <p:nvPr/>
          </p:nvSpPr>
          <p:spPr>
            <a:xfrm>
              <a:off x="7430929" y="2426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F5450C3C-5A2E-418E-B5A9-7A04008C3600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0CBA7698-5062-460E-98A8-B09989B6D170}"/>
                </a:ext>
              </a:extLst>
            </p:cNvPr>
            <p:cNvSpPr/>
            <p:nvPr/>
          </p:nvSpPr>
          <p:spPr>
            <a:xfrm>
              <a:off x="7470934" y="249888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A771278B-79F4-4F6F-ADC9-99620F067776}"/>
                </a:ext>
              </a:extLst>
            </p:cNvPr>
            <p:cNvSpPr/>
            <p:nvPr/>
          </p:nvSpPr>
          <p:spPr>
            <a:xfrm>
              <a:off x="7462361" y="2494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5CDA3E53-60F0-49EA-8740-A5CE5F82C2F0}"/>
                </a:ext>
              </a:extLst>
            </p:cNvPr>
            <p:cNvSpPr/>
            <p:nvPr/>
          </p:nvSpPr>
          <p:spPr>
            <a:xfrm>
              <a:off x="7514034" y="24245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D95D07F3-133A-4CC7-8BE6-C0063CCCA944}"/>
                </a:ext>
              </a:extLst>
            </p:cNvPr>
            <p:cNvSpPr/>
            <p:nvPr/>
          </p:nvSpPr>
          <p:spPr>
            <a:xfrm>
              <a:off x="7429976" y="25169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086C44FD-9707-4FB9-8A8F-108440B525D4}"/>
                </a:ext>
              </a:extLst>
            </p:cNvPr>
            <p:cNvSpPr/>
            <p:nvPr/>
          </p:nvSpPr>
          <p:spPr>
            <a:xfrm>
              <a:off x="7481411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2F330BC7-0270-4BC3-A40E-93007A06202E}"/>
                </a:ext>
              </a:extLst>
            </p:cNvPr>
            <p:cNvSpPr/>
            <p:nvPr/>
          </p:nvSpPr>
          <p:spPr>
            <a:xfrm>
              <a:off x="7484297" y="2471605"/>
              <a:ext cx="9525" cy="19050"/>
            </a:xfrm>
            <a:custGeom>
              <a:avLst/>
              <a:gdLst>
                <a:gd name="connsiteX0" fmla="*/ 9020 w 9525"/>
                <a:gd name="connsiteY0" fmla="*/ 16325 h 19050"/>
                <a:gd name="connsiteX1" fmla="*/ 9020 w 9525"/>
                <a:gd name="connsiteY1" fmla="*/ 16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20" y="16325"/>
                  </a:moveTo>
                  <a:cubicBezTo>
                    <a:pt x="12830" y="-6535"/>
                    <a:pt x="3305" y="21087"/>
                    <a:pt x="9020" y="1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6E9482A2-29A7-454C-85E5-7DA005588191}"/>
                </a:ext>
              </a:extLst>
            </p:cNvPr>
            <p:cNvSpPr/>
            <p:nvPr/>
          </p:nvSpPr>
          <p:spPr>
            <a:xfrm>
              <a:off x="7485751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455D90A7-53EB-4157-B06A-B09430B99830}"/>
                </a:ext>
              </a:extLst>
            </p:cNvPr>
            <p:cNvSpPr/>
            <p:nvPr/>
          </p:nvSpPr>
          <p:spPr>
            <a:xfrm>
              <a:off x="7501414" y="248673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D36C8E6C-9D3A-4FF1-A206-85F3A7E6CDFB}"/>
                </a:ext>
              </a:extLst>
            </p:cNvPr>
            <p:cNvSpPr/>
            <p:nvPr/>
          </p:nvSpPr>
          <p:spPr>
            <a:xfrm>
              <a:off x="7394734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495C8725-D6E4-46B9-A291-FF663C140C45}"/>
                </a:ext>
              </a:extLst>
            </p:cNvPr>
            <p:cNvSpPr/>
            <p:nvPr/>
          </p:nvSpPr>
          <p:spPr>
            <a:xfrm>
              <a:off x="7536233" y="2463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6466"/>
                    <a:pt x="7567" y="8371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915C717F-040D-462A-A302-8C444AB00697}"/>
                </a:ext>
              </a:extLst>
            </p:cNvPr>
            <p:cNvSpPr/>
            <p:nvPr/>
          </p:nvSpPr>
          <p:spPr>
            <a:xfrm>
              <a:off x="7487126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83F90A75-A133-4DB3-B6CF-FA1A23D42BFE}"/>
                </a:ext>
              </a:extLst>
            </p:cNvPr>
            <p:cNvSpPr/>
            <p:nvPr/>
          </p:nvSpPr>
          <p:spPr>
            <a:xfrm>
              <a:off x="7538561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190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3DC24FCA-BD8E-46AE-8596-8975604D9AEA}"/>
                </a:ext>
              </a:extLst>
            </p:cNvPr>
            <p:cNvSpPr/>
            <p:nvPr/>
          </p:nvSpPr>
          <p:spPr>
            <a:xfrm>
              <a:off x="7540466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E2F5C8C1-AFEC-40A3-890D-32916C65A452}"/>
                </a:ext>
              </a:extLst>
            </p:cNvPr>
            <p:cNvSpPr/>
            <p:nvPr/>
          </p:nvSpPr>
          <p:spPr>
            <a:xfrm>
              <a:off x="7246144" y="2403977"/>
              <a:ext cx="352425" cy="133350"/>
            </a:xfrm>
            <a:custGeom>
              <a:avLst/>
              <a:gdLst>
                <a:gd name="connsiteX0" fmla="*/ 154781 w 352425"/>
                <a:gd name="connsiteY0" fmla="*/ 87762 h 133350"/>
                <a:gd name="connsiteX1" fmla="*/ 7144 w 352425"/>
                <a:gd name="connsiteY1" fmla="*/ 94430 h 133350"/>
                <a:gd name="connsiteX2" fmla="*/ 164306 w 352425"/>
                <a:gd name="connsiteY2" fmla="*/ 36327 h 133350"/>
                <a:gd name="connsiteX3" fmla="*/ 141446 w 352425"/>
                <a:gd name="connsiteY3" fmla="*/ 43947 h 133350"/>
                <a:gd name="connsiteX4" fmla="*/ 190976 w 352425"/>
                <a:gd name="connsiteY4" fmla="*/ 47757 h 133350"/>
                <a:gd name="connsiteX5" fmla="*/ 219551 w 352425"/>
                <a:gd name="connsiteY5" fmla="*/ 37280 h 133350"/>
                <a:gd name="connsiteX6" fmla="*/ 204311 w 352425"/>
                <a:gd name="connsiteY6" fmla="*/ 26802 h 133350"/>
                <a:gd name="connsiteX7" fmla="*/ 222409 w 352425"/>
                <a:gd name="connsiteY7" fmla="*/ 58235 h 133350"/>
                <a:gd name="connsiteX8" fmla="*/ 221456 w 352425"/>
                <a:gd name="connsiteY8" fmla="*/ 50615 h 133350"/>
                <a:gd name="connsiteX9" fmla="*/ 233839 w 352425"/>
                <a:gd name="connsiteY9" fmla="*/ 26802 h 133350"/>
                <a:gd name="connsiteX10" fmla="*/ 228124 w 352425"/>
                <a:gd name="connsiteY10" fmla="*/ 46805 h 133350"/>
                <a:gd name="connsiteX11" fmla="*/ 243364 w 352425"/>
                <a:gd name="connsiteY11" fmla="*/ 26802 h 133350"/>
                <a:gd name="connsiteX12" fmla="*/ 241459 w 352425"/>
                <a:gd name="connsiteY12" fmla="*/ 52520 h 133350"/>
                <a:gd name="connsiteX13" fmla="*/ 265271 w 352425"/>
                <a:gd name="connsiteY13" fmla="*/ 40137 h 133350"/>
                <a:gd name="connsiteX14" fmla="*/ 272891 w 352425"/>
                <a:gd name="connsiteY14" fmla="*/ 28707 h 133350"/>
                <a:gd name="connsiteX15" fmla="*/ 319564 w 352425"/>
                <a:gd name="connsiteY15" fmla="*/ 36327 h 133350"/>
                <a:gd name="connsiteX16" fmla="*/ 319564 w 352425"/>
                <a:gd name="connsiteY16" fmla="*/ 26802 h 133350"/>
                <a:gd name="connsiteX17" fmla="*/ 325279 w 352425"/>
                <a:gd name="connsiteY17" fmla="*/ 30612 h 133350"/>
                <a:gd name="connsiteX18" fmla="*/ 348139 w 352425"/>
                <a:gd name="connsiteY18" fmla="*/ 79190 h 133350"/>
                <a:gd name="connsiteX19" fmla="*/ 227171 w 352425"/>
                <a:gd name="connsiteY19" fmla="*/ 121100 h 133350"/>
                <a:gd name="connsiteX20" fmla="*/ 228124 w 352425"/>
                <a:gd name="connsiteY20" fmla="*/ 88715 h 133350"/>
                <a:gd name="connsiteX21" fmla="*/ 173831 w 352425"/>
                <a:gd name="connsiteY21" fmla="*/ 126815 h 133350"/>
                <a:gd name="connsiteX22" fmla="*/ 154781 w 352425"/>
                <a:gd name="connsiteY22" fmla="*/ 87762 h 133350"/>
                <a:gd name="connsiteX23" fmla="*/ 20479 w 352425"/>
                <a:gd name="connsiteY23" fmla="*/ 85857 h 133350"/>
                <a:gd name="connsiteX24" fmla="*/ 20479 w 352425"/>
                <a:gd name="connsiteY24" fmla="*/ 83952 h 133350"/>
                <a:gd name="connsiteX25" fmla="*/ 20479 w 352425"/>
                <a:gd name="connsiteY25" fmla="*/ 85857 h 133350"/>
                <a:gd name="connsiteX26" fmla="*/ 194786 w 352425"/>
                <a:gd name="connsiteY26" fmla="*/ 70617 h 133350"/>
                <a:gd name="connsiteX27" fmla="*/ 194786 w 352425"/>
                <a:gd name="connsiteY27" fmla="*/ 70617 h 133350"/>
                <a:gd name="connsiteX28" fmla="*/ 196691 w 352425"/>
                <a:gd name="connsiteY28" fmla="*/ 86810 h 133350"/>
                <a:gd name="connsiteX29" fmla="*/ 196691 w 352425"/>
                <a:gd name="connsiteY29" fmla="*/ 86810 h 133350"/>
                <a:gd name="connsiteX30" fmla="*/ 198596 w 352425"/>
                <a:gd name="connsiteY30" fmla="*/ 82047 h 133350"/>
                <a:gd name="connsiteX31" fmla="*/ 198596 w 352425"/>
                <a:gd name="connsiteY31" fmla="*/ 82047 h 133350"/>
                <a:gd name="connsiteX32" fmla="*/ 198596 w 352425"/>
                <a:gd name="connsiteY32" fmla="*/ 82047 h 133350"/>
                <a:gd name="connsiteX33" fmla="*/ 168116 w 352425"/>
                <a:gd name="connsiteY33" fmla="*/ 80142 h 133350"/>
                <a:gd name="connsiteX34" fmla="*/ 168116 w 352425"/>
                <a:gd name="connsiteY34" fmla="*/ 80142 h 133350"/>
                <a:gd name="connsiteX35" fmla="*/ 170974 w 352425"/>
                <a:gd name="connsiteY35" fmla="*/ 84905 h 133350"/>
                <a:gd name="connsiteX36" fmla="*/ 170974 w 352425"/>
                <a:gd name="connsiteY36" fmla="*/ 84905 h 133350"/>
                <a:gd name="connsiteX37" fmla="*/ 181451 w 352425"/>
                <a:gd name="connsiteY37" fmla="*/ 96335 h 133350"/>
                <a:gd name="connsiteX38" fmla="*/ 181451 w 352425"/>
                <a:gd name="connsiteY38" fmla="*/ 96335 h 133350"/>
                <a:gd name="connsiteX39" fmla="*/ 315754 w 352425"/>
                <a:gd name="connsiteY39" fmla="*/ 72522 h 133350"/>
                <a:gd name="connsiteX40" fmla="*/ 315754 w 352425"/>
                <a:gd name="connsiteY40" fmla="*/ 72522 h 133350"/>
                <a:gd name="connsiteX41" fmla="*/ 290036 w 352425"/>
                <a:gd name="connsiteY41" fmla="*/ 66807 h 133350"/>
                <a:gd name="connsiteX42" fmla="*/ 290036 w 352425"/>
                <a:gd name="connsiteY42" fmla="*/ 66807 h 133350"/>
                <a:gd name="connsiteX43" fmla="*/ 224314 w 352425"/>
                <a:gd name="connsiteY43" fmla="*/ 68712 h 133350"/>
                <a:gd name="connsiteX44" fmla="*/ 224314 w 352425"/>
                <a:gd name="connsiteY44" fmla="*/ 68712 h 133350"/>
                <a:gd name="connsiteX45" fmla="*/ 216694 w 352425"/>
                <a:gd name="connsiteY45" fmla="*/ 73475 h 133350"/>
                <a:gd name="connsiteX46" fmla="*/ 216694 w 352425"/>
                <a:gd name="connsiteY46" fmla="*/ 73475 h 133350"/>
                <a:gd name="connsiteX47" fmla="*/ 175736 w 352425"/>
                <a:gd name="connsiteY47" fmla="*/ 40137 h 133350"/>
                <a:gd name="connsiteX48" fmla="*/ 175736 w 352425"/>
                <a:gd name="connsiteY48" fmla="*/ 4013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" h="133350">
                  <a:moveTo>
                    <a:pt x="154781" y="87762"/>
                  </a:moveTo>
                  <a:cubicBezTo>
                    <a:pt x="137636" y="94430"/>
                    <a:pt x="19526" y="101097"/>
                    <a:pt x="7144" y="94430"/>
                  </a:cubicBezTo>
                  <a:cubicBezTo>
                    <a:pt x="53816" y="35375"/>
                    <a:pt x="123349" y="93477"/>
                    <a:pt x="164306" y="36327"/>
                  </a:cubicBezTo>
                  <a:cubicBezTo>
                    <a:pt x="175736" y="20135"/>
                    <a:pt x="144304" y="42042"/>
                    <a:pt x="141446" y="43947"/>
                  </a:cubicBezTo>
                  <a:cubicBezTo>
                    <a:pt x="144304" y="-15108"/>
                    <a:pt x="170974" y="64902"/>
                    <a:pt x="190976" y="47757"/>
                  </a:cubicBezTo>
                  <a:cubicBezTo>
                    <a:pt x="191929" y="68712"/>
                    <a:pt x="190976" y="-44635"/>
                    <a:pt x="219551" y="37280"/>
                  </a:cubicBezTo>
                  <a:cubicBezTo>
                    <a:pt x="219551" y="37280"/>
                    <a:pt x="200501" y="28707"/>
                    <a:pt x="204311" y="26802"/>
                  </a:cubicBezTo>
                  <a:cubicBezTo>
                    <a:pt x="195739" y="51567"/>
                    <a:pt x="201454" y="62045"/>
                    <a:pt x="222409" y="58235"/>
                  </a:cubicBezTo>
                  <a:cubicBezTo>
                    <a:pt x="217646" y="62045"/>
                    <a:pt x="250984" y="22040"/>
                    <a:pt x="221456" y="50615"/>
                  </a:cubicBezTo>
                  <a:cubicBezTo>
                    <a:pt x="228124" y="38232"/>
                    <a:pt x="209074" y="34422"/>
                    <a:pt x="233839" y="26802"/>
                  </a:cubicBezTo>
                  <a:cubicBezTo>
                    <a:pt x="231934" y="40137"/>
                    <a:pt x="234791" y="37280"/>
                    <a:pt x="228124" y="46805"/>
                  </a:cubicBezTo>
                  <a:cubicBezTo>
                    <a:pt x="236696" y="42042"/>
                    <a:pt x="242411" y="35375"/>
                    <a:pt x="243364" y="26802"/>
                  </a:cubicBezTo>
                  <a:cubicBezTo>
                    <a:pt x="243364" y="21087"/>
                    <a:pt x="238601" y="51567"/>
                    <a:pt x="241459" y="52520"/>
                  </a:cubicBezTo>
                  <a:cubicBezTo>
                    <a:pt x="239554" y="42042"/>
                    <a:pt x="251936" y="11562"/>
                    <a:pt x="265271" y="40137"/>
                  </a:cubicBezTo>
                  <a:cubicBezTo>
                    <a:pt x="267176" y="41090"/>
                    <a:pt x="250031" y="37280"/>
                    <a:pt x="272891" y="28707"/>
                  </a:cubicBezTo>
                  <a:cubicBezTo>
                    <a:pt x="249079" y="71570"/>
                    <a:pt x="320516" y="21087"/>
                    <a:pt x="319564" y="36327"/>
                  </a:cubicBezTo>
                  <a:cubicBezTo>
                    <a:pt x="286226" y="24897"/>
                    <a:pt x="346234" y="79190"/>
                    <a:pt x="319564" y="26802"/>
                  </a:cubicBezTo>
                  <a:cubicBezTo>
                    <a:pt x="333851" y="21087"/>
                    <a:pt x="312896" y="78237"/>
                    <a:pt x="325279" y="30612"/>
                  </a:cubicBezTo>
                  <a:cubicBezTo>
                    <a:pt x="385286" y="62045"/>
                    <a:pt x="290036" y="61092"/>
                    <a:pt x="348139" y="79190"/>
                  </a:cubicBezTo>
                  <a:cubicBezTo>
                    <a:pt x="343376" y="101097"/>
                    <a:pt x="229076" y="121100"/>
                    <a:pt x="227171" y="121100"/>
                  </a:cubicBezTo>
                  <a:cubicBezTo>
                    <a:pt x="235744" y="113480"/>
                    <a:pt x="235744" y="103002"/>
                    <a:pt x="228124" y="88715"/>
                  </a:cubicBezTo>
                  <a:cubicBezTo>
                    <a:pt x="210979" y="130625"/>
                    <a:pt x="185261" y="93477"/>
                    <a:pt x="173831" y="126815"/>
                  </a:cubicBezTo>
                  <a:cubicBezTo>
                    <a:pt x="175736" y="117290"/>
                    <a:pt x="181451" y="106812"/>
                    <a:pt x="154781" y="87762"/>
                  </a:cubicBezTo>
                  <a:close/>
                  <a:moveTo>
                    <a:pt x="20479" y="85857"/>
                  </a:moveTo>
                  <a:cubicBezTo>
                    <a:pt x="20479" y="85857"/>
                    <a:pt x="20479" y="84905"/>
                    <a:pt x="20479" y="83952"/>
                  </a:cubicBezTo>
                  <a:cubicBezTo>
                    <a:pt x="21431" y="84905"/>
                    <a:pt x="21431" y="85857"/>
                    <a:pt x="20479" y="85857"/>
                  </a:cubicBezTo>
                  <a:close/>
                  <a:moveTo>
                    <a:pt x="194786" y="70617"/>
                  </a:moveTo>
                  <a:cubicBezTo>
                    <a:pt x="191929" y="70617"/>
                    <a:pt x="177641" y="103002"/>
                    <a:pt x="194786" y="70617"/>
                  </a:cubicBezTo>
                  <a:close/>
                  <a:moveTo>
                    <a:pt x="196691" y="86810"/>
                  </a:moveTo>
                  <a:cubicBezTo>
                    <a:pt x="197644" y="87762"/>
                    <a:pt x="197644" y="80142"/>
                    <a:pt x="196691" y="86810"/>
                  </a:cubicBezTo>
                  <a:close/>
                  <a:moveTo>
                    <a:pt x="198596" y="82047"/>
                  </a:moveTo>
                  <a:cubicBezTo>
                    <a:pt x="197644" y="82047"/>
                    <a:pt x="197644" y="82047"/>
                    <a:pt x="198596" y="82047"/>
                  </a:cubicBezTo>
                  <a:lnTo>
                    <a:pt x="198596" y="82047"/>
                  </a:lnTo>
                  <a:close/>
                  <a:moveTo>
                    <a:pt x="168116" y="80142"/>
                  </a:moveTo>
                  <a:cubicBezTo>
                    <a:pt x="167164" y="79190"/>
                    <a:pt x="166211" y="80142"/>
                    <a:pt x="168116" y="80142"/>
                  </a:cubicBezTo>
                  <a:close/>
                  <a:moveTo>
                    <a:pt x="170974" y="84905"/>
                  </a:moveTo>
                  <a:cubicBezTo>
                    <a:pt x="170974" y="76332"/>
                    <a:pt x="170021" y="83000"/>
                    <a:pt x="170974" y="84905"/>
                  </a:cubicBezTo>
                  <a:close/>
                  <a:moveTo>
                    <a:pt x="181451" y="96335"/>
                  </a:moveTo>
                  <a:cubicBezTo>
                    <a:pt x="185261" y="70617"/>
                    <a:pt x="182404" y="94430"/>
                    <a:pt x="181451" y="96335"/>
                  </a:cubicBezTo>
                  <a:close/>
                  <a:moveTo>
                    <a:pt x="315754" y="72522"/>
                  </a:moveTo>
                  <a:cubicBezTo>
                    <a:pt x="314801" y="67760"/>
                    <a:pt x="310991" y="81095"/>
                    <a:pt x="315754" y="72522"/>
                  </a:cubicBezTo>
                  <a:close/>
                  <a:moveTo>
                    <a:pt x="290036" y="66807"/>
                  </a:moveTo>
                  <a:cubicBezTo>
                    <a:pt x="262414" y="114432"/>
                    <a:pt x="327184" y="61092"/>
                    <a:pt x="290036" y="66807"/>
                  </a:cubicBezTo>
                  <a:close/>
                  <a:moveTo>
                    <a:pt x="224314" y="68712"/>
                  </a:moveTo>
                  <a:cubicBezTo>
                    <a:pt x="247174" y="178250"/>
                    <a:pt x="304324" y="12515"/>
                    <a:pt x="224314" y="68712"/>
                  </a:cubicBezTo>
                  <a:close/>
                  <a:moveTo>
                    <a:pt x="216694" y="73475"/>
                  </a:moveTo>
                  <a:cubicBezTo>
                    <a:pt x="182404" y="120147"/>
                    <a:pt x="216694" y="67760"/>
                    <a:pt x="216694" y="73475"/>
                  </a:cubicBezTo>
                  <a:close/>
                  <a:moveTo>
                    <a:pt x="175736" y="40137"/>
                  </a:moveTo>
                  <a:cubicBezTo>
                    <a:pt x="175736" y="40137"/>
                    <a:pt x="175736" y="40137"/>
                    <a:pt x="175736" y="4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138483B0-F4B5-4DAF-A387-B11C8209B207}"/>
                </a:ext>
              </a:extLst>
            </p:cNvPr>
            <p:cNvSpPr/>
            <p:nvPr/>
          </p:nvSpPr>
          <p:spPr>
            <a:xfrm>
              <a:off x="7582182" y="2451258"/>
              <a:ext cx="9525" cy="9525"/>
            </a:xfrm>
            <a:custGeom>
              <a:avLst/>
              <a:gdLst>
                <a:gd name="connsiteX0" fmla="*/ 7338 w 9525"/>
                <a:gd name="connsiteY0" fmla="*/ 10954 h 9525"/>
                <a:gd name="connsiteX1" fmla="*/ 9243 w 9525"/>
                <a:gd name="connsiteY1" fmla="*/ 7144 h 9525"/>
                <a:gd name="connsiteX2" fmla="*/ 733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10954"/>
                  </a:moveTo>
                  <a:cubicBezTo>
                    <a:pt x="8291" y="10001"/>
                    <a:pt x="9243" y="10001"/>
                    <a:pt x="9243" y="7144"/>
                  </a:cubicBezTo>
                  <a:cubicBezTo>
                    <a:pt x="9243" y="10954"/>
                    <a:pt x="6386" y="8096"/>
                    <a:pt x="733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D1E6C09D-AE0A-44F0-8D86-F0F098516851}"/>
                </a:ext>
              </a:extLst>
            </p:cNvPr>
            <p:cNvSpPr/>
            <p:nvPr/>
          </p:nvSpPr>
          <p:spPr>
            <a:xfrm>
              <a:off x="7583858" y="2456679"/>
              <a:ext cx="9525" cy="9525"/>
            </a:xfrm>
            <a:custGeom>
              <a:avLst/>
              <a:gdLst>
                <a:gd name="connsiteX0" fmla="*/ 7567 w 9525"/>
                <a:gd name="connsiteY0" fmla="*/ 9343 h 9525"/>
                <a:gd name="connsiteX1" fmla="*/ 7567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343"/>
                  </a:moveTo>
                  <a:cubicBezTo>
                    <a:pt x="7567" y="5533"/>
                    <a:pt x="6615" y="7438"/>
                    <a:pt x="7567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6E1AF6AB-3299-4206-A871-CC78DEE9BCDC}"/>
                </a:ext>
              </a:extLst>
            </p:cNvPr>
            <p:cNvSpPr/>
            <p:nvPr/>
          </p:nvSpPr>
          <p:spPr>
            <a:xfrm>
              <a:off x="7585033" y="2479784"/>
              <a:ext cx="9525" cy="9525"/>
            </a:xfrm>
            <a:custGeom>
              <a:avLst/>
              <a:gdLst>
                <a:gd name="connsiteX0" fmla="*/ 7344 w 9525"/>
                <a:gd name="connsiteY0" fmla="*/ 8146 h 9525"/>
                <a:gd name="connsiteX1" fmla="*/ 7344 w 9525"/>
                <a:gd name="connsiteY1" fmla="*/ 814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146"/>
                  </a:moveTo>
                  <a:cubicBezTo>
                    <a:pt x="9249" y="3383"/>
                    <a:pt x="6392" y="17671"/>
                    <a:pt x="7344" y="8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B2BCA9A6-C23A-4C60-9EB5-31E17BD05155}"/>
                </a:ext>
              </a:extLst>
            </p:cNvPr>
            <p:cNvSpPr/>
            <p:nvPr/>
          </p:nvSpPr>
          <p:spPr>
            <a:xfrm>
              <a:off x="7583329" y="2489064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3"/>
                    <a:pt x="8096" y="7439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0060319E-81F5-4186-906C-2C6FD00121DE}"/>
                </a:ext>
              </a:extLst>
            </p:cNvPr>
            <p:cNvSpPr/>
            <p:nvPr/>
          </p:nvSpPr>
          <p:spPr>
            <a:xfrm>
              <a:off x="7549039" y="2422398"/>
              <a:ext cx="9525" cy="9525"/>
            </a:xfrm>
            <a:custGeom>
              <a:avLst/>
              <a:gdLst>
                <a:gd name="connsiteX0" fmla="*/ 9049 w 9525"/>
                <a:gd name="connsiteY0" fmla="*/ 8381 h 9525"/>
                <a:gd name="connsiteX1" fmla="*/ 7144 w 9525"/>
                <a:gd name="connsiteY1" fmla="*/ 9334 h 9525"/>
                <a:gd name="connsiteX2" fmla="*/ 9049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8096" y="9334"/>
                    <a:pt x="9049" y="9334"/>
                    <a:pt x="9049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0DFF086F-57EF-4A1D-A0C7-514A41BC2C30}"/>
                </a:ext>
              </a:extLst>
            </p:cNvPr>
            <p:cNvSpPr/>
            <p:nvPr/>
          </p:nvSpPr>
          <p:spPr>
            <a:xfrm>
              <a:off x="7279481" y="2432208"/>
              <a:ext cx="19050" cy="9525"/>
            </a:xfrm>
            <a:custGeom>
              <a:avLst/>
              <a:gdLst>
                <a:gd name="connsiteX0" fmla="*/ 17621 w 19050"/>
                <a:gd name="connsiteY0" fmla="*/ 7144 h 9525"/>
                <a:gd name="connsiteX1" fmla="*/ 7144 w 19050"/>
                <a:gd name="connsiteY1" fmla="*/ 10001 h 9525"/>
                <a:gd name="connsiteX2" fmla="*/ 17621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7621" y="7144"/>
                  </a:moveTo>
                  <a:lnTo>
                    <a:pt x="7144" y="10001"/>
                  </a:lnTo>
                  <a:cubicBezTo>
                    <a:pt x="10954" y="8096"/>
                    <a:pt x="13811" y="8096"/>
                    <a:pt x="176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002C823F-A918-4019-AAA9-4EE57A4BA1D2}"/>
                </a:ext>
              </a:extLst>
            </p:cNvPr>
            <p:cNvSpPr/>
            <p:nvPr/>
          </p:nvSpPr>
          <p:spPr>
            <a:xfrm>
              <a:off x="7517606" y="243634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17621" y="2059"/>
                    <a:pt x="9049" y="7774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015D52E3-C15A-419B-9053-1B93DE7DF526}"/>
                </a:ext>
              </a:extLst>
            </p:cNvPr>
            <p:cNvSpPr/>
            <p:nvPr/>
          </p:nvSpPr>
          <p:spPr>
            <a:xfrm>
              <a:off x="7515701" y="242363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2384"/>
                    <a:pt x="714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E609B678-FFDE-4E27-ABA8-C4E2DC054FAF}"/>
                </a:ext>
              </a:extLst>
            </p:cNvPr>
            <p:cNvSpPr/>
            <p:nvPr/>
          </p:nvSpPr>
          <p:spPr>
            <a:xfrm>
              <a:off x="7538138" y="24988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5E5FCDF9-DFCD-4176-9442-935C8ECBC336}"/>
                </a:ext>
              </a:extLst>
            </p:cNvPr>
            <p:cNvSpPr/>
            <p:nvPr/>
          </p:nvSpPr>
          <p:spPr>
            <a:xfrm>
              <a:off x="7502762" y="2427006"/>
              <a:ext cx="9525" cy="9525"/>
            </a:xfrm>
            <a:custGeom>
              <a:avLst/>
              <a:gdLst>
                <a:gd name="connsiteX0" fmla="*/ 8653 w 9525"/>
                <a:gd name="connsiteY0" fmla="*/ 9488 h 9525"/>
                <a:gd name="connsiteX1" fmla="*/ 8653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9488"/>
                  </a:moveTo>
                  <a:cubicBezTo>
                    <a:pt x="7700" y="8536"/>
                    <a:pt x="5795" y="4726"/>
                    <a:pt x="8653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31830980-5B69-43C0-AC40-43ED12252B82}"/>
                </a:ext>
              </a:extLst>
            </p:cNvPr>
            <p:cNvSpPr/>
            <p:nvPr/>
          </p:nvSpPr>
          <p:spPr>
            <a:xfrm>
              <a:off x="7504271" y="2427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7E4FF519-BEAA-4DC2-911B-B49149B84DF7}"/>
                </a:ext>
              </a:extLst>
            </p:cNvPr>
            <p:cNvSpPr/>
            <p:nvPr/>
          </p:nvSpPr>
          <p:spPr>
            <a:xfrm>
              <a:off x="7538561" y="2508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0311C67B-EEEB-49B2-A419-795137B19529}"/>
                </a:ext>
              </a:extLst>
            </p:cNvPr>
            <p:cNvSpPr/>
            <p:nvPr/>
          </p:nvSpPr>
          <p:spPr>
            <a:xfrm>
              <a:off x="7524007" y="2483491"/>
              <a:ext cx="9525" cy="9525"/>
            </a:xfrm>
            <a:custGeom>
              <a:avLst/>
              <a:gdLst>
                <a:gd name="connsiteX0" fmla="*/ 7410 w 9525"/>
                <a:gd name="connsiteY0" fmla="*/ 9201 h 9525"/>
                <a:gd name="connsiteX1" fmla="*/ 8363 w 9525"/>
                <a:gd name="connsiteY1" fmla="*/ 7296 h 9525"/>
                <a:gd name="connsiteX2" fmla="*/ 7410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9201"/>
                  </a:moveTo>
                  <a:lnTo>
                    <a:pt x="8363" y="7296"/>
                  </a:lnTo>
                  <a:cubicBezTo>
                    <a:pt x="8363" y="7296"/>
                    <a:pt x="6458" y="6344"/>
                    <a:pt x="7410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334E79A6-4C24-46B1-9905-914B96639E22}"/>
                </a:ext>
              </a:extLst>
            </p:cNvPr>
            <p:cNvSpPr/>
            <p:nvPr/>
          </p:nvSpPr>
          <p:spPr>
            <a:xfrm>
              <a:off x="7494599" y="24283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1906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FE51BB9B-74DA-49CF-B7AD-EB47D0E7BBF2}"/>
                </a:ext>
              </a:extLst>
            </p:cNvPr>
            <p:cNvSpPr/>
            <p:nvPr/>
          </p:nvSpPr>
          <p:spPr>
            <a:xfrm>
              <a:off x="7516935" y="2498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1095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10954"/>
                    <a:pt x="5909" y="8096"/>
                    <a:pt x="7815" y="10954"/>
                  </a:cubicBezTo>
                  <a:cubicBezTo>
                    <a:pt x="8767" y="10954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A4403A65-A0DA-4BE6-8012-FD64DB8C1664}"/>
                </a:ext>
              </a:extLst>
            </p:cNvPr>
            <p:cNvSpPr/>
            <p:nvPr/>
          </p:nvSpPr>
          <p:spPr>
            <a:xfrm>
              <a:off x="7497842" y="247697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B7800809-CFD1-4E87-8BB2-44F2E189EE43}"/>
                </a:ext>
              </a:extLst>
            </p:cNvPr>
            <p:cNvSpPr/>
            <p:nvPr/>
          </p:nvSpPr>
          <p:spPr>
            <a:xfrm>
              <a:off x="7498556" y="2476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8520"/>
                    <a:pt x="9049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582767DE-85A5-44F9-935A-8C054C0AD02D}"/>
                </a:ext>
              </a:extLst>
            </p:cNvPr>
            <p:cNvSpPr/>
            <p:nvPr/>
          </p:nvSpPr>
          <p:spPr>
            <a:xfrm>
              <a:off x="7491688" y="2476368"/>
              <a:ext cx="9525" cy="9525"/>
            </a:xfrm>
            <a:custGeom>
              <a:avLst/>
              <a:gdLst>
                <a:gd name="connsiteX0" fmla="*/ 7344 w 9525"/>
                <a:gd name="connsiteY0" fmla="*/ 9657 h 9525"/>
                <a:gd name="connsiteX1" fmla="*/ 7344 w 9525"/>
                <a:gd name="connsiteY1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657"/>
                  </a:moveTo>
                  <a:cubicBezTo>
                    <a:pt x="9249" y="5847"/>
                    <a:pt x="6392" y="6799"/>
                    <a:pt x="7344" y="9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7D2CD8B2-1446-400E-B76D-4826E0058807}"/>
                </a:ext>
              </a:extLst>
            </p:cNvPr>
            <p:cNvSpPr/>
            <p:nvPr/>
          </p:nvSpPr>
          <p:spPr>
            <a:xfrm>
              <a:off x="7462361" y="2420683"/>
              <a:ext cx="9525" cy="9525"/>
            </a:xfrm>
            <a:custGeom>
              <a:avLst/>
              <a:gdLst>
                <a:gd name="connsiteX0" fmla="*/ 7144 w 9525"/>
                <a:gd name="connsiteY0" fmla="*/ 7239 h 9525"/>
                <a:gd name="connsiteX1" fmla="*/ 7144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39"/>
                  </a:moveTo>
                  <a:cubicBezTo>
                    <a:pt x="15716" y="12954"/>
                    <a:pt x="9049" y="6286"/>
                    <a:pt x="7144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563A763E-2E2D-46A8-9A09-2EA882CB764F}"/>
                </a:ext>
              </a:extLst>
            </p:cNvPr>
            <p:cNvSpPr/>
            <p:nvPr/>
          </p:nvSpPr>
          <p:spPr>
            <a:xfrm>
              <a:off x="7467124" y="242006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FDD3C529-F9F4-40CB-945C-F0220EAA58A6}"/>
                </a:ext>
              </a:extLst>
            </p:cNvPr>
            <p:cNvSpPr/>
            <p:nvPr/>
          </p:nvSpPr>
          <p:spPr>
            <a:xfrm>
              <a:off x="7502895" y="2508408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7621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D30BA5D1-8E35-4CED-9F84-F4F76DE2B2E6}"/>
                </a:ext>
              </a:extLst>
            </p:cNvPr>
            <p:cNvSpPr/>
            <p:nvPr/>
          </p:nvSpPr>
          <p:spPr>
            <a:xfrm>
              <a:off x="7459237" y="2418873"/>
              <a:ext cx="9525" cy="9525"/>
            </a:xfrm>
            <a:custGeom>
              <a:avLst/>
              <a:gdLst>
                <a:gd name="connsiteX0" fmla="*/ 7410 w 9525"/>
                <a:gd name="connsiteY0" fmla="*/ 8096 h 9525"/>
                <a:gd name="connsiteX1" fmla="*/ 8363 w 9525"/>
                <a:gd name="connsiteY1" fmla="*/ 9049 h 9525"/>
                <a:gd name="connsiteX2" fmla="*/ 7410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8096"/>
                  </a:moveTo>
                  <a:cubicBezTo>
                    <a:pt x="7410" y="8096"/>
                    <a:pt x="8363" y="8096"/>
                    <a:pt x="8363" y="9049"/>
                  </a:cubicBezTo>
                  <a:cubicBezTo>
                    <a:pt x="8363" y="6191"/>
                    <a:pt x="6458" y="7144"/>
                    <a:pt x="7410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95E6C192-A302-462A-A238-55E2A12B919D}"/>
                </a:ext>
              </a:extLst>
            </p:cNvPr>
            <p:cNvSpPr/>
            <p:nvPr/>
          </p:nvSpPr>
          <p:spPr>
            <a:xfrm>
              <a:off x="7469981" y="2472223"/>
              <a:ext cx="9525" cy="9525"/>
            </a:xfrm>
            <a:custGeom>
              <a:avLst/>
              <a:gdLst>
                <a:gd name="connsiteX0" fmla="*/ 7144 w 9525"/>
                <a:gd name="connsiteY0" fmla="*/ 9039 h 9525"/>
                <a:gd name="connsiteX1" fmla="*/ 9049 w 9525"/>
                <a:gd name="connsiteY1" fmla="*/ 9991 h 9525"/>
                <a:gd name="connsiteX2" fmla="*/ 7144 w 9525"/>
                <a:gd name="connsiteY2" fmla="*/ 90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39"/>
                  </a:moveTo>
                  <a:cubicBezTo>
                    <a:pt x="7144" y="10944"/>
                    <a:pt x="9049" y="9991"/>
                    <a:pt x="9049" y="9991"/>
                  </a:cubicBezTo>
                  <a:cubicBezTo>
                    <a:pt x="9049" y="9991"/>
                    <a:pt x="8096" y="4276"/>
                    <a:pt x="7144" y="9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2209B501-CC3C-4831-9EDD-0E5D796A750B}"/>
                </a:ext>
              </a:extLst>
            </p:cNvPr>
            <p:cNvSpPr/>
            <p:nvPr/>
          </p:nvSpPr>
          <p:spPr>
            <a:xfrm>
              <a:off x="7454741" y="2430814"/>
              <a:ext cx="9525" cy="19050"/>
            </a:xfrm>
            <a:custGeom>
              <a:avLst/>
              <a:gdLst>
                <a:gd name="connsiteX0" fmla="*/ 7144 w 9525"/>
                <a:gd name="connsiteY0" fmla="*/ 7585 h 19050"/>
                <a:gd name="connsiteX1" fmla="*/ 8096 w 9525"/>
                <a:gd name="connsiteY1" fmla="*/ 12348 h 19050"/>
                <a:gd name="connsiteX2" fmla="*/ 7144 w 9525"/>
                <a:gd name="connsiteY2" fmla="*/ 75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585"/>
                  </a:moveTo>
                  <a:cubicBezTo>
                    <a:pt x="7144" y="7585"/>
                    <a:pt x="8096" y="9490"/>
                    <a:pt x="8096" y="12348"/>
                  </a:cubicBezTo>
                  <a:cubicBezTo>
                    <a:pt x="8096" y="10443"/>
                    <a:pt x="9049" y="5680"/>
                    <a:pt x="7144" y="7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6DC067A5-1538-4EF0-961E-CF91779AB220}"/>
                </a:ext>
              </a:extLst>
            </p:cNvPr>
            <p:cNvSpPr/>
            <p:nvPr/>
          </p:nvSpPr>
          <p:spPr>
            <a:xfrm>
              <a:off x="7466995" y="2473166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7144"/>
                    <a:pt x="11083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0422F0D4-8BE9-416A-86AD-B5D03067C615}"/>
                </a:ext>
              </a:extLst>
            </p:cNvPr>
            <p:cNvSpPr/>
            <p:nvPr/>
          </p:nvSpPr>
          <p:spPr>
            <a:xfrm>
              <a:off x="7474744" y="2505406"/>
              <a:ext cx="9525" cy="19050"/>
            </a:xfrm>
            <a:custGeom>
              <a:avLst/>
              <a:gdLst>
                <a:gd name="connsiteX0" fmla="*/ 7144 w 9525"/>
                <a:gd name="connsiteY0" fmla="*/ 15861 h 19050"/>
                <a:gd name="connsiteX1" fmla="*/ 7144 w 9525"/>
                <a:gd name="connsiteY1" fmla="*/ 1586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861"/>
                  </a:moveTo>
                  <a:cubicBezTo>
                    <a:pt x="8096" y="13003"/>
                    <a:pt x="8096" y="-2237"/>
                    <a:pt x="7144" y="15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252332B8-6D40-458D-BD7D-FA45D342BB1F}"/>
                </a:ext>
              </a:extLst>
            </p:cNvPr>
            <p:cNvSpPr/>
            <p:nvPr/>
          </p:nvSpPr>
          <p:spPr>
            <a:xfrm>
              <a:off x="7471886" y="25074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F9D271A3-19B2-43F7-89F9-F29E556222CD}"/>
                </a:ext>
              </a:extLst>
            </p:cNvPr>
            <p:cNvSpPr/>
            <p:nvPr/>
          </p:nvSpPr>
          <p:spPr>
            <a:xfrm>
              <a:off x="7449026" y="24865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0E8F4DCB-5483-499A-B72D-CD4D27E47208}"/>
                </a:ext>
              </a:extLst>
            </p:cNvPr>
            <p:cNvSpPr/>
            <p:nvPr/>
          </p:nvSpPr>
          <p:spPr>
            <a:xfrm>
              <a:off x="7462925" y="2506018"/>
              <a:ext cx="9525" cy="19050"/>
            </a:xfrm>
            <a:custGeom>
              <a:avLst/>
              <a:gdLst>
                <a:gd name="connsiteX0" fmla="*/ 8485 w 9525"/>
                <a:gd name="connsiteY0" fmla="*/ 11439 h 19050"/>
                <a:gd name="connsiteX1" fmla="*/ 8485 w 9525"/>
                <a:gd name="connsiteY1" fmla="*/ 114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1439"/>
                  </a:moveTo>
                  <a:cubicBezTo>
                    <a:pt x="4675" y="-1896"/>
                    <a:pt x="10390" y="20964"/>
                    <a:pt x="8485" y="114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95D58A6E-1421-462D-851B-A541CADE4597}"/>
                </a:ext>
              </a:extLst>
            </p:cNvPr>
            <p:cNvSpPr/>
            <p:nvPr/>
          </p:nvSpPr>
          <p:spPr>
            <a:xfrm>
              <a:off x="7433786" y="2418635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3CF6E978-E6A3-4E28-B48C-5B2F13638534}"/>
                </a:ext>
              </a:extLst>
            </p:cNvPr>
            <p:cNvSpPr/>
            <p:nvPr/>
          </p:nvSpPr>
          <p:spPr>
            <a:xfrm>
              <a:off x="7433786" y="24188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929092D0-582C-4097-8F4C-4EB1A2C7EA4C}"/>
                </a:ext>
              </a:extLst>
            </p:cNvPr>
            <p:cNvSpPr/>
            <p:nvPr/>
          </p:nvSpPr>
          <p:spPr>
            <a:xfrm>
              <a:off x="7452836" y="248269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9049"/>
                    <a:pt x="9049" y="8096"/>
                  </a:cubicBezTo>
                  <a:cubicBezTo>
                    <a:pt x="9049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900CB207-087E-47CE-8AD4-BCDE0764DC8E}"/>
                </a:ext>
              </a:extLst>
            </p:cNvPr>
            <p:cNvSpPr/>
            <p:nvPr/>
          </p:nvSpPr>
          <p:spPr>
            <a:xfrm>
              <a:off x="7428071" y="24271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10001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DA69FF0B-5E17-4AF4-A8B3-599499B1957D}"/>
                </a:ext>
              </a:extLst>
            </p:cNvPr>
            <p:cNvSpPr/>
            <p:nvPr/>
          </p:nvSpPr>
          <p:spPr>
            <a:xfrm>
              <a:off x="7418699" y="2420314"/>
              <a:ext cx="9525" cy="9525"/>
            </a:xfrm>
            <a:custGeom>
              <a:avLst/>
              <a:gdLst>
                <a:gd name="connsiteX0" fmla="*/ 8896 w 9525"/>
                <a:gd name="connsiteY0" fmla="*/ 7608 h 9525"/>
                <a:gd name="connsiteX1" fmla="*/ 8896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608"/>
                  </a:moveTo>
                  <a:cubicBezTo>
                    <a:pt x="10801" y="5703"/>
                    <a:pt x="4133" y="10465"/>
                    <a:pt x="8896" y="76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DADB0F6F-1CDD-4FB8-9D68-45BE9B9943AF}"/>
                </a:ext>
              </a:extLst>
            </p:cNvPr>
            <p:cNvSpPr/>
            <p:nvPr/>
          </p:nvSpPr>
          <p:spPr>
            <a:xfrm>
              <a:off x="7431881" y="251285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7144" y="12224"/>
                    <a:pt x="9049" y="794"/>
                    <a:pt x="7144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DC51E39C-1E6E-404A-BA15-A48AC31698DF}"/>
                </a:ext>
              </a:extLst>
            </p:cNvPr>
            <p:cNvSpPr/>
            <p:nvPr/>
          </p:nvSpPr>
          <p:spPr>
            <a:xfrm>
              <a:off x="7364254" y="2424146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9049" y="4728"/>
                    <a:pt x="7144" y="7586"/>
                    <a:pt x="7144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B1DF6320-2719-4BBE-B772-BDB8A206D6D3}"/>
                </a:ext>
              </a:extLst>
            </p:cNvPr>
            <p:cNvSpPr/>
            <p:nvPr/>
          </p:nvSpPr>
          <p:spPr>
            <a:xfrm>
              <a:off x="737187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70887775-4FB7-4E8E-A540-78567A2FCA3A}"/>
                </a:ext>
              </a:extLst>
            </p:cNvPr>
            <p:cNvSpPr/>
            <p:nvPr/>
          </p:nvSpPr>
          <p:spPr>
            <a:xfrm>
              <a:off x="7333774" y="24210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9049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22E0B499-7BCE-4E28-9306-EDDF1AEA6042}"/>
                </a:ext>
              </a:extLst>
            </p:cNvPr>
            <p:cNvSpPr/>
            <p:nvPr/>
          </p:nvSpPr>
          <p:spPr>
            <a:xfrm>
              <a:off x="7377568" y="2420737"/>
              <a:ext cx="9525" cy="9525"/>
            </a:xfrm>
            <a:custGeom>
              <a:avLst/>
              <a:gdLst>
                <a:gd name="connsiteX0" fmla="*/ 9069 w 9525"/>
                <a:gd name="connsiteY0" fmla="*/ 10995 h 9525"/>
                <a:gd name="connsiteX1" fmla="*/ 9069 w 9525"/>
                <a:gd name="connsiteY1" fmla="*/ 109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10995"/>
                  </a:moveTo>
                  <a:cubicBezTo>
                    <a:pt x="5259" y="3375"/>
                    <a:pt x="8117" y="9090"/>
                    <a:pt x="9069" y="109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B6E6A8D0-5039-4ABC-AE1C-BF89AA7AFE4E}"/>
                </a:ext>
              </a:extLst>
            </p:cNvPr>
            <p:cNvSpPr/>
            <p:nvPr/>
          </p:nvSpPr>
          <p:spPr>
            <a:xfrm>
              <a:off x="7375483" y="2417921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3811"/>
                    <a:pt x="9249" y="8096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8E5F2924-7410-4270-BD4F-54606CA23B1B}"/>
                </a:ext>
              </a:extLst>
            </p:cNvPr>
            <p:cNvSpPr/>
            <p:nvPr/>
          </p:nvSpPr>
          <p:spPr>
            <a:xfrm>
              <a:off x="7374711" y="250078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14FDC4FB-AC4A-4FDE-BAFA-DFCB2670C03E}"/>
                </a:ext>
              </a:extLst>
            </p:cNvPr>
            <p:cNvSpPr/>
            <p:nvPr/>
          </p:nvSpPr>
          <p:spPr>
            <a:xfrm>
              <a:off x="7367111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9472"/>
                    <a:pt x="9049" y="8520"/>
                    <a:pt x="10001" y="7567"/>
                  </a:cubicBez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D5CBEC64-D664-4AF2-89D6-457B83B37AC3}"/>
                </a:ext>
              </a:extLst>
            </p:cNvPr>
            <p:cNvSpPr/>
            <p:nvPr/>
          </p:nvSpPr>
          <p:spPr>
            <a:xfrm>
              <a:off x="7367507" y="25188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10001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F38EE161-04E0-4E91-AC33-4A23A9DFA41D}"/>
                </a:ext>
              </a:extLst>
            </p:cNvPr>
            <p:cNvSpPr/>
            <p:nvPr/>
          </p:nvSpPr>
          <p:spPr>
            <a:xfrm>
              <a:off x="732192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FA9E1208-026F-447A-A7A2-D2F24BE66359}"/>
                </a:ext>
              </a:extLst>
            </p:cNvPr>
            <p:cNvSpPr/>
            <p:nvPr/>
          </p:nvSpPr>
          <p:spPr>
            <a:xfrm>
              <a:off x="7312819" y="2422230"/>
              <a:ext cx="28575" cy="19050"/>
            </a:xfrm>
            <a:custGeom>
              <a:avLst/>
              <a:gdLst>
                <a:gd name="connsiteX0" fmla="*/ 29051 w 28575"/>
                <a:gd name="connsiteY0" fmla="*/ 18074 h 19050"/>
                <a:gd name="connsiteX1" fmla="*/ 7144 w 28575"/>
                <a:gd name="connsiteY1" fmla="*/ 19979 h 19050"/>
                <a:gd name="connsiteX2" fmla="*/ 29051 w 28575"/>
                <a:gd name="connsiteY2" fmla="*/ 180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9051" y="18074"/>
                  </a:moveTo>
                  <a:cubicBezTo>
                    <a:pt x="28099" y="16169"/>
                    <a:pt x="17621" y="-6691"/>
                    <a:pt x="7144" y="19979"/>
                  </a:cubicBezTo>
                  <a:cubicBezTo>
                    <a:pt x="13811" y="19979"/>
                    <a:pt x="26194" y="20932"/>
                    <a:pt x="29051" y="18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B1EA15F2-449B-40F0-9562-1687936D5D98}"/>
                </a:ext>
              </a:extLst>
            </p:cNvPr>
            <p:cNvSpPr/>
            <p:nvPr/>
          </p:nvSpPr>
          <p:spPr>
            <a:xfrm>
              <a:off x="7290911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0F421927-C9B8-4B0D-AE06-200D80FCE5BD}"/>
                </a:ext>
              </a:extLst>
            </p:cNvPr>
            <p:cNvSpPr/>
            <p:nvPr/>
          </p:nvSpPr>
          <p:spPr>
            <a:xfrm>
              <a:off x="7292102" y="2432028"/>
              <a:ext cx="9525" cy="19050"/>
            </a:xfrm>
            <a:custGeom>
              <a:avLst/>
              <a:gdLst>
                <a:gd name="connsiteX0" fmla="*/ 7858 w 9525"/>
                <a:gd name="connsiteY0" fmla="*/ 12086 h 19050"/>
                <a:gd name="connsiteX1" fmla="*/ 7858 w 9525"/>
                <a:gd name="connsiteY1" fmla="*/ 120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58" y="12086"/>
                  </a:moveTo>
                  <a:cubicBezTo>
                    <a:pt x="6906" y="2561"/>
                    <a:pt x="6906" y="9229"/>
                    <a:pt x="7858" y="120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600E6BB9-C199-41AE-B8CD-68DD07417314}"/>
                </a:ext>
              </a:extLst>
            </p:cNvPr>
            <p:cNvSpPr/>
            <p:nvPr/>
          </p:nvSpPr>
          <p:spPr>
            <a:xfrm>
              <a:off x="7295379" y="2428398"/>
              <a:ext cx="9525" cy="19050"/>
            </a:xfrm>
            <a:custGeom>
              <a:avLst/>
              <a:gdLst>
                <a:gd name="connsiteX0" fmla="*/ 9343 w 9525"/>
                <a:gd name="connsiteY0" fmla="*/ 7144 h 19050"/>
                <a:gd name="connsiteX1" fmla="*/ 934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343" y="7144"/>
                  </a:moveTo>
                  <a:cubicBezTo>
                    <a:pt x="7439" y="8096"/>
                    <a:pt x="5533" y="2809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B94CAAF2-08F7-4374-8536-CFD427C298BB}"/>
                </a:ext>
              </a:extLst>
            </p:cNvPr>
            <p:cNvSpPr/>
            <p:nvPr/>
          </p:nvSpPr>
          <p:spPr>
            <a:xfrm>
              <a:off x="7309961" y="24303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F93C2788-3CD8-40FD-92E3-C0ABF648C40C}"/>
                </a:ext>
              </a:extLst>
            </p:cNvPr>
            <p:cNvSpPr/>
            <p:nvPr/>
          </p:nvSpPr>
          <p:spPr>
            <a:xfrm>
              <a:off x="7307508" y="2432124"/>
              <a:ext cx="9525" cy="9525"/>
            </a:xfrm>
            <a:custGeom>
              <a:avLst/>
              <a:gdLst>
                <a:gd name="connsiteX0" fmla="*/ 8644 w 9525"/>
                <a:gd name="connsiteY0" fmla="*/ 7228 h 9525"/>
                <a:gd name="connsiteX1" fmla="*/ 86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228"/>
                  </a:moveTo>
                  <a:cubicBezTo>
                    <a:pt x="9597" y="6275"/>
                    <a:pt x="4834" y="13895"/>
                    <a:pt x="86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63CD8F10-0AE6-4055-8CF6-E24DF6CC7772}"/>
                </a:ext>
              </a:extLst>
            </p:cNvPr>
            <p:cNvSpPr/>
            <p:nvPr/>
          </p:nvSpPr>
          <p:spPr>
            <a:xfrm>
              <a:off x="7303294" y="24293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6926210D-F86D-4C52-8513-1612507B861E}"/>
                </a:ext>
              </a:extLst>
            </p:cNvPr>
            <p:cNvSpPr/>
            <p:nvPr/>
          </p:nvSpPr>
          <p:spPr>
            <a:xfrm>
              <a:off x="7304881" y="243040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A4F928FA-E70C-4EF6-8761-BC2F3E8DCA8A}"/>
                </a:ext>
              </a:extLst>
            </p:cNvPr>
            <p:cNvSpPr/>
            <p:nvPr/>
          </p:nvSpPr>
          <p:spPr>
            <a:xfrm>
              <a:off x="7307210" y="2426709"/>
              <a:ext cx="9525" cy="19050"/>
            </a:xfrm>
            <a:custGeom>
              <a:avLst/>
              <a:gdLst>
                <a:gd name="connsiteX0" fmla="*/ 7990 w 9525"/>
                <a:gd name="connsiteY0" fmla="*/ 12643 h 19050"/>
                <a:gd name="connsiteX1" fmla="*/ 7990 w 9525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643"/>
                  </a:moveTo>
                  <a:cubicBezTo>
                    <a:pt x="7990" y="3118"/>
                    <a:pt x="6085" y="7881"/>
                    <a:pt x="7990" y="12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F29DBAC5-9AA1-49B2-A4CF-F63690AD92C2}"/>
                </a:ext>
              </a:extLst>
            </p:cNvPr>
            <p:cNvSpPr/>
            <p:nvPr/>
          </p:nvSpPr>
          <p:spPr>
            <a:xfrm>
              <a:off x="7356486" y="25141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69F7AD43-7D18-43F7-8668-FA339C6D0B81}"/>
                </a:ext>
              </a:extLst>
            </p:cNvPr>
            <p:cNvSpPr/>
            <p:nvPr/>
          </p:nvSpPr>
          <p:spPr>
            <a:xfrm>
              <a:off x="7349014" y="2511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E0216DD7-A2C9-4E64-A4C7-45DED34B65E1}"/>
                </a:ext>
              </a:extLst>
            </p:cNvPr>
            <p:cNvSpPr/>
            <p:nvPr/>
          </p:nvSpPr>
          <p:spPr>
            <a:xfrm>
              <a:off x="7342751" y="2515142"/>
              <a:ext cx="9525" cy="28575"/>
            </a:xfrm>
            <a:custGeom>
              <a:avLst/>
              <a:gdLst>
                <a:gd name="connsiteX0" fmla="*/ 8644 w 9525"/>
                <a:gd name="connsiteY0" fmla="*/ 24223 h 28575"/>
                <a:gd name="connsiteX1" fmla="*/ 8644 w 9525"/>
                <a:gd name="connsiteY1" fmla="*/ 2422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8644" y="24223"/>
                  </a:moveTo>
                  <a:cubicBezTo>
                    <a:pt x="4834" y="16603"/>
                    <a:pt x="9597" y="-10067"/>
                    <a:pt x="8644" y="242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6C916F1E-E126-46FC-A9BC-ACD081A36F9A}"/>
                </a:ext>
              </a:extLst>
            </p:cNvPr>
            <p:cNvSpPr/>
            <p:nvPr/>
          </p:nvSpPr>
          <p:spPr>
            <a:xfrm>
              <a:off x="7347109" y="2538233"/>
              <a:ext cx="9525" cy="9525"/>
            </a:xfrm>
            <a:custGeom>
              <a:avLst/>
              <a:gdLst>
                <a:gd name="connsiteX0" fmla="*/ 7144 w 9525"/>
                <a:gd name="connsiteY0" fmla="*/ 8751 h 9525"/>
                <a:gd name="connsiteX1" fmla="*/ 8096 w 9525"/>
                <a:gd name="connsiteY1" fmla="*/ 7799 h 9525"/>
                <a:gd name="connsiteX2" fmla="*/ 7144 w 9525"/>
                <a:gd name="connsiteY2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51"/>
                  </a:moveTo>
                  <a:cubicBezTo>
                    <a:pt x="8096" y="8751"/>
                    <a:pt x="8096" y="8751"/>
                    <a:pt x="8096" y="7799"/>
                  </a:cubicBezTo>
                  <a:cubicBezTo>
                    <a:pt x="8096" y="5894"/>
                    <a:pt x="7144" y="8751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AAF86D6D-B203-43A2-83C0-E75846E02573}"/>
                </a:ext>
              </a:extLst>
            </p:cNvPr>
            <p:cNvSpPr/>
            <p:nvPr/>
          </p:nvSpPr>
          <p:spPr>
            <a:xfrm>
              <a:off x="7329540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5716"/>
                    <a:pt x="7567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B87ED2CB-8ED7-4979-ABA8-953FE2D6CF9A}"/>
                </a:ext>
              </a:extLst>
            </p:cNvPr>
            <p:cNvSpPr/>
            <p:nvPr/>
          </p:nvSpPr>
          <p:spPr>
            <a:xfrm>
              <a:off x="7331154" y="24874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C67F7AA4-7589-4441-82A8-7A1184B26676}"/>
                </a:ext>
              </a:extLst>
            </p:cNvPr>
            <p:cNvSpPr/>
            <p:nvPr/>
          </p:nvSpPr>
          <p:spPr>
            <a:xfrm>
              <a:off x="732996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CE684E4D-64D8-4BD7-858C-25BEA337DCE7}"/>
                </a:ext>
              </a:extLst>
            </p:cNvPr>
            <p:cNvSpPr/>
            <p:nvPr/>
          </p:nvSpPr>
          <p:spPr>
            <a:xfrm>
              <a:off x="7299484" y="2427298"/>
              <a:ext cx="9525" cy="9525"/>
            </a:xfrm>
            <a:custGeom>
              <a:avLst/>
              <a:gdLst>
                <a:gd name="connsiteX0" fmla="*/ 8096 w 9525"/>
                <a:gd name="connsiteY0" fmla="*/ 8244 h 9525"/>
                <a:gd name="connsiteX1" fmla="*/ 7144 w 9525"/>
                <a:gd name="connsiteY1" fmla="*/ 8244 h 9525"/>
                <a:gd name="connsiteX2" fmla="*/ 8096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244"/>
                  </a:moveTo>
                  <a:cubicBezTo>
                    <a:pt x="8096" y="6339"/>
                    <a:pt x="7144" y="7291"/>
                    <a:pt x="7144" y="8244"/>
                  </a:cubicBezTo>
                  <a:cubicBezTo>
                    <a:pt x="7144" y="8244"/>
                    <a:pt x="7144" y="9196"/>
                    <a:pt x="8096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B65CBE22-745C-4221-9FDD-9FC7BF0FE765}"/>
                </a:ext>
              </a:extLst>
            </p:cNvPr>
            <p:cNvSpPr/>
            <p:nvPr/>
          </p:nvSpPr>
          <p:spPr>
            <a:xfrm>
              <a:off x="7265194" y="24350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8D464300-0639-4F6A-8BC0-1E228BEE0AF1}"/>
                </a:ext>
              </a:extLst>
            </p:cNvPr>
            <p:cNvSpPr/>
            <p:nvPr/>
          </p:nvSpPr>
          <p:spPr>
            <a:xfrm>
              <a:off x="7253764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B08433D4-0D11-464C-AE80-14DF63DB0E93}"/>
                </a:ext>
              </a:extLst>
            </p:cNvPr>
            <p:cNvSpPr/>
            <p:nvPr/>
          </p:nvSpPr>
          <p:spPr>
            <a:xfrm>
              <a:off x="7253049" y="249221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0001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D63BD5C5-4366-4FB9-BBCC-E255904C8A10}"/>
                </a:ext>
              </a:extLst>
            </p:cNvPr>
            <p:cNvSpPr/>
            <p:nvPr/>
          </p:nvSpPr>
          <p:spPr>
            <a:xfrm>
              <a:off x="6925021" y="1983471"/>
              <a:ext cx="9525" cy="9525"/>
            </a:xfrm>
            <a:custGeom>
              <a:avLst/>
              <a:gdLst>
                <a:gd name="connsiteX0" fmla="*/ 8227 w 9525"/>
                <a:gd name="connsiteY0" fmla="*/ 7253 h 9525"/>
                <a:gd name="connsiteX1" fmla="*/ 8227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253"/>
                  </a:moveTo>
                  <a:cubicBezTo>
                    <a:pt x="9179" y="6301"/>
                    <a:pt x="5369" y="12016"/>
                    <a:pt x="8227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2D58EB16-4A96-48C3-A096-F61DC733C688}"/>
                </a:ext>
              </a:extLst>
            </p:cNvPr>
            <p:cNvSpPr/>
            <p:nvPr/>
          </p:nvSpPr>
          <p:spPr>
            <a:xfrm>
              <a:off x="6918484" y="19750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8574" y="26194"/>
                    <a:pt x="1000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36849752-C12C-4692-B995-4F297E51AD3E}"/>
                </a:ext>
              </a:extLst>
            </p:cNvPr>
            <p:cNvSpPr/>
            <p:nvPr/>
          </p:nvSpPr>
          <p:spPr>
            <a:xfrm>
              <a:off x="6919436" y="1979771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E2C2708F-C059-41B3-83C9-15D797BE31D7}"/>
                </a:ext>
              </a:extLst>
            </p:cNvPr>
            <p:cNvSpPr/>
            <p:nvPr/>
          </p:nvSpPr>
          <p:spPr>
            <a:xfrm>
              <a:off x="6918166" y="19845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0DB0769B-5504-4B98-9890-E391C7FEFD40}"/>
                </a:ext>
              </a:extLst>
            </p:cNvPr>
            <p:cNvSpPr/>
            <p:nvPr/>
          </p:nvSpPr>
          <p:spPr>
            <a:xfrm>
              <a:off x="6916579" y="1986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2C713997-F1DB-4F0F-810F-5773A83FB2A7}"/>
                </a:ext>
              </a:extLst>
            </p:cNvPr>
            <p:cNvSpPr/>
            <p:nvPr/>
          </p:nvSpPr>
          <p:spPr>
            <a:xfrm>
              <a:off x="6913332" y="1977218"/>
              <a:ext cx="9525" cy="19050"/>
            </a:xfrm>
            <a:custGeom>
              <a:avLst/>
              <a:gdLst>
                <a:gd name="connsiteX0" fmla="*/ 8485 w 9525"/>
                <a:gd name="connsiteY0" fmla="*/ 17316 h 19050"/>
                <a:gd name="connsiteX1" fmla="*/ 8485 w 9525"/>
                <a:gd name="connsiteY1" fmla="*/ 17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7316"/>
                  </a:moveTo>
                  <a:cubicBezTo>
                    <a:pt x="10390" y="19221"/>
                    <a:pt x="4675" y="-6496"/>
                    <a:pt x="8485" y="173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A4A5F527-A61F-4B7A-A28D-B91083E3F3D2}"/>
                </a:ext>
              </a:extLst>
            </p:cNvPr>
            <p:cNvSpPr/>
            <p:nvPr/>
          </p:nvSpPr>
          <p:spPr>
            <a:xfrm>
              <a:off x="6916579" y="198533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060D8F14-9E21-471E-818F-3D96F9E14632}"/>
                </a:ext>
              </a:extLst>
            </p:cNvPr>
            <p:cNvSpPr/>
            <p:nvPr/>
          </p:nvSpPr>
          <p:spPr>
            <a:xfrm>
              <a:off x="6917637" y="1982721"/>
              <a:ext cx="9525" cy="9525"/>
            </a:xfrm>
            <a:custGeom>
              <a:avLst/>
              <a:gdLst>
                <a:gd name="connsiteX0" fmla="*/ 7990 w 9525"/>
                <a:gd name="connsiteY0" fmla="*/ 9909 h 9525"/>
                <a:gd name="connsiteX1" fmla="*/ 7990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909"/>
                  </a:moveTo>
                  <a:cubicBezTo>
                    <a:pt x="7990" y="8956"/>
                    <a:pt x="6085" y="4194"/>
                    <a:pt x="7990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D57ECA77-6443-42D0-8D03-2C5183F82BE1}"/>
                </a:ext>
              </a:extLst>
            </p:cNvPr>
            <p:cNvSpPr/>
            <p:nvPr/>
          </p:nvSpPr>
          <p:spPr>
            <a:xfrm>
              <a:off x="6906865" y="1981421"/>
              <a:ext cx="19050" cy="19050"/>
            </a:xfrm>
            <a:custGeom>
              <a:avLst/>
              <a:gdLst>
                <a:gd name="connsiteX0" fmla="*/ 13047 w 19050"/>
                <a:gd name="connsiteY0" fmla="*/ 15018 h 19050"/>
                <a:gd name="connsiteX1" fmla="*/ 13047 w 19050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047" y="15018"/>
                  </a:moveTo>
                  <a:cubicBezTo>
                    <a:pt x="8285" y="5493"/>
                    <a:pt x="2570" y="3588"/>
                    <a:pt x="13047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5A790FE2-03B9-4985-97B3-7796BAC75AD1}"/>
                </a:ext>
              </a:extLst>
            </p:cNvPr>
            <p:cNvSpPr/>
            <p:nvPr/>
          </p:nvSpPr>
          <p:spPr>
            <a:xfrm>
              <a:off x="6903244" y="197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C42FE64C-4965-4B60-9D9C-E0207F50FB2A}"/>
                </a:ext>
              </a:extLst>
            </p:cNvPr>
            <p:cNvSpPr/>
            <p:nvPr/>
          </p:nvSpPr>
          <p:spPr>
            <a:xfrm>
              <a:off x="6901890" y="1982374"/>
              <a:ext cx="9525" cy="19050"/>
            </a:xfrm>
            <a:custGeom>
              <a:avLst/>
              <a:gdLst>
                <a:gd name="connsiteX0" fmla="*/ 7544 w 9525"/>
                <a:gd name="connsiteY0" fmla="*/ 15018 h 19050"/>
                <a:gd name="connsiteX1" fmla="*/ 7544 w 9525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44" y="15018"/>
                  </a:moveTo>
                  <a:cubicBezTo>
                    <a:pt x="11354" y="5493"/>
                    <a:pt x="5640" y="3588"/>
                    <a:pt x="7544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7EF07AB3-2E1C-49A0-A527-8C2F982C20DB}"/>
                </a:ext>
              </a:extLst>
            </p:cNvPr>
            <p:cNvSpPr/>
            <p:nvPr/>
          </p:nvSpPr>
          <p:spPr>
            <a:xfrm>
              <a:off x="6896729" y="1982926"/>
              <a:ext cx="9525" cy="9525"/>
            </a:xfrm>
            <a:custGeom>
              <a:avLst/>
              <a:gdLst>
                <a:gd name="connsiteX0" fmla="*/ 8896 w 9525"/>
                <a:gd name="connsiteY0" fmla="*/ 8751 h 9525"/>
                <a:gd name="connsiteX1" fmla="*/ 8896 w 9525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8751"/>
                  </a:moveTo>
                  <a:cubicBezTo>
                    <a:pt x="4133" y="3989"/>
                    <a:pt x="10801" y="11608"/>
                    <a:pt x="8896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CFD539CD-AFB3-408C-976B-8E1A6F9CDC98}"/>
                </a:ext>
              </a:extLst>
            </p:cNvPr>
            <p:cNvSpPr/>
            <p:nvPr/>
          </p:nvSpPr>
          <p:spPr>
            <a:xfrm>
              <a:off x="6895088" y="1987602"/>
              <a:ext cx="19050" cy="19050"/>
            </a:xfrm>
            <a:custGeom>
              <a:avLst/>
              <a:gdLst>
                <a:gd name="connsiteX0" fmla="*/ 12442 w 19050"/>
                <a:gd name="connsiteY0" fmla="*/ 12647 h 19050"/>
                <a:gd name="connsiteX1" fmla="*/ 12442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442" y="12647"/>
                  </a:moveTo>
                  <a:cubicBezTo>
                    <a:pt x="1012" y="265"/>
                    <a:pt x="11490" y="12647"/>
                    <a:pt x="12442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BC2111CB-EF17-4E80-8662-20E91B65AA9E}"/>
                </a:ext>
              </a:extLst>
            </p:cNvPr>
            <p:cNvSpPr/>
            <p:nvPr/>
          </p:nvSpPr>
          <p:spPr>
            <a:xfrm>
              <a:off x="6901339" y="199120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1F0D9602-1647-4536-B2FE-145AD60797F7}"/>
                </a:ext>
              </a:extLst>
            </p:cNvPr>
            <p:cNvSpPr/>
            <p:nvPr/>
          </p:nvSpPr>
          <p:spPr>
            <a:xfrm>
              <a:off x="6891814" y="1989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86D7418D-09EB-4E5B-80D1-1875CA18B141}"/>
                </a:ext>
              </a:extLst>
            </p:cNvPr>
            <p:cNvSpPr/>
            <p:nvPr/>
          </p:nvSpPr>
          <p:spPr>
            <a:xfrm>
              <a:off x="6896301" y="199405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9049"/>
                    <a:pt x="8371" y="9049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BBED9627-CB43-4A5E-9DEE-33C3BC7B980F}"/>
                </a:ext>
              </a:extLst>
            </p:cNvPr>
            <p:cNvSpPr/>
            <p:nvPr/>
          </p:nvSpPr>
          <p:spPr>
            <a:xfrm>
              <a:off x="6859429" y="1988343"/>
              <a:ext cx="47625" cy="47625"/>
            </a:xfrm>
            <a:custGeom>
              <a:avLst/>
              <a:gdLst>
                <a:gd name="connsiteX0" fmla="*/ 7144 w 47625"/>
                <a:gd name="connsiteY0" fmla="*/ 38576 h 47625"/>
                <a:gd name="connsiteX1" fmla="*/ 36671 w 47625"/>
                <a:gd name="connsiteY1" fmla="*/ 12859 h 47625"/>
                <a:gd name="connsiteX2" fmla="*/ 36671 w 47625"/>
                <a:gd name="connsiteY2" fmla="*/ 7144 h 47625"/>
                <a:gd name="connsiteX3" fmla="*/ 7144 w 47625"/>
                <a:gd name="connsiteY3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38576"/>
                  </a:moveTo>
                  <a:cubicBezTo>
                    <a:pt x="23336" y="50959"/>
                    <a:pt x="38576" y="20479"/>
                    <a:pt x="36671" y="12859"/>
                  </a:cubicBezTo>
                  <a:cubicBezTo>
                    <a:pt x="47149" y="26194"/>
                    <a:pt x="38576" y="9049"/>
                    <a:pt x="36671" y="7144"/>
                  </a:cubicBezTo>
                  <a:cubicBezTo>
                    <a:pt x="21431" y="9049"/>
                    <a:pt x="12859" y="36671"/>
                    <a:pt x="714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AC430ECE-8BFA-49D0-B33F-2F079511B3D4}"/>
                </a:ext>
              </a:extLst>
            </p:cNvPr>
            <p:cNvSpPr/>
            <p:nvPr/>
          </p:nvSpPr>
          <p:spPr>
            <a:xfrm>
              <a:off x="6859281" y="2013504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5"/>
                    <a:pt x="7291" y="7700"/>
                    <a:pt x="82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246B4188-A5DA-4566-BF36-C5D7644CFEE0}"/>
                </a:ext>
              </a:extLst>
            </p:cNvPr>
            <p:cNvSpPr/>
            <p:nvPr/>
          </p:nvSpPr>
          <p:spPr>
            <a:xfrm>
              <a:off x="6859005" y="20197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3EE88676-5430-4DE0-A745-399D4E0DF857}"/>
                </a:ext>
              </a:extLst>
            </p:cNvPr>
            <p:cNvSpPr/>
            <p:nvPr/>
          </p:nvSpPr>
          <p:spPr>
            <a:xfrm>
              <a:off x="6873569" y="20197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21EFD2C9-CF9E-449F-869A-E3AB1B591C58}"/>
                </a:ext>
              </a:extLst>
            </p:cNvPr>
            <p:cNvSpPr/>
            <p:nvPr/>
          </p:nvSpPr>
          <p:spPr>
            <a:xfrm>
              <a:off x="6864191" y="200890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954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8491"/>
                    <a:pt x="9049" y="8491"/>
                    <a:pt x="10954" y="8491"/>
                  </a:cubicBezTo>
                  <a:cubicBezTo>
                    <a:pt x="9049" y="7538"/>
                    <a:pt x="8096" y="6586"/>
                    <a:pt x="7144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AD274963-CB5A-4C0F-BA1D-2479699D40CE}"/>
                </a:ext>
              </a:extLst>
            </p:cNvPr>
            <p:cNvSpPr/>
            <p:nvPr/>
          </p:nvSpPr>
          <p:spPr>
            <a:xfrm>
              <a:off x="6871811" y="2001678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7144" y="7144"/>
                    <a:pt x="8096" y="8096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C2231D3F-2C46-445A-B54A-668EA5CF2E92}"/>
                </a:ext>
              </a:extLst>
            </p:cNvPr>
            <p:cNvSpPr/>
            <p:nvPr/>
          </p:nvSpPr>
          <p:spPr>
            <a:xfrm>
              <a:off x="6858476" y="2015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38E7C2D0-E1F5-414F-9865-455555FA7DD1}"/>
                </a:ext>
              </a:extLst>
            </p:cNvPr>
            <p:cNvSpPr/>
            <p:nvPr/>
          </p:nvSpPr>
          <p:spPr>
            <a:xfrm>
              <a:off x="6852076" y="2021681"/>
              <a:ext cx="28575" cy="38100"/>
            </a:xfrm>
            <a:custGeom>
              <a:avLst/>
              <a:gdLst>
                <a:gd name="connsiteX0" fmla="*/ 11639 w 28575"/>
                <a:gd name="connsiteY0" fmla="*/ 31909 h 38100"/>
                <a:gd name="connsiteX1" fmla="*/ 22117 w 28575"/>
                <a:gd name="connsiteY1" fmla="*/ 18574 h 38100"/>
                <a:gd name="connsiteX2" fmla="*/ 14496 w 28575"/>
                <a:gd name="connsiteY2" fmla="*/ 7144 h 38100"/>
                <a:gd name="connsiteX3" fmla="*/ 12592 w 28575"/>
                <a:gd name="connsiteY3" fmla="*/ 10001 h 38100"/>
                <a:gd name="connsiteX4" fmla="*/ 10686 w 28575"/>
                <a:gd name="connsiteY4" fmla="*/ 10954 h 38100"/>
                <a:gd name="connsiteX5" fmla="*/ 11639 w 28575"/>
                <a:gd name="connsiteY5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38100">
                  <a:moveTo>
                    <a:pt x="11639" y="31909"/>
                  </a:moveTo>
                  <a:cubicBezTo>
                    <a:pt x="17354" y="33814"/>
                    <a:pt x="8781" y="12859"/>
                    <a:pt x="22117" y="18574"/>
                  </a:cubicBezTo>
                  <a:cubicBezTo>
                    <a:pt x="24021" y="11906"/>
                    <a:pt x="18306" y="10001"/>
                    <a:pt x="14496" y="7144"/>
                  </a:cubicBezTo>
                  <a:cubicBezTo>
                    <a:pt x="16401" y="11906"/>
                    <a:pt x="16401" y="12859"/>
                    <a:pt x="12592" y="10001"/>
                  </a:cubicBezTo>
                  <a:cubicBezTo>
                    <a:pt x="14496" y="12859"/>
                    <a:pt x="14496" y="12859"/>
                    <a:pt x="10686" y="10954"/>
                  </a:cubicBezTo>
                  <a:cubicBezTo>
                    <a:pt x="10686" y="10001"/>
                    <a:pt x="2114" y="34766"/>
                    <a:pt x="1163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DC363281-6997-4DCC-B090-CBEFFDEB2CE1}"/>
                </a:ext>
              </a:extLst>
            </p:cNvPr>
            <p:cNvSpPr/>
            <p:nvPr/>
          </p:nvSpPr>
          <p:spPr>
            <a:xfrm>
              <a:off x="6854666" y="2025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537BB3B0-93A1-4232-B262-2A7A23AD80A1}"/>
                </a:ext>
              </a:extLst>
            </p:cNvPr>
            <p:cNvSpPr/>
            <p:nvPr/>
          </p:nvSpPr>
          <p:spPr>
            <a:xfrm>
              <a:off x="6845141" y="2042588"/>
              <a:ext cx="19050" cy="28575"/>
            </a:xfrm>
            <a:custGeom>
              <a:avLst/>
              <a:gdLst>
                <a:gd name="connsiteX0" fmla="*/ 9049 w 19050"/>
                <a:gd name="connsiteY0" fmla="*/ 12907 h 28575"/>
                <a:gd name="connsiteX1" fmla="*/ 7144 w 19050"/>
                <a:gd name="connsiteY1" fmla="*/ 23384 h 28575"/>
                <a:gd name="connsiteX2" fmla="*/ 9049 w 19050"/>
                <a:gd name="connsiteY2" fmla="*/ 12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9049" y="12907"/>
                  </a:moveTo>
                  <a:cubicBezTo>
                    <a:pt x="8096" y="12907"/>
                    <a:pt x="8096" y="24337"/>
                    <a:pt x="7144" y="23384"/>
                  </a:cubicBezTo>
                  <a:cubicBezTo>
                    <a:pt x="23336" y="25289"/>
                    <a:pt x="6191" y="-5191"/>
                    <a:pt x="9049" y="1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E71C1CB0-D5B9-47FB-9817-AF94E00070D1}"/>
                </a:ext>
              </a:extLst>
            </p:cNvPr>
            <p:cNvSpPr/>
            <p:nvPr/>
          </p:nvSpPr>
          <p:spPr>
            <a:xfrm>
              <a:off x="6847046" y="2043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1095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876EA239-CED2-4ECC-955D-70148B3EE94D}"/>
                </a:ext>
              </a:extLst>
            </p:cNvPr>
            <p:cNvSpPr/>
            <p:nvPr/>
          </p:nvSpPr>
          <p:spPr>
            <a:xfrm>
              <a:off x="6854413" y="2049303"/>
              <a:ext cx="9525" cy="9525"/>
            </a:xfrm>
            <a:custGeom>
              <a:avLst/>
              <a:gdLst>
                <a:gd name="connsiteX0" fmla="*/ 10255 w 9525"/>
                <a:gd name="connsiteY0" fmla="*/ 9049 h 9525"/>
                <a:gd name="connsiteX1" fmla="*/ 7397 w 9525"/>
                <a:gd name="connsiteY1" fmla="*/ 7144 h 9525"/>
                <a:gd name="connsiteX2" fmla="*/ 1025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255" y="9049"/>
                  </a:moveTo>
                  <a:cubicBezTo>
                    <a:pt x="9302" y="8096"/>
                    <a:pt x="9302" y="8096"/>
                    <a:pt x="7397" y="7144"/>
                  </a:cubicBezTo>
                  <a:cubicBezTo>
                    <a:pt x="6445" y="7144"/>
                    <a:pt x="8350" y="8096"/>
                    <a:pt x="1025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B06F2B65-D717-49B4-9958-A6973833D1F3}"/>
                </a:ext>
              </a:extLst>
            </p:cNvPr>
            <p:cNvSpPr/>
            <p:nvPr/>
          </p:nvSpPr>
          <p:spPr>
            <a:xfrm>
              <a:off x="6840379" y="2054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8D24D6FD-7217-432F-BC55-B9702E051A68}"/>
                </a:ext>
              </a:extLst>
            </p:cNvPr>
            <p:cNvSpPr/>
            <p:nvPr/>
          </p:nvSpPr>
          <p:spPr>
            <a:xfrm>
              <a:off x="6844690" y="2061767"/>
              <a:ext cx="9525" cy="19050"/>
            </a:xfrm>
            <a:custGeom>
              <a:avLst/>
              <a:gdLst>
                <a:gd name="connsiteX0" fmla="*/ 11405 w 9525"/>
                <a:gd name="connsiteY0" fmla="*/ 14683 h 19050"/>
                <a:gd name="connsiteX1" fmla="*/ 11405 w 9525"/>
                <a:gd name="connsiteY1" fmla="*/ 14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05" y="14683"/>
                  </a:moveTo>
                  <a:cubicBezTo>
                    <a:pt x="13310" y="3253"/>
                    <a:pt x="928" y="6110"/>
                    <a:pt x="11405" y="14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221EBA23-162C-4171-B001-4C734B9FFFE0}"/>
                </a:ext>
              </a:extLst>
            </p:cNvPr>
            <p:cNvSpPr/>
            <p:nvPr/>
          </p:nvSpPr>
          <p:spPr>
            <a:xfrm>
              <a:off x="6820376" y="2068353"/>
              <a:ext cx="28575" cy="47625"/>
            </a:xfrm>
            <a:custGeom>
              <a:avLst/>
              <a:gdLst>
                <a:gd name="connsiteX0" fmla="*/ 22384 w 28575"/>
                <a:gd name="connsiteY0" fmla="*/ 7144 h 47625"/>
                <a:gd name="connsiteX1" fmla="*/ 7144 w 28575"/>
                <a:gd name="connsiteY1" fmla="*/ 34766 h 47625"/>
                <a:gd name="connsiteX2" fmla="*/ 11906 w 28575"/>
                <a:gd name="connsiteY2" fmla="*/ 41434 h 47625"/>
                <a:gd name="connsiteX3" fmla="*/ 22384 w 2857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22384" y="7144"/>
                  </a:moveTo>
                  <a:cubicBezTo>
                    <a:pt x="20479" y="10001"/>
                    <a:pt x="13811" y="37624"/>
                    <a:pt x="7144" y="34766"/>
                  </a:cubicBezTo>
                  <a:cubicBezTo>
                    <a:pt x="13811" y="36671"/>
                    <a:pt x="15716" y="39529"/>
                    <a:pt x="11906" y="41434"/>
                  </a:cubicBezTo>
                  <a:cubicBezTo>
                    <a:pt x="19526" y="17621"/>
                    <a:pt x="33814" y="14764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69FCF586-3EFD-4EAA-B171-2C8AD076C47E}"/>
                </a:ext>
              </a:extLst>
            </p:cNvPr>
            <p:cNvSpPr/>
            <p:nvPr/>
          </p:nvSpPr>
          <p:spPr>
            <a:xfrm>
              <a:off x="6845379" y="207049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E2701315-B2E9-44F7-97FC-716FFBBCC1D6}"/>
                </a:ext>
              </a:extLst>
            </p:cNvPr>
            <p:cNvSpPr/>
            <p:nvPr/>
          </p:nvSpPr>
          <p:spPr>
            <a:xfrm>
              <a:off x="6824186" y="210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549EACFA-CE43-489B-A235-5FD728672484}"/>
                </a:ext>
              </a:extLst>
            </p:cNvPr>
            <p:cNvSpPr/>
            <p:nvPr/>
          </p:nvSpPr>
          <p:spPr>
            <a:xfrm>
              <a:off x="6845141" y="2067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08AB19DB-4C64-4342-8DE3-5AF2CEE102F3}"/>
                </a:ext>
              </a:extLst>
            </p:cNvPr>
            <p:cNvSpPr/>
            <p:nvPr/>
          </p:nvSpPr>
          <p:spPr>
            <a:xfrm>
              <a:off x="6837521" y="2061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7989BBD7-407C-4F27-9BFF-95E54D5C8867}"/>
                </a:ext>
              </a:extLst>
            </p:cNvPr>
            <p:cNvSpPr/>
            <p:nvPr/>
          </p:nvSpPr>
          <p:spPr>
            <a:xfrm>
              <a:off x="6817519" y="2108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3AD654FB-393C-4622-A598-9B706BE3CD0A}"/>
                </a:ext>
              </a:extLst>
            </p:cNvPr>
            <p:cNvSpPr/>
            <p:nvPr/>
          </p:nvSpPr>
          <p:spPr>
            <a:xfrm>
              <a:off x="6812042" y="212645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DAE300A7-CA54-446B-A058-789D95593478}"/>
                </a:ext>
              </a:extLst>
            </p:cNvPr>
            <p:cNvSpPr/>
            <p:nvPr/>
          </p:nvSpPr>
          <p:spPr>
            <a:xfrm>
              <a:off x="6810851" y="2103596"/>
              <a:ext cx="28575" cy="85725"/>
            </a:xfrm>
            <a:custGeom>
              <a:avLst/>
              <a:gdLst>
                <a:gd name="connsiteX0" fmla="*/ 8096 w 28575"/>
                <a:gd name="connsiteY0" fmla="*/ 74771 h 85725"/>
                <a:gd name="connsiteX1" fmla="*/ 7144 w 28575"/>
                <a:gd name="connsiteY1" fmla="*/ 40481 h 85725"/>
                <a:gd name="connsiteX2" fmla="*/ 10954 w 28575"/>
                <a:gd name="connsiteY2" fmla="*/ 20479 h 85725"/>
                <a:gd name="connsiteX3" fmla="*/ 13811 w 28575"/>
                <a:gd name="connsiteY3" fmla="*/ 7144 h 85725"/>
                <a:gd name="connsiteX4" fmla="*/ 23336 w 28575"/>
                <a:gd name="connsiteY4" fmla="*/ 14764 h 85725"/>
                <a:gd name="connsiteX5" fmla="*/ 8096 w 28575"/>
                <a:gd name="connsiteY5" fmla="*/ 7477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85725">
                  <a:moveTo>
                    <a:pt x="8096" y="74771"/>
                  </a:moveTo>
                  <a:cubicBezTo>
                    <a:pt x="28099" y="95726"/>
                    <a:pt x="10001" y="45244"/>
                    <a:pt x="7144" y="40481"/>
                  </a:cubicBezTo>
                  <a:cubicBezTo>
                    <a:pt x="30004" y="39529"/>
                    <a:pt x="13811" y="36671"/>
                    <a:pt x="10954" y="20479"/>
                  </a:cubicBezTo>
                  <a:cubicBezTo>
                    <a:pt x="18574" y="19526"/>
                    <a:pt x="35719" y="11906"/>
                    <a:pt x="13811" y="7144"/>
                  </a:cubicBezTo>
                  <a:cubicBezTo>
                    <a:pt x="17621" y="11906"/>
                    <a:pt x="18574" y="14764"/>
                    <a:pt x="23336" y="14764"/>
                  </a:cubicBezTo>
                  <a:cubicBezTo>
                    <a:pt x="5239" y="476"/>
                    <a:pt x="11906" y="73819"/>
                    <a:pt x="8096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F7801435-53B1-42EE-B39C-0E13395932DC}"/>
                </a:ext>
              </a:extLst>
            </p:cNvPr>
            <p:cNvSpPr/>
            <p:nvPr/>
          </p:nvSpPr>
          <p:spPr>
            <a:xfrm>
              <a:off x="6809793" y="2152173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3440" y="10001"/>
                    <a:pt x="10107" y="7144"/>
                    <a:pt x="1010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92BEF0DB-1A31-4AB5-8356-57981B1A27F0}"/>
                </a:ext>
              </a:extLst>
            </p:cNvPr>
            <p:cNvSpPr/>
            <p:nvPr/>
          </p:nvSpPr>
          <p:spPr>
            <a:xfrm>
              <a:off x="6812756" y="21531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DD036D2D-57FA-4EA4-A1E6-68ADB6C49E5C}"/>
                </a:ext>
              </a:extLst>
            </p:cNvPr>
            <p:cNvSpPr/>
            <p:nvPr/>
          </p:nvSpPr>
          <p:spPr>
            <a:xfrm>
              <a:off x="6812333" y="2175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8096"/>
                  </a:cubicBezTo>
                  <a:cubicBezTo>
                    <a:pt x="8520" y="8096"/>
                    <a:pt x="8520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EBE2487F-025A-45CD-A85F-887834E5EE55}"/>
                </a:ext>
              </a:extLst>
            </p:cNvPr>
            <p:cNvSpPr/>
            <p:nvPr/>
          </p:nvSpPr>
          <p:spPr>
            <a:xfrm>
              <a:off x="6814661" y="217651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9049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A73949C8-87DB-4B3B-B5E9-D0ED24F64E47}"/>
                </a:ext>
              </a:extLst>
            </p:cNvPr>
            <p:cNvSpPr/>
            <p:nvPr/>
          </p:nvSpPr>
          <p:spPr>
            <a:xfrm>
              <a:off x="6812756" y="2177891"/>
              <a:ext cx="19050" cy="38100"/>
            </a:xfrm>
            <a:custGeom>
              <a:avLst/>
              <a:gdLst>
                <a:gd name="connsiteX0" fmla="*/ 14764 w 19050"/>
                <a:gd name="connsiteY0" fmla="*/ 38576 h 38100"/>
                <a:gd name="connsiteX1" fmla="*/ 10954 w 19050"/>
                <a:gd name="connsiteY1" fmla="*/ 7144 h 38100"/>
                <a:gd name="connsiteX2" fmla="*/ 13811 w 19050"/>
                <a:gd name="connsiteY2" fmla="*/ 10954 h 38100"/>
                <a:gd name="connsiteX3" fmla="*/ 7144 w 19050"/>
                <a:gd name="connsiteY3" fmla="*/ 15716 h 38100"/>
                <a:gd name="connsiteX4" fmla="*/ 14764 w 1905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14764" y="38576"/>
                  </a:moveTo>
                  <a:cubicBezTo>
                    <a:pt x="14764" y="34766"/>
                    <a:pt x="22384" y="20479"/>
                    <a:pt x="10954" y="7144"/>
                  </a:cubicBezTo>
                  <a:cubicBezTo>
                    <a:pt x="12859" y="11906"/>
                    <a:pt x="13811" y="12859"/>
                    <a:pt x="13811" y="10954"/>
                  </a:cubicBezTo>
                  <a:cubicBezTo>
                    <a:pt x="18574" y="11906"/>
                    <a:pt x="8096" y="15716"/>
                    <a:pt x="7144" y="15716"/>
                  </a:cubicBezTo>
                  <a:cubicBezTo>
                    <a:pt x="20479" y="10954"/>
                    <a:pt x="11906" y="38576"/>
                    <a:pt x="1476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33B99506-6754-4B69-9C74-82E460A4FC1C}"/>
                </a:ext>
              </a:extLst>
            </p:cNvPr>
            <p:cNvSpPr/>
            <p:nvPr/>
          </p:nvSpPr>
          <p:spPr>
            <a:xfrm>
              <a:off x="6822608" y="2215590"/>
              <a:ext cx="19050" cy="9525"/>
            </a:xfrm>
            <a:custGeom>
              <a:avLst/>
              <a:gdLst>
                <a:gd name="connsiteX0" fmla="*/ 10627 w 19050"/>
                <a:gd name="connsiteY0" fmla="*/ 7545 h 9525"/>
                <a:gd name="connsiteX1" fmla="*/ 10627 w 19050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627" y="7545"/>
                  </a:moveTo>
                  <a:cubicBezTo>
                    <a:pt x="149" y="5640"/>
                    <a:pt x="17295" y="11355"/>
                    <a:pt x="10627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2F5D5AD1-F9EE-4F23-AE0E-78F9BD0526A7}"/>
                </a:ext>
              </a:extLst>
            </p:cNvPr>
            <p:cNvSpPr/>
            <p:nvPr/>
          </p:nvSpPr>
          <p:spPr>
            <a:xfrm>
              <a:off x="6821329" y="2222552"/>
              <a:ext cx="19050" cy="19050"/>
            </a:xfrm>
            <a:custGeom>
              <a:avLst/>
              <a:gdLst>
                <a:gd name="connsiteX0" fmla="*/ 12859 w 19050"/>
                <a:gd name="connsiteY0" fmla="*/ 13917 h 19050"/>
                <a:gd name="connsiteX1" fmla="*/ 7144 w 19050"/>
                <a:gd name="connsiteY1" fmla="*/ 11060 h 19050"/>
                <a:gd name="connsiteX2" fmla="*/ 12859 w 19050"/>
                <a:gd name="connsiteY2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3917"/>
                  </a:moveTo>
                  <a:cubicBezTo>
                    <a:pt x="-1429" y="10107"/>
                    <a:pt x="27146" y="2487"/>
                    <a:pt x="7144" y="11060"/>
                  </a:cubicBezTo>
                  <a:cubicBezTo>
                    <a:pt x="10954" y="17727"/>
                    <a:pt x="10954" y="23442"/>
                    <a:pt x="12859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9279F550-1DFA-48A8-B83C-9681C4013791}"/>
                </a:ext>
              </a:extLst>
            </p:cNvPr>
            <p:cNvSpPr/>
            <p:nvPr/>
          </p:nvSpPr>
          <p:spPr>
            <a:xfrm>
              <a:off x="6830007" y="222985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648" name="Group 647">
            <a:extLst>
              <a:ext uri="{FF2B5EF4-FFF2-40B4-BE49-F238E27FC236}">
                <a16:creationId xmlns:a16="http://schemas.microsoft.com/office/drawing/2014/main" id="{4F3646D5-0988-4369-8988-00D85B874C60}"/>
              </a:ext>
            </a:extLst>
          </p:cNvPr>
          <p:cNvGrpSpPr/>
          <p:nvPr userDrawn="1"/>
        </p:nvGrpSpPr>
        <p:grpSpPr>
          <a:xfrm flipH="1">
            <a:off x="844973" y="4636278"/>
            <a:ext cx="270931" cy="344010"/>
            <a:chOff x="6843236" y="157160"/>
            <a:chExt cx="947072" cy="1202528"/>
          </a:xfrm>
          <a:solidFill>
            <a:schemeClr val="accent2"/>
          </a:solidFill>
        </p:grpSpPr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BC0B6B41-1F7E-443A-B3C7-D4E2C74C0438}"/>
                </a:ext>
              </a:extLst>
            </p:cNvPr>
            <p:cNvSpPr/>
            <p:nvPr/>
          </p:nvSpPr>
          <p:spPr>
            <a:xfrm>
              <a:off x="7263183" y="188542"/>
              <a:ext cx="19050" cy="9525"/>
            </a:xfrm>
            <a:custGeom>
              <a:avLst/>
              <a:gdLst>
                <a:gd name="connsiteX0" fmla="*/ 13917 w 19050"/>
                <a:gd name="connsiteY0" fmla="*/ 10530 h 9525"/>
                <a:gd name="connsiteX1" fmla="*/ 13917 w 19050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917" y="10530"/>
                  </a:moveTo>
                  <a:cubicBezTo>
                    <a:pt x="13917" y="10530"/>
                    <a:pt x="-1323" y="2910"/>
                    <a:pt x="13917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38EFEE21-31CE-461D-AA24-D9A341EEAE2F}"/>
                </a:ext>
              </a:extLst>
            </p:cNvPr>
            <p:cNvSpPr/>
            <p:nvPr/>
          </p:nvSpPr>
          <p:spPr>
            <a:xfrm>
              <a:off x="7235250" y="171185"/>
              <a:ext cx="19050" cy="19050"/>
            </a:xfrm>
            <a:custGeom>
              <a:avLst/>
              <a:gdLst>
                <a:gd name="connsiteX0" fmla="*/ 15180 w 19050"/>
                <a:gd name="connsiteY0" fmla="*/ 12647 h 19050"/>
                <a:gd name="connsiteX1" fmla="*/ 15180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180" y="12647"/>
                  </a:moveTo>
                  <a:cubicBezTo>
                    <a:pt x="-8632" y="12647"/>
                    <a:pt x="29468" y="265"/>
                    <a:pt x="15180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857FB5D4-54F9-44AF-B3CA-88E9DE39E332}"/>
                </a:ext>
              </a:extLst>
            </p:cNvPr>
            <p:cNvSpPr/>
            <p:nvPr/>
          </p:nvSpPr>
          <p:spPr>
            <a:xfrm>
              <a:off x="7409021" y="55959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15680CA0-F9D5-4139-86BA-0C4A8D1181C5}"/>
                </a:ext>
              </a:extLst>
            </p:cNvPr>
            <p:cNvSpPr/>
            <p:nvPr/>
          </p:nvSpPr>
          <p:spPr>
            <a:xfrm>
              <a:off x="7597616" y="751284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8096" y="6906"/>
                    <a:pt x="7144" y="6906"/>
                    <a:pt x="7144" y="7858"/>
                  </a:cubicBezTo>
                  <a:cubicBezTo>
                    <a:pt x="9049" y="8811"/>
                    <a:pt x="10954" y="8811"/>
                    <a:pt x="10001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9810851D-E59B-473F-BC43-8AAA4D52109D}"/>
                </a:ext>
              </a:extLst>
            </p:cNvPr>
            <p:cNvSpPr/>
            <p:nvPr/>
          </p:nvSpPr>
          <p:spPr>
            <a:xfrm>
              <a:off x="7640479" y="77104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8096" y="7144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659CAFCE-FCCE-4F0B-9664-1986E4978B00}"/>
                </a:ext>
              </a:extLst>
            </p:cNvPr>
            <p:cNvSpPr/>
            <p:nvPr/>
          </p:nvSpPr>
          <p:spPr>
            <a:xfrm>
              <a:off x="7408069" y="56245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4764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4764"/>
                  </a:lnTo>
                  <a:cubicBezTo>
                    <a:pt x="8096" y="14764"/>
                    <a:pt x="8096" y="1095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5449434C-7AF6-4DEF-B8AA-EB895771EDEB}"/>
                </a:ext>
              </a:extLst>
            </p:cNvPr>
            <p:cNvSpPr/>
            <p:nvPr/>
          </p:nvSpPr>
          <p:spPr>
            <a:xfrm>
              <a:off x="7282648" y="164306"/>
              <a:ext cx="9525" cy="9525"/>
            </a:xfrm>
            <a:custGeom>
              <a:avLst/>
              <a:gdLst>
                <a:gd name="connsiteX0" fmla="*/ 11597 w 9525"/>
                <a:gd name="connsiteY0" fmla="*/ 7144 h 9525"/>
                <a:gd name="connsiteX1" fmla="*/ 1159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7144"/>
                  </a:moveTo>
                  <a:cubicBezTo>
                    <a:pt x="2072" y="8096"/>
                    <a:pt x="10644" y="9049"/>
                    <a:pt x="115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70073711-32FD-4830-BDE5-26AD3566357F}"/>
                </a:ext>
              </a:extLst>
            </p:cNvPr>
            <p:cNvSpPr/>
            <p:nvPr/>
          </p:nvSpPr>
          <p:spPr>
            <a:xfrm>
              <a:off x="7404111" y="435841"/>
              <a:ext cx="9525" cy="9525"/>
            </a:xfrm>
            <a:custGeom>
              <a:avLst/>
              <a:gdLst>
                <a:gd name="connsiteX0" fmla="*/ 8244 w 9525"/>
                <a:gd name="connsiteY0" fmla="*/ 11833 h 9525"/>
                <a:gd name="connsiteX1" fmla="*/ 82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11833"/>
                  </a:moveTo>
                  <a:cubicBezTo>
                    <a:pt x="7291" y="9928"/>
                    <a:pt x="6339" y="2308"/>
                    <a:pt x="82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5FE2453B-FDC7-4F4E-867D-D03425B90DD3}"/>
                </a:ext>
              </a:extLst>
            </p:cNvPr>
            <p:cNvSpPr/>
            <p:nvPr/>
          </p:nvSpPr>
          <p:spPr>
            <a:xfrm>
              <a:off x="7409503" y="215636"/>
              <a:ext cx="9525" cy="19050"/>
            </a:xfrm>
            <a:custGeom>
              <a:avLst/>
              <a:gdLst>
                <a:gd name="connsiteX0" fmla="*/ 7615 w 9525"/>
                <a:gd name="connsiteY0" fmla="*/ 8201 h 19050"/>
                <a:gd name="connsiteX1" fmla="*/ 7615 w 9525"/>
                <a:gd name="connsiteY1" fmla="*/ 8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15" y="8201"/>
                  </a:moveTo>
                  <a:cubicBezTo>
                    <a:pt x="4757" y="22488"/>
                    <a:pt x="16187" y="2486"/>
                    <a:pt x="7615" y="8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16FCCEA4-0CAC-4213-9B60-DE290C170050}"/>
                </a:ext>
              </a:extLst>
            </p:cNvPr>
            <p:cNvSpPr/>
            <p:nvPr/>
          </p:nvSpPr>
          <p:spPr>
            <a:xfrm>
              <a:off x="7305199" y="1757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09FC34F6-39D3-4874-BB3C-91BD5CD53C8B}"/>
                </a:ext>
              </a:extLst>
            </p:cNvPr>
            <p:cNvSpPr/>
            <p:nvPr/>
          </p:nvSpPr>
          <p:spPr>
            <a:xfrm>
              <a:off x="7402354" y="5072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C25B0B08-95AB-4A5C-8E82-ADD5644FBDF4}"/>
                </a:ext>
              </a:extLst>
            </p:cNvPr>
            <p:cNvSpPr/>
            <p:nvPr/>
          </p:nvSpPr>
          <p:spPr>
            <a:xfrm>
              <a:off x="7208996" y="402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218FD484-0034-4DF7-B29F-B7737FABDD15}"/>
                </a:ext>
              </a:extLst>
            </p:cNvPr>
            <p:cNvSpPr/>
            <p:nvPr/>
          </p:nvSpPr>
          <p:spPr>
            <a:xfrm>
              <a:off x="7228999" y="166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5AD167D9-6AEE-4DBB-9D76-76C120A37A18}"/>
                </a:ext>
              </a:extLst>
            </p:cNvPr>
            <p:cNvSpPr/>
            <p:nvPr/>
          </p:nvSpPr>
          <p:spPr>
            <a:xfrm>
              <a:off x="7710113" y="815392"/>
              <a:ext cx="9525" cy="9525"/>
            </a:xfrm>
            <a:custGeom>
              <a:avLst/>
              <a:gdLst>
                <a:gd name="connsiteX0" fmla="*/ 8947 w 9525"/>
                <a:gd name="connsiteY0" fmla="*/ 7567 h 9525"/>
                <a:gd name="connsiteX1" fmla="*/ 8947 w 9525"/>
                <a:gd name="connsiteY1" fmla="*/ 7567 h 9525"/>
                <a:gd name="connsiteX2" fmla="*/ 894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47" y="7567"/>
                  </a:moveTo>
                  <a:cubicBezTo>
                    <a:pt x="7995" y="7567"/>
                    <a:pt x="7995" y="7567"/>
                    <a:pt x="8947" y="7567"/>
                  </a:cubicBezTo>
                  <a:cubicBezTo>
                    <a:pt x="6090" y="6615"/>
                    <a:pt x="7042" y="7567"/>
                    <a:pt x="894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9C846068-5946-4B2F-B7B2-F255B5DC4F11}"/>
                </a:ext>
              </a:extLst>
            </p:cNvPr>
            <p:cNvSpPr/>
            <p:nvPr/>
          </p:nvSpPr>
          <p:spPr>
            <a:xfrm>
              <a:off x="7269956" y="1302044"/>
              <a:ext cx="38100" cy="19050"/>
            </a:xfrm>
            <a:custGeom>
              <a:avLst/>
              <a:gdLst>
                <a:gd name="connsiteX0" fmla="*/ 7144 w 38100"/>
                <a:gd name="connsiteY0" fmla="*/ 12405 h 19050"/>
                <a:gd name="connsiteX1" fmla="*/ 38576 w 38100"/>
                <a:gd name="connsiteY1" fmla="*/ 7643 h 19050"/>
                <a:gd name="connsiteX2" fmla="*/ 7144 w 38100"/>
                <a:gd name="connsiteY2" fmla="*/ 124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7144" y="12405"/>
                  </a:moveTo>
                  <a:cubicBezTo>
                    <a:pt x="15716" y="15263"/>
                    <a:pt x="25241" y="4785"/>
                    <a:pt x="38576" y="7643"/>
                  </a:cubicBezTo>
                  <a:cubicBezTo>
                    <a:pt x="36671" y="6690"/>
                    <a:pt x="17621" y="14310"/>
                    <a:pt x="7144" y="124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A327B83D-0F58-4659-9921-25F2DA1F81FA}"/>
                </a:ext>
              </a:extLst>
            </p:cNvPr>
            <p:cNvSpPr/>
            <p:nvPr/>
          </p:nvSpPr>
          <p:spPr>
            <a:xfrm>
              <a:off x="7289006" y="1645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95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954" y="7858"/>
                  </a:lnTo>
                  <a:cubicBezTo>
                    <a:pt x="10001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4D4BA6E0-ABB6-45B9-8E18-3974258170F5}"/>
                </a:ext>
              </a:extLst>
            </p:cNvPr>
            <p:cNvSpPr/>
            <p:nvPr/>
          </p:nvSpPr>
          <p:spPr>
            <a:xfrm>
              <a:off x="7300436" y="1302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385C257F-5F9B-4217-AE3F-ED3AFD53C2D6}"/>
                </a:ext>
              </a:extLst>
            </p:cNvPr>
            <p:cNvSpPr/>
            <p:nvPr/>
          </p:nvSpPr>
          <p:spPr>
            <a:xfrm>
              <a:off x="7754779" y="9863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E04F0FF3-06F9-4186-8967-DA3C436F41AA}"/>
                </a:ext>
              </a:extLst>
            </p:cNvPr>
            <p:cNvSpPr/>
            <p:nvPr/>
          </p:nvSpPr>
          <p:spPr>
            <a:xfrm>
              <a:off x="7744301" y="849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D233EF4F-4514-4E29-9862-69162F23B26C}"/>
                </a:ext>
              </a:extLst>
            </p:cNvPr>
            <p:cNvSpPr/>
            <p:nvPr/>
          </p:nvSpPr>
          <p:spPr>
            <a:xfrm>
              <a:off x="7735932" y="1060466"/>
              <a:ext cx="9525" cy="19050"/>
            </a:xfrm>
            <a:custGeom>
              <a:avLst/>
              <a:gdLst>
                <a:gd name="connsiteX0" fmla="*/ 10751 w 9525"/>
                <a:gd name="connsiteY0" fmla="*/ 7286 h 19050"/>
                <a:gd name="connsiteX1" fmla="*/ 10751 w 9525"/>
                <a:gd name="connsiteY1" fmla="*/ 72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7286"/>
                  </a:moveTo>
                  <a:cubicBezTo>
                    <a:pt x="2178" y="23479"/>
                    <a:pt x="11703" y="5381"/>
                    <a:pt x="10751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26C7CF03-CE26-4D43-B449-B2BF5A79F1BD}"/>
                </a:ext>
              </a:extLst>
            </p:cNvPr>
            <p:cNvSpPr/>
            <p:nvPr/>
          </p:nvSpPr>
          <p:spPr>
            <a:xfrm>
              <a:off x="7703344" y="1127177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12859" y="3440"/>
                    <a:pt x="7144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74AB9752-3191-4696-8A87-AC4E5E3AC278}"/>
                </a:ext>
              </a:extLst>
            </p:cNvPr>
            <p:cNvSpPr/>
            <p:nvPr/>
          </p:nvSpPr>
          <p:spPr>
            <a:xfrm>
              <a:off x="7190899" y="638077"/>
              <a:ext cx="9525" cy="19050"/>
            </a:xfrm>
            <a:custGeom>
              <a:avLst/>
              <a:gdLst>
                <a:gd name="connsiteX0" fmla="*/ 7144 w 9525"/>
                <a:gd name="connsiteY0" fmla="*/ 14385 h 19050"/>
                <a:gd name="connsiteX1" fmla="*/ 10001 w 9525"/>
                <a:gd name="connsiteY1" fmla="*/ 10575 h 19050"/>
                <a:gd name="connsiteX2" fmla="*/ 7144 w 9525"/>
                <a:gd name="connsiteY2" fmla="*/ 143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385"/>
                  </a:moveTo>
                  <a:cubicBezTo>
                    <a:pt x="8096" y="12480"/>
                    <a:pt x="9049" y="11528"/>
                    <a:pt x="10001" y="10575"/>
                  </a:cubicBezTo>
                  <a:cubicBezTo>
                    <a:pt x="8096" y="11528"/>
                    <a:pt x="8096" y="98"/>
                    <a:pt x="7144" y="14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AEC43DF6-07DA-43F6-BE0B-DAC07D5B1489}"/>
                </a:ext>
              </a:extLst>
            </p:cNvPr>
            <p:cNvSpPr/>
            <p:nvPr/>
          </p:nvSpPr>
          <p:spPr>
            <a:xfrm>
              <a:off x="7287101" y="16409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10001" y="4498"/>
                    <a:pt x="8096" y="9260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7ABD79FC-ECA9-4680-989D-05F5EDE51F59}"/>
                </a:ext>
              </a:extLst>
            </p:cNvPr>
            <p:cNvSpPr/>
            <p:nvPr/>
          </p:nvSpPr>
          <p:spPr>
            <a:xfrm>
              <a:off x="7752874" y="1072038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8574 h 19050"/>
                <a:gd name="connsiteX2" fmla="*/ 12859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lnTo>
                    <a:pt x="7144" y="18574"/>
                  </a:lnTo>
                  <a:cubicBezTo>
                    <a:pt x="9049" y="15716"/>
                    <a:pt x="10954" y="11906"/>
                    <a:pt x="128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5F8D06C3-7E24-4DD9-B4DF-8793A479D0A3}"/>
                </a:ext>
              </a:extLst>
            </p:cNvPr>
            <p:cNvSpPr/>
            <p:nvPr/>
          </p:nvSpPr>
          <p:spPr>
            <a:xfrm>
              <a:off x="6852999" y="104822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9049"/>
                    <a:pt x="785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C743D0C6-316A-48B1-9F8A-11C71244E910}"/>
                </a:ext>
              </a:extLst>
            </p:cNvPr>
            <p:cNvSpPr/>
            <p:nvPr/>
          </p:nvSpPr>
          <p:spPr>
            <a:xfrm>
              <a:off x="7729162" y="1119663"/>
              <a:ext cx="19050" cy="19050"/>
            </a:xfrm>
            <a:custGeom>
              <a:avLst/>
              <a:gdLst>
                <a:gd name="connsiteX0" fmla="*/ 13711 w 19050"/>
                <a:gd name="connsiteY0" fmla="*/ 7144 h 19050"/>
                <a:gd name="connsiteX1" fmla="*/ 13711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11" y="7144"/>
                  </a:moveTo>
                  <a:cubicBezTo>
                    <a:pt x="12758" y="8096"/>
                    <a:pt x="-577" y="24289"/>
                    <a:pt x="137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4171E47E-DAE3-4C3E-B673-7F32B22EDA62}"/>
                </a:ext>
              </a:extLst>
            </p:cNvPr>
            <p:cNvSpPr/>
            <p:nvPr/>
          </p:nvSpPr>
          <p:spPr>
            <a:xfrm>
              <a:off x="7193756" y="641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EB89D2DE-4F5C-4382-B049-9519BC174E64}"/>
                </a:ext>
              </a:extLst>
            </p:cNvPr>
            <p:cNvSpPr/>
            <p:nvPr/>
          </p:nvSpPr>
          <p:spPr>
            <a:xfrm>
              <a:off x="6847333" y="157160"/>
              <a:ext cx="942975" cy="1181100"/>
            </a:xfrm>
            <a:custGeom>
              <a:avLst/>
              <a:gdLst>
                <a:gd name="connsiteX0" fmla="*/ 353567 w 942975"/>
                <a:gd name="connsiteY0" fmla="*/ 407672 h 1181100"/>
                <a:gd name="connsiteX1" fmla="*/ 358330 w 942975"/>
                <a:gd name="connsiteY1" fmla="*/ 501970 h 1181100"/>
                <a:gd name="connsiteX2" fmla="*/ 353567 w 942975"/>
                <a:gd name="connsiteY2" fmla="*/ 524830 h 1181100"/>
                <a:gd name="connsiteX3" fmla="*/ 353567 w 942975"/>
                <a:gd name="connsiteY3" fmla="*/ 504827 h 1181100"/>
                <a:gd name="connsiteX4" fmla="*/ 46862 w 942975"/>
                <a:gd name="connsiteY4" fmla="*/ 678182 h 1181100"/>
                <a:gd name="connsiteX5" fmla="*/ 71627 w 942975"/>
                <a:gd name="connsiteY5" fmla="*/ 1047752 h 1181100"/>
                <a:gd name="connsiteX6" fmla="*/ 940307 w 942975"/>
                <a:gd name="connsiteY6" fmla="*/ 779147 h 1181100"/>
                <a:gd name="connsiteX7" fmla="*/ 945070 w 942975"/>
                <a:gd name="connsiteY7" fmla="*/ 806770 h 1181100"/>
                <a:gd name="connsiteX8" fmla="*/ 941260 w 942975"/>
                <a:gd name="connsiteY8" fmla="*/ 748667 h 1181100"/>
                <a:gd name="connsiteX9" fmla="*/ 920305 w 942975"/>
                <a:gd name="connsiteY9" fmla="*/ 685802 h 1181100"/>
                <a:gd name="connsiteX10" fmla="*/ 757427 w 942975"/>
                <a:gd name="connsiteY10" fmla="*/ 584837 h 1181100"/>
                <a:gd name="connsiteX11" fmla="*/ 598360 w 942975"/>
                <a:gd name="connsiteY11" fmla="*/ 542927 h 1181100"/>
                <a:gd name="connsiteX12" fmla="*/ 578357 w 942975"/>
                <a:gd name="connsiteY12" fmla="*/ 308612 h 1181100"/>
                <a:gd name="connsiteX13" fmla="*/ 579310 w 942975"/>
                <a:gd name="connsiteY13" fmla="*/ 41912 h 1181100"/>
                <a:gd name="connsiteX14" fmla="*/ 399287 w 942975"/>
                <a:gd name="connsiteY14" fmla="*/ 18100 h 1181100"/>
                <a:gd name="connsiteX15" fmla="*/ 571690 w 942975"/>
                <a:gd name="connsiteY15" fmla="*/ 336235 h 1181100"/>
                <a:gd name="connsiteX16" fmla="*/ 566927 w 942975"/>
                <a:gd name="connsiteY16" fmla="*/ 406720 h 1181100"/>
                <a:gd name="connsiteX17" fmla="*/ 579310 w 942975"/>
                <a:gd name="connsiteY17" fmla="*/ 528640 h 1181100"/>
                <a:gd name="connsiteX18" fmla="*/ 576452 w 942975"/>
                <a:gd name="connsiteY18" fmla="*/ 520067 h 1181100"/>
                <a:gd name="connsiteX19" fmla="*/ 657415 w 942975"/>
                <a:gd name="connsiteY19" fmla="*/ 570550 h 1181100"/>
                <a:gd name="connsiteX20" fmla="*/ 750760 w 942975"/>
                <a:gd name="connsiteY20" fmla="*/ 601030 h 1181100"/>
                <a:gd name="connsiteX21" fmla="*/ 874585 w 942975"/>
                <a:gd name="connsiteY21" fmla="*/ 662942 h 1181100"/>
                <a:gd name="connsiteX22" fmla="*/ 919352 w 942975"/>
                <a:gd name="connsiteY22" fmla="*/ 762955 h 1181100"/>
                <a:gd name="connsiteX23" fmla="*/ 914590 w 942975"/>
                <a:gd name="connsiteY23" fmla="*/ 742000 h 1181100"/>
                <a:gd name="connsiteX24" fmla="*/ 916495 w 942975"/>
                <a:gd name="connsiteY24" fmla="*/ 738190 h 1181100"/>
                <a:gd name="connsiteX25" fmla="*/ 919352 w 942975"/>
                <a:gd name="connsiteY25" fmla="*/ 809627 h 1181100"/>
                <a:gd name="connsiteX26" fmla="*/ 645985 w 942975"/>
                <a:gd name="connsiteY26" fmla="*/ 1147765 h 1181100"/>
                <a:gd name="connsiteX27" fmla="*/ 656462 w 942975"/>
                <a:gd name="connsiteY27" fmla="*/ 1139192 h 1181100"/>
                <a:gd name="connsiteX28" fmla="*/ 64007 w 942975"/>
                <a:gd name="connsiteY28" fmla="*/ 1002985 h 1181100"/>
                <a:gd name="connsiteX29" fmla="*/ 53530 w 942975"/>
                <a:gd name="connsiteY29" fmla="*/ 722950 h 1181100"/>
                <a:gd name="connsiteX30" fmla="*/ 173545 w 942975"/>
                <a:gd name="connsiteY30" fmla="*/ 591505 h 1181100"/>
                <a:gd name="connsiteX31" fmla="*/ 240220 w 942975"/>
                <a:gd name="connsiteY31" fmla="*/ 566740 h 1181100"/>
                <a:gd name="connsiteX32" fmla="*/ 220217 w 942975"/>
                <a:gd name="connsiteY32" fmla="*/ 573407 h 1181100"/>
                <a:gd name="connsiteX33" fmla="*/ 316420 w 942975"/>
                <a:gd name="connsiteY33" fmla="*/ 552452 h 1181100"/>
                <a:gd name="connsiteX34" fmla="*/ 388810 w 942975"/>
                <a:gd name="connsiteY34" fmla="*/ 15242 h 1181100"/>
                <a:gd name="connsiteX35" fmla="*/ 378332 w 942975"/>
                <a:gd name="connsiteY35" fmla="*/ 14290 h 1181100"/>
                <a:gd name="connsiteX36" fmla="*/ 353567 w 942975"/>
                <a:gd name="connsiteY36" fmla="*/ 407672 h 1181100"/>
                <a:gd name="connsiteX37" fmla="*/ 202120 w 942975"/>
                <a:gd name="connsiteY37" fmla="*/ 565787 h 1181100"/>
                <a:gd name="connsiteX38" fmla="*/ 202120 w 942975"/>
                <a:gd name="connsiteY38" fmla="*/ 565787 h 1181100"/>
                <a:gd name="connsiteX39" fmla="*/ 179260 w 942975"/>
                <a:gd name="connsiteY39" fmla="*/ 574360 h 1181100"/>
                <a:gd name="connsiteX40" fmla="*/ 179260 w 942975"/>
                <a:gd name="connsiteY40" fmla="*/ 574360 h 1181100"/>
                <a:gd name="connsiteX41" fmla="*/ 233552 w 942975"/>
                <a:gd name="connsiteY41" fmla="*/ 576265 h 1181100"/>
                <a:gd name="connsiteX42" fmla="*/ 233552 w 942975"/>
                <a:gd name="connsiteY42" fmla="*/ 576265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42975" h="1181100">
                  <a:moveTo>
                    <a:pt x="353567" y="407672"/>
                  </a:moveTo>
                  <a:cubicBezTo>
                    <a:pt x="352615" y="423865"/>
                    <a:pt x="362140" y="499112"/>
                    <a:pt x="358330" y="501970"/>
                  </a:cubicBezTo>
                  <a:cubicBezTo>
                    <a:pt x="360235" y="483872"/>
                    <a:pt x="358330" y="518162"/>
                    <a:pt x="353567" y="524830"/>
                  </a:cubicBezTo>
                  <a:cubicBezTo>
                    <a:pt x="349757" y="524830"/>
                    <a:pt x="353567" y="505780"/>
                    <a:pt x="353567" y="504827"/>
                  </a:cubicBezTo>
                  <a:cubicBezTo>
                    <a:pt x="304990" y="580075"/>
                    <a:pt x="112585" y="556262"/>
                    <a:pt x="46862" y="678182"/>
                  </a:cubicBezTo>
                  <a:cubicBezTo>
                    <a:pt x="-20765" y="803912"/>
                    <a:pt x="4952" y="970600"/>
                    <a:pt x="71627" y="1047752"/>
                  </a:cubicBezTo>
                  <a:cubicBezTo>
                    <a:pt x="291655" y="1300165"/>
                    <a:pt x="968882" y="1193485"/>
                    <a:pt x="940307" y="779147"/>
                  </a:cubicBezTo>
                  <a:cubicBezTo>
                    <a:pt x="942212" y="788672"/>
                    <a:pt x="943165" y="797245"/>
                    <a:pt x="945070" y="806770"/>
                  </a:cubicBezTo>
                  <a:cubicBezTo>
                    <a:pt x="927925" y="744857"/>
                    <a:pt x="926973" y="725807"/>
                    <a:pt x="941260" y="748667"/>
                  </a:cubicBezTo>
                  <a:cubicBezTo>
                    <a:pt x="907923" y="686755"/>
                    <a:pt x="900302" y="665800"/>
                    <a:pt x="920305" y="685802"/>
                  </a:cubicBezTo>
                  <a:cubicBezTo>
                    <a:pt x="891730" y="637225"/>
                    <a:pt x="804100" y="595315"/>
                    <a:pt x="757427" y="584837"/>
                  </a:cubicBezTo>
                  <a:cubicBezTo>
                    <a:pt x="764095" y="585790"/>
                    <a:pt x="616457" y="561977"/>
                    <a:pt x="598360" y="542927"/>
                  </a:cubicBezTo>
                  <a:cubicBezTo>
                    <a:pt x="600265" y="483872"/>
                    <a:pt x="575500" y="384812"/>
                    <a:pt x="578357" y="308612"/>
                  </a:cubicBezTo>
                  <a:cubicBezTo>
                    <a:pt x="571690" y="267655"/>
                    <a:pt x="607885" y="78107"/>
                    <a:pt x="579310" y="41912"/>
                  </a:cubicBezTo>
                  <a:cubicBezTo>
                    <a:pt x="565023" y="23815"/>
                    <a:pt x="427862" y="-10475"/>
                    <a:pt x="399287" y="18100"/>
                  </a:cubicBezTo>
                  <a:cubicBezTo>
                    <a:pt x="569785" y="35245"/>
                    <a:pt x="553592" y="147640"/>
                    <a:pt x="571690" y="336235"/>
                  </a:cubicBezTo>
                  <a:cubicBezTo>
                    <a:pt x="558355" y="341950"/>
                    <a:pt x="565975" y="366715"/>
                    <a:pt x="566927" y="406720"/>
                  </a:cubicBezTo>
                  <a:cubicBezTo>
                    <a:pt x="567880" y="448630"/>
                    <a:pt x="578357" y="487682"/>
                    <a:pt x="579310" y="528640"/>
                  </a:cubicBezTo>
                  <a:cubicBezTo>
                    <a:pt x="577405" y="525782"/>
                    <a:pt x="576452" y="522925"/>
                    <a:pt x="576452" y="520067"/>
                  </a:cubicBezTo>
                  <a:cubicBezTo>
                    <a:pt x="580262" y="567692"/>
                    <a:pt x="625982" y="577217"/>
                    <a:pt x="657415" y="570550"/>
                  </a:cubicBezTo>
                  <a:cubicBezTo>
                    <a:pt x="673607" y="575312"/>
                    <a:pt x="762190" y="608650"/>
                    <a:pt x="750760" y="601030"/>
                  </a:cubicBezTo>
                  <a:cubicBezTo>
                    <a:pt x="774573" y="607697"/>
                    <a:pt x="878395" y="649607"/>
                    <a:pt x="874585" y="662942"/>
                  </a:cubicBezTo>
                  <a:cubicBezTo>
                    <a:pt x="885062" y="673420"/>
                    <a:pt x="901255" y="713425"/>
                    <a:pt x="919352" y="762955"/>
                  </a:cubicBezTo>
                  <a:cubicBezTo>
                    <a:pt x="918400" y="756287"/>
                    <a:pt x="916495" y="748667"/>
                    <a:pt x="914590" y="742000"/>
                  </a:cubicBezTo>
                  <a:cubicBezTo>
                    <a:pt x="921257" y="750572"/>
                    <a:pt x="920305" y="770575"/>
                    <a:pt x="916495" y="738190"/>
                  </a:cubicBezTo>
                  <a:cubicBezTo>
                    <a:pt x="923162" y="751525"/>
                    <a:pt x="919352" y="811532"/>
                    <a:pt x="919352" y="809627"/>
                  </a:cubicBezTo>
                  <a:cubicBezTo>
                    <a:pt x="1005077" y="923927"/>
                    <a:pt x="699325" y="1129667"/>
                    <a:pt x="645985" y="1147765"/>
                  </a:cubicBezTo>
                  <a:cubicBezTo>
                    <a:pt x="703135" y="1106807"/>
                    <a:pt x="639317" y="1142050"/>
                    <a:pt x="656462" y="1139192"/>
                  </a:cubicBezTo>
                  <a:cubicBezTo>
                    <a:pt x="547877" y="1240157"/>
                    <a:pt x="131635" y="1117285"/>
                    <a:pt x="64007" y="1002985"/>
                  </a:cubicBezTo>
                  <a:cubicBezTo>
                    <a:pt x="17335" y="924880"/>
                    <a:pt x="25907" y="801055"/>
                    <a:pt x="53530" y="722950"/>
                  </a:cubicBezTo>
                  <a:cubicBezTo>
                    <a:pt x="76390" y="657227"/>
                    <a:pt x="174498" y="590552"/>
                    <a:pt x="173545" y="591505"/>
                  </a:cubicBezTo>
                  <a:cubicBezTo>
                    <a:pt x="177355" y="599125"/>
                    <a:pt x="234505" y="566740"/>
                    <a:pt x="240220" y="566740"/>
                  </a:cubicBezTo>
                  <a:cubicBezTo>
                    <a:pt x="237362" y="566740"/>
                    <a:pt x="219265" y="573407"/>
                    <a:pt x="220217" y="573407"/>
                  </a:cubicBezTo>
                  <a:cubicBezTo>
                    <a:pt x="243077" y="557215"/>
                    <a:pt x="317373" y="551500"/>
                    <a:pt x="316420" y="552452"/>
                  </a:cubicBezTo>
                  <a:cubicBezTo>
                    <a:pt x="449770" y="510542"/>
                    <a:pt x="340232" y="126685"/>
                    <a:pt x="388810" y="15242"/>
                  </a:cubicBezTo>
                  <a:cubicBezTo>
                    <a:pt x="386905" y="35245"/>
                    <a:pt x="386905" y="11432"/>
                    <a:pt x="378332" y="14290"/>
                  </a:cubicBezTo>
                  <a:cubicBezTo>
                    <a:pt x="364045" y="20005"/>
                    <a:pt x="361187" y="383860"/>
                    <a:pt x="353567" y="407672"/>
                  </a:cubicBezTo>
                  <a:close/>
                  <a:moveTo>
                    <a:pt x="202120" y="565787"/>
                  </a:moveTo>
                  <a:cubicBezTo>
                    <a:pt x="204977" y="564835"/>
                    <a:pt x="214502" y="560072"/>
                    <a:pt x="202120" y="565787"/>
                  </a:cubicBezTo>
                  <a:close/>
                  <a:moveTo>
                    <a:pt x="179260" y="574360"/>
                  </a:moveTo>
                  <a:cubicBezTo>
                    <a:pt x="195452" y="567692"/>
                    <a:pt x="188785" y="572455"/>
                    <a:pt x="179260" y="574360"/>
                  </a:cubicBezTo>
                  <a:close/>
                  <a:moveTo>
                    <a:pt x="233552" y="576265"/>
                  </a:moveTo>
                  <a:cubicBezTo>
                    <a:pt x="218312" y="582932"/>
                    <a:pt x="239267" y="570550"/>
                    <a:pt x="233552" y="5762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601FC9AC-BCE8-4990-BD57-882F49E32611}"/>
                </a:ext>
              </a:extLst>
            </p:cNvPr>
            <p:cNvSpPr/>
            <p:nvPr/>
          </p:nvSpPr>
          <p:spPr>
            <a:xfrm>
              <a:off x="7076473" y="720016"/>
              <a:ext cx="9525" cy="9525"/>
            </a:xfrm>
            <a:custGeom>
              <a:avLst/>
              <a:gdLst>
                <a:gd name="connsiteX0" fmla="*/ 9174 w 9525"/>
                <a:gd name="connsiteY0" fmla="*/ 7694 h 9525"/>
                <a:gd name="connsiteX1" fmla="*/ 917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174" y="7694"/>
                  </a:moveTo>
                  <a:cubicBezTo>
                    <a:pt x="14889" y="5789"/>
                    <a:pt x="2507" y="9599"/>
                    <a:pt x="9174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DF5A0D59-084D-44D9-BD30-E7EDE59F8CEE}"/>
                </a:ext>
              </a:extLst>
            </p:cNvPr>
            <p:cNvSpPr/>
            <p:nvPr/>
          </p:nvSpPr>
          <p:spPr>
            <a:xfrm>
              <a:off x="7408598" y="558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8371"/>
                    <a:pt x="7567" y="6466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CAC482CE-0366-4B7E-81D9-EC87FDF48B56}"/>
                </a:ext>
              </a:extLst>
            </p:cNvPr>
            <p:cNvSpPr/>
            <p:nvPr/>
          </p:nvSpPr>
          <p:spPr>
            <a:xfrm>
              <a:off x="6851809" y="102187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9049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9CA12BD4-E621-4F3E-9308-ECCF73E88608}"/>
                </a:ext>
              </a:extLst>
            </p:cNvPr>
            <p:cNvSpPr/>
            <p:nvPr/>
          </p:nvSpPr>
          <p:spPr>
            <a:xfrm>
              <a:off x="7418546" y="4262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2105697F-18BE-4740-A537-F7D5C1ED59B7}"/>
                </a:ext>
              </a:extLst>
            </p:cNvPr>
            <p:cNvSpPr/>
            <p:nvPr/>
          </p:nvSpPr>
          <p:spPr>
            <a:xfrm>
              <a:off x="7421404" y="234791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9049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9049" y="7144"/>
                  </a:lnTo>
                  <a:cubicBezTo>
                    <a:pt x="8096" y="10954"/>
                    <a:pt x="7144" y="12859"/>
                    <a:pt x="714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1632308D-D437-4A31-AFEA-338415E75D32}"/>
                </a:ext>
              </a:extLst>
            </p:cNvPr>
            <p:cNvSpPr/>
            <p:nvPr/>
          </p:nvSpPr>
          <p:spPr>
            <a:xfrm>
              <a:off x="7425849" y="19774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093D0B34-9133-4E70-9259-89CAE28D6CC0}"/>
                </a:ext>
              </a:extLst>
            </p:cNvPr>
            <p:cNvSpPr/>
            <p:nvPr/>
          </p:nvSpPr>
          <p:spPr>
            <a:xfrm>
              <a:off x="7759541" y="837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9049"/>
                  </a:cubicBezTo>
                  <a:cubicBezTo>
                    <a:pt x="10954" y="1190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04D81739-B824-4B29-88AC-A910E51E59D0}"/>
                </a:ext>
              </a:extLst>
            </p:cNvPr>
            <p:cNvSpPr/>
            <p:nvPr/>
          </p:nvSpPr>
          <p:spPr>
            <a:xfrm>
              <a:off x="7543324" y="723337"/>
              <a:ext cx="19050" cy="9525"/>
            </a:xfrm>
            <a:custGeom>
              <a:avLst/>
              <a:gdLst>
                <a:gd name="connsiteX0" fmla="*/ 7144 w 19050"/>
                <a:gd name="connsiteY0" fmla="*/ 8182 h 9525"/>
                <a:gd name="connsiteX1" fmla="*/ 13811 w 19050"/>
                <a:gd name="connsiteY1" fmla="*/ 9135 h 9525"/>
                <a:gd name="connsiteX2" fmla="*/ 7144 w 19050"/>
                <a:gd name="connsiteY2" fmla="*/ 81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182"/>
                  </a:moveTo>
                  <a:cubicBezTo>
                    <a:pt x="9049" y="8182"/>
                    <a:pt x="11906" y="8182"/>
                    <a:pt x="13811" y="9135"/>
                  </a:cubicBezTo>
                  <a:cubicBezTo>
                    <a:pt x="10954" y="7230"/>
                    <a:pt x="8096" y="6277"/>
                    <a:pt x="7144" y="8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DB0902E5-582D-4866-BD0F-7CA946625DFC}"/>
                </a:ext>
              </a:extLst>
            </p:cNvPr>
            <p:cNvSpPr/>
            <p:nvPr/>
          </p:nvSpPr>
          <p:spPr>
            <a:xfrm>
              <a:off x="7759118" y="10710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82ABACDD-F662-47B2-990B-96B8A9454D18}"/>
                </a:ext>
              </a:extLst>
            </p:cNvPr>
            <p:cNvSpPr/>
            <p:nvPr/>
          </p:nvSpPr>
          <p:spPr>
            <a:xfrm>
              <a:off x="7550944" y="725328"/>
              <a:ext cx="57150" cy="19050"/>
            </a:xfrm>
            <a:custGeom>
              <a:avLst/>
              <a:gdLst>
                <a:gd name="connsiteX0" fmla="*/ 52864 w 57150"/>
                <a:gd name="connsiteY0" fmla="*/ 20479 h 19050"/>
                <a:gd name="connsiteX1" fmla="*/ 7144 w 57150"/>
                <a:gd name="connsiteY1" fmla="*/ 7144 h 19050"/>
                <a:gd name="connsiteX2" fmla="*/ 52864 w 571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52864" y="20479"/>
                  </a:moveTo>
                  <a:cubicBezTo>
                    <a:pt x="50006" y="18574"/>
                    <a:pt x="10001" y="7144"/>
                    <a:pt x="7144" y="7144"/>
                  </a:cubicBezTo>
                  <a:cubicBezTo>
                    <a:pt x="9049" y="8096"/>
                    <a:pt x="49054" y="19526"/>
                    <a:pt x="5286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99CCFF2D-7805-4147-8E36-494D999D2666}"/>
                </a:ext>
              </a:extLst>
            </p:cNvPr>
            <p:cNvSpPr/>
            <p:nvPr/>
          </p:nvSpPr>
          <p:spPr>
            <a:xfrm>
              <a:off x="7246123" y="16430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8096"/>
                    <a:pt x="5259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1C3703E1-FAE6-4F6A-A46E-87DDE853CE39}"/>
                </a:ext>
              </a:extLst>
            </p:cNvPr>
            <p:cNvSpPr/>
            <p:nvPr/>
          </p:nvSpPr>
          <p:spPr>
            <a:xfrm>
              <a:off x="7244239" y="16525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A14A5595-84A6-4209-AC6D-A5285414DE92}"/>
                </a:ext>
              </a:extLst>
            </p:cNvPr>
            <p:cNvSpPr/>
            <p:nvPr/>
          </p:nvSpPr>
          <p:spPr>
            <a:xfrm>
              <a:off x="7238524" y="16525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1906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lnTo>
                    <a:pt x="11906" y="7144"/>
                  </a:ln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43BD6FDC-9FFE-4A4A-B744-F20C501AABE8}"/>
                </a:ext>
              </a:extLst>
            </p:cNvPr>
            <p:cNvSpPr/>
            <p:nvPr/>
          </p:nvSpPr>
          <p:spPr>
            <a:xfrm>
              <a:off x="7306151" y="1643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2038596F-CEF5-4393-9DCC-608BCE54B62D}"/>
                </a:ext>
              </a:extLst>
            </p:cNvPr>
            <p:cNvSpPr/>
            <p:nvPr/>
          </p:nvSpPr>
          <p:spPr>
            <a:xfrm>
              <a:off x="7303610" y="163459"/>
              <a:ext cx="28575" cy="9525"/>
            </a:xfrm>
            <a:custGeom>
              <a:avLst/>
              <a:gdLst>
                <a:gd name="connsiteX0" fmla="*/ 26830 w 28575"/>
                <a:gd name="connsiteY0" fmla="*/ 7990 h 9525"/>
                <a:gd name="connsiteX1" fmla="*/ 26830 w 2857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6830" y="7990"/>
                  </a:moveTo>
                  <a:cubicBezTo>
                    <a:pt x="-17937" y="6085"/>
                    <a:pt x="27783" y="7990"/>
                    <a:pt x="2683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5D4FAD11-4B2A-45C0-8664-565137D19FFD}"/>
                </a:ext>
              </a:extLst>
            </p:cNvPr>
            <p:cNvSpPr/>
            <p:nvPr/>
          </p:nvSpPr>
          <p:spPr>
            <a:xfrm>
              <a:off x="7382827" y="176413"/>
              <a:ext cx="19050" cy="9525"/>
            </a:xfrm>
            <a:custGeom>
              <a:avLst/>
              <a:gdLst>
                <a:gd name="connsiteX0" fmla="*/ 20003 w 19050"/>
                <a:gd name="connsiteY0" fmla="*/ 7419 h 9525"/>
                <a:gd name="connsiteX1" fmla="*/ 20003 w 19050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003" y="7419"/>
                  </a:moveTo>
                  <a:cubicBezTo>
                    <a:pt x="2857" y="8371"/>
                    <a:pt x="2857" y="6466"/>
                    <a:pt x="20003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02399857-0885-4846-AC71-864D9F6A7A23}"/>
                </a:ext>
              </a:extLst>
            </p:cNvPr>
            <p:cNvSpPr/>
            <p:nvPr/>
          </p:nvSpPr>
          <p:spPr>
            <a:xfrm>
              <a:off x="7410926" y="199972"/>
              <a:ext cx="9525" cy="19050"/>
            </a:xfrm>
            <a:custGeom>
              <a:avLst/>
              <a:gdLst>
                <a:gd name="connsiteX0" fmla="*/ 9049 w 9525"/>
                <a:gd name="connsiteY0" fmla="*/ 10530 h 19050"/>
                <a:gd name="connsiteX1" fmla="*/ 7144 w 9525"/>
                <a:gd name="connsiteY1" fmla="*/ 10530 h 19050"/>
                <a:gd name="connsiteX2" fmla="*/ 9049 w 9525"/>
                <a:gd name="connsiteY2" fmla="*/ 1053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0530"/>
                  </a:moveTo>
                  <a:cubicBezTo>
                    <a:pt x="9049" y="2910"/>
                    <a:pt x="7144" y="10530"/>
                    <a:pt x="7144" y="10530"/>
                  </a:cubicBezTo>
                  <a:cubicBezTo>
                    <a:pt x="7144" y="15293"/>
                    <a:pt x="7144" y="16245"/>
                    <a:pt x="9049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467675B8-FB86-4A41-B2BC-A5468ED64B1D}"/>
                </a:ext>
              </a:extLst>
            </p:cNvPr>
            <p:cNvSpPr/>
            <p:nvPr/>
          </p:nvSpPr>
          <p:spPr>
            <a:xfrm>
              <a:off x="7414736" y="66151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1285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4C6B291A-312F-497E-ADBD-876E0ACB5464}"/>
                </a:ext>
              </a:extLst>
            </p:cNvPr>
            <p:cNvSpPr/>
            <p:nvPr/>
          </p:nvSpPr>
          <p:spPr>
            <a:xfrm>
              <a:off x="7448806" y="697004"/>
              <a:ext cx="19050" cy="9525"/>
            </a:xfrm>
            <a:custGeom>
              <a:avLst/>
              <a:gdLst>
                <a:gd name="connsiteX0" fmla="*/ 15936 w 19050"/>
                <a:gd name="connsiteY0" fmla="*/ 9750 h 9525"/>
                <a:gd name="connsiteX1" fmla="*/ 15936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5936" y="9750"/>
                  </a:moveTo>
                  <a:cubicBezTo>
                    <a:pt x="11174" y="7845"/>
                    <a:pt x="-1209" y="4988"/>
                    <a:pt x="15936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1A1B85AB-5A61-4EFD-ABB7-683A6D4B909C}"/>
                </a:ext>
              </a:extLst>
            </p:cNvPr>
            <p:cNvSpPr/>
            <p:nvPr/>
          </p:nvSpPr>
          <p:spPr>
            <a:xfrm>
              <a:off x="7487270" y="724976"/>
              <a:ext cx="19050" cy="9525"/>
            </a:xfrm>
            <a:custGeom>
              <a:avLst/>
              <a:gdLst>
                <a:gd name="connsiteX0" fmla="*/ 8905 w 19050"/>
                <a:gd name="connsiteY0" fmla="*/ 7496 h 9525"/>
                <a:gd name="connsiteX1" fmla="*/ 8905 w 19050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905" y="7496"/>
                  </a:moveTo>
                  <a:cubicBezTo>
                    <a:pt x="-620" y="5591"/>
                    <a:pt x="32718" y="12259"/>
                    <a:pt x="8905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6AF47AA6-2A69-4579-AC3C-9DF6C1FC5894}"/>
                </a:ext>
              </a:extLst>
            </p:cNvPr>
            <p:cNvSpPr/>
            <p:nvPr/>
          </p:nvSpPr>
          <p:spPr>
            <a:xfrm>
              <a:off x="7708106" y="1113759"/>
              <a:ext cx="9525" cy="9525"/>
            </a:xfrm>
            <a:custGeom>
              <a:avLst/>
              <a:gdLst>
                <a:gd name="connsiteX0" fmla="*/ 7144 w 9525"/>
                <a:gd name="connsiteY0" fmla="*/ 11143 h 9525"/>
                <a:gd name="connsiteX1" fmla="*/ 10954 w 9525"/>
                <a:gd name="connsiteY1" fmla="*/ 11143 h 9525"/>
                <a:gd name="connsiteX2" fmla="*/ 7144 w 9525"/>
                <a:gd name="connsiteY2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143"/>
                  </a:moveTo>
                  <a:lnTo>
                    <a:pt x="10954" y="11143"/>
                  </a:lnTo>
                  <a:cubicBezTo>
                    <a:pt x="12859" y="7333"/>
                    <a:pt x="10001" y="4476"/>
                    <a:pt x="7144" y="11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9680F079-610A-4EE6-9321-B9CF70256402}"/>
                </a:ext>
              </a:extLst>
            </p:cNvPr>
            <p:cNvSpPr/>
            <p:nvPr/>
          </p:nvSpPr>
          <p:spPr>
            <a:xfrm>
              <a:off x="7529036" y="1274921"/>
              <a:ext cx="19050" cy="19050"/>
            </a:xfrm>
            <a:custGeom>
              <a:avLst/>
              <a:gdLst>
                <a:gd name="connsiteX0" fmla="*/ 19526 w 19050"/>
                <a:gd name="connsiteY0" fmla="*/ 7144 h 19050"/>
                <a:gd name="connsiteX1" fmla="*/ 7144 w 19050"/>
                <a:gd name="connsiteY1" fmla="*/ 11906 h 19050"/>
                <a:gd name="connsiteX2" fmla="*/ 19526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9526" y="7144"/>
                  </a:moveTo>
                  <a:cubicBezTo>
                    <a:pt x="16669" y="7144"/>
                    <a:pt x="10001" y="9049"/>
                    <a:pt x="7144" y="11906"/>
                  </a:cubicBezTo>
                  <a:cubicBezTo>
                    <a:pt x="11906" y="10001"/>
                    <a:pt x="16669" y="8096"/>
                    <a:pt x="195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35E13680-CC7D-4BEE-BDC0-89931FAFC2A6}"/>
                </a:ext>
              </a:extLst>
            </p:cNvPr>
            <p:cNvSpPr/>
            <p:nvPr/>
          </p:nvSpPr>
          <p:spPr>
            <a:xfrm>
              <a:off x="6879322" y="1084639"/>
              <a:ext cx="19050" cy="9525"/>
            </a:xfrm>
            <a:custGeom>
              <a:avLst/>
              <a:gdLst>
                <a:gd name="connsiteX0" fmla="*/ 9158 w 19050"/>
                <a:gd name="connsiteY0" fmla="*/ 7878 h 9525"/>
                <a:gd name="connsiteX1" fmla="*/ 9158 w 19050"/>
                <a:gd name="connsiteY1" fmla="*/ 78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58" y="7878"/>
                  </a:moveTo>
                  <a:cubicBezTo>
                    <a:pt x="18683" y="11688"/>
                    <a:pt x="1538" y="5021"/>
                    <a:pt x="9158" y="7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83A24C1A-069C-4F95-AB2A-7FD90BD1A992}"/>
                </a:ext>
              </a:extLst>
            </p:cNvPr>
            <p:cNvSpPr/>
            <p:nvPr/>
          </p:nvSpPr>
          <p:spPr>
            <a:xfrm>
              <a:off x="7459504" y="197855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8096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AE1742DA-DBC0-4B76-944A-57FF8C2E326A}"/>
                </a:ext>
              </a:extLst>
            </p:cNvPr>
            <p:cNvSpPr/>
            <p:nvPr/>
          </p:nvSpPr>
          <p:spPr>
            <a:xfrm>
              <a:off x="7455254" y="192881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4726" y="15716"/>
                    <a:pt x="8536" y="1190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9010F611-C7D0-4091-B72D-46ABCC0FE7E3}"/>
                </a:ext>
              </a:extLst>
            </p:cNvPr>
            <p:cNvSpPr/>
            <p:nvPr/>
          </p:nvSpPr>
          <p:spPr>
            <a:xfrm>
              <a:off x="7415689" y="181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459E210F-9A93-4B0E-B3AA-E2641947763A}"/>
                </a:ext>
              </a:extLst>
            </p:cNvPr>
            <p:cNvSpPr/>
            <p:nvPr/>
          </p:nvSpPr>
          <p:spPr>
            <a:xfrm>
              <a:off x="7389019" y="176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A6320669-8615-4A7E-A6F4-CAFD5861547E}"/>
                </a:ext>
              </a:extLst>
            </p:cNvPr>
            <p:cNvSpPr/>
            <p:nvPr/>
          </p:nvSpPr>
          <p:spPr>
            <a:xfrm>
              <a:off x="7385209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D5D1A7E8-C8F7-4944-B60D-CE372212A10F}"/>
                </a:ext>
              </a:extLst>
            </p:cNvPr>
            <p:cNvSpPr/>
            <p:nvPr/>
          </p:nvSpPr>
          <p:spPr>
            <a:xfrm>
              <a:off x="7414736" y="1804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DBEE0D55-3815-4F2A-AA8F-6C0035DBFEF2}"/>
                </a:ext>
              </a:extLst>
            </p:cNvPr>
            <p:cNvSpPr/>
            <p:nvPr/>
          </p:nvSpPr>
          <p:spPr>
            <a:xfrm>
              <a:off x="7449979" y="1991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8088A572-C462-4BC7-B4DC-5EDBAFDACB86}"/>
                </a:ext>
              </a:extLst>
            </p:cNvPr>
            <p:cNvSpPr/>
            <p:nvPr/>
          </p:nvSpPr>
          <p:spPr>
            <a:xfrm>
              <a:off x="7427119" y="1792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B4EEC4D3-9BB7-430A-B831-568C857C88F5}"/>
                </a:ext>
              </a:extLst>
            </p:cNvPr>
            <p:cNvSpPr/>
            <p:nvPr/>
          </p:nvSpPr>
          <p:spPr>
            <a:xfrm>
              <a:off x="7436220" y="1814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381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A0BE4888-EF3F-4906-B4F6-1F6398993B2E}"/>
                </a:ext>
              </a:extLst>
            </p:cNvPr>
            <p:cNvSpPr/>
            <p:nvPr/>
          </p:nvSpPr>
          <p:spPr>
            <a:xfrm>
              <a:off x="7449979" y="188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91704A19-9400-4441-AE69-7662823DB52B}"/>
                </a:ext>
              </a:extLst>
            </p:cNvPr>
            <p:cNvSpPr/>
            <p:nvPr/>
          </p:nvSpPr>
          <p:spPr>
            <a:xfrm>
              <a:off x="7421404" y="1785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D0CF565E-5536-412D-ABDF-E55C9144F339}"/>
                </a:ext>
              </a:extLst>
            </p:cNvPr>
            <p:cNvSpPr/>
            <p:nvPr/>
          </p:nvSpPr>
          <p:spPr>
            <a:xfrm>
              <a:off x="7171849" y="195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F0FE3557-658C-44C4-926D-5166DB33F749}"/>
                </a:ext>
              </a:extLst>
            </p:cNvPr>
            <p:cNvSpPr/>
            <p:nvPr/>
          </p:nvSpPr>
          <p:spPr>
            <a:xfrm>
              <a:off x="7160419" y="18071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A7C0B374-99C2-4154-8EE9-7AA73E6E7127}"/>
                </a:ext>
              </a:extLst>
            </p:cNvPr>
            <p:cNvSpPr/>
            <p:nvPr/>
          </p:nvSpPr>
          <p:spPr>
            <a:xfrm>
              <a:off x="7377589" y="168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0F7A042F-21E3-4956-8703-B1BBAF75FF2E}"/>
                </a:ext>
              </a:extLst>
            </p:cNvPr>
            <p:cNvSpPr/>
            <p:nvPr/>
          </p:nvSpPr>
          <p:spPr>
            <a:xfrm>
              <a:off x="7299766" y="166211"/>
              <a:ext cx="9525" cy="19050"/>
            </a:xfrm>
            <a:custGeom>
              <a:avLst/>
              <a:gdLst>
                <a:gd name="connsiteX0" fmla="*/ 7815 w 9525"/>
                <a:gd name="connsiteY0" fmla="*/ 7144 h 19050"/>
                <a:gd name="connsiteX1" fmla="*/ 7815 w 9525"/>
                <a:gd name="connsiteY1" fmla="*/ 12859 h 19050"/>
                <a:gd name="connsiteX2" fmla="*/ 781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5" y="7144"/>
                  </a:moveTo>
                  <a:cubicBezTo>
                    <a:pt x="8767" y="10001"/>
                    <a:pt x="5909" y="10001"/>
                    <a:pt x="7815" y="12859"/>
                  </a:cubicBezTo>
                  <a:cubicBezTo>
                    <a:pt x="7815" y="12859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B14B329B-CC32-4F2D-BB28-0246B53C2356}"/>
                </a:ext>
              </a:extLst>
            </p:cNvPr>
            <p:cNvSpPr/>
            <p:nvPr/>
          </p:nvSpPr>
          <p:spPr>
            <a:xfrm>
              <a:off x="7449979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B9C08DE0-B2CA-4179-9A6E-3430CE5157F0}"/>
                </a:ext>
              </a:extLst>
            </p:cNvPr>
            <p:cNvSpPr/>
            <p:nvPr/>
          </p:nvSpPr>
          <p:spPr>
            <a:xfrm>
              <a:off x="7300436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AE4C03CB-25AA-40DC-98F8-F0428D20F60F}"/>
                </a:ext>
              </a:extLst>
            </p:cNvPr>
            <p:cNvSpPr/>
            <p:nvPr/>
          </p:nvSpPr>
          <p:spPr>
            <a:xfrm>
              <a:off x="7357586" y="169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67068892-5EA7-4A47-BB44-86B48FF53338}"/>
                </a:ext>
              </a:extLst>
            </p:cNvPr>
            <p:cNvSpPr/>
            <p:nvPr/>
          </p:nvSpPr>
          <p:spPr>
            <a:xfrm>
              <a:off x="7371874" y="173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DAEB6C44-1658-49BB-9E5A-9BCFCD57A5A5}"/>
                </a:ext>
              </a:extLst>
            </p:cNvPr>
            <p:cNvSpPr/>
            <p:nvPr/>
          </p:nvSpPr>
          <p:spPr>
            <a:xfrm>
              <a:off x="7349691" y="171376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0B987E61-8072-4AAD-BDED-317785C4C82D}"/>
                </a:ext>
              </a:extLst>
            </p:cNvPr>
            <p:cNvSpPr/>
            <p:nvPr/>
          </p:nvSpPr>
          <p:spPr>
            <a:xfrm>
              <a:off x="7342346" y="171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3BA196E6-B740-4E9B-8CAE-DBD3B2E0DA63}"/>
                </a:ext>
              </a:extLst>
            </p:cNvPr>
            <p:cNvSpPr/>
            <p:nvPr/>
          </p:nvSpPr>
          <p:spPr>
            <a:xfrm>
              <a:off x="7193518" y="190023"/>
              <a:ext cx="9525" cy="9525"/>
            </a:xfrm>
            <a:custGeom>
              <a:avLst/>
              <a:gdLst>
                <a:gd name="connsiteX0" fmla="*/ 8334 w 9525"/>
                <a:gd name="connsiteY0" fmla="*/ 10001 h 9525"/>
                <a:gd name="connsiteX1" fmla="*/ 7382 w 9525"/>
                <a:gd name="connsiteY1" fmla="*/ 7144 h 9525"/>
                <a:gd name="connsiteX2" fmla="*/ 833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001"/>
                  </a:moveTo>
                  <a:cubicBezTo>
                    <a:pt x="8334" y="9049"/>
                    <a:pt x="8334" y="8096"/>
                    <a:pt x="7382" y="7144"/>
                  </a:cubicBezTo>
                  <a:cubicBezTo>
                    <a:pt x="7382" y="9049"/>
                    <a:pt x="6429" y="10001"/>
                    <a:pt x="83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EA1170A2-E0B1-41DB-9701-35DAF46AD3E5}"/>
                </a:ext>
              </a:extLst>
            </p:cNvPr>
            <p:cNvSpPr/>
            <p:nvPr/>
          </p:nvSpPr>
          <p:spPr>
            <a:xfrm>
              <a:off x="7449979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22622044-9C63-428B-BCBF-DECDF4D388B7}"/>
                </a:ext>
              </a:extLst>
            </p:cNvPr>
            <p:cNvSpPr/>
            <p:nvPr/>
          </p:nvSpPr>
          <p:spPr>
            <a:xfrm>
              <a:off x="7347109" y="19383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412CFC69-23D6-4CE2-B64A-28FE09F073C4}"/>
                </a:ext>
              </a:extLst>
            </p:cNvPr>
            <p:cNvSpPr/>
            <p:nvPr/>
          </p:nvSpPr>
          <p:spPr>
            <a:xfrm>
              <a:off x="7249001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D57B4E8D-5389-458F-8033-0246CDE7DBBA}"/>
                </a:ext>
              </a:extLst>
            </p:cNvPr>
            <p:cNvSpPr/>
            <p:nvPr/>
          </p:nvSpPr>
          <p:spPr>
            <a:xfrm>
              <a:off x="7343299" y="19298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38F153D3-9845-4F08-B2CB-03779AB92488}"/>
                </a:ext>
              </a:extLst>
            </p:cNvPr>
            <p:cNvSpPr/>
            <p:nvPr/>
          </p:nvSpPr>
          <p:spPr>
            <a:xfrm>
              <a:off x="7193756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2C565A6C-6578-44CF-859F-C418387F662B}"/>
                </a:ext>
              </a:extLst>
            </p:cNvPr>
            <p:cNvSpPr/>
            <p:nvPr/>
          </p:nvSpPr>
          <p:spPr>
            <a:xfrm>
              <a:off x="7160309" y="163353"/>
              <a:ext cx="304800" cy="47625"/>
            </a:xfrm>
            <a:custGeom>
              <a:avLst/>
              <a:gdLst>
                <a:gd name="connsiteX0" fmla="*/ 32972 w 304800"/>
                <a:gd name="connsiteY0" fmla="*/ 41434 h 47625"/>
                <a:gd name="connsiteX1" fmla="*/ 42497 w 304800"/>
                <a:gd name="connsiteY1" fmla="*/ 38576 h 47625"/>
                <a:gd name="connsiteX2" fmla="*/ 220614 w 304800"/>
                <a:gd name="connsiteY2" fmla="*/ 28099 h 47625"/>
                <a:gd name="connsiteX3" fmla="*/ 297766 w 304800"/>
                <a:gd name="connsiteY3" fmla="*/ 42386 h 47625"/>
                <a:gd name="connsiteX4" fmla="*/ 299672 w 304800"/>
                <a:gd name="connsiteY4" fmla="*/ 42386 h 47625"/>
                <a:gd name="connsiteX5" fmla="*/ 301576 w 304800"/>
                <a:gd name="connsiteY5" fmla="*/ 40481 h 47625"/>
                <a:gd name="connsiteX6" fmla="*/ 301576 w 304800"/>
                <a:gd name="connsiteY6" fmla="*/ 37624 h 47625"/>
                <a:gd name="connsiteX7" fmla="*/ 263476 w 304800"/>
                <a:gd name="connsiteY7" fmla="*/ 25241 h 47625"/>
                <a:gd name="connsiteX8" fmla="*/ 236807 w 304800"/>
                <a:gd name="connsiteY8" fmla="*/ 24289 h 47625"/>
                <a:gd name="connsiteX9" fmla="*/ 228234 w 304800"/>
                <a:gd name="connsiteY9" fmla="*/ 10001 h 47625"/>
                <a:gd name="connsiteX10" fmla="*/ 62499 w 304800"/>
                <a:gd name="connsiteY10" fmla="*/ 7144 h 47625"/>
                <a:gd name="connsiteX11" fmla="*/ 55832 w 304800"/>
                <a:gd name="connsiteY11" fmla="*/ 10001 h 47625"/>
                <a:gd name="connsiteX12" fmla="*/ 55832 w 304800"/>
                <a:gd name="connsiteY12" fmla="*/ 19526 h 47625"/>
                <a:gd name="connsiteX13" fmla="*/ 8207 w 304800"/>
                <a:gd name="connsiteY13" fmla="*/ 15716 h 47625"/>
                <a:gd name="connsiteX14" fmla="*/ 9159 w 304800"/>
                <a:gd name="connsiteY14" fmla="*/ 37624 h 47625"/>
                <a:gd name="connsiteX15" fmla="*/ 10111 w 304800"/>
                <a:gd name="connsiteY15" fmla="*/ 36671 h 47625"/>
                <a:gd name="connsiteX16" fmla="*/ 12016 w 304800"/>
                <a:gd name="connsiteY16" fmla="*/ 37624 h 47625"/>
                <a:gd name="connsiteX17" fmla="*/ 32972 w 304800"/>
                <a:gd name="connsiteY17" fmla="*/ 41434 h 47625"/>
                <a:gd name="connsiteX18" fmla="*/ 59641 w 304800"/>
                <a:gd name="connsiteY18" fmla="*/ 30956 h 47625"/>
                <a:gd name="connsiteX19" fmla="*/ 59641 w 304800"/>
                <a:gd name="connsiteY19" fmla="*/ 30956 h 47625"/>
                <a:gd name="connsiteX20" fmla="*/ 61547 w 304800"/>
                <a:gd name="connsiteY20" fmla="*/ 30956 h 47625"/>
                <a:gd name="connsiteX21" fmla="*/ 61547 w 304800"/>
                <a:gd name="connsiteY21" fmla="*/ 30956 h 47625"/>
                <a:gd name="connsiteX22" fmla="*/ 55832 w 304800"/>
                <a:gd name="connsiteY22" fmla="*/ 10954 h 47625"/>
                <a:gd name="connsiteX23" fmla="*/ 55832 w 304800"/>
                <a:gd name="connsiteY23" fmla="*/ 109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4800" h="47625">
                  <a:moveTo>
                    <a:pt x="32972" y="41434"/>
                  </a:moveTo>
                  <a:cubicBezTo>
                    <a:pt x="42497" y="41434"/>
                    <a:pt x="37734" y="17621"/>
                    <a:pt x="42497" y="38576"/>
                  </a:cubicBezTo>
                  <a:cubicBezTo>
                    <a:pt x="37734" y="36671"/>
                    <a:pt x="218709" y="39529"/>
                    <a:pt x="220614" y="28099"/>
                  </a:cubicBezTo>
                  <a:cubicBezTo>
                    <a:pt x="218709" y="35719"/>
                    <a:pt x="300624" y="35719"/>
                    <a:pt x="297766" y="42386"/>
                  </a:cubicBezTo>
                  <a:cubicBezTo>
                    <a:pt x="300624" y="37624"/>
                    <a:pt x="301576" y="37624"/>
                    <a:pt x="299672" y="42386"/>
                  </a:cubicBezTo>
                  <a:cubicBezTo>
                    <a:pt x="297766" y="44291"/>
                    <a:pt x="307291" y="32861"/>
                    <a:pt x="301576" y="40481"/>
                  </a:cubicBezTo>
                  <a:cubicBezTo>
                    <a:pt x="300624" y="39529"/>
                    <a:pt x="300624" y="38576"/>
                    <a:pt x="301576" y="37624"/>
                  </a:cubicBezTo>
                  <a:cubicBezTo>
                    <a:pt x="302529" y="25241"/>
                    <a:pt x="263476" y="25241"/>
                    <a:pt x="263476" y="25241"/>
                  </a:cubicBezTo>
                  <a:cubicBezTo>
                    <a:pt x="247284" y="18574"/>
                    <a:pt x="247284" y="15716"/>
                    <a:pt x="236807" y="24289"/>
                  </a:cubicBezTo>
                  <a:cubicBezTo>
                    <a:pt x="232997" y="22384"/>
                    <a:pt x="232997" y="16669"/>
                    <a:pt x="228234" y="10001"/>
                  </a:cubicBezTo>
                  <a:cubicBezTo>
                    <a:pt x="227282" y="10954"/>
                    <a:pt x="61547" y="9049"/>
                    <a:pt x="62499" y="7144"/>
                  </a:cubicBezTo>
                  <a:cubicBezTo>
                    <a:pt x="58689" y="16669"/>
                    <a:pt x="60594" y="10001"/>
                    <a:pt x="55832" y="10001"/>
                  </a:cubicBezTo>
                  <a:cubicBezTo>
                    <a:pt x="56784" y="19526"/>
                    <a:pt x="57736" y="9049"/>
                    <a:pt x="55832" y="19526"/>
                  </a:cubicBezTo>
                  <a:cubicBezTo>
                    <a:pt x="54879" y="14764"/>
                    <a:pt x="12969" y="16669"/>
                    <a:pt x="8207" y="15716"/>
                  </a:cubicBezTo>
                  <a:cubicBezTo>
                    <a:pt x="5349" y="18574"/>
                    <a:pt x="9159" y="37624"/>
                    <a:pt x="9159" y="37624"/>
                  </a:cubicBezTo>
                  <a:cubicBezTo>
                    <a:pt x="10111" y="37624"/>
                    <a:pt x="12016" y="33814"/>
                    <a:pt x="10111" y="36671"/>
                  </a:cubicBezTo>
                  <a:cubicBezTo>
                    <a:pt x="11064" y="34766"/>
                    <a:pt x="12016" y="34766"/>
                    <a:pt x="12016" y="37624"/>
                  </a:cubicBezTo>
                  <a:cubicBezTo>
                    <a:pt x="19636" y="34766"/>
                    <a:pt x="28209" y="40481"/>
                    <a:pt x="32972" y="41434"/>
                  </a:cubicBezTo>
                  <a:close/>
                  <a:moveTo>
                    <a:pt x="59641" y="30956"/>
                  </a:moveTo>
                  <a:cubicBezTo>
                    <a:pt x="59641" y="30956"/>
                    <a:pt x="58689" y="31909"/>
                    <a:pt x="59641" y="30956"/>
                  </a:cubicBezTo>
                  <a:close/>
                  <a:moveTo>
                    <a:pt x="61547" y="30956"/>
                  </a:moveTo>
                  <a:cubicBezTo>
                    <a:pt x="60594" y="30004"/>
                    <a:pt x="59641" y="27146"/>
                    <a:pt x="61547" y="30956"/>
                  </a:cubicBezTo>
                  <a:close/>
                  <a:moveTo>
                    <a:pt x="55832" y="10954"/>
                  </a:moveTo>
                  <a:cubicBezTo>
                    <a:pt x="56784" y="10954"/>
                    <a:pt x="55832" y="14764"/>
                    <a:pt x="55832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2262E627-3013-4082-9409-155D9EE4A787}"/>
                </a:ext>
              </a:extLst>
            </p:cNvPr>
            <p:cNvSpPr/>
            <p:nvPr/>
          </p:nvSpPr>
          <p:spPr>
            <a:xfrm>
              <a:off x="7208573" y="170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340D2997-2C4A-4264-A640-7C0F489513F2}"/>
                </a:ext>
              </a:extLst>
            </p:cNvPr>
            <p:cNvSpPr/>
            <p:nvPr/>
          </p:nvSpPr>
          <p:spPr>
            <a:xfrm>
              <a:off x="7415689" y="182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65D995DF-302D-4C1E-A7E0-A583EB3BED17}"/>
                </a:ext>
              </a:extLst>
            </p:cNvPr>
            <p:cNvSpPr/>
            <p:nvPr/>
          </p:nvSpPr>
          <p:spPr>
            <a:xfrm>
              <a:off x="7246144" y="190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BADDDCB9-2715-4439-8AC4-A58A15C7A581}"/>
                </a:ext>
              </a:extLst>
            </p:cNvPr>
            <p:cNvSpPr/>
            <p:nvPr/>
          </p:nvSpPr>
          <p:spPr>
            <a:xfrm>
              <a:off x="7427119" y="193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053274A5-D293-4E3C-9B12-408D70AE2B89}"/>
                </a:ext>
              </a:extLst>
            </p:cNvPr>
            <p:cNvSpPr/>
            <p:nvPr/>
          </p:nvSpPr>
          <p:spPr>
            <a:xfrm>
              <a:off x="7431881" y="194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592C4350-10C1-49B1-9B5E-9EA51BAAD79B}"/>
                </a:ext>
              </a:extLst>
            </p:cNvPr>
            <p:cNvSpPr/>
            <p:nvPr/>
          </p:nvSpPr>
          <p:spPr>
            <a:xfrm>
              <a:off x="7436644" y="19542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5B1BFF90-207A-4BAD-8C1C-6ECEBC351829}"/>
                </a:ext>
              </a:extLst>
            </p:cNvPr>
            <p:cNvSpPr/>
            <p:nvPr/>
          </p:nvSpPr>
          <p:spPr>
            <a:xfrm>
              <a:off x="7370207" y="1928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7144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7398F21A-935C-459F-8F19-DE2EDA3DED3F}"/>
                </a:ext>
              </a:extLst>
            </p:cNvPr>
            <p:cNvSpPr/>
            <p:nvPr/>
          </p:nvSpPr>
          <p:spPr>
            <a:xfrm>
              <a:off x="7389971" y="1881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9049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9B795438-A6E9-4A8D-B576-9E140D5C84FE}"/>
                </a:ext>
              </a:extLst>
            </p:cNvPr>
            <p:cNvSpPr/>
            <p:nvPr/>
          </p:nvSpPr>
          <p:spPr>
            <a:xfrm>
              <a:off x="7348590" y="1947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0C6E9E32-AF32-41C0-A90E-B5F46EFCB09A}"/>
                </a:ext>
              </a:extLst>
            </p:cNvPr>
            <p:cNvSpPr/>
            <p:nvPr/>
          </p:nvSpPr>
          <p:spPr>
            <a:xfrm>
              <a:off x="7389019" y="189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85F1DEB6-DBB7-4923-AAD2-585A0697EE57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E25317D8-4798-4CE1-A019-31086D32B64D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4E0464E0-3F63-4A20-8708-DCFB3E862934}"/>
                </a:ext>
              </a:extLst>
            </p:cNvPr>
            <p:cNvSpPr/>
            <p:nvPr/>
          </p:nvSpPr>
          <p:spPr>
            <a:xfrm>
              <a:off x="7454741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F788E41F-3CF2-4E8E-8709-5A2BD0A92950}"/>
                </a:ext>
              </a:extLst>
            </p:cNvPr>
            <p:cNvSpPr/>
            <p:nvPr/>
          </p:nvSpPr>
          <p:spPr>
            <a:xfrm>
              <a:off x="7448312" y="1985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8096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8096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FA6D2FE3-9E57-4B5F-8141-0D2D3515A8EF}"/>
                </a:ext>
              </a:extLst>
            </p:cNvPr>
            <p:cNvSpPr/>
            <p:nvPr/>
          </p:nvSpPr>
          <p:spPr>
            <a:xfrm>
              <a:off x="7447121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400D427A-EA37-4B14-8D91-9E89593B8430}"/>
                </a:ext>
              </a:extLst>
            </p:cNvPr>
            <p:cNvSpPr/>
            <p:nvPr/>
          </p:nvSpPr>
          <p:spPr>
            <a:xfrm>
              <a:off x="7441406" y="184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46FEFB98-88E3-4C44-999C-3BF4263DDC51}"/>
                </a:ext>
              </a:extLst>
            </p:cNvPr>
            <p:cNvSpPr/>
            <p:nvPr/>
          </p:nvSpPr>
          <p:spPr>
            <a:xfrm>
              <a:off x="7437596" y="1804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65A2C406-7788-41C1-A003-A687B3E75560}"/>
                </a:ext>
              </a:extLst>
            </p:cNvPr>
            <p:cNvSpPr/>
            <p:nvPr/>
          </p:nvSpPr>
          <p:spPr>
            <a:xfrm>
              <a:off x="7406164" y="17573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FE3C3630-E70B-44D4-801A-2DF2E5ADDC07}"/>
                </a:ext>
              </a:extLst>
            </p:cNvPr>
            <p:cNvSpPr/>
            <p:nvPr/>
          </p:nvSpPr>
          <p:spPr>
            <a:xfrm>
              <a:off x="7398544" y="19172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0001" y="9249"/>
                    <a:pt x="7144" y="6392"/>
                    <a:pt x="714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379BEFE2-8673-434E-A498-C1C0D4E0C6CA}"/>
                </a:ext>
              </a:extLst>
            </p:cNvPr>
            <p:cNvSpPr/>
            <p:nvPr/>
          </p:nvSpPr>
          <p:spPr>
            <a:xfrm>
              <a:off x="7396508" y="172603"/>
              <a:ext cx="9525" cy="9525"/>
            </a:xfrm>
            <a:custGeom>
              <a:avLst/>
              <a:gdLst>
                <a:gd name="connsiteX0" fmla="*/ 8227 w 9525"/>
                <a:gd name="connsiteY0" fmla="*/ 7419 h 9525"/>
                <a:gd name="connsiteX1" fmla="*/ 822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419"/>
                  </a:moveTo>
                  <a:cubicBezTo>
                    <a:pt x="9179" y="6466"/>
                    <a:pt x="5369" y="8371"/>
                    <a:pt x="822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B470AE7F-2D7D-400E-86A7-85C626770A11}"/>
                </a:ext>
              </a:extLst>
            </p:cNvPr>
            <p:cNvSpPr/>
            <p:nvPr/>
          </p:nvSpPr>
          <p:spPr>
            <a:xfrm>
              <a:off x="7344251" y="168915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7144" y="6344"/>
                    <a:pt x="7144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1B178F65-DC87-43B5-9FC0-6CA8F3F312AA}"/>
                </a:ext>
              </a:extLst>
            </p:cNvPr>
            <p:cNvSpPr/>
            <p:nvPr/>
          </p:nvSpPr>
          <p:spPr>
            <a:xfrm>
              <a:off x="7319486" y="16993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8096" y="8182"/>
                    <a:pt x="8096" y="9135"/>
                    <a:pt x="8096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681155CF-8869-409A-89E4-0A9BC38E2217}"/>
                </a:ext>
              </a:extLst>
            </p:cNvPr>
            <p:cNvSpPr/>
            <p:nvPr/>
          </p:nvSpPr>
          <p:spPr>
            <a:xfrm>
              <a:off x="7251859" y="164175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E57AB052-777C-4C70-8EDE-837C5F7D9C63}"/>
                </a:ext>
              </a:extLst>
            </p:cNvPr>
            <p:cNvSpPr/>
            <p:nvPr/>
          </p:nvSpPr>
          <p:spPr>
            <a:xfrm>
              <a:off x="7710418" y="974916"/>
              <a:ext cx="28575" cy="19050"/>
            </a:xfrm>
            <a:custGeom>
              <a:avLst/>
              <a:gdLst>
                <a:gd name="connsiteX0" fmla="*/ 7689 w 28575"/>
                <a:gd name="connsiteY0" fmla="*/ 15683 h 19050"/>
                <a:gd name="connsiteX1" fmla="*/ 7689 w 28575"/>
                <a:gd name="connsiteY1" fmla="*/ 15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689" y="15683"/>
                  </a:moveTo>
                  <a:cubicBezTo>
                    <a:pt x="43884" y="-1462"/>
                    <a:pt x="1974" y="11873"/>
                    <a:pt x="7689" y="15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3E609035-7B2D-479B-9757-43CF1283BAC7}"/>
                </a:ext>
              </a:extLst>
            </p:cNvPr>
            <p:cNvSpPr/>
            <p:nvPr/>
          </p:nvSpPr>
          <p:spPr>
            <a:xfrm>
              <a:off x="7695677" y="936184"/>
              <a:ext cx="19050" cy="28575"/>
            </a:xfrm>
            <a:custGeom>
              <a:avLst/>
              <a:gdLst>
                <a:gd name="connsiteX0" fmla="*/ 12905 w 19050"/>
                <a:gd name="connsiteY0" fmla="*/ 11553 h 28575"/>
                <a:gd name="connsiteX1" fmla="*/ 18620 w 19050"/>
                <a:gd name="connsiteY1" fmla="*/ 30603 h 28575"/>
                <a:gd name="connsiteX2" fmla="*/ 12905 w 19050"/>
                <a:gd name="connsiteY2" fmla="*/ 1155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05" y="11553"/>
                  </a:moveTo>
                  <a:cubicBezTo>
                    <a:pt x="12905" y="40128"/>
                    <a:pt x="-3287" y="10601"/>
                    <a:pt x="18620" y="30603"/>
                  </a:cubicBezTo>
                  <a:cubicBezTo>
                    <a:pt x="30050" y="18221"/>
                    <a:pt x="-4240" y="-1782"/>
                    <a:pt x="12905" y="1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49F179DF-BDE3-404B-9C1A-309AF09674A9}"/>
                </a:ext>
              </a:extLst>
            </p:cNvPr>
            <p:cNvSpPr/>
            <p:nvPr/>
          </p:nvSpPr>
          <p:spPr>
            <a:xfrm>
              <a:off x="7709059" y="953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4C9FB26A-394F-4A59-8716-B77C833A5427}"/>
                </a:ext>
              </a:extLst>
            </p:cNvPr>
            <p:cNvSpPr/>
            <p:nvPr/>
          </p:nvSpPr>
          <p:spPr>
            <a:xfrm>
              <a:off x="7191389" y="1085809"/>
              <a:ext cx="19050" cy="9525"/>
            </a:xfrm>
            <a:custGeom>
              <a:avLst/>
              <a:gdLst>
                <a:gd name="connsiteX0" fmla="*/ 10464 w 19050"/>
                <a:gd name="connsiteY0" fmla="*/ 9566 h 9525"/>
                <a:gd name="connsiteX1" fmla="*/ 10464 w 19050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464" y="9566"/>
                  </a:moveTo>
                  <a:cubicBezTo>
                    <a:pt x="39039" y="2898"/>
                    <a:pt x="-4776" y="12423"/>
                    <a:pt x="10464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8B097C0B-6E27-4BD9-9C74-45AFEA374460}"/>
                </a:ext>
              </a:extLst>
            </p:cNvPr>
            <p:cNvSpPr/>
            <p:nvPr/>
          </p:nvSpPr>
          <p:spPr>
            <a:xfrm>
              <a:off x="6890861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8096"/>
                    <a:pt x="10001" y="7144"/>
                  </a:cubicBezTo>
                  <a:cubicBezTo>
                    <a:pt x="9049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1A54344F-3C29-487A-8FE4-95289EC6CF78}"/>
                </a:ext>
              </a:extLst>
            </p:cNvPr>
            <p:cNvSpPr/>
            <p:nvPr/>
          </p:nvSpPr>
          <p:spPr>
            <a:xfrm>
              <a:off x="7185184" y="109966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CDA1671A-AB41-4D6C-A89B-F40E31DDEF50}"/>
                </a:ext>
              </a:extLst>
            </p:cNvPr>
            <p:cNvSpPr/>
            <p:nvPr/>
          </p:nvSpPr>
          <p:spPr>
            <a:xfrm>
              <a:off x="7195344" y="987866"/>
              <a:ext cx="9525" cy="9525"/>
            </a:xfrm>
            <a:custGeom>
              <a:avLst/>
              <a:gdLst>
                <a:gd name="connsiteX0" fmla="*/ 8414 w 9525"/>
                <a:gd name="connsiteY0" fmla="*/ 7496 h 9525"/>
                <a:gd name="connsiteX1" fmla="*/ 841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496"/>
                  </a:moveTo>
                  <a:cubicBezTo>
                    <a:pt x="8414" y="5591"/>
                    <a:pt x="5556" y="12259"/>
                    <a:pt x="8414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A696AB92-4857-456D-9373-F92209477F84}"/>
                </a:ext>
              </a:extLst>
            </p:cNvPr>
            <p:cNvSpPr/>
            <p:nvPr/>
          </p:nvSpPr>
          <p:spPr>
            <a:xfrm>
              <a:off x="7123271" y="1127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7273B6E8-7A33-4DBA-B98D-A4F11070748D}"/>
                </a:ext>
              </a:extLst>
            </p:cNvPr>
            <p:cNvSpPr/>
            <p:nvPr/>
          </p:nvSpPr>
          <p:spPr>
            <a:xfrm>
              <a:off x="7221830" y="952976"/>
              <a:ext cx="19050" cy="19050"/>
            </a:xfrm>
            <a:custGeom>
              <a:avLst/>
              <a:gdLst>
                <a:gd name="connsiteX0" fmla="*/ 18123 w 19050"/>
                <a:gd name="connsiteY0" fmla="*/ 7144 h 19050"/>
                <a:gd name="connsiteX1" fmla="*/ 1812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23" y="7144"/>
                  </a:moveTo>
                  <a:cubicBezTo>
                    <a:pt x="11455" y="14764"/>
                    <a:pt x="-2833" y="34766"/>
                    <a:pt x="181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4AF724D1-C836-4345-A474-9CA0423755DA}"/>
                </a:ext>
              </a:extLst>
            </p:cNvPr>
            <p:cNvSpPr/>
            <p:nvPr/>
          </p:nvSpPr>
          <p:spPr>
            <a:xfrm>
              <a:off x="6986111" y="10539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B0060E6C-7DE1-4820-973B-3CCC53142093}"/>
                </a:ext>
              </a:extLst>
            </p:cNvPr>
            <p:cNvSpPr/>
            <p:nvPr/>
          </p:nvSpPr>
          <p:spPr>
            <a:xfrm>
              <a:off x="6986111" y="1051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FCBA984B-CF2D-4DFA-A17C-AB925869A5E5}"/>
                </a:ext>
              </a:extLst>
            </p:cNvPr>
            <p:cNvSpPr/>
            <p:nvPr/>
          </p:nvSpPr>
          <p:spPr>
            <a:xfrm>
              <a:off x="7187089" y="10948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B4E7C107-FCC7-482D-A620-4CEE448A0FD0}"/>
                </a:ext>
              </a:extLst>
            </p:cNvPr>
            <p:cNvSpPr/>
            <p:nvPr/>
          </p:nvSpPr>
          <p:spPr>
            <a:xfrm>
              <a:off x="7189946" y="1073493"/>
              <a:ext cx="19050" cy="19050"/>
            </a:xfrm>
            <a:custGeom>
              <a:avLst/>
              <a:gdLst>
                <a:gd name="connsiteX0" fmla="*/ 7144 w 19050"/>
                <a:gd name="connsiteY0" fmla="*/ 12356 h 19050"/>
                <a:gd name="connsiteX1" fmla="*/ 7144 w 19050"/>
                <a:gd name="connsiteY1" fmla="*/ 1235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356"/>
                  </a:moveTo>
                  <a:cubicBezTo>
                    <a:pt x="14764" y="8546"/>
                    <a:pt x="16669" y="2831"/>
                    <a:pt x="7144" y="12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9DBECD6E-2989-4DBA-A16F-7C822DAC7CCC}"/>
                </a:ext>
              </a:extLst>
            </p:cNvPr>
            <p:cNvSpPr/>
            <p:nvPr/>
          </p:nvSpPr>
          <p:spPr>
            <a:xfrm>
              <a:off x="7101364" y="1094898"/>
              <a:ext cx="95250" cy="66675"/>
            </a:xfrm>
            <a:custGeom>
              <a:avLst/>
              <a:gdLst>
                <a:gd name="connsiteX0" fmla="*/ 38576 w 95250"/>
                <a:gd name="connsiteY0" fmla="*/ 43339 h 66675"/>
                <a:gd name="connsiteX1" fmla="*/ 30004 w 95250"/>
                <a:gd name="connsiteY1" fmla="*/ 57626 h 66675"/>
                <a:gd name="connsiteX2" fmla="*/ 7144 w 95250"/>
                <a:gd name="connsiteY2" fmla="*/ 62389 h 66675"/>
                <a:gd name="connsiteX3" fmla="*/ 90964 w 95250"/>
                <a:gd name="connsiteY3" fmla="*/ 18574 h 66675"/>
                <a:gd name="connsiteX4" fmla="*/ 88106 w 95250"/>
                <a:gd name="connsiteY4" fmla="*/ 9049 h 66675"/>
                <a:gd name="connsiteX5" fmla="*/ 78581 w 95250"/>
                <a:gd name="connsiteY5" fmla="*/ 7144 h 66675"/>
                <a:gd name="connsiteX6" fmla="*/ 38576 w 95250"/>
                <a:gd name="connsiteY6" fmla="*/ 4333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66675">
                  <a:moveTo>
                    <a:pt x="38576" y="43339"/>
                  </a:moveTo>
                  <a:cubicBezTo>
                    <a:pt x="45244" y="41434"/>
                    <a:pt x="17621" y="51911"/>
                    <a:pt x="30004" y="57626"/>
                  </a:cubicBezTo>
                  <a:cubicBezTo>
                    <a:pt x="28099" y="55721"/>
                    <a:pt x="21431" y="35719"/>
                    <a:pt x="7144" y="62389"/>
                  </a:cubicBezTo>
                  <a:cubicBezTo>
                    <a:pt x="8096" y="81439"/>
                    <a:pt x="71914" y="48101"/>
                    <a:pt x="90964" y="18574"/>
                  </a:cubicBezTo>
                  <a:cubicBezTo>
                    <a:pt x="87154" y="24289"/>
                    <a:pt x="86201" y="20479"/>
                    <a:pt x="88106" y="9049"/>
                  </a:cubicBezTo>
                  <a:cubicBezTo>
                    <a:pt x="83344" y="22384"/>
                    <a:pt x="80486" y="21431"/>
                    <a:pt x="78581" y="7144"/>
                  </a:cubicBezTo>
                  <a:cubicBezTo>
                    <a:pt x="42386" y="33814"/>
                    <a:pt x="47149" y="33814"/>
                    <a:pt x="38576" y="4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3D2EABCF-1723-42B9-ABFF-FC7CC6F418A2}"/>
                </a:ext>
              </a:extLst>
            </p:cNvPr>
            <p:cNvSpPr/>
            <p:nvPr/>
          </p:nvSpPr>
          <p:spPr>
            <a:xfrm>
              <a:off x="7156609" y="11101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ABB1DCDA-8628-431D-B737-D0BF87E0416A}"/>
                </a:ext>
              </a:extLst>
            </p:cNvPr>
            <p:cNvSpPr/>
            <p:nvPr/>
          </p:nvSpPr>
          <p:spPr>
            <a:xfrm>
              <a:off x="7140522" y="111966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7AD58FB4-6135-41B8-82E5-535D717A56B0}"/>
                </a:ext>
              </a:extLst>
            </p:cNvPr>
            <p:cNvSpPr/>
            <p:nvPr/>
          </p:nvSpPr>
          <p:spPr>
            <a:xfrm>
              <a:off x="7183279" y="1079968"/>
              <a:ext cx="9525" cy="9525"/>
            </a:xfrm>
            <a:custGeom>
              <a:avLst/>
              <a:gdLst>
                <a:gd name="connsiteX0" fmla="*/ 7144 w 9525"/>
                <a:gd name="connsiteY0" fmla="*/ 11597 h 9525"/>
                <a:gd name="connsiteX1" fmla="*/ 7144 w 9525"/>
                <a:gd name="connsiteY1" fmla="*/ 115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97"/>
                  </a:moveTo>
                  <a:cubicBezTo>
                    <a:pt x="10001" y="2072"/>
                    <a:pt x="7144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ACC33EB0-E9F8-4C2B-9FEB-1ACF0CC51E74}"/>
                </a:ext>
              </a:extLst>
            </p:cNvPr>
            <p:cNvSpPr/>
            <p:nvPr/>
          </p:nvSpPr>
          <p:spPr>
            <a:xfrm>
              <a:off x="7187089" y="1092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0D063D62-2DA1-46CE-8B19-D5B8120E60E4}"/>
                </a:ext>
              </a:extLst>
            </p:cNvPr>
            <p:cNvSpPr/>
            <p:nvPr/>
          </p:nvSpPr>
          <p:spPr>
            <a:xfrm>
              <a:off x="7083266" y="10910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DA31ED0D-FCA7-4BDC-BC5B-0348C1AC25E1}"/>
                </a:ext>
              </a:extLst>
            </p:cNvPr>
            <p:cNvSpPr/>
            <p:nvPr/>
          </p:nvSpPr>
          <p:spPr>
            <a:xfrm>
              <a:off x="7117711" y="1101262"/>
              <a:ext cx="47625" cy="28575"/>
            </a:xfrm>
            <a:custGeom>
              <a:avLst/>
              <a:gdLst>
                <a:gd name="connsiteX0" fmla="*/ 8894 w 47625"/>
                <a:gd name="connsiteY0" fmla="*/ 30307 h 28575"/>
                <a:gd name="connsiteX1" fmla="*/ 46041 w 47625"/>
                <a:gd name="connsiteY1" fmla="*/ 16972 h 28575"/>
                <a:gd name="connsiteX2" fmla="*/ 43184 w 47625"/>
                <a:gd name="connsiteY2" fmla="*/ 10305 h 28575"/>
                <a:gd name="connsiteX3" fmla="*/ 8894 w 47625"/>
                <a:gd name="connsiteY3" fmla="*/ 30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8894" y="30307"/>
                  </a:moveTo>
                  <a:cubicBezTo>
                    <a:pt x="14609" y="28402"/>
                    <a:pt x="37469" y="11257"/>
                    <a:pt x="46041" y="16972"/>
                  </a:cubicBezTo>
                  <a:cubicBezTo>
                    <a:pt x="43184" y="15067"/>
                    <a:pt x="42231" y="12210"/>
                    <a:pt x="43184" y="10305"/>
                  </a:cubicBezTo>
                  <a:cubicBezTo>
                    <a:pt x="25086" y="-3983"/>
                    <a:pt x="321" y="35070"/>
                    <a:pt x="8894" y="30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95943735-5A5D-4599-A97C-F4585B1D3A9F}"/>
                </a:ext>
              </a:extLst>
            </p:cNvPr>
            <p:cNvSpPr/>
            <p:nvPr/>
          </p:nvSpPr>
          <p:spPr>
            <a:xfrm>
              <a:off x="7176611" y="1085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B976CAF0-2FC3-4624-BD79-59E133D90D7B}"/>
                </a:ext>
              </a:extLst>
            </p:cNvPr>
            <p:cNvSpPr/>
            <p:nvPr/>
          </p:nvSpPr>
          <p:spPr>
            <a:xfrm>
              <a:off x="7184231" y="1098708"/>
              <a:ext cx="57150" cy="38100"/>
            </a:xfrm>
            <a:custGeom>
              <a:avLst/>
              <a:gdLst>
                <a:gd name="connsiteX0" fmla="*/ 53816 w 57150"/>
                <a:gd name="connsiteY0" fmla="*/ 28099 h 38100"/>
                <a:gd name="connsiteX1" fmla="*/ 7144 w 57150"/>
                <a:gd name="connsiteY1" fmla="*/ 39529 h 38100"/>
                <a:gd name="connsiteX2" fmla="*/ 10954 w 57150"/>
                <a:gd name="connsiteY2" fmla="*/ 24289 h 38100"/>
                <a:gd name="connsiteX3" fmla="*/ 35719 w 57150"/>
                <a:gd name="connsiteY3" fmla="*/ 7144 h 38100"/>
                <a:gd name="connsiteX4" fmla="*/ 53816 w 57150"/>
                <a:gd name="connsiteY4" fmla="*/ 28099 h 38100"/>
                <a:gd name="connsiteX5" fmla="*/ 49054 w 57150"/>
                <a:gd name="connsiteY5" fmla="*/ 30956 h 38100"/>
                <a:gd name="connsiteX6" fmla="*/ 46196 w 57150"/>
                <a:gd name="connsiteY6" fmla="*/ 30004 h 38100"/>
                <a:gd name="connsiteX7" fmla="*/ 49054 w 57150"/>
                <a:gd name="connsiteY7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53816" y="28099"/>
                  </a:moveTo>
                  <a:cubicBezTo>
                    <a:pt x="41434" y="30956"/>
                    <a:pt x="28099" y="42386"/>
                    <a:pt x="7144" y="39529"/>
                  </a:cubicBezTo>
                  <a:cubicBezTo>
                    <a:pt x="7144" y="37624"/>
                    <a:pt x="13811" y="24289"/>
                    <a:pt x="10954" y="24289"/>
                  </a:cubicBezTo>
                  <a:cubicBezTo>
                    <a:pt x="22384" y="49054"/>
                    <a:pt x="16669" y="19526"/>
                    <a:pt x="35719" y="7144"/>
                  </a:cubicBezTo>
                  <a:cubicBezTo>
                    <a:pt x="30956" y="43339"/>
                    <a:pt x="53816" y="24289"/>
                    <a:pt x="53816" y="28099"/>
                  </a:cubicBezTo>
                  <a:close/>
                  <a:moveTo>
                    <a:pt x="49054" y="30956"/>
                  </a:moveTo>
                  <a:lnTo>
                    <a:pt x="46196" y="30004"/>
                  </a:lnTo>
                  <a:cubicBezTo>
                    <a:pt x="47149" y="31909"/>
                    <a:pt x="48101" y="31909"/>
                    <a:pt x="49054" y="30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0D76597C-48F4-4F99-B5DF-5C4E0D12986B}"/>
                </a:ext>
              </a:extLst>
            </p:cNvPr>
            <p:cNvSpPr/>
            <p:nvPr/>
          </p:nvSpPr>
          <p:spPr>
            <a:xfrm>
              <a:off x="7660481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CF1B1C8F-2EAB-4D4F-80FC-FFA95F08AB59}"/>
                </a:ext>
              </a:extLst>
            </p:cNvPr>
            <p:cNvSpPr/>
            <p:nvPr/>
          </p:nvSpPr>
          <p:spPr>
            <a:xfrm>
              <a:off x="7327106" y="975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B64C7F32-D4D1-4B09-8039-C12E7FF3583E}"/>
                </a:ext>
              </a:extLst>
            </p:cNvPr>
            <p:cNvSpPr/>
            <p:nvPr/>
          </p:nvSpPr>
          <p:spPr>
            <a:xfrm>
              <a:off x="7362349" y="941172"/>
              <a:ext cx="9525" cy="9525"/>
            </a:xfrm>
            <a:custGeom>
              <a:avLst/>
              <a:gdLst>
                <a:gd name="connsiteX0" fmla="*/ 7144 w 9525"/>
                <a:gd name="connsiteY0" fmla="*/ 9422 h 9525"/>
                <a:gd name="connsiteX1" fmla="*/ 9049 w 9525"/>
                <a:gd name="connsiteY1" fmla="*/ 7517 h 9525"/>
                <a:gd name="connsiteX2" fmla="*/ 714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422"/>
                  </a:moveTo>
                  <a:lnTo>
                    <a:pt x="9049" y="7517"/>
                  </a:lnTo>
                  <a:cubicBezTo>
                    <a:pt x="8096" y="6565"/>
                    <a:pt x="7144" y="7517"/>
                    <a:pt x="7144" y="94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319CD144-7C6D-4D8F-B96A-754C1E76CC25}"/>
                </a:ext>
              </a:extLst>
            </p:cNvPr>
            <p:cNvSpPr/>
            <p:nvPr/>
          </p:nvSpPr>
          <p:spPr>
            <a:xfrm>
              <a:off x="7639103" y="94821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FCCA25E2-420E-4638-B44F-C9E450BA2125}"/>
                </a:ext>
              </a:extLst>
            </p:cNvPr>
            <p:cNvSpPr/>
            <p:nvPr/>
          </p:nvSpPr>
          <p:spPr>
            <a:xfrm>
              <a:off x="747474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53B6F233-1DD8-42F1-92A4-5BEF02DD3B65}"/>
                </a:ext>
              </a:extLst>
            </p:cNvPr>
            <p:cNvSpPr/>
            <p:nvPr/>
          </p:nvSpPr>
          <p:spPr>
            <a:xfrm>
              <a:off x="7361396" y="943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EA9F2E1D-71E2-4168-BC99-12F8981EE140}"/>
                </a:ext>
              </a:extLst>
            </p:cNvPr>
            <p:cNvSpPr/>
            <p:nvPr/>
          </p:nvSpPr>
          <p:spPr>
            <a:xfrm>
              <a:off x="7306151" y="9529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6C8CDA0E-1B7F-460A-B3CE-6DB7F489BE48}"/>
                </a:ext>
              </a:extLst>
            </p:cNvPr>
            <p:cNvSpPr/>
            <p:nvPr/>
          </p:nvSpPr>
          <p:spPr>
            <a:xfrm>
              <a:off x="7310914" y="9767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3CE68C7A-185A-4A34-A51A-2B583301B5FB}"/>
                </a:ext>
              </a:extLst>
            </p:cNvPr>
            <p:cNvSpPr/>
            <p:nvPr/>
          </p:nvSpPr>
          <p:spPr>
            <a:xfrm>
              <a:off x="7249001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9049"/>
                  </a:lnTo>
                  <a:cubicBezTo>
                    <a:pt x="8096" y="8096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FB7682D5-F952-46E8-9BD1-8A534AA30C2E}"/>
                </a:ext>
              </a:extLst>
            </p:cNvPr>
            <p:cNvSpPr/>
            <p:nvPr/>
          </p:nvSpPr>
          <p:spPr>
            <a:xfrm>
              <a:off x="7305199" y="972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0E7D18A5-0642-44AD-BD95-E0F448E90858}"/>
                </a:ext>
              </a:extLst>
            </p:cNvPr>
            <p:cNvSpPr/>
            <p:nvPr/>
          </p:nvSpPr>
          <p:spPr>
            <a:xfrm>
              <a:off x="7677626" y="970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9A37342B-4E0A-4376-A96B-9A3CD732E316}"/>
                </a:ext>
              </a:extLst>
            </p:cNvPr>
            <p:cNvSpPr/>
            <p:nvPr/>
          </p:nvSpPr>
          <p:spPr>
            <a:xfrm>
              <a:off x="7682389" y="9558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0E72A33A-1F43-4915-8F3D-1B27AB685957}"/>
                </a:ext>
              </a:extLst>
            </p:cNvPr>
            <p:cNvSpPr/>
            <p:nvPr/>
          </p:nvSpPr>
          <p:spPr>
            <a:xfrm>
              <a:off x="7546181" y="962562"/>
              <a:ext cx="9525" cy="9525"/>
            </a:xfrm>
            <a:custGeom>
              <a:avLst/>
              <a:gdLst>
                <a:gd name="connsiteX0" fmla="*/ 7144 w 9525"/>
                <a:gd name="connsiteY0" fmla="*/ 8035 h 9525"/>
                <a:gd name="connsiteX1" fmla="*/ 9049 w 9525"/>
                <a:gd name="connsiteY1" fmla="*/ 11845 h 9525"/>
                <a:gd name="connsiteX2" fmla="*/ 7144 w 9525"/>
                <a:gd name="connsiteY2" fmla="*/ 80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35"/>
                  </a:moveTo>
                  <a:cubicBezTo>
                    <a:pt x="8096" y="8987"/>
                    <a:pt x="10001" y="10892"/>
                    <a:pt x="9049" y="11845"/>
                  </a:cubicBezTo>
                  <a:cubicBezTo>
                    <a:pt x="10001" y="9940"/>
                    <a:pt x="10001" y="5177"/>
                    <a:pt x="7144" y="80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9AA4E2EB-C777-458F-855B-9ADA37EC36D8}"/>
                </a:ext>
              </a:extLst>
            </p:cNvPr>
            <p:cNvSpPr/>
            <p:nvPr/>
          </p:nvSpPr>
          <p:spPr>
            <a:xfrm>
              <a:off x="7672864" y="105108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9A453440-392F-424A-B21E-4D8965D992DC}"/>
                </a:ext>
              </a:extLst>
            </p:cNvPr>
            <p:cNvSpPr/>
            <p:nvPr/>
          </p:nvSpPr>
          <p:spPr>
            <a:xfrm>
              <a:off x="7673816" y="10491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8B814CCC-DC66-4FC5-9B5B-76D22F3EB38D}"/>
                </a:ext>
              </a:extLst>
            </p:cNvPr>
            <p:cNvSpPr/>
            <p:nvPr/>
          </p:nvSpPr>
          <p:spPr>
            <a:xfrm>
              <a:off x="7538561" y="106346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0B9B94CC-B643-44CF-A2D4-A6BDDCBA3E83}"/>
                </a:ext>
              </a:extLst>
            </p:cNvPr>
            <p:cNvSpPr/>
            <p:nvPr/>
          </p:nvSpPr>
          <p:spPr>
            <a:xfrm>
              <a:off x="7679789" y="929163"/>
              <a:ext cx="19050" cy="38100"/>
            </a:xfrm>
            <a:custGeom>
              <a:avLst/>
              <a:gdLst>
                <a:gd name="connsiteX0" fmla="*/ 13553 w 19050"/>
                <a:gd name="connsiteY0" fmla="*/ 35719 h 38100"/>
                <a:gd name="connsiteX1" fmla="*/ 18316 w 19050"/>
                <a:gd name="connsiteY1" fmla="*/ 7144 h 38100"/>
                <a:gd name="connsiteX2" fmla="*/ 13553 w 19050"/>
                <a:gd name="connsiteY2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3553" y="35719"/>
                  </a:moveTo>
                  <a:cubicBezTo>
                    <a:pt x="14506" y="27146"/>
                    <a:pt x="25936" y="11906"/>
                    <a:pt x="18316" y="7144"/>
                  </a:cubicBezTo>
                  <a:cubicBezTo>
                    <a:pt x="-1687" y="15716"/>
                    <a:pt x="10696" y="27146"/>
                    <a:pt x="13553" y="35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4ECAE63D-8525-4832-9B4B-9EF5843C56A4}"/>
                </a:ext>
              </a:extLst>
            </p:cNvPr>
            <p:cNvSpPr/>
            <p:nvPr/>
          </p:nvSpPr>
          <p:spPr>
            <a:xfrm>
              <a:off x="7686199" y="10344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CA634068-5AB9-42EA-AF09-699910F3C9EF}"/>
                </a:ext>
              </a:extLst>
            </p:cNvPr>
            <p:cNvSpPr/>
            <p:nvPr/>
          </p:nvSpPr>
          <p:spPr>
            <a:xfrm>
              <a:off x="7265194" y="1107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9CDC5003-8C0A-43D3-ABF3-33912A94398F}"/>
                </a:ext>
              </a:extLst>
            </p:cNvPr>
            <p:cNvSpPr/>
            <p:nvPr/>
          </p:nvSpPr>
          <p:spPr>
            <a:xfrm>
              <a:off x="7677626" y="980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9BE2987D-7CF8-45FD-9B95-1385C99FE9D0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C47FD27D-FB92-43BF-85F9-406E9248BCE7}"/>
                </a:ext>
              </a:extLst>
            </p:cNvPr>
            <p:cNvSpPr/>
            <p:nvPr/>
          </p:nvSpPr>
          <p:spPr>
            <a:xfrm>
              <a:off x="7272814" y="957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ACC26871-DE7A-4E76-ABA2-545CB60BA036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54E04102-21FA-4A50-8ED2-A37F920F882A}"/>
                </a:ext>
              </a:extLst>
            </p:cNvPr>
            <p:cNvSpPr/>
            <p:nvPr/>
          </p:nvSpPr>
          <p:spPr>
            <a:xfrm>
              <a:off x="7399496" y="106156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A9E15873-4A65-4572-B496-AA8B6B47FF95}"/>
                </a:ext>
              </a:extLst>
            </p:cNvPr>
            <p:cNvSpPr/>
            <p:nvPr/>
          </p:nvSpPr>
          <p:spPr>
            <a:xfrm>
              <a:off x="7381637" y="10577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8FAE8C77-7C60-4B70-A796-BC15B2E09E3B}"/>
                </a:ext>
              </a:extLst>
            </p:cNvPr>
            <p:cNvSpPr/>
            <p:nvPr/>
          </p:nvSpPr>
          <p:spPr>
            <a:xfrm>
              <a:off x="7537609" y="93868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37B30984-7A85-465D-93FA-F6A0545EC851}"/>
                </a:ext>
              </a:extLst>
            </p:cNvPr>
            <p:cNvSpPr/>
            <p:nvPr/>
          </p:nvSpPr>
          <p:spPr>
            <a:xfrm>
              <a:off x="7282339" y="11063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9049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2FE729B2-F16C-4AB4-9ADA-C391AE855145}"/>
                </a:ext>
              </a:extLst>
            </p:cNvPr>
            <p:cNvSpPr/>
            <p:nvPr/>
          </p:nvSpPr>
          <p:spPr>
            <a:xfrm>
              <a:off x="7422594" y="103298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C0B39135-58DD-43A2-A28A-5C53923E31C9}"/>
                </a:ext>
              </a:extLst>
            </p:cNvPr>
            <p:cNvSpPr/>
            <p:nvPr/>
          </p:nvSpPr>
          <p:spPr>
            <a:xfrm>
              <a:off x="7425192" y="1022754"/>
              <a:ext cx="19050" cy="28575"/>
            </a:xfrm>
            <a:custGeom>
              <a:avLst/>
              <a:gdLst>
                <a:gd name="connsiteX0" fmla="*/ 14786 w 19050"/>
                <a:gd name="connsiteY0" fmla="*/ 20233 h 28575"/>
                <a:gd name="connsiteX1" fmla="*/ 14786 w 19050"/>
                <a:gd name="connsiteY1" fmla="*/ 202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4786" y="20233"/>
                  </a:moveTo>
                  <a:cubicBezTo>
                    <a:pt x="26216" y="-15009"/>
                    <a:pt x="-7122" y="33568"/>
                    <a:pt x="14786" y="202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88B0D180-5D43-4383-A1A5-530FE63F3A5F}"/>
                </a:ext>
              </a:extLst>
            </p:cNvPr>
            <p:cNvSpPr/>
            <p:nvPr/>
          </p:nvSpPr>
          <p:spPr>
            <a:xfrm>
              <a:off x="7430929" y="103774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3B27B388-8090-49F5-9D3F-7241CD2F0D6A}"/>
                </a:ext>
              </a:extLst>
            </p:cNvPr>
            <p:cNvSpPr/>
            <p:nvPr/>
          </p:nvSpPr>
          <p:spPr>
            <a:xfrm>
              <a:off x="7464266" y="104155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8096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03AF11F2-FE0D-4556-BD48-6A47B4982CAF}"/>
                </a:ext>
              </a:extLst>
            </p:cNvPr>
            <p:cNvSpPr/>
            <p:nvPr/>
          </p:nvSpPr>
          <p:spPr>
            <a:xfrm>
              <a:off x="7201376" y="1073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476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DDE3A3A7-FCB3-45B4-B3A8-85B179C39848}"/>
                </a:ext>
              </a:extLst>
            </p:cNvPr>
            <p:cNvSpPr/>
            <p:nvPr/>
          </p:nvSpPr>
          <p:spPr>
            <a:xfrm>
              <a:off x="7581525" y="9891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7144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E92115D2-B5AA-42F5-A315-52094EC5F115}"/>
                </a:ext>
              </a:extLst>
            </p:cNvPr>
            <p:cNvSpPr/>
            <p:nvPr/>
          </p:nvSpPr>
          <p:spPr>
            <a:xfrm>
              <a:off x="7434739" y="10225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E275DAA4-117E-4AEB-A4E6-A94597EE91E5}"/>
                </a:ext>
              </a:extLst>
            </p:cNvPr>
            <p:cNvSpPr/>
            <p:nvPr/>
          </p:nvSpPr>
          <p:spPr>
            <a:xfrm>
              <a:off x="7585234" y="102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0954"/>
                    <a:pt x="1381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93863E2B-513D-45C5-8393-B9D6DA79CD87}"/>
                </a:ext>
              </a:extLst>
            </p:cNvPr>
            <p:cNvSpPr/>
            <p:nvPr/>
          </p:nvSpPr>
          <p:spPr>
            <a:xfrm>
              <a:off x="7590949" y="1029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BDDF95AE-8FE6-4196-8AE9-F7173381A86F}"/>
                </a:ext>
              </a:extLst>
            </p:cNvPr>
            <p:cNvSpPr/>
            <p:nvPr/>
          </p:nvSpPr>
          <p:spPr>
            <a:xfrm>
              <a:off x="6870859" y="924791"/>
              <a:ext cx="828675" cy="209550"/>
            </a:xfrm>
            <a:custGeom>
              <a:avLst/>
              <a:gdLst>
                <a:gd name="connsiteX0" fmla="*/ 334804 w 828675"/>
                <a:gd name="connsiteY0" fmla="*/ 154391 h 209550"/>
                <a:gd name="connsiteX1" fmla="*/ 305276 w 828675"/>
                <a:gd name="connsiteY1" fmla="*/ 162011 h 209550"/>
                <a:gd name="connsiteX2" fmla="*/ 302419 w 828675"/>
                <a:gd name="connsiteY2" fmla="*/ 172489 h 209550"/>
                <a:gd name="connsiteX3" fmla="*/ 286226 w 828675"/>
                <a:gd name="connsiteY3" fmla="*/ 153439 h 209550"/>
                <a:gd name="connsiteX4" fmla="*/ 248126 w 828675"/>
                <a:gd name="connsiteY4" fmla="*/ 163916 h 209550"/>
                <a:gd name="connsiteX5" fmla="*/ 251936 w 828675"/>
                <a:gd name="connsiteY5" fmla="*/ 179156 h 209550"/>
                <a:gd name="connsiteX6" fmla="*/ 184309 w 828675"/>
                <a:gd name="connsiteY6" fmla="*/ 180109 h 209550"/>
                <a:gd name="connsiteX7" fmla="*/ 182404 w 828675"/>
                <a:gd name="connsiteY7" fmla="*/ 160106 h 209550"/>
                <a:gd name="connsiteX8" fmla="*/ 7144 w 828675"/>
                <a:gd name="connsiteY8" fmla="*/ 158201 h 209550"/>
                <a:gd name="connsiteX9" fmla="*/ 17621 w 828675"/>
                <a:gd name="connsiteY9" fmla="*/ 135341 h 209550"/>
                <a:gd name="connsiteX10" fmla="*/ 121444 w 828675"/>
                <a:gd name="connsiteY10" fmla="*/ 127721 h 209550"/>
                <a:gd name="connsiteX11" fmla="*/ 108109 w 828675"/>
                <a:gd name="connsiteY11" fmla="*/ 144866 h 209550"/>
                <a:gd name="connsiteX12" fmla="*/ 121444 w 828675"/>
                <a:gd name="connsiteY12" fmla="*/ 142961 h 209550"/>
                <a:gd name="connsiteX13" fmla="*/ 123349 w 828675"/>
                <a:gd name="connsiteY13" fmla="*/ 127721 h 209550"/>
                <a:gd name="connsiteX14" fmla="*/ 186214 w 828675"/>
                <a:gd name="connsiteY14" fmla="*/ 133436 h 209550"/>
                <a:gd name="connsiteX15" fmla="*/ 225266 w 828675"/>
                <a:gd name="connsiteY15" fmla="*/ 114386 h 209550"/>
                <a:gd name="connsiteX16" fmla="*/ 220504 w 828675"/>
                <a:gd name="connsiteY16" fmla="*/ 136294 h 209550"/>
                <a:gd name="connsiteX17" fmla="*/ 342424 w 828675"/>
                <a:gd name="connsiteY17" fmla="*/ 58189 h 209550"/>
                <a:gd name="connsiteX18" fmla="*/ 326231 w 828675"/>
                <a:gd name="connsiteY18" fmla="*/ 42949 h 209550"/>
                <a:gd name="connsiteX19" fmla="*/ 298609 w 828675"/>
                <a:gd name="connsiteY19" fmla="*/ 71524 h 209550"/>
                <a:gd name="connsiteX20" fmla="*/ 283369 w 828675"/>
                <a:gd name="connsiteY20" fmla="*/ 70571 h 209550"/>
                <a:gd name="connsiteX21" fmla="*/ 289084 w 828675"/>
                <a:gd name="connsiteY21" fmla="*/ 58189 h 209550"/>
                <a:gd name="connsiteX22" fmla="*/ 304324 w 828675"/>
                <a:gd name="connsiteY22" fmla="*/ 60094 h 209550"/>
                <a:gd name="connsiteX23" fmla="*/ 353854 w 828675"/>
                <a:gd name="connsiteY23" fmla="*/ 33424 h 209550"/>
                <a:gd name="connsiteX24" fmla="*/ 357664 w 828675"/>
                <a:gd name="connsiteY24" fmla="*/ 39139 h 209550"/>
                <a:gd name="connsiteX25" fmla="*/ 350996 w 828675"/>
                <a:gd name="connsiteY25" fmla="*/ 63904 h 209550"/>
                <a:gd name="connsiteX26" fmla="*/ 352901 w 828675"/>
                <a:gd name="connsiteY26" fmla="*/ 70571 h 209550"/>
                <a:gd name="connsiteX27" fmla="*/ 373856 w 828675"/>
                <a:gd name="connsiteY27" fmla="*/ 47711 h 209550"/>
                <a:gd name="connsiteX28" fmla="*/ 385286 w 828675"/>
                <a:gd name="connsiteY28" fmla="*/ 70571 h 209550"/>
                <a:gd name="connsiteX29" fmla="*/ 409099 w 828675"/>
                <a:gd name="connsiteY29" fmla="*/ 35329 h 209550"/>
                <a:gd name="connsiteX30" fmla="*/ 387191 w 828675"/>
                <a:gd name="connsiteY30" fmla="*/ 48664 h 209550"/>
                <a:gd name="connsiteX31" fmla="*/ 383381 w 828675"/>
                <a:gd name="connsiteY31" fmla="*/ 46759 h 209550"/>
                <a:gd name="connsiteX32" fmla="*/ 385286 w 828675"/>
                <a:gd name="connsiteY32" fmla="*/ 30566 h 209550"/>
                <a:gd name="connsiteX33" fmla="*/ 476726 w 828675"/>
                <a:gd name="connsiteY33" fmla="*/ 28661 h 209550"/>
                <a:gd name="connsiteX34" fmla="*/ 449104 w 828675"/>
                <a:gd name="connsiteY34" fmla="*/ 44854 h 209550"/>
                <a:gd name="connsiteX35" fmla="*/ 453866 w 828675"/>
                <a:gd name="connsiteY35" fmla="*/ 27709 h 209550"/>
                <a:gd name="connsiteX36" fmla="*/ 437674 w 828675"/>
                <a:gd name="connsiteY36" fmla="*/ 29614 h 209550"/>
                <a:gd name="connsiteX37" fmla="*/ 444341 w 828675"/>
                <a:gd name="connsiteY37" fmla="*/ 69619 h 209550"/>
                <a:gd name="connsiteX38" fmla="*/ 453866 w 828675"/>
                <a:gd name="connsiteY38" fmla="*/ 54379 h 209550"/>
                <a:gd name="connsiteX39" fmla="*/ 489109 w 828675"/>
                <a:gd name="connsiteY39" fmla="*/ 37234 h 209550"/>
                <a:gd name="connsiteX40" fmla="*/ 478631 w 828675"/>
                <a:gd name="connsiteY40" fmla="*/ 57236 h 209550"/>
                <a:gd name="connsiteX41" fmla="*/ 471964 w 828675"/>
                <a:gd name="connsiteY41" fmla="*/ 50569 h 209550"/>
                <a:gd name="connsiteX42" fmla="*/ 475774 w 828675"/>
                <a:gd name="connsiteY42" fmla="*/ 41996 h 209550"/>
                <a:gd name="connsiteX43" fmla="*/ 476726 w 828675"/>
                <a:gd name="connsiteY43" fmla="*/ 31519 h 209550"/>
                <a:gd name="connsiteX44" fmla="*/ 543401 w 828675"/>
                <a:gd name="connsiteY44" fmla="*/ 12469 h 209550"/>
                <a:gd name="connsiteX45" fmla="*/ 496729 w 828675"/>
                <a:gd name="connsiteY45" fmla="*/ 38186 h 209550"/>
                <a:gd name="connsiteX46" fmla="*/ 544354 w 828675"/>
                <a:gd name="connsiteY46" fmla="*/ 20089 h 209550"/>
                <a:gd name="connsiteX47" fmla="*/ 533876 w 828675"/>
                <a:gd name="connsiteY47" fmla="*/ 34376 h 209550"/>
                <a:gd name="connsiteX48" fmla="*/ 492919 w 828675"/>
                <a:gd name="connsiteY48" fmla="*/ 49616 h 209550"/>
                <a:gd name="connsiteX49" fmla="*/ 564356 w 828675"/>
                <a:gd name="connsiteY49" fmla="*/ 8659 h 209550"/>
                <a:gd name="connsiteX50" fmla="*/ 576739 w 828675"/>
                <a:gd name="connsiteY50" fmla="*/ 12469 h 209550"/>
                <a:gd name="connsiteX51" fmla="*/ 552926 w 828675"/>
                <a:gd name="connsiteY51" fmla="*/ 18184 h 209550"/>
                <a:gd name="connsiteX52" fmla="*/ 556736 w 828675"/>
                <a:gd name="connsiteY52" fmla="*/ 43901 h 209550"/>
                <a:gd name="connsiteX53" fmla="*/ 583406 w 828675"/>
                <a:gd name="connsiteY53" fmla="*/ 25804 h 209550"/>
                <a:gd name="connsiteX54" fmla="*/ 584359 w 828675"/>
                <a:gd name="connsiteY54" fmla="*/ 7706 h 209550"/>
                <a:gd name="connsiteX55" fmla="*/ 611981 w 828675"/>
                <a:gd name="connsiteY55" fmla="*/ 24851 h 209550"/>
                <a:gd name="connsiteX56" fmla="*/ 608171 w 828675"/>
                <a:gd name="connsiteY56" fmla="*/ 18184 h 209550"/>
                <a:gd name="connsiteX57" fmla="*/ 582454 w 828675"/>
                <a:gd name="connsiteY57" fmla="*/ 28661 h 209550"/>
                <a:gd name="connsiteX58" fmla="*/ 618649 w 828675"/>
                <a:gd name="connsiteY58" fmla="*/ 35329 h 209550"/>
                <a:gd name="connsiteX59" fmla="*/ 619601 w 828675"/>
                <a:gd name="connsiteY59" fmla="*/ 15326 h 209550"/>
                <a:gd name="connsiteX60" fmla="*/ 673894 w 828675"/>
                <a:gd name="connsiteY60" fmla="*/ 21994 h 209550"/>
                <a:gd name="connsiteX61" fmla="*/ 663416 w 828675"/>
                <a:gd name="connsiteY61" fmla="*/ 45806 h 209550"/>
                <a:gd name="connsiteX62" fmla="*/ 703421 w 828675"/>
                <a:gd name="connsiteY62" fmla="*/ 20089 h 209550"/>
                <a:gd name="connsiteX63" fmla="*/ 763429 w 828675"/>
                <a:gd name="connsiteY63" fmla="*/ 26756 h 209550"/>
                <a:gd name="connsiteX64" fmla="*/ 743426 w 828675"/>
                <a:gd name="connsiteY64" fmla="*/ 26756 h 209550"/>
                <a:gd name="connsiteX65" fmla="*/ 743426 w 828675"/>
                <a:gd name="connsiteY65" fmla="*/ 42949 h 209550"/>
                <a:gd name="connsiteX66" fmla="*/ 752951 w 828675"/>
                <a:gd name="connsiteY66" fmla="*/ 45806 h 209550"/>
                <a:gd name="connsiteX67" fmla="*/ 763429 w 828675"/>
                <a:gd name="connsiteY67" fmla="*/ 14374 h 209550"/>
                <a:gd name="connsiteX68" fmla="*/ 770096 w 828675"/>
                <a:gd name="connsiteY68" fmla="*/ 45806 h 209550"/>
                <a:gd name="connsiteX69" fmla="*/ 775811 w 828675"/>
                <a:gd name="connsiteY69" fmla="*/ 21041 h 209550"/>
                <a:gd name="connsiteX70" fmla="*/ 775811 w 828675"/>
                <a:gd name="connsiteY70" fmla="*/ 31519 h 209550"/>
                <a:gd name="connsiteX71" fmla="*/ 818674 w 828675"/>
                <a:gd name="connsiteY71" fmla="*/ 40091 h 209550"/>
                <a:gd name="connsiteX72" fmla="*/ 821531 w 828675"/>
                <a:gd name="connsiteY72" fmla="*/ 43901 h 209550"/>
                <a:gd name="connsiteX73" fmla="*/ 770096 w 828675"/>
                <a:gd name="connsiteY73" fmla="*/ 121054 h 209550"/>
                <a:gd name="connsiteX74" fmla="*/ 820579 w 828675"/>
                <a:gd name="connsiteY74" fmla="*/ 105814 h 209550"/>
                <a:gd name="connsiteX75" fmla="*/ 830104 w 828675"/>
                <a:gd name="connsiteY75" fmla="*/ 105814 h 209550"/>
                <a:gd name="connsiteX76" fmla="*/ 824389 w 828675"/>
                <a:gd name="connsiteY76" fmla="*/ 119149 h 209550"/>
                <a:gd name="connsiteX77" fmla="*/ 762476 w 828675"/>
                <a:gd name="connsiteY77" fmla="*/ 139151 h 209550"/>
                <a:gd name="connsiteX78" fmla="*/ 724376 w 828675"/>
                <a:gd name="connsiteY78" fmla="*/ 160106 h 209550"/>
                <a:gd name="connsiteX79" fmla="*/ 718661 w 828675"/>
                <a:gd name="connsiteY79" fmla="*/ 138199 h 209550"/>
                <a:gd name="connsiteX80" fmla="*/ 676751 w 828675"/>
                <a:gd name="connsiteY80" fmla="*/ 161059 h 209550"/>
                <a:gd name="connsiteX81" fmla="*/ 682466 w 828675"/>
                <a:gd name="connsiteY81" fmla="*/ 141056 h 209550"/>
                <a:gd name="connsiteX82" fmla="*/ 684371 w 828675"/>
                <a:gd name="connsiteY82" fmla="*/ 136294 h 209550"/>
                <a:gd name="connsiteX83" fmla="*/ 538639 w 828675"/>
                <a:gd name="connsiteY83" fmla="*/ 138199 h 209550"/>
                <a:gd name="connsiteX84" fmla="*/ 532924 w 828675"/>
                <a:gd name="connsiteY84" fmla="*/ 143914 h 209550"/>
                <a:gd name="connsiteX85" fmla="*/ 525304 w 828675"/>
                <a:gd name="connsiteY85" fmla="*/ 168679 h 209550"/>
                <a:gd name="connsiteX86" fmla="*/ 531019 w 828675"/>
                <a:gd name="connsiteY86" fmla="*/ 163916 h 209550"/>
                <a:gd name="connsiteX87" fmla="*/ 517684 w 828675"/>
                <a:gd name="connsiteY87" fmla="*/ 151534 h 209550"/>
                <a:gd name="connsiteX88" fmla="*/ 527209 w 828675"/>
                <a:gd name="connsiteY88" fmla="*/ 124864 h 209550"/>
                <a:gd name="connsiteX89" fmla="*/ 513874 w 828675"/>
                <a:gd name="connsiteY89" fmla="*/ 133436 h 209550"/>
                <a:gd name="connsiteX90" fmla="*/ 518636 w 828675"/>
                <a:gd name="connsiteY90" fmla="*/ 155344 h 209550"/>
                <a:gd name="connsiteX91" fmla="*/ 413861 w 828675"/>
                <a:gd name="connsiteY91" fmla="*/ 189634 h 209550"/>
                <a:gd name="connsiteX92" fmla="*/ 416719 w 828675"/>
                <a:gd name="connsiteY92" fmla="*/ 180109 h 209550"/>
                <a:gd name="connsiteX93" fmla="*/ 395764 w 828675"/>
                <a:gd name="connsiteY93" fmla="*/ 171536 h 209550"/>
                <a:gd name="connsiteX94" fmla="*/ 386239 w 828675"/>
                <a:gd name="connsiteY94" fmla="*/ 197254 h 209550"/>
                <a:gd name="connsiteX95" fmla="*/ 382429 w 828675"/>
                <a:gd name="connsiteY95" fmla="*/ 199159 h 209550"/>
                <a:gd name="connsiteX96" fmla="*/ 389096 w 828675"/>
                <a:gd name="connsiteY96" fmla="*/ 167726 h 209550"/>
                <a:gd name="connsiteX97" fmla="*/ 368141 w 828675"/>
                <a:gd name="connsiteY97" fmla="*/ 204874 h 209550"/>
                <a:gd name="connsiteX98" fmla="*/ 348139 w 828675"/>
                <a:gd name="connsiteY98" fmla="*/ 143914 h 209550"/>
                <a:gd name="connsiteX99" fmla="*/ 348139 w 828675"/>
                <a:gd name="connsiteY99" fmla="*/ 153439 h 209550"/>
                <a:gd name="connsiteX100" fmla="*/ 355759 w 828675"/>
                <a:gd name="connsiteY100" fmla="*/ 139151 h 209550"/>
                <a:gd name="connsiteX101" fmla="*/ 334804 w 828675"/>
                <a:gd name="connsiteY101" fmla="*/ 154391 h 209550"/>
                <a:gd name="connsiteX102" fmla="*/ 38576 w 828675"/>
                <a:gd name="connsiteY102" fmla="*/ 154391 h 209550"/>
                <a:gd name="connsiteX103" fmla="*/ 39529 w 828675"/>
                <a:gd name="connsiteY103" fmla="*/ 152486 h 209550"/>
                <a:gd name="connsiteX104" fmla="*/ 38576 w 828675"/>
                <a:gd name="connsiteY104" fmla="*/ 154391 h 209550"/>
                <a:gd name="connsiteX105" fmla="*/ 420529 w 828675"/>
                <a:gd name="connsiteY105" fmla="*/ 122959 h 209550"/>
                <a:gd name="connsiteX106" fmla="*/ 404336 w 828675"/>
                <a:gd name="connsiteY106" fmla="*/ 144866 h 209550"/>
                <a:gd name="connsiteX107" fmla="*/ 420529 w 828675"/>
                <a:gd name="connsiteY107" fmla="*/ 122959 h 209550"/>
                <a:gd name="connsiteX108" fmla="*/ 427196 w 828675"/>
                <a:gd name="connsiteY108" fmla="*/ 142961 h 209550"/>
                <a:gd name="connsiteX109" fmla="*/ 427196 w 828675"/>
                <a:gd name="connsiteY109" fmla="*/ 142961 h 209550"/>
                <a:gd name="connsiteX110" fmla="*/ 430054 w 828675"/>
                <a:gd name="connsiteY110" fmla="*/ 136294 h 209550"/>
                <a:gd name="connsiteX111" fmla="*/ 430054 w 828675"/>
                <a:gd name="connsiteY111" fmla="*/ 136294 h 209550"/>
                <a:gd name="connsiteX112" fmla="*/ 430054 w 828675"/>
                <a:gd name="connsiteY112" fmla="*/ 136294 h 209550"/>
                <a:gd name="connsiteX113" fmla="*/ 362426 w 828675"/>
                <a:gd name="connsiteY113" fmla="*/ 141056 h 209550"/>
                <a:gd name="connsiteX114" fmla="*/ 362426 w 828675"/>
                <a:gd name="connsiteY114" fmla="*/ 141056 h 209550"/>
                <a:gd name="connsiteX115" fmla="*/ 370046 w 828675"/>
                <a:gd name="connsiteY115" fmla="*/ 146771 h 209550"/>
                <a:gd name="connsiteX116" fmla="*/ 370046 w 828675"/>
                <a:gd name="connsiteY116" fmla="*/ 146771 h 209550"/>
                <a:gd name="connsiteX117" fmla="*/ 394811 w 828675"/>
                <a:gd name="connsiteY117" fmla="*/ 159154 h 209550"/>
                <a:gd name="connsiteX118" fmla="*/ 394811 w 828675"/>
                <a:gd name="connsiteY118" fmla="*/ 159154 h 209550"/>
                <a:gd name="connsiteX119" fmla="*/ 757714 w 828675"/>
                <a:gd name="connsiteY119" fmla="*/ 105814 h 209550"/>
                <a:gd name="connsiteX120" fmla="*/ 757714 w 828675"/>
                <a:gd name="connsiteY120" fmla="*/ 105814 h 209550"/>
                <a:gd name="connsiteX121" fmla="*/ 701516 w 828675"/>
                <a:gd name="connsiteY121" fmla="*/ 101051 h 209550"/>
                <a:gd name="connsiteX122" fmla="*/ 687229 w 828675"/>
                <a:gd name="connsiteY122" fmla="*/ 131531 h 209550"/>
                <a:gd name="connsiteX123" fmla="*/ 682466 w 828675"/>
                <a:gd name="connsiteY123" fmla="*/ 132484 h 209550"/>
                <a:gd name="connsiteX124" fmla="*/ 696754 w 828675"/>
                <a:gd name="connsiteY124" fmla="*/ 111529 h 209550"/>
                <a:gd name="connsiteX125" fmla="*/ 730091 w 828675"/>
                <a:gd name="connsiteY125" fmla="*/ 129626 h 209550"/>
                <a:gd name="connsiteX126" fmla="*/ 701516 w 828675"/>
                <a:gd name="connsiteY126" fmla="*/ 101051 h 209550"/>
                <a:gd name="connsiteX127" fmla="*/ 519589 w 828675"/>
                <a:gd name="connsiteY127" fmla="*/ 102004 h 209550"/>
                <a:gd name="connsiteX128" fmla="*/ 558641 w 828675"/>
                <a:gd name="connsiteY128" fmla="*/ 116291 h 209550"/>
                <a:gd name="connsiteX129" fmla="*/ 562451 w 828675"/>
                <a:gd name="connsiteY129" fmla="*/ 129626 h 209550"/>
                <a:gd name="connsiteX130" fmla="*/ 543401 w 828675"/>
                <a:gd name="connsiteY130" fmla="*/ 130579 h 209550"/>
                <a:gd name="connsiteX131" fmla="*/ 557689 w 828675"/>
                <a:gd name="connsiteY131" fmla="*/ 158201 h 209550"/>
                <a:gd name="connsiteX132" fmla="*/ 571976 w 828675"/>
                <a:gd name="connsiteY132" fmla="*/ 148676 h 209550"/>
                <a:gd name="connsiteX133" fmla="*/ 558641 w 828675"/>
                <a:gd name="connsiteY133" fmla="*/ 140104 h 209550"/>
                <a:gd name="connsiteX134" fmla="*/ 598646 w 828675"/>
                <a:gd name="connsiteY134" fmla="*/ 115339 h 209550"/>
                <a:gd name="connsiteX135" fmla="*/ 599599 w 828675"/>
                <a:gd name="connsiteY135" fmla="*/ 126769 h 209550"/>
                <a:gd name="connsiteX136" fmla="*/ 598646 w 828675"/>
                <a:gd name="connsiteY136" fmla="*/ 105814 h 209550"/>
                <a:gd name="connsiteX137" fmla="*/ 670084 w 828675"/>
                <a:gd name="connsiteY137" fmla="*/ 114386 h 209550"/>
                <a:gd name="connsiteX138" fmla="*/ 671036 w 828675"/>
                <a:gd name="connsiteY138" fmla="*/ 105814 h 209550"/>
                <a:gd name="connsiteX139" fmla="*/ 583406 w 828675"/>
                <a:gd name="connsiteY139" fmla="*/ 110576 h 209550"/>
                <a:gd name="connsiteX140" fmla="*/ 579596 w 828675"/>
                <a:gd name="connsiteY140" fmla="*/ 61999 h 209550"/>
                <a:gd name="connsiteX141" fmla="*/ 519589 w 828675"/>
                <a:gd name="connsiteY141" fmla="*/ 102004 h 209550"/>
                <a:gd name="connsiteX142" fmla="*/ 471011 w 828675"/>
                <a:gd name="connsiteY142" fmla="*/ 120101 h 209550"/>
                <a:gd name="connsiteX143" fmla="*/ 435769 w 828675"/>
                <a:gd name="connsiteY143" fmla="*/ 136294 h 209550"/>
                <a:gd name="connsiteX144" fmla="*/ 431959 w 828675"/>
                <a:gd name="connsiteY144" fmla="*/ 153439 h 209550"/>
                <a:gd name="connsiteX145" fmla="*/ 471011 w 828675"/>
                <a:gd name="connsiteY145" fmla="*/ 120101 h 209550"/>
                <a:gd name="connsiteX146" fmla="*/ 373856 w 828675"/>
                <a:gd name="connsiteY146" fmla="*/ 58189 h 209550"/>
                <a:gd name="connsiteX147" fmla="*/ 373856 w 828675"/>
                <a:gd name="connsiteY147" fmla="*/ 5818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828675" h="209550">
                  <a:moveTo>
                    <a:pt x="334804" y="154391"/>
                  </a:moveTo>
                  <a:cubicBezTo>
                    <a:pt x="333851" y="155344"/>
                    <a:pt x="301466" y="166774"/>
                    <a:pt x="305276" y="162011"/>
                  </a:cubicBezTo>
                  <a:cubicBezTo>
                    <a:pt x="311944" y="160106"/>
                    <a:pt x="310991" y="162964"/>
                    <a:pt x="302419" y="172489"/>
                  </a:cubicBezTo>
                  <a:cubicBezTo>
                    <a:pt x="305276" y="175346"/>
                    <a:pt x="290989" y="152486"/>
                    <a:pt x="286226" y="153439"/>
                  </a:cubicBezTo>
                  <a:cubicBezTo>
                    <a:pt x="302419" y="178204"/>
                    <a:pt x="238601" y="165821"/>
                    <a:pt x="248126" y="163916"/>
                  </a:cubicBezTo>
                  <a:cubicBezTo>
                    <a:pt x="245269" y="183919"/>
                    <a:pt x="237649" y="166774"/>
                    <a:pt x="251936" y="179156"/>
                  </a:cubicBezTo>
                  <a:cubicBezTo>
                    <a:pt x="233839" y="166774"/>
                    <a:pt x="191929" y="167726"/>
                    <a:pt x="184309" y="180109"/>
                  </a:cubicBezTo>
                  <a:cubicBezTo>
                    <a:pt x="180499" y="170584"/>
                    <a:pt x="178594" y="169631"/>
                    <a:pt x="182404" y="160106"/>
                  </a:cubicBezTo>
                  <a:cubicBezTo>
                    <a:pt x="166211" y="148676"/>
                    <a:pt x="41434" y="180109"/>
                    <a:pt x="7144" y="158201"/>
                  </a:cubicBezTo>
                  <a:cubicBezTo>
                    <a:pt x="12859" y="150581"/>
                    <a:pt x="37624" y="132484"/>
                    <a:pt x="17621" y="135341"/>
                  </a:cubicBezTo>
                  <a:cubicBezTo>
                    <a:pt x="40481" y="111529"/>
                    <a:pt x="86201" y="142961"/>
                    <a:pt x="121444" y="127721"/>
                  </a:cubicBezTo>
                  <a:cubicBezTo>
                    <a:pt x="121444" y="129626"/>
                    <a:pt x="109061" y="142961"/>
                    <a:pt x="108109" y="144866"/>
                  </a:cubicBezTo>
                  <a:cubicBezTo>
                    <a:pt x="114776" y="136294"/>
                    <a:pt x="119539" y="136294"/>
                    <a:pt x="121444" y="142961"/>
                  </a:cubicBezTo>
                  <a:cubicBezTo>
                    <a:pt x="134779" y="136294"/>
                    <a:pt x="123349" y="132484"/>
                    <a:pt x="123349" y="127721"/>
                  </a:cubicBezTo>
                  <a:cubicBezTo>
                    <a:pt x="139541" y="129626"/>
                    <a:pt x="197644" y="125816"/>
                    <a:pt x="186214" y="133436"/>
                  </a:cubicBezTo>
                  <a:cubicBezTo>
                    <a:pt x="184309" y="133436"/>
                    <a:pt x="225266" y="114386"/>
                    <a:pt x="225266" y="114386"/>
                  </a:cubicBezTo>
                  <a:cubicBezTo>
                    <a:pt x="230029" y="120101"/>
                    <a:pt x="212884" y="137246"/>
                    <a:pt x="220504" y="136294"/>
                  </a:cubicBezTo>
                  <a:cubicBezTo>
                    <a:pt x="270034" y="107719"/>
                    <a:pt x="301466" y="93431"/>
                    <a:pt x="342424" y="58189"/>
                  </a:cubicBezTo>
                  <a:cubicBezTo>
                    <a:pt x="344329" y="68666"/>
                    <a:pt x="330041" y="41996"/>
                    <a:pt x="326231" y="42949"/>
                  </a:cubicBezTo>
                  <a:cubicBezTo>
                    <a:pt x="317659" y="54379"/>
                    <a:pt x="314801" y="56284"/>
                    <a:pt x="298609" y="71524"/>
                  </a:cubicBezTo>
                  <a:cubicBezTo>
                    <a:pt x="296704" y="57236"/>
                    <a:pt x="291941" y="56284"/>
                    <a:pt x="283369" y="70571"/>
                  </a:cubicBezTo>
                  <a:cubicBezTo>
                    <a:pt x="293846" y="65809"/>
                    <a:pt x="295751" y="61999"/>
                    <a:pt x="289084" y="58189"/>
                  </a:cubicBezTo>
                  <a:cubicBezTo>
                    <a:pt x="295751" y="52474"/>
                    <a:pt x="300514" y="53426"/>
                    <a:pt x="304324" y="60094"/>
                  </a:cubicBezTo>
                  <a:cubicBezTo>
                    <a:pt x="302419" y="14374"/>
                    <a:pt x="348139" y="61999"/>
                    <a:pt x="353854" y="33424"/>
                  </a:cubicBezTo>
                  <a:cubicBezTo>
                    <a:pt x="350044" y="39139"/>
                    <a:pt x="351949" y="41044"/>
                    <a:pt x="357664" y="39139"/>
                  </a:cubicBezTo>
                  <a:cubicBezTo>
                    <a:pt x="357664" y="41996"/>
                    <a:pt x="351949" y="60094"/>
                    <a:pt x="350996" y="63904"/>
                  </a:cubicBezTo>
                  <a:cubicBezTo>
                    <a:pt x="348139" y="59141"/>
                    <a:pt x="350996" y="68666"/>
                    <a:pt x="352901" y="70571"/>
                  </a:cubicBezTo>
                  <a:cubicBezTo>
                    <a:pt x="354806" y="69619"/>
                    <a:pt x="372904" y="48664"/>
                    <a:pt x="373856" y="47711"/>
                  </a:cubicBezTo>
                  <a:cubicBezTo>
                    <a:pt x="378619" y="47711"/>
                    <a:pt x="385286" y="69619"/>
                    <a:pt x="385286" y="70571"/>
                  </a:cubicBezTo>
                  <a:cubicBezTo>
                    <a:pt x="396716" y="53426"/>
                    <a:pt x="415766" y="64856"/>
                    <a:pt x="409099" y="35329"/>
                  </a:cubicBezTo>
                  <a:cubicBezTo>
                    <a:pt x="397669" y="41996"/>
                    <a:pt x="399574" y="53426"/>
                    <a:pt x="387191" y="48664"/>
                  </a:cubicBezTo>
                  <a:cubicBezTo>
                    <a:pt x="399574" y="28661"/>
                    <a:pt x="380524" y="45806"/>
                    <a:pt x="383381" y="46759"/>
                  </a:cubicBezTo>
                  <a:cubicBezTo>
                    <a:pt x="383381" y="43901"/>
                    <a:pt x="386239" y="31519"/>
                    <a:pt x="385286" y="30566"/>
                  </a:cubicBezTo>
                  <a:cubicBezTo>
                    <a:pt x="421481" y="32471"/>
                    <a:pt x="427196" y="23899"/>
                    <a:pt x="476726" y="28661"/>
                  </a:cubicBezTo>
                  <a:cubicBezTo>
                    <a:pt x="478631" y="26756"/>
                    <a:pt x="451009" y="45806"/>
                    <a:pt x="449104" y="44854"/>
                  </a:cubicBezTo>
                  <a:cubicBezTo>
                    <a:pt x="451961" y="39139"/>
                    <a:pt x="453866" y="33424"/>
                    <a:pt x="453866" y="27709"/>
                  </a:cubicBezTo>
                  <a:cubicBezTo>
                    <a:pt x="447199" y="41996"/>
                    <a:pt x="444341" y="29614"/>
                    <a:pt x="437674" y="29614"/>
                  </a:cubicBezTo>
                  <a:cubicBezTo>
                    <a:pt x="446246" y="41996"/>
                    <a:pt x="440531" y="44854"/>
                    <a:pt x="444341" y="69619"/>
                  </a:cubicBezTo>
                  <a:cubicBezTo>
                    <a:pt x="445294" y="67714"/>
                    <a:pt x="458629" y="58189"/>
                    <a:pt x="453866" y="54379"/>
                  </a:cubicBezTo>
                  <a:cubicBezTo>
                    <a:pt x="455771" y="55331"/>
                    <a:pt x="515779" y="77239"/>
                    <a:pt x="489109" y="37234"/>
                  </a:cubicBezTo>
                  <a:cubicBezTo>
                    <a:pt x="490061" y="46759"/>
                    <a:pt x="486251" y="53426"/>
                    <a:pt x="478631" y="57236"/>
                  </a:cubicBezTo>
                  <a:cubicBezTo>
                    <a:pt x="481489" y="51521"/>
                    <a:pt x="479584" y="49616"/>
                    <a:pt x="471964" y="50569"/>
                  </a:cubicBezTo>
                  <a:cubicBezTo>
                    <a:pt x="479584" y="46759"/>
                    <a:pt x="481489" y="43901"/>
                    <a:pt x="475774" y="41996"/>
                  </a:cubicBezTo>
                  <a:cubicBezTo>
                    <a:pt x="491014" y="15326"/>
                    <a:pt x="474821" y="70571"/>
                    <a:pt x="476726" y="31519"/>
                  </a:cubicBezTo>
                  <a:cubicBezTo>
                    <a:pt x="475774" y="33424"/>
                    <a:pt x="544354" y="11516"/>
                    <a:pt x="543401" y="12469"/>
                  </a:cubicBezTo>
                  <a:cubicBezTo>
                    <a:pt x="544354" y="7706"/>
                    <a:pt x="495776" y="40091"/>
                    <a:pt x="496729" y="38186"/>
                  </a:cubicBezTo>
                  <a:cubicBezTo>
                    <a:pt x="511016" y="18184"/>
                    <a:pt x="538639" y="21041"/>
                    <a:pt x="544354" y="20089"/>
                  </a:cubicBezTo>
                  <a:cubicBezTo>
                    <a:pt x="547211" y="24851"/>
                    <a:pt x="539591" y="35329"/>
                    <a:pt x="533876" y="34376"/>
                  </a:cubicBezTo>
                  <a:cubicBezTo>
                    <a:pt x="538639" y="27709"/>
                    <a:pt x="502444" y="40091"/>
                    <a:pt x="492919" y="49616"/>
                  </a:cubicBezTo>
                  <a:cubicBezTo>
                    <a:pt x="522446" y="54379"/>
                    <a:pt x="548164" y="-2771"/>
                    <a:pt x="564356" y="8659"/>
                  </a:cubicBezTo>
                  <a:cubicBezTo>
                    <a:pt x="564356" y="7706"/>
                    <a:pt x="569119" y="16279"/>
                    <a:pt x="576739" y="12469"/>
                  </a:cubicBezTo>
                  <a:cubicBezTo>
                    <a:pt x="577691" y="25804"/>
                    <a:pt x="552926" y="6754"/>
                    <a:pt x="552926" y="18184"/>
                  </a:cubicBezTo>
                  <a:cubicBezTo>
                    <a:pt x="551974" y="11516"/>
                    <a:pt x="571024" y="45806"/>
                    <a:pt x="556736" y="43901"/>
                  </a:cubicBezTo>
                  <a:cubicBezTo>
                    <a:pt x="550069" y="18184"/>
                    <a:pt x="584359" y="25804"/>
                    <a:pt x="583406" y="25804"/>
                  </a:cubicBezTo>
                  <a:cubicBezTo>
                    <a:pt x="584359" y="16279"/>
                    <a:pt x="575786" y="16279"/>
                    <a:pt x="584359" y="7706"/>
                  </a:cubicBezTo>
                  <a:cubicBezTo>
                    <a:pt x="591026" y="7706"/>
                    <a:pt x="601504" y="9611"/>
                    <a:pt x="611981" y="24851"/>
                  </a:cubicBezTo>
                  <a:cubicBezTo>
                    <a:pt x="599599" y="28661"/>
                    <a:pt x="598646" y="25804"/>
                    <a:pt x="608171" y="18184"/>
                  </a:cubicBezTo>
                  <a:cubicBezTo>
                    <a:pt x="605314" y="8659"/>
                    <a:pt x="582454" y="20089"/>
                    <a:pt x="582454" y="28661"/>
                  </a:cubicBezTo>
                  <a:cubicBezTo>
                    <a:pt x="582454" y="28661"/>
                    <a:pt x="615791" y="33424"/>
                    <a:pt x="618649" y="35329"/>
                  </a:cubicBezTo>
                  <a:cubicBezTo>
                    <a:pt x="618649" y="33424"/>
                    <a:pt x="621506" y="15326"/>
                    <a:pt x="619601" y="15326"/>
                  </a:cubicBezTo>
                  <a:cubicBezTo>
                    <a:pt x="614839" y="24851"/>
                    <a:pt x="673894" y="21994"/>
                    <a:pt x="673894" y="21994"/>
                  </a:cubicBezTo>
                  <a:cubicBezTo>
                    <a:pt x="671036" y="23899"/>
                    <a:pt x="661511" y="44854"/>
                    <a:pt x="663416" y="45806"/>
                  </a:cubicBezTo>
                  <a:cubicBezTo>
                    <a:pt x="671989" y="58189"/>
                    <a:pt x="697706" y="37234"/>
                    <a:pt x="703421" y="20089"/>
                  </a:cubicBezTo>
                  <a:cubicBezTo>
                    <a:pt x="705326" y="25804"/>
                    <a:pt x="764381" y="16279"/>
                    <a:pt x="763429" y="26756"/>
                  </a:cubicBezTo>
                  <a:cubicBezTo>
                    <a:pt x="749141" y="24851"/>
                    <a:pt x="756761" y="31519"/>
                    <a:pt x="743426" y="26756"/>
                  </a:cubicBezTo>
                  <a:cubicBezTo>
                    <a:pt x="750094" y="29614"/>
                    <a:pt x="750094" y="35329"/>
                    <a:pt x="743426" y="42949"/>
                  </a:cubicBezTo>
                  <a:cubicBezTo>
                    <a:pt x="750094" y="42949"/>
                    <a:pt x="762476" y="31519"/>
                    <a:pt x="752951" y="45806"/>
                  </a:cubicBezTo>
                  <a:cubicBezTo>
                    <a:pt x="758666" y="43901"/>
                    <a:pt x="776764" y="24851"/>
                    <a:pt x="763429" y="14374"/>
                  </a:cubicBezTo>
                  <a:cubicBezTo>
                    <a:pt x="782479" y="7706"/>
                    <a:pt x="755809" y="45806"/>
                    <a:pt x="770096" y="45806"/>
                  </a:cubicBezTo>
                  <a:cubicBezTo>
                    <a:pt x="770096" y="45806"/>
                    <a:pt x="802481" y="16279"/>
                    <a:pt x="775811" y="21041"/>
                  </a:cubicBezTo>
                  <a:cubicBezTo>
                    <a:pt x="774859" y="29614"/>
                    <a:pt x="777716" y="28661"/>
                    <a:pt x="775811" y="31519"/>
                  </a:cubicBezTo>
                  <a:cubicBezTo>
                    <a:pt x="769144" y="32471"/>
                    <a:pt x="821531" y="38186"/>
                    <a:pt x="818674" y="40091"/>
                  </a:cubicBezTo>
                  <a:cubicBezTo>
                    <a:pt x="816769" y="41996"/>
                    <a:pt x="818674" y="42949"/>
                    <a:pt x="821531" y="43901"/>
                  </a:cubicBezTo>
                  <a:cubicBezTo>
                    <a:pt x="813911" y="65809"/>
                    <a:pt x="797719" y="91526"/>
                    <a:pt x="770096" y="121054"/>
                  </a:cubicBezTo>
                  <a:cubicBezTo>
                    <a:pt x="772001" y="122959"/>
                    <a:pt x="821531" y="104861"/>
                    <a:pt x="820579" y="105814"/>
                  </a:cubicBezTo>
                  <a:cubicBezTo>
                    <a:pt x="812959" y="105814"/>
                    <a:pt x="816769" y="105814"/>
                    <a:pt x="830104" y="105814"/>
                  </a:cubicBezTo>
                  <a:cubicBezTo>
                    <a:pt x="828199" y="116291"/>
                    <a:pt x="810101" y="108671"/>
                    <a:pt x="824389" y="119149"/>
                  </a:cubicBezTo>
                  <a:cubicBezTo>
                    <a:pt x="814864" y="150581"/>
                    <a:pt x="766286" y="138199"/>
                    <a:pt x="762476" y="139151"/>
                  </a:cubicBezTo>
                  <a:cubicBezTo>
                    <a:pt x="751046" y="141056"/>
                    <a:pt x="757714" y="178204"/>
                    <a:pt x="724376" y="160106"/>
                  </a:cubicBezTo>
                  <a:cubicBezTo>
                    <a:pt x="735806" y="162011"/>
                    <a:pt x="721519" y="142009"/>
                    <a:pt x="718661" y="138199"/>
                  </a:cubicBezTo>
                  <a:cubicBezTo>
                    <a:pt x="718661" y="138199"/>
                    <a:pt x="681514" y="150581"/>
                    <a:pt x="676751" y="161059"/>
                  </a:cubicBezTo>
                  <a:cubicBezTo>
                    <a:pt x="672941" y="152486"/>
                    <a:pt x="674846" y="145819"/>
                    <a:pt x="682466" y="141056"/>
                  </a:cubicBezTo>
                  <a:cubicBezTo>
                    <a:pt x="685324" y="152486"/>
                    <a:pt x="686276" y="150581"/>
                    <a:pt x="684371" y="136294"/>
                  </a:cubicBezTo>
                  <a:cubicBezTo>
                    <a:pt x="659606" y="143914"/>
                    <a:pt x="552926" y="196301"/>
                    <a:pt x="538639" y="138199"/>
                  </a:cubicBezTo>
                  <a:cubicBezTo>
                    <a:pt x="538639" y="142961"/>
                    <a:pt x="536734" y="144866"/>
                    <a:pt x="532924" y="143914"/>
                  </a:cubicBezTo>
                  <a:cubicBezTo>
                    <a:pt x="542449" y="152486"/>
                    <a:pt x="539591" y="160106"/>
                    <a:pt x="525304" y="168679"/>
                  </a:cubicBezTo>
                  <a:cubicBezTo>
                    <a:pt x="523399" y="162964"/>
                    <a:pt x="524351" y="161059"/>
                    <a:pt x="531019" y="163916"/>
                  </a:cubicBezTo>
                  <a:cubicBezTo>
                    <a:pt x="526256" y="146771"/>
                    <a:pt x="521494" y="153439"/>
                    <a:pt x="517684" y="151534"/>
                  </a:cubicBezTo>
                  <a:cubicBezTo>
                    <a:pt x="517684" y="141056"/>
                    <a:pt x="520541" y="132484"/>
                    <a:pt x="527209" y="124864"/>
                  </a:cubicBezTo>
                  <a:cubicBezTo>
                    <a:pt x="520541" y="138199"/>
                    <a:pt x="515779" y="141056"/>
                    <a:pt x="513874" y="133436"/>
                  </a:cubicBezTo>
                  <a:cubicBezTo>
                    <a:pt x="510064" y="137246"/>
                    <a:pt x="483394" y="177251"/>
                    <a:pt x="518636" y="155344"/>
                  </a:cubicBezTo>
                  <a:cubicBezTo>
                    <a:pt x="509111" y="172489"/>
                    <a:pt x="422434" y="188681"/>
                    <a:pt x="413861" y="189634"/>
                  </a:cubicBezTo>
                  <a:cubicBezTo>
                    <a:pt x="401479" y="181061"/>
                    <a:pt x="411956" y="187729"/>
                    <a:pt x="416719" y="180109"/>
                  </a:cubicBezTo>
                  <a:cubicBezTo>
                    <a:pt x="411004" y="182966"/>
                    <a:pt x="394811" y="171536"/>
                    <a:pt x="395764" y="171536"/>
                  </a:cubicBezTo>
                  <a:cubicBezTo>
                    <a:pt x="407194" y="166774"/>
                    <a:pt x="383381" y="202969"/>
                    <a:pt x="386239" y="197254"/>
                  </a:cubicBezTo>
                  <a:cubicBezTo>
                    <a:pt x="387191" y="189634"/>
                    <a:pt x="386239" y="190586"/>
                    <a:pt x="382429" y="199159"/>
                  </a:cubicBezTo>
                  <a:cubicBezTo>
                    <a:pt x="388144" y="179156"/>
                    <a:pt x="388144" y="183919"/>
                    <a:pt x="389096" y="167726"/>
                  </a:cubicBezTo>
                  <a:cubicBezTo>
                    <a:pt x="382429" y="163916"/>
                    <a:pt x="365284" y="205826"/>
                    <a:pt x="368141" y="204874"/>
                  </a:cubicBezTo>
                  <a:cubicBezTo>
                    <a:pt x="375761" y="153439"/>
                    <a:pt x="354806" y="167726"/>
                    <a:pt x="348139" y="143914"/>
                  </a:cubicBezTo>
                  <a:cubicBezTo>
                    <a:pt x="354806" y="143914"/>
                    <a:pt x="354806" y="147724"/>
                    <a:pt x="348139" y="153439"/>
                  </a:cubicBezTo>
                  <a:cubicBezTo>
                    <a:pt x="396716" y="129626"/>
                    <a:pt x="340519" y="154391"/>
                    <a:pt x="355759" y="139151"/>
                  </a:cubicBezTo>
                  <a:cubicBezTo>
                    <a:pt x="337661" y="138199"/>
                    <a:pt x="341471" y="143914"/>
                    <a:pt x="334804" y="154391"/>
                  </a:cubicBezTo>
                  <a:close/>
                  <a:moveTo>
                    <a:pt x="38576" y="154391"/>
                  </a:moveTo>
                  <a:cubicBezTo>
                    <a:pt x="38576" y="153439"/>
                    <a:pt x="39529" y="153439"/>
                    <a:pt x="39529" y="152486"/>
                  </a:cubicBezTo>
                  <a:cubicBezTo>
                    <a:pt x="39529" y="153439"/>
                    <a:pt x="39529" y="154391"/>
                    <a:pt x="38576" y="154391"/>
                  </a:cubicBezTo>
                  <a:close/>
                  <a:moveTo>
                    <a:pt x="420529" y="122959"/>
                  </a:moveTo>
                  <a:cubicBezTo>
                    <a:pt x="398621" y="122006"/>
                    <a:pt x="403384" y="129626"/>
                    <a:pt x="404336" y="144866"/>
                  </a:cubicBezTo>
                  <a:cubicBezTo>
                    <a:pt x="420529" y="152486"/>
                    <a:pt x="430054" y="110576"/>
                    <a:pt x="420529" y="122959"/>
                  </a:cubicBezTo>
                  <a:close/>
                  <a:moveTo>
                    <a:pt x="427196" y="142961"/>
                  </a:moveTo>
                  <a:cubicBezTo>
                    <a:pt x="431006" y="143914"/>
                    <a:pt x="428149" y="133436"/>
                    <a:pt x="427196" y="142961"/>
                  </a:cubicBezTo>
                  <a:close/>
                  <a:moveTo>
                    <a:pt x="430054" y="136294"/>
                  </a:moveTo>
                  <a:cubicBezTo>
                    <a:pt x="429101" y="136294"/>
                    <a:pt x="429101" y="136294"/>
                    <a:pt x="430054" y="136294"/>
                  </a:cubicBezTo>
                  <a:lnTo>
                    <a:pt x="430054" y="136294"/>
                  </a:lnTo>
                  <a:close/>
                  <a:moveTo>
                    <a:pt x="362426" y="141056"/>
                  </a:moveTo>
                  <a:cubicBezTo>
                    <a:pt x="364331" y="140104"/>
                    <a:pt x="355759" y="142009"/>
                    <a:pt x="362426" y="141056"/>
                  </a:cubicBezTo>
                  <a:close/>
                  <a:moveTo>
                    <a:pt x="370046" y="146771"/>
                  </a:moveTo>
                  <a:cubicBezTo>
                    <a:pt x="368141" y="136294"/>
                    <a:pt x="369094" y="144866"/>
                    <a:pt x="370046" y="146771"/>
                  </a:cubicBezTo>
                  <a:close/>
                  <a:moveTo>
                    <a:pt x="394811" y="159154"/>
                  </a:moveTo>
                  <a:cubicBezTo>
                    <a:pt x="399574" y="122006"/>
                    <a:pt x="392906" y="162011"/>
                    <a:pt x="394811" y="159154"/>
                  </a:cubicBezTo>
                  <a:close/>
                  <a:moveTo>
                    <a:pt x="757714" y="105814"/>
                  </a:moveTo>
                  <a:cubicBezTo>
                    <a:pt x="751046" y="88669"/>
                    <a:pt x="734854" y="128674"/>
                    <a:pt x="757714" y="105814"/>
                  </a:cubicBezTo>
                  <a:close/>
                  <a:moveTo>
                    <a:pt x="701516" y="101051"/>
                  </a:moveTo>
                  <a:cubicBezTo>
                    <a:pt x="686276" y="116291"/>
                    <a:pt x="671989" y="113434"/>
                    <a:pt x="687229" y="131531"/>
                  </a:cubicBezTo>
                  <a:cubicBezTo>
                    <a:pt x="686276" y="125816"/>
                    <a:pt x="684371" y="125816"/>
                    <a:pt x="682466" y="132484"/>
                  </a:cubicBezTo>
                  <a:cubicBezTo>
                    <a:pt x="685324" y="138199"/>
                    <a:pt x="706279" y="120101"/>
                    <a:pt x="696754" y="111529"/>
                  </a:cubicBezTo>
                  <a:cubicBezTo>
                    <a:pt x="706279" y="99146"/>
                    <a:pt x="722471" y="128674"/>
                    <a:pt x="730091" y="129626"/>
                  </a:cubicBezTo>
                  <a:cubicBezTo>
                    <a:pt x="740569" y="116291"/>
                    <a:pt x="728186" y="98194"/>
                    <a:pt x="701516" y="101051"/>
                  </a:cubicBezTo>
                  <a:close/>
                  <a:moveTo>
                    <a:pt x="519589" y="102004"/>
                  </a:moveTo>
                  <a:cubicBezTo>
                    <a:pt x="537686" y="150581"/>
                    <a:pt x="539591" y="101051"/>
                    <a:pt x="558641" y="116291"/>
                  </a:cubicBezTo>
                  <a:cubicBezTo>
                    <a:pt x="548164" y="131531"/>
                    <a:pt x="551974" y="129626"/>
                    <a:pt x="562451" y="129626"/>
                  </a:cubicBezTo>
                  <a:cubicBezTo>
                    <a:pt x="548164" y="152486"/>
                    <a:pt x="563404" y="117244"/>
                    <a:pt x="543401" y="130579"/>
                  </a:cubicBezTo>
                  <a:cubicBezTo>
                    <a:pt x="544354" y="134389"/>
                    <a:pt x="557689" y="159154"/>
                    <a:pt x="557689" y="158201"/>
                  </a:cubicBezTo>
                  <a:cubicBezTo>
                    <a:pt x="557689" y="158201"/>
                    <a:pt x="571976" y="148676"/>
                    <a:pt x="571976" y="148676"/>
                  </a:cubicBezTo>
                  <a:cubicBezTo>
                    <a:pt x="571976" y="146771"/>
                    <a:pt x="557689" y="150581"/>
                    <a:pt x="558641" y="140104"/>
                  </a:cubicBezTo>
                  <a:cubicBezTo>
                    <a:pt x="573881" y="129626"/>
                    <a:pt x="591026" y="122006"/>
                    <a:pt x="598646" y="115339"/>
                  </a:cubicBezTo>
                  <a:cubicBezTo>
                    <a:pt x="593884" y="134389"/>
                    <a:pt x="597694" y="118196"/>
                    <a:pt x="599599" y="126769"/>
                  </a:cubicBezTo>
                  <a:cubicBezTo>
                    <a:pt x="639604" y="85811"/>
                    <a:pt x="670084" y="175346"/>
                    <a:pt x="598646" y="105814"/>
                  </a:cubicBezTo>
                  <a:cubicBezTo>
                    <a:pt x="609124" y="102004"/>
                    <a:pt x="664369" y="122006"/>
                    <a:pt x="670084" y="114386"/>
                  </a:cubicBezTo>
                  <a:cubicBezTo>
                    <a:pt x="671036" y="111529"/>
                    <a:pt x="671036" y="108671"/>
                    <a:pt x="671036" y="105814"/>
                  </a:cubicBezTo>
                  <a:cubicBezTo>
                    <a:pt x="629126" y="99146"/>
                    <a:pt x="611981" y="95336"/>
                    <a:pt x="583406" y="110576"/>
                  </a:cubicBezTo>
                  <a:cubicBezTo>
                    <a:pt x="584359" y="111529"/>
                    <a:pt x="581501" y="61999"/>
                    <a:pt x="579596" y="61999"/>
                  </a:cubicBezTo>
                  <a:cubicBezTo>
                    <a:pt x="580549" y="64856"/>
                    <a:pt x="523399" y="99146"/>
                    <a:pt x="519589" y="102004"/>
                  </a:cubicBezTo>
                  <a:close/>
                  <a:moveTo>
                    <a:pt x="471011" y="120101"/>
                  </a:moveTo>
                  <a:cubicBezTo>
                    <a:pt x="451009" y="128674"/>
                    <a:pt x="461486" y="150581"/>
                    <a:pt x="435769" y="136294"/>
                  </a:cubicBezTo>
                  <a:cubicBezTo>
                    <a:pt x="439579" y="141056"/>
                    <a:pt x="431959" y="152486"/>
                    <a:pt x="431959" y="153439"/>
                  </a:cubicBezTo>
                  <a:cubicBezTo>
                    <a:pt x="457676" y="160106"/>
                    <a:pt x="475774" y="143914"/>
                    <a:pt x="471011" y="120101"/>
                  </a:cubicBezTo>
                  <a:close/>
                  <a:moveTo>
                    <a:pt x="373856" y="58189"/>
                  </a:moveTo>
                  <a:cubicBezTo>
                    <a:pt x="372904" y="58189"/>
                    <a:pt x="373856" y="58189"/>
                    <a:pt x="373856" y="58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E5184B02-46A8-4D10-8EC0-04D96CC9D813}"/>
                </a:ext>
              </a:extLst>
            </p:cNvPr>
            <p:cNvSpPr/>
            <p:nvPr/>
          </p:nvSpPr>
          <p:spPr>
            <a:xfrm>
              <a:off x="7680092" y="965358"/>
              <a:ext cx="9525" cy="19050"/>
            </a:xfrm>
            <a:custGeom>
              <a:avLst/>
              <a:gdLst>
                <a:gd name="connsiteX0" fmla="*/ 7535 w 9525"/>
                <a:gd name="connsiteY0" fmla="*/ 12859 h 19050"/>
                <a:gd name="connsiteX1" fmla="*/ 10393 w 9525"/>
                <a:gd name="connsiteY1" fmla="*/ 7144 h 19050"/>
                <a:gd name="connsiteX2" fmla="*/ 7535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5" y="12859"/>
                  </a:moveTo>
                  <a:cubicBezTo>
                    <a:pt x="8488" y="10954"/>
                    <a:pt x="11345" y="10954"/>
                    <a:pt x="10393" y="7144"/>
                  </a:cubicBezTo>
                  <a:cubicBezTo>
                    <a:pt x="11345" y="10954"/>
                    <a:pt x="5630" y="8096"/>
                    <a:pt x="7535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129F2AC7-6360-4922-8776-4F3470F4D8C1}"/>
                </a:ext>
              </a:extLst>
            </p:cNvPr>
            <p:cNvSpPr/>
            <p:nvPr/>
          </p:nvSpPr>
          <p:spPr>
            <a:xfrm>
              <a:off x="7683870" y="971982"/>
              <a:ext cx="9525" cy="9525"/>
            </a:xfrm>
            <a:custGeom>
              <a:avLst/>
              <a:gdLst>
                <a:gd name="connsiteX0" fmla="*/ 7567 w 9525"/>
                <a:gd name="connsiteY0" fmla="*/ 10045 h 9525"/>
                <a:gd name="connsiteX1" fmla="*/ 756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045"/>
                  </a:moveTo>
                  <a:cubicBezTo>
                    <a:pt x="7567" y="5282"/>
                    <a:pt x="6615" y="7187"/>
                    <a:pt x="7567" y="10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B9F86077-22FA-40D3-AA4A-5319108358B2}"/>
                </a:ext>
              </a:extLst>
            </p:cNvPr>
            <p:cNvSpPr/>
            <p:nvPr/>
          </p:nvSpPr>
          <p:spPr>
            <a:xfrm>
              <a:off x="7691914" y="1029908"/>
              <a:ext cx="9525" cy="19050"/>
            </a:xfrm>
            <a:custGeom>
              <a:avLst/>
              <a:gdLst>
                <a:gd name="connsiteX0" fmla="*/ 7144 w 9525"/>
                <a:gd name="connsiteY0" fmla="*/ 9269 h 19050"/>
                <a:gd name="connsiteX1" fmla="*/ 7144 w 9525"/>
                <a:gd name="connsiteY1" fmla="*/ 9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9269"/>
                  </a:moveTo>
                  <a:cubicBezTo>
                    <a:pt x="10001" y="697"/>
                    <a:pt x="8096" y="21652"/>
                    <a:pt x="7144" y="92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38AAC76A-EEED-44BF-8555-0CCB503B490A}"/>
                </a:ext>
              </a:extLst>
            </p:cNvPr>
            <p:cNvSpPr/>
            <p:nvPr/>
          </p:nvSpPr>
          <p:spPr>
            <a:xfrm>
              <a:off x="7690961" y="1042182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1285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C8E2DB66-7C53-418F-880A-EA4323988AA5}"/>
                </a:ext>
              </a:extLst>
            </p:cNvPr>
            <p:cNvSpPr/>
            <p:nvPr/>
          </p:nvSpPr>
          <p:spPr>
            <a:xfrm>
              <a:off x="7612856" y="932688"/>
              <a:ext cx="9525" cy="9525"/>
            </a:xfrm>
            <a:custGeom>
              <a:avLst/>
              <a:gdLst>
                <a:gd name="connsiteX0" fmla="*/ 10001 w 9525"/>
                <a:gd name="connsiteY0" fmla="*/ 8381 h 9525"/>
                <a:gd name="connsiteX1" fmla="*/ 7144 w 9525"/>
                <a:gd name="connsiteY1" fmla="*/ 9334 h 9525"/>
                <a:gd name="connsiteX2" fmla="*/ 10001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7144" y="9334"/>
                    <a:pt x="9049" y="10286"/>
                    <a:pt x="10001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39B15569-AE16-4D05-9173-7B4CDBA4A3F6}"/>
                </a:ext>
              </a:extLst>
            </p:cNvPr>
            <p:cNvSpPr/>
            <p:nvPr/>
          </p:nvSpPr>
          <p:spPr>
            <a:xfrm>
              <a:off x="6955771" y="1016793"/>
              <a:ext cx="28575" cy="9525"/>
            </a:xfrm>
            <a:custGeom>
              <a:avLst/>
              <a:gdLst>
                <a:gd name="connsiteX0" fmla="*/ 28911 w 28575"/>
                <a:gd name="connsiteY0" fmla="*/ 7144 h 9525"/>
                <a:gd name="connsiteX1" fmla="*/ 28911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11" y="7144"/>
                  </a:moveTo>
                  <a:cubicBezTo>
                    <a:pt x="19386" y="7144"/>
                    <a:pt x="-14903" y="10954"/>
                    <a:pt x="28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FF2BAD92-263D-4068-AB7D-5EAB7E220E84}"/>
                </a:ext>
              </a:extLst>
            </p:cNvPr>
            <p:cNvSpPr/>
            <p:nvPr/>
          </p:nvSpPr>
          <p:spPr>
            <a:xfrm>
              <a:off x="7543324" y="954936"/>
              <a:ext cx="19050" cy="19050"/>
            </a:xfrm>
            <a:custGeom>
              <a:avLst/>
              <a:gdLst>
                <a:gd name="connsiteX0" fmla="*/ 7144 w 19050"/>
                <a:gd name="connsiteY0" fmla="*/ 16613 h 19050"/>
                <a:gd name="connsiteX1" fmla="*/ 7144 w 19050"/>
                <a:gd name="connsiteY1" fmla="*/ 166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613"/>
                  </a:moveTo>
                  <a:cubicBezTo>
                    <a:pt x="34766" y="-1484"/>
                    <a:pt x="10954" y="10898"/>
                    <a:pt x="7144" y="166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113C107E-7E64-4D13-9C6B-BE1F1F14C03C}"/>
                </a:ext>
              </a:extLst>
            </p:cNvPr>
            <p:cNvSpPr/>
            <p:nvPr/>
          </p:nvSpPr>
          <p:spPr>
            <a:xfrm>
              <a:off x="7542242" y="938688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21431"/>
                    <a:pt x="6320" y="1857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A8D2C831-8831-49EC-8260-3CA61FAC9C44}"/>
                </a:ext>
              </a:extLst>
            </p:cNvPr>
            <p:cNvSpPr/>
            <p:nvPr/>
          </p:nvSpPr>
          <p:spPr>
            <a:xfrm>
              <a:off x="7580867" y="10653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4764"/>
                    <a:pt x="7701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F5824086-711B-4C17-BE02-9087325DC142}"/>
                </a:ext>
              </a:extLst>
            </p:cNvPr>
            <p:cNvSpPr/>
            <p:nvPr/>
          </p:nvSpPr>
          <p:spPr>
            <a:xfrm>
              <a:off x="7476209" y="933175"/>
              <a:ext cx="9525" cy="9525"/>
            </a:xfrm>
            <a:custGeom>
              <a:avLst/>
              <a:gdLst>
                <a:gd name="connsiteX0" fmla="*/ 9488 w 9525"/>
                <a:gd name="connsiteY0" fmla="*/ 10752 h 9525"/>
                <a:gd name="connsiteX1" fmla="*/ 9488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10752"/>
                  </a:moveTo>
                  <a:cubicBezTo>
                    <a:pt x="8536" y="9800"/>
                    <a:pt x="4726" y="3132"/>
                    <a:pt x="9488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20E622CF-9C92-4D70-8CCA-24F937311CDF}"/>
                </a:ext>
              </a:extLst>
            </p:cNvPr>
            <p:cNvSpPr/>
            <p:nvPr/>
          </p:nvSpPr>
          <p:spPr>
            <a:xfrm>
              <a:off x="7478554" y="9339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EE791029-30AD-4C9B-8045-30DFB74CF2BA}"/>
                </a:ext>
              </a:extLst>
            </p:cNvPr>
            <p:cNvSpPr/>
            <p:nvPr/>
          </p:nvSpPr>
          <p:spPr>
            <a:xfrm>
              <a:off x="7581424" y="107828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476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4BFB028C-633A-4E23-8901-EC17B73EDC99}"/>
                </a:ext>
              </a:extLst>
            </p:cNvPr>
            <p:cNvSpPr/>
            <p:nvPr/>
          </p:nvSpPr>
          <p:spPr>
            <a:xfrm>
              <a:off x="7552315" y="1046176"/>
              <a:ext cx="9525" cy="9525"/>
            </a:xfrm>
            <a:custGeom>
              <a:avLst/>
              <a:gdLst>
                <a:gd name="connsiteX0" fmla="*/ 7677 w 9525"/>
                <a:gd name="connsiteY0" fmla="*/ 9193 h 9525"/>
                <a:gd name="connsiteX1" fmla="*/ 9582 w 9525"/>
                <a:gd name="connsiteY1" fmla="*/ 7288 h 9525"/>
                <a:gd name="connsiteX2" fmla="*/ 7677 w 95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7" y="9193"/>
                  </a:moveTo>
                  <a:lnTo>
                    <a:pt x="9582" y="7288"/>
                  </a:lnTo>
                  <a:cubicBezTo>
                    <a:pt x="9582" y="8241"/>
                    <a:pt x="5772" y="5383"/>
                    <a:pt x="7677" y="9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4DF3B06D-0DF4-43DF-BE63-507A26B73B0E}"/>
                </a:ext>
              </a:extLst>
            </p:cNvPr>
            <p:cNvSpPr/>
            <p:nvPr/>
          </p:nvSpPr>
          <p:spPr>
            <a:xfrm>
              <a:off x="7456738" y="936783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6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D5E6B6D6-AEF1-4237-B3AB-81848B8C8F3E}"/>
                </a:ext>
              </a:extLst>
            </p:cNvPr>
            <p:cNvSpPr/>
            <p:nvPr/>
          </p:nvSpPr>
          <p:spPr>
            <a:xfrm>
              <a:off x="7533553" y="1068228"/>
              <a:ext cx="9525" cy="19050"/>
            </a:xfrm>
            <a:custGeom>
              <a:avLst/>
              <a:gdLst>
                <a:gd name="connsiteX0" fmla="*/ 9294 w 9525"/>
                <a:gd name="connsiteY0" fmla="*/ 7144 h 19050"/>
                <a:gd name="connsiteX1" fmla="*/ 8342 w 9525"/>
                <a:gd name="connsiteY1" fmla="*/ 12859 h 19050"/>
                <a:gd name="connsiteX2" fmla="*/ 929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294" y="7144"/>
                  </a:moveTo>
                  <a:cubicBezTo>
                    <a:pt x="11199" y="11906"/>
                    <a:pt x="4532" y="9049"/>
                    <a:pt x="8342" y="12859"/>
                  </a:cubicBezTo>
                  <a:cubicBezTo>
                    <a:pt x="12152" y="11906"/>
                    <a:pt x="10247" y="9049"/>
                    <a:pt x="92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2D85E760-0386-4242-AFCD-7B3131FD2ECB}"/>
                </a:ext>
              </a:extLst>
            </p:cNvPr>
            <p:cNvSpPr/>
            <p:nvPr/>
          </p:nvSpPr>
          <p:spPr>
            <a:xfrm>
              <a:off x="7458551" y="10301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6C1E4A39-3F46-45EE-AB6E-CF2EA88B0950}"/>
                </a:ext>
              </a:extLst>
            </p:cNvPr>
            <p:cNvSpPr/>
            <p:nvPr/>
          </p:nvSpPr>
          <p:spPr>
            <a:xfrm>
              <a:off x="7459504" y="102902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1095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8244"/>
                    <a:pt x="10001" y="10149"/>
                    <a:pt x="10954" y="8244"/>
                  </a:cubicBezTo>
                  <a:cubicBezTo>
                    <a:pt x="9049" y="6339"/>
                    <a:pt x="8096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CB87CC51-0E44-4D3E-ACCB-6B48B6D60E2C}"/>
                </a:ext>
              </a:extLst>
            </p:cNvPr>
            <p:cNvSpPr/>
            <p:nvPr/>
          </p:nvSpPr>
          <p:spPr>
            <a:xfrm>
              <a:off x="7445121" y="1029686"/>
              <a:ext cx="9525" cy="9525"/>
            </a:xfrm>
            <a:custGeom>
              <a:avLst/>
              <a:gdLst>
                <a:gd name="connsiteX0" fmla="*/ 7239 w 9525"/>
                <a:gd name="connsiteY0" fmla="*/ 10443 h 9525"/>
                <a:gd name="connsiteX1" fmla="*/ 7239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10443"/>
                  </a:moveTo>
                  <a:cubicBezTo>
                    <a:pt x="12954" y="4728"/>
                    <a:pt x="6286" y="7586"/>
                    <a:pt x="7239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D81BC30D-D4E3-48A0-A71B-A872CEFBC249}"/>
                </a:ext>
              </a:extLst>
            </p:cNvPr>
            <p:cNvSpPr/>
            <p:nvPr/>
          </p:nvSpPr>
          <p:spPr>
            <a:xfrm>
              <a:off x="7347109" y="940446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21431" y="12054"/>
                    <a:pt x="17621" y="4434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EA5BBCDA-8997-492F-A3A5-1D446BA85F5C}"/>
                </a:ext>
              </a:extLst>
            </p:cNvPr>
            <p:cNvSpPr/>
            <p:nvPr/>
          </p:nvSpPr>
          <p:spPr>
            <a:xfrm>
              <a:off x="7358539" y="9386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BF0AF1CE-E380-4070-B1BB-220F72DDB1F3}"/>
                </a:ext>
              </a:extLst>
            </p:cNvPr>
            <p:cNvSpPr/>
            <p:nvPr/>
          </p:nvSpPr>
          <p:spPr>
            <a:xfrm>
              <a:off x="7501625" y="1081563"/>
              <a:ext cx="9525" cy="19050"/>
            </a:xfrm>
            <a:custGeom>
              <a:avLst/>
              <a:gdLst>
                <a:gd name="connsiteX0" fmla="*/ 8837 w 9525"/>
                <a:gd name="connsiteY0" fmla="*/ 7144 h 19050"/>
                <a:gd name="connsiteX1" fmla="*/ 883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837" y="7144"/>
                  </a:moveTo>
                  <a:cubicBezTo>
                    <a:pt x="5027" y="20479"/>
                    <a:pt x="8837" y="9049"/>
                    <a:pt x="88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05511A29-75FC-41BB-8E9A-3A7485845F3C}"/>
                </a:ext>
              </a:extLst>
            </p:cNvPr>
            <p:cNvSpPr/>
            <p:nvPr/>
          </p:nvSpPr>
          <p:spPr>
            <a:xfrm>
              <a:off x="7340288" y="939565"/>
              <a:ext cx="9525" cy="9525"/>
            </a:xfrm>
            <a:custGeom>
              <a:avLst/>
              <a:gdLst>
                <a:gd name="connsiteX0" fmla="*/ 7297 w 9525"/>
                <a:gd name="connsiteY0" fmla="*/ 8172 h 9525"/>
                <a:gd name="connsiteX1" fmla="*/ 10154 w 9525"/>
                <a:gd name="connsiteY1" fmla="*/ 9125 h 9525"/>
                <a:gd name="connsiteX2" fmla="*/ 7297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172"/>
                  </a:moveTo>
                  <a:cubicBezTo>
                    <a:pt x="8249" y="8172"/>
                    <a:pt x="9202" y="8172"/>
                    <a:pt x="10154" y="9125"/>
                  </a:cubicBezTo>
                  <a:cubicBezTo>
                    <a:pt x="10154" y="5315"/>
                    <a:pt x="6344" y="8172"/>
                    <a:pt x="7297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79875EB2-2B3D-478E-A9CF-3E31B823468D}"/>
                </a:ext>
              </a:extLst>
            </p:cNvPr>
            <p:cNvSpPr/>
            <p:nvPr/>
          </p:nvSpPr>
          <p:spPr>
            <a:xfrm>
              <a:off x="7398544" y="1026861"/>
              <a:ext cx="19050" cy="9525"/>
            </a:xfrm>
            <a:custGeom>
              <a:avLst/>
              <a:gdLst>
                <a:gd name="connsiteX0" fmla="*/ 7144 w 19050"/>
                <a:gd name="connsiteY0" fmla="*/ 9458 h 9525"/>
                <a:gd name="connsiteX1" fmla="*/ 11906 w 19050"/>
                <a:gd name="connsiteY1" fmla="*/ 10411 h 9525"/>
                <a:gd name="connsiteX2" fmla="*/ 7144 w 19050"/>
                <a:gd name="connsiteY2" fmla="*/ 9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9458"/>
                  </a:moveTo>
                  <a:cubicBezTo>
                    <a:pt x="8096" y="11363"/>
                    <a:pt x="10001" y="10411"/>
                    <a:pt x="11906" y="10411"/>
                  </a:cubicBezTo>
                  <a:cubicBezTo>
                    <a:pt x="10001" y="10411"/>
                    <a:pt x="8096" y="3743"/>
                    <a:pt x="7144" y="94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3A630964-C1B1-4959-AD43-E84F97139BEC}"/>
                </a:ext>
              </a:extLst>
            </p:cNvPr>
            <p:cNvSpPr/>
            <p:nvPr/>
          </p:nvSpPr>
          <p:spPr>
            <a:xfrm>
              <a:off x="7329964" y="956592"/>
              <a:ext cx="9525" cy="19050"/>
            </a:xfrm>
            <a:custGeom>
              <a:avLst/>
              <a:gdLst>
                <a:gd name="connsiteX0" fmla="*/ 7144 w 9525"/>
                <a:gd name="connsiteY0" fmla="*/ 8290 h 19050"/>
                <a:gd name="connsiteX1" fmla="*/ 9049 w 9525"/>
                <a:gd name="connsiteY1" fmla="*/ 14005 h 19050"/>
                <a:gd name="connsiteX2" fmla="*/ 7144 w 9525"/>
                <a:gd name="connsiteY2" fmla="*/ 829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290"/>
                  </a:moveTo>
                  <a:cubicBezTo>
                    <a:pt x="8096" y="8290"/>
                    <a:pt x="9049" y="11148"/>
                    <a:pt x="9049" y="14005"/>
                  </a:cubicBezTo>
                  <a:cubicBezTo>
                    <a:pt x="10001" y="11148"/>
                    <a:pt x="10954" y="4480"/>
                    <a:pt x="7144" y="8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1753CDAE-2D3C-46B4-97C8-530DFD6A5472}"/>
                </a:ext>
              </a:extLst>
            </p:cNvPr>
            <p:cNvSpPr/>
            <p:nvPr/>
          </p:nvSpPr>
          <p:spPr>
            <a:xfrm>
              <a:off x="7390924" y="102832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571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8963D405-E160-42F0-AF50-4722C92FF195}"/>
                </a:ext>
              </a:extLst>
            </p:cNvPr>
            <p:cNvSpPr/>
            <p:nvPr/>
          </p:nvSpPr>
          <p:spPr>
            <a:xfrm>
              <a:off x="7407519" y="1069159"/>
              <a:ext cx="9525" cy="19050"/>
            </a:xfrm>
            <a:custGeom>
              <a:avLst/>
              <a:gdLst>
                <a:gd name="connsiteX0" fmla="*/ 7694 w 9525"/>
                <a:gd name="connsiteY0" fmla="*/ 20500 h 19050"/>
                <a:gd name="connsiteX1" fmla="*/ 7694 w 9525"/>
                <a:gd name="connsiteY1" fmla="*/ 2050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94" y="20500"/>
                  </a:moveTo>
                  <a:cubicBezTo>
                    <a:pt x="5789" y="23358"/>
                    <a:pt x="9599" y="-10932"/>
                    <a:pt x="7694" y="205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6EA5D71E-3491-4F4E-9B3F-0ADCF8B9E227}"/>
                </a:ext>
              </a:extLst>
            </p:cNvPr>
            <p:cNvSpPr/>
            <p:nvPr/>
          </p:nvSpPr>
          <p:spPr>
            <a:xfrm>
              <a:off x="7400449" y="107394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ED6D8CE9-457D-4795-996C-BD522D447AFB}"/>
                </a:ext>
              </a:extLst>
            </p:cNvPr>
            <p:cNvSpPr/>
            <p:nvPr/>
          </p:nvSpPr>
          <p:spPr>
            <a:xfrm>
              <a:off x="7319486" y="106060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A6EEC68B-8984-4F8C-AB8C-31CA202B5A99}"/>
                </a:ext>
              </a:extLst>
            </p:cNvPr>
            <p:cNvSpPr/>
            <p:nvPr/>
          </p:nvSpPr>
          <p:spPr>
            <a:xfrm>
              <a:off x="7383867" y="1077738"/>
              <a:ext cx="9525" cy="9525"/>
            </a:xfrm>
            <a:custGeom>
              <a:avLst/>
              <a:gdLst>
                <a:gd name="connsiteX0" fmla="*/ 8485 w 9525"/>
                <a:gd name="connsiteY0" fmla="*/ 9064 h 9525"/>
                <a:gd name="connsiteX1" fmla="*/ 8485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9064"/>
                  </a:moveTo>
                  <a:cubicBezTo>
                    <a:pt x="4675" y="4302"/>
                    <a:pt x="10390" y="10017"/>
                    <a:pt x="8485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889F2A37-207C-42A6-ADD2-CCB0155EAD52}"/>
                </a:ext>
              </a:extLst>
            </p:cNvPr>
            <p:cNvSpPr/>
            <p:nvPr/>
          </p:nvSpPr>
          <p:spPr>
            <a:xfrm>
              <a:off x="7280434" y="946511"/>
              <a:ext cx="9525" cy="9525"/>
            </a:xfrm>
            <a:custGeom>
              <a:avLst/>
              <a:gdLst>
                <a:gd name="connsiteX0" fmla="*/ 7144 w 9525"/>
                <a:gd name="connsiteY0" fmla="*/ 10751 h 9525"/>
                <a:gd name="connsiteX1" fmla="*/ 7144 w 9525"/>
                <a:gd name="connsiteY1" fmla="*/ 10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751"/>
                  </a:moveTo>
                  <a:cubicBezTo>
                    <a:pt x="8096" y="5036"/>
                    <a:pt x="8096" y="6941"/>
                    <a:pt x="7144" y="10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A39380BB-D432-4E5E-B0DB-FBDAADD7D68F}"/>
                </a:ext>
              </a:extLst>
            </p:cNvPr>
            <p:cNvSpPr/>
            <p:nvPr/>
          </p:nvSpPr>
          <p:spPr>
            <a:xfrm>
              <a:off x="7278529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89E018A8-AC61-43C6-85BA-6D3BB773113E}"/>
                </a:ext>
              </a:extLst>
            </p:cNvPr>
            <p:cNvSpPr/>
            <p:nvPr/>
          </p:nvSpPr>
          <p:spPr>
            <a:xfrm>
              <a:off x="7328059" y="105584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9049"/>
                    <a:pt x="10954" y="8096"/>
                  </a:cubicBezTo>
                  <a:cubicBezTo>
                    <a:pt x="10954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F4D00CF1-FA95-4918-845F-F145B53E3103}"/>
                </a:ext>
              </a:extLst>
            </p:cNvPr>
            <p:cNvSpPr/>
            <p:nvPr/>
          </p:nvSpPr>
          <p:spPr>
            <a:xfrm>
              <a:off x="7266146" y="95900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15716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6D056001-FF52-4FEF-998B-AD8A39759CD8}"/>
                </a:ext>
              </a:extLst>
            </p:cNvPr>
            <p:cNvSpPr/>
            <p:nvPr/>
          </p:nvSpPr>
          <p:spPr>
            <a:xfrm>
              <a:off x="7244864" y="952023"/>
              <a:ext cx="9525" cy="9525"/>
            </a:xfrm>
            <a:custGeom>
              <a:avLst/>
              <a:gdLst>
                <a:gd name="connsiteX0" fmla="*/ 10329 w 9525"/>
                <a:gd name="connsiteY0" fmla="*/ 7144 h 9525"/>
                <a:gd name="connsiteX1" fmla="*/ 1032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29" y="7144"/>
                  </a:moveTo>
                  <a:cubicBezTo>
                    <a:pt x="11281" y="7144"/>
                    <a:pt x="2708" y="11906"/>
                    <a:pt x="1032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77BBE46C-AC77-4821-9125-D926D7E0D5A5}"/>
                </a:ext>
              </a:extLst>
            </p:cNvPr>
            <p:cNvSpPr/>
            <p:nvPr/>
          </p:nvSpPr>
          <p:spPr>
            <a:xfrm>
              <a:off x="7286149" y="1100084"/>
              <a:ext cx="9525" cy="19050"/>
            </a:xfrm>
            <a:custGeom>
              <a:avLst/>
              <a:gdLst>
                <a:gd name="connsiteX0" fmla="*/ 7144 w 9525"/>
                <a:gd name="connsiteY0" fmla="*/ 14340 h 19050"/>
                <a:gd name="connsiteX1" fmla="*/ 7144 w 9525"/>
                <a:gd name="connsiteY1" fmla="*/ 143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340"/>
                  </a:moveTo>
                  <a:cubicBezTo>
                    <a:pt x="7144" y="14340"/>
                    <a:pt x="10001" y="-1852"/>
                    <a:pt x="7144" y="14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A29DFCD5-C669-4DA7-A224-D40AC5FA5582}"/>
                </a:ext>
              </a:extLst>
            </p:cNvPr>
            <p:cNvSpPr/>
            <p:nvPr/>
          </p:nvSpPr>
          <p:spPr>
            <a:xfrm>
              <a:off x="7064216" y="961548"/>
              <a:ext cx="95250" cy="76200"/>
            </a:xfrm>
            <a:custGeom>
              <a:avLst/>
              <a:gdLst>
                <a:gd name="connsiteX0" fmla="*/ 69056 w 95250"/>
                <a:gd name="connsiteY0" fmla="*/ 22384 h 76200"/>
                <a:gd name="connsiteX1" fmla="*/ 85249 w 95250"/>
                <a:gd name="connsiteY1" fmla="*/ 28099 h 76200"/>
                <a:gd name="connsiteX2" fmla="*/ 90964 w 95250"/>
                <a:gd name="connsiteY2" fmla="*/ 10001 h 76200"/>
                <a:gd name="connsiteX3" fmla="*/ 90011 w 95250"/>
                <a:gd name="connsiteY3" fmla="*/ 7144 h 76200"/>
                <a:gd name="connsiteX4" fmla="*/ 7144 w 95250"/>
                <a:gd name="connsiteY4" fmla="*/ 20479 h 76200"/>
                <a:gd name="connsiteX5" fmla="*/ 13811 w 95250"/>
                <a:gd name="connsiteY5" fmla="*/ 69056 h 76200"/>
                <a:gd name="connsiteX6" fmla="*/ 69056 w 95250"/>
                <a:gd name="connsiteY6" fmla="*/ 223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76200">
                  <a:moveTo>
                    <a:pt x="69056" y="22384"/>
                  </a:moveTo>
                  <a:cubicBezTo>
                    <a:pt x="69056" y="22384"/>
                    <a:pt x="77629" y="29051"/>
                    <a:pt x="85249" y="28099"/>
                  </a:cubicBezTo>
                  <a:cubicBezTo>
                    <a:pt x="78581" y="26194"/>
                    <a:pt x="88106" y="15716"/>
                    <a:pt x="90964" y="10001"/>
                  </a:cubicBezTo>
                  <a:cubicBezTo>
                    <a:pt x="90011" y="10001"/>
                    <a:pt x="89059" y="9049"/>
                    <a:pt x="90011" y="7144"/>
                  </a:cubicBezTo>
                  <a:cubicBezTo>
                    <a:pt x="73819" y="18574"/>
                    <a:pt x="34766" y="16669"/>
                    <a:pt x="7144" y="20479"/>
                  </a:cubicBezTo>
                  <a:cubicBezTo>
                    <a:pt x="20479" y="24289"/>
                    <a:pt x="13811" y="61436"/>
                    <a:pt x="13811" y="69056"/>
                  </a:cubicBezTo>
                  <a:cubicBezTo>
                    <a:pt x="25241" y="76676"/>
                    <a:pt x="71914" y="31909"/>
                    <a:pt x="6905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8057F3E3-1F28-4576-A3A9-5DFBDCA18187}"/>
                </a:ext>
              </a:extLst>
            </p:cNvPr>
            <p:cNvSpPr/>
            <p:nvPr/>
          </p:nvSpPr>
          <p:spPr>
            <a:xfrm>
              <a:off x="7141369" y="9827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6EB28436-278C-47B0-B231-68A928E346D1}"/>
                </a:ext>
              </a:extLst>
            </p:cNvPr>
            <p:cNvSpPr/>
            <p:nvPr/>
          </p:nvSpPr>
          <p:spPr>
            <a:xfrm>
              <a:off x="7059454" y="9751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001" y="7858"/>
                  </a:lnTo>
                  <a:cubicBezTo>
                    <a:pt x="10001" y="6906"/>
                    <a:pt x="9049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351E527B-C654-47F4-B4F1-EED53EEA81FB}"/>
                </a:ext>
              </a:extLst>
            </p:cNvPr>
            <p:cNvSpPr/>
            <p:nvPr/>
          </p:nvSpPr>
          <p:spPr>
            <a:xfrm>
              <a:off x="7152911" y="964882"/>
              <a:ext cx="9525" cy="9525"/>
            </a:xfrm>
            <a:custGeom>
              <a:avLst/>
              <a:gdLst>
                <a:gd name="connsiteX0" fmla="*/ 11794 w 9525"/>
                <a:gd name="connsiteY0" fmla="*/ 11430 h 9525"/>
                <a:gd name="connsiteX1" fmla="*/ 1179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794" y="11430"/>
                  </a:moveTo>
                  <a:cubicBezTo>
                    <a:pt x="6079" y="5715"/>
                    <a:pt x="5126" y="5715"/>
                    <a:pt x="11794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0701F5D7-2158-4650-8E0C-B4D409946D36}"/>
                </a:ext>
              </a:extLst>
            </p:cNvPr>
            <p:cNvSpPr/>
            <p:nvPr/>
          </p:nvSpPr>
          <p:spPr>
            <a:xfrm>
              <a:off x="7148832" y="960596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6348" y="16669"/>
                    <a:pt x="10158" y="9049"/>
                    <a:pt x="73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BE356560-3553-424B-9074-EA59D2115AAE}"/>
                </a:ext>
              </a:extLst>
            </p:cNvPr>
            <p:cNvSpPr/>
            <p:nvPr/>
          </p:nvSpPr>
          <p:spPr>
            <a:xfrm>
              <a:off x="7159425" y="1098708"/>
              <a:ext cx="9525" cy="9525"/>
            </a:xfrm>
            <a:custGeom>
              <a:avLst/>
              <a:gdLst>
                <a:gd name="connsiteX0" fmla="*/ 10995 w 9525"/>
                <a:gd name="connsiteY0" fmla="*/ 7144 h 9525"/>
                <a:gd name="connsiteX1" fmla="*/ 1099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95" y="7144"/>
                  </a:moveTo>
                  <a:cubicBezTo>
                    <a:pt x="9090" y="7144"/>
                    <a:pt x="3375" y="10954"/>
                    <a:pt x="1099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154A6F9F-6931-4596-8B96-3CC130D7D41F}"/>
                </a:ext>
              </a:extLst>
            </p:cNvPr>
            <p:cNvSpPr/>
            <p:nvPr/>
          </p:nvSpPr>
          <p:spPr>
            <a:xfrm>
              <a:off x="7141369" y="10910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10954"/>
                    <a:pt x="11906" y="8096"/>
                    <a:pt x="12859" y="7144"/>
                  </a:cubicBezTo>
                  <a:cubicBezTo>
                    <a:pt x="9049" y="8096"/>
                    <a:pt x="10954" y="6191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9661D50B-29EB-4D89-9FA3-E32DFADB9AF9}"/>
                </a:ext>
              </a:extLst>
            </p:cNvPr>
            <p:cNvSpPr/>
            <p:nvPr/>
          </p:nvSpPr>
          <p:spPr>
            <a:xfrm>
              <a:off x="7146717" y="1124426"/>
              <a:ext cx="9525" cy="9525"/>
            </a:xfrm>
            <a:custGeom>
              <a:avLst/>
              <a:gdLst>
                <a:gd name="connsiteX0" fmla="*/ 10368 w 9525"/>
                <a:gd name="connsiteY0" fmla="*/ 7144 h 9525"/>
                <a:gd name="connsiteX1" fmla="*/ 1036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68" y="7144"/>
                  </a:moveTo>
                  <a:cubicBezTo>
                    <a:pt x="6558" y="10001"/>
                    <a:pt x="5606" y="10954"/>
                    <a:pt x="103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7A2B1E94-304E-487F-88A7-DD3D906EB61E}"/>
                </a:ext>
              </a:extLst>
            </p:cNvPr>
            <p:cNvSpPr/>
            <p:nvPr/>
          </p:nvSpPr>
          <p:spPr>
            <a:xfrm>
              <a:off x="7036594" y="102631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5B315129-E263-4F81-B7E0-244A0FA06843}"/>
                </a:ext>
              </a:extLst>
            </p:cNvPr>
            <p:cNvSpPr/>
            <p:nvPr/>
          </p:nvSpPr>
          <p:spPr>
            <a:xfrm>
              <a:off x="7021354" y="976980"/>
              <a:ext cx="57150" cy="57150"/>
            </a:xfrm>
            <a:custGeom>
              <a:avLst/>
              <a:gdLst>
                <a:gd name="connsiteX0" fmla="*/ 50006 w 57150"/>
                <a:gd name="connsiteY0" fmla="*/ 49814 h 57150"/>
                <a:gd name="connsiteX1" fmla="*/ 7144 w 57150"/>
                <a:gd name="connsiteY1" fmla="*/ 53624 h 57150"/>
                <a:gd name="connsiteX2" fmla="*/ 20479 w 57150"/>
                <a:gd name="connsiteY2" fmla="*/ 53624 h 57150"/>
                <a:gd name="connsiteX3" fmla="*/ 33814 w 57150"/>
                <a:gd name="connsiteY3" fmla="*/ 15524 h 57150"/>
                <a:gd name="connsiteX4" fmla="*/ 50006 w 57150"/>
                <a:gd name="connsiteY4" fmla="*/ 498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0006" y="49814"/>
                  </a:moveTo>
                  <a:cubicBezTo>
                    <a:pt x="16669" y="26002"/>
                    <a:pt x="56674" y="-34958"/>
                    <a:pt x="7144" y="53624"/>
                  </a:cubicBezTo>
                  <a:cubicBezTo>
                    <a:pt x="15716" y="46957"/>
                    <a:pt x="20479" y="46957"/>
                    <a:pt x="20479" y="53624"/>
                  </a:cubicBezTo>
                  <a:cubicBezTo>
                    <a:pt x="20479" y="53624"/>
                    <a:pt x="24289" y="-2573"/>
                    <a:pt x="33814" y="15524"/>
                  </a:cubicBezTo>
                  <a:cubicBezTo>
                    <a:pt x="14764" y="25049"/>
                    <a:pt x="25241" y="68864"/>
                    <a:pt x="50006" y="49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AEE0AAC0-A2C9-481B-875B-D2F0781670CF}"/>
                </a:ext>
              </a:extLst>
            </p:cNvPr>
            <p:cNvSpPr/>
            <p:nvPr/>
          </p:nvSpPr>
          <p:spPr>
            <a:xfrm>
              <a:off x="6977539" y="1022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C62D0EC9-FBD3-4CA1-A7B2-7B3632B86B42}"/>
                </a:ext>
              </a:extLst>
            </p:cNvPr>
            <p:cNvSpPr/>
            <p:nvPr/>
          </p:nvSpPr>
          <p:spPr>
            <a:xfrm>
              <a:off x="6980396" y="1017266"/>
              <a:ext cx="9525" cy="19050"/>
            </a:xfrm>
            <a:custGeom>
              <a:avLst/>
              <a:gdLst>
                <a:gd name="connsiteX0" fmla="*/ 7144 w 9525"/>
                <a:gd name="connsiteY0" fmla="*/ 13339 h 19050"/>
                <a:gd name="connsiteX1" fmla="*/ 7144 w 9525"/>
                <a:gd name="connsiteY1" fmla="*/ 133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339"/>
                  </a:moveTo>
                  <a:cubicBezTo>
                    <a:pt x="7144" y="956"/>
                    <a:pt x="7144" y="10481"/>
                    <a:pt x="7144" y="1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A548B94A-06CF-44ED-BC09-E69D9FD37936}"/>
                </a:ext>
              </a:extLst>
            </p:cNvPr>
            <p:cNvSpPr/>
            <p:nvPr/>
          </p:nvSpPr>
          <p:spPr>
            <a:xfrm>
              <a:off x="6986069" y="984408"/>
              <a:ext cx="19050" cy="19050"/>
            </a:xfrm>
            <a:custGeom>
              <a:avLst/>
              <a:gdLst>
                <a:gd name="connsiteX0" fmla="*/ 11948 w 19050"/>
                <a:gd name="connsiteY0" fmla="*/ 7144 h 19050"/>
                <a:gd name="connsiteX1" fmla="*/ 11948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1948" y="7144"/>
                  </a:moveTo>
                  <a:cubicBezTo>
                    <a:pt x="8138" y="9049"/>
                    <a:pt x="3375" y="34766"/>
                    <a:pt x="119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08247976-CC1D-428E-8E78-D3BF78BBA0D5}"/>
                </a:ext>
              </a:extLst>
            </p:cNvPr>
            <p:cNvSpPr/>
            <p:nvPr/>
          </p:nvSpPr>
          <p:spPr>
            <a:xfrm>
              <a:off x="7013734" y="98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5EB015A6-7D03-485B-84C3-A1B8020DFD5F}"/>
                </a:ext>
              </a:extLst>
            </p:cNvPr>
            <p:cNvSpPr/>
            <p:nvPr/>
          </p:nvSpPr>
          <p:spPr>
            <a:xfrm>
              <a:off x="7010241" y="101965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4764"/>
                    <a:pt x="96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5BF12F9A-AB0D-464B-A44A-EECC528C8767}"/>
                </a:ext>
              </a:extLst>
            </p:cNvPr>
            <p:cNvSpPr/>
            <p:nvPr/>
          </p:nvSpPr>
          <p:spPr>
            <a:xfrm>
              <a:off x="7002304" y="98821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13961D9C-78AB-4FEC-B7D3-F5F6A0057B51}"/>
                </a:ext>
              </a:extLst>
            </p:cNvPr>
            <p:cNvSpPr/>
            <p:nvPr/>
          </p:nvSpPr>
          <p:spPr>
            <a:xfrm>
              <a:off x="7005253" y="1017005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69EAF25E-6B75-49BD-9533-7396C823EDED}"/>
                </a:ext>
              </a:extLst>
            </p:cNvPr>
            <p:cNvSpPr/>
            <p:nvPr/>
          </p:nvSpPr>
          <p:spPr>
            <a:xfrm>
              <a:off x="7008532" y="978375"/>
              <a:ext cx="9525" cy="47625"/>
            </a:xfrm>
            <a:custGeom>
              <a:avLst/>
              <a:gdLst>
                <a:gd name="connsiteX0" fmla="*/ 9488 w 9525"/>
                <a:gd name="connsiteY0" fmla="*/ 48420 h 47625"/>
                <a:gd name="connsiteX1" fmla="*/ 9488 w 9525"/>
                <a:gd name="connsiteY1" fmla="*/ 4842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7625">
                  <a:moveTo>
                    <a:pt x="9488" y="48420"/>
                  </a:moveTo>
                  <a:cubicBezTo>
                    <a:pt x="4726" y="-43973"/>
                    <a:pt x="8536" y="47467"/>
                    <a:pt x="9488" y="48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AA459D0C-E5C5-45F8-82E7-D4DBE77EB373}"/>
                </a:ext>
              </a:extLst>
            </p:cNvPr>
            <p:cNvSpPr/>
            <p:nvPr/>
          </p:nvSpPr>
          <p:spPr>
            <a:xfrm>
              <a:off x="7122411" y="1121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7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727ADEEF-5BA6-4A9E-AF73-5A4FC2AFEC20}"/>
                </a:ext>
              </a:extLst>
            </p:cNvPr>
            <p:cNvSpPr/>
            <p:nvPr/>
          </p:nvSpPr>
          <p:spPr>
            <a:xfrm>
              <a:off x="7105174" y="11196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10001"/>
                  </a:cubicBezTo>
                  <a:cubicBezTo>
                    <a:pt x="8096" y="9049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D910AF25-4B61-4B25-9A72-D7FEA5DC3A3F}"/>
                </a:ext>
              </a:extLst>
            </p:cNvPr>
            <p:cNvSpPr/>
            <p:nvPr/>
          </p:nvSpPr>
          <p:spPr>
            <a:xfrm>
              <a:off x="7089099" y="1121568"/>
              <a:ext cx="28575" cy="38100"/>
            </a:xfrm>
            <a:custGeom>
              <a:avLst/>
              <a:gdLst>
                <a:gd name="connsiteX0" fmla="*/ 14645 w 28575"/>
                <a:gd name="connsiteY0" fmla="*/ 34766 h 38100"/>
                <a:gd name="connsiteX1" fmla="*/ 23218 w 28575"/>
                <a:gd name="connsiteY1" fmla="*/ 7144 h 38100"/>
                <a:gd name="connsiteX2" fmla="*/ 14645 w 2857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14645" y="34766"/>
                  </a:moveTo>
                  <a:cubicBezTo>
                    <a:pt x="9883" y="30004"/>
                    <a:pt x="17503" y="17621"/>
                    <a:pt x="23218" y="7144"/>
                  </a:cubicBezTo>
                  <a:cubicBezTo>
                    <a:pt x="-6309" y="29051"/>
                    <a:pt x="13693" y="25241"/>
                    <a:pt x="14645" y="347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E210D099-3E59-4721-8111-F3B25C6F99FF}"/>
                </a:ext>
              </a:extLst>
            </p:cNvPr>
            <p:cNvSpPr/>
            <p:nvPr/>
          </p:nvSpPr>
          <p:spPr>
            <a:xfrm>
              <a:off x="7103269" y="1156103"/>
              <a:ext cx="9525" cy="9525"/>
            </a:xfrm>
            <a:custGeom>
              <a:avLst/>
              <a:gdLst>
                <a:gd name="connsiteX0" fmla="*/ 7144 w 9525"/>
                <a:gd name="connsiteY0" fmla="*/ 9756 h 9525"/>
                <a:gd name="connsiteX1" fmla="*/ 10001 w 9525"/>
                <a:gd name="connsiteY1" fmla="*/ 8804 h 9525"/>
                <a:gd name="connsiteX2" fmla="*/ 7144 w 9525"/>
                <a:gd name="connsiteY2" fmla="*/ 97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756"/>
                  </a:moveTo>
                  <a:cubicBezTo>
                    <a:pt x="9049" y="9756"/>
                    <a:pt x="9049" y="9756"/>
                    <a:pt x="10001" y="8804"/>
                  </a:cubicBezTo>
                  <a:cubicBezTo>
                    <a:pt x="10001" y="4994"/>
                    <a:pt x="9049" y="8804"/>
                    <a:pt x="7144" y="9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59EA3483-B051-4ABA-897E-50E35919F8C4}"/>
                </a:ext>
              </a:extLst>
            </p:cNvPr>
            <p:cNvSpPr/>
            <p:nvPr/>
          </p:nvSpPr>
          <p:spPr>
            <a:xfrm>
              <a:off x="7057830" y="1089183"/>
              <a:ext cx="9525" cy="19050"/>
            </a:xfrm>
            <a:custGeom>
              <a:avLst/>
              <a:gdLst>
                <a:gd name="connsiteX0" fmla="*/ 7814 w 9525"/>
                <a:gd name="connsiteY0" fmla="*/ 7144 h 19050"/>
                <a:gd name="connsiteX1" fmla="*/ 78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14" y="7144"/>
                  </a:moveTo>
                  <a:cubicBezTo>
                    <a:pt x="5910" y="17621"/>
                    <a:pt x="8767" y="10954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E445664F-A48F-46BE-AACC-F6326892CB2A}"/>
                </a:ext>
              </a:extLst>
            </p:cNvPr>
            <p:cNvSpPr/>
            <p:nvPr/>
          </p:nvSpPr>
          <p:spPr>
            <a:xfrm>
              <a:off x="7060406" y="10920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76BEA2E3-A175-4B10-80D3-117CF807B4FB}"/>
                </a:ext>
              </a:extLst>
            </p:cNvPr>
            <p:cNvSpPr/>
            <p:nvPr/>
          </p:nvSpPr>
          <p:spPr>
            <a:xfrm>
              <a:off x="7057549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512CD8D6-4571-4F62-93F2-96D58AF22750}"/>
                </a:ext>
              </a:extLst>
            </p:cNvPr>
            <p:cNvSpPr/>
            <p:nvPr/>
          </p:nvSpPr>
          <p:spPr>
            <a:xfrm>
              <a:off x="6993731" y="984739"/>
              <a:ext cx="9525" cy="9525"/>
            </a:xfrm>
            <a:custGeom>
              <a:avLst/>
              <a:gdLst>
                <a:gd name="connsiteX0" fmla="*/ 10001 w 9525"/>
                <a:gd name="connsiteY0" fmla="*/ 8718 h 9525"/>
                <a:gd name="connsiteX1" fmla="*/ 7144 w 9525"/>
                <a:gd name="connsiteY1" fmla="*/ 7766 h 9525"/>
                <a:gd name="connsiteX2" fmla="*/ 10001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718"/>
                  </a:moveTo>
                  <a:cubicBezTo>
                    <a:pt x="10001" y="5861"/>
                    <a:pt x="8096" y="7766"/>
                    <a:pt x="7144" y="7766"/>
                  </a:cubicBezTo>
                  <a:cubicBezTo>
                    <a:pt x="8096" y="7766"/>
                    <a:pt x="9049" y="8718"/>
                    <a:pt x="10001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72FB209A-D825-4DD6-9B8C-EF2AC4E99FC2}"/>
                </a:ext>
              </a:extLst>
            </p:cNvPr>
            <p:cNvSpPr/>
            <p:nvPr/>
          </p:nvSpPr>
          <p:spPr>
            <a:xfrm>
              <a:off x="6928009" y="1012031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470BF3F8-7828-417F-98C9-821E71E0DF02}"/>
                </a:ext>
              </a:extLst>
            </p:cNvPr>
            <p:cNvSpPr/>
            <p:nvPr/>
          </p:nvSpPr>
          <p:spPr>
            <a:xfrm>
              <a:off x="6886099" y="10796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BACC9D3C-0C0D-487B-933F-66B5D50DA344}"/>
                </a:ext>
              </a:extLst>
            </p:cNvPr>
            <p:cNvSpPr/>
            <p:nvPr/>
          </p:nvSpPr>
          <p:spPr>
            <a:xfrm>
              <a:off x="6882490" y="1080611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3132" y="15716"/>
                    <a:pt x="9800" y="9049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E61B71C8-13FE-48D7-8167-CAB9E9860D88}"/>
                </a:ext>
              </a:extLst>
            </p:cNvPr>
            <p:cNvSpPr/>
            <p:nvPr/>
          </p:nvSpPr>
          <p:spPr>
            <a:xfrm>
              <a:off x="6890374" y="1037748"/>
              <a:ext cx="19050" cy="38100"/>
            </a:xfrm>
            <a:custGeom>
              <a:avLst/>
              <a:gdLst>
                <a:gd name="connsiteX0" fmla="*/ 19061 w 19050"/>
                <a:gd name="connsiteY0" fmla="*/ 31909 h 38100"/>
                <a:gd name="connsiteX1" fmla="*/ 7631 w 19050"/>
                <a:gd name="connsiteY1" fmla="*/ 7144 h 38100"/>
                <a:gd name="connsiteX2" fmla="*/ 19061 w 19050"/>
                <a:gd name="connsiteY2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9061" y="31909"/>
                  </a:moveTo>
                  <a:cubicBezTo>
                    <a:pt x="16204" y="24289"/>
                    <a:pt x="20014" y="9049"/>
                    <a:pt x="7631" y="7144"/>
                  </a:cubicBezTo>
                  <a:cubicBezTo>
                    <a:pt x="4774" y="15716"/>
                    <a:pt x="15251" y="40481"/>
                    <a:pt x="19061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665DBE87-DEEC-48C1-A461-F871E8117C95}"/>
                </a:ext>
              </a:extLst>
            </p:cNvPr>
            <p:cNvSpPr/>
            <p:nvPr/>
          </p:nvSpPr>
          <p:spPr>
            <a:xfrm>
              <a:off x="6884822" y="1062738"/>
              <a:ext cx="38100" cy="28575"/>
            </a:xfrm>
            <a:custGeom>
              <a:avLst/>
              <a:gdLst>
                <a:gd name="connsiteX0" fmla="*/ 11278 w 38100"/>
                <a:gd name="connsiteY0" fmla="*/ 18349 h 28575"/>
                <a:gd name="connsiteX1" fmla="*/ 24613 w 38100"/>
                <a:gd name="connsiteY1" fmla="*/ 8824 h 28575"/>
                <a:gd name="connsiteX2" fmla="*/ 11278 w 38100"/>
                <a:gd name="connsiteY2" fmla="*/ 183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1278" y="18349"/>
                  </a:moveTo>
                  <a:cubicBezTo>
                    <a:pt x="20803" y="17397"/>
                    <a:pt x="44615" y="48829"/>
                    <a:pt x="24613" y="8824"/>
                  </a:cubicBezTo>
                  <a:cubicBezTo>
                    <a:pt x="20803" y="-1653"/>
                    <a:pt x="-2057" y="41209"/>
                    <a:pt x="11278" y="18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44005970-FF4B-472E-AC1D-53C465050A9F}"/>
                </a:ext>
              </a:extLst>
            </p:cNvPr>
            <p:cNvSpPr/>
            <p:nvPr/>
          </p:nvSpPr>
          <p:spPr>
            <a:xfrm>
              <a:off x="6902291" y="106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FBFD9862-C08D-4FAF-9734-53520D466C8F}"/>
                </a:ext>
              </a:extLst>
            </p:cNvPr>
            <p:cNvSpPr/>
            <p:nvPr/>
          </p:nvSpPr>
          <p:spPr>
            <a:xfrm>
              <a:off x="7413964" y="1218257"/>
              <a:ext cx="28575" cy="19050"/>
            </a:xfrm>
            <a:custGeom>
              <a:avLst/>
              <a:gdLst>
                <a:gd name="connsiteX0" fmla="*/ 7916 w 28575"/>
                <a:gd name="connsiteY0" fmla="*/ 13325 h 19050"/>
                <a:gd name="connsiteX1" fmla="*/ 7916 w 28575"/>
                <a:gd name="connsiteY1" fmla="*/ 13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916" y="13325"/>
                  </a:moveTo>
                  <a:cubicBezTo>
                    <a:pt x="296" y="16183"/>
                    <a:pt x="52683" y="-1915"/>
                    <a:pt x="7916" y="13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B72E2ADD-FFB5-48BC-9511-24DB7A814AAA}"/>
                </a:ext>
              </a:extLst>
            </p:cNvPr>
            <p:cNvSpPr/>
            <p:nvPr/>
          </p:nvSpPr>
          <p:spPr>
            <a:xfrm>
              <a:off x="7701439" y="966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10001"/>
                    <a:pt x="8096" y="10001"/>
                  </a:cubicBez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24B69873-3F17-4D7F-A943-C34255AB8BCD}"/>
                </a:ext>
              </a:extLst>
            </p:cNvPr>
            <p:cNvSpPr/>
            <p:nvPr/>
          </p:nvSpPr>
          <p:spPr>
            <a:xfrm>
              <a:off x="7458551" y="1216818"/>
              <a:ext cx="9525" cy="19050"/>
            </a:xfrm>
            <a:custGeom>
              <a:avLst/>
              <a:gdLst>
                <a:gd name="connsiteX0" fmla="*/ 7144 w 9525"/>
                <a:gd name="connsiteY0" fmla="*/ 12859 h 19050"/>
                <a:gd name="connsiteX1" fmla="*/ 9049 w 9525"/>
                <a:gd name="connsiteY1" fmla="*/ 7144 h 19050"/>
                <a:gd name="connsiteX2" fmla="*/ 7144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859"/>
                  </a:moveTo>
                  <a:lnTo>
                    <a:pt x="9049" y="7144"/>
                  </a:lnTo>
                  <a:cubicBezTo>
                    <a:pt x="8096" y="8096"/>
                    <a:pt x="7144" y="10001"/>
                    <a:pt x="714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2A4F09FE-F71D-4490-A0CE-A4F13F005804}"/>
                </a:ext>
              </a:extLst>
            </p:cNvPr>
            <p:cNvSpPr/>
            <p:nvPr/>
          </p:nvSpPr>
          <p:spPr>
            <a:xfrm>
              <a:off x="7455694" y="1305293"/>
              <a:ext cx="9525" cy="9525"/>
            </a:xfrm>
            <a:custGeom>
              <a:avLst/>
              <a:gdLst>
                <a:gd name="connsiteX0" fmla="*/ 7144 w 9525"/>
                <a:gd name="connsiteY0" fmla="*/ 9156 h 9525"/>
                <a:gd name="connsiteX1" fmla="*/ 7144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156"/>
                  </a:moveTo>
                  <a:cubicBezTo>
                    <a:pt x="7144" y="12014"/>
                    <a:pt x="10001" y="3441"/>
                    <a:pt x="7144" y="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FD2A62EA-0E9E-4E62-92C0-85388A07591E}"/>
                </a:ext>
              </a:extLst>
            </p:cNvPr>
            <p:cNvSpPr/>
            <p:nvPr/>
          </p:nvSpPr>
          <p:spPr>
            <a:xfrm>
              <a:off x="7515701" y="117419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8A87B40E-580F-4129-A30F-987A28F015CA}"/>
                </a:ext>
              </a:extLst>
            </p:cNvPr>
            <p:cNvSpPr/>
            <p:nvPr/>
          </p:nvSpPr>
          <p:spPr>
            <a:xfrm>
              <a:off x="7369016" y="1322132"/>
              <a:ext cx="28575" cy="28575"/>
            </a:xfrm>
            <a:custGeom>
              <a:avLst/>
              <a:gdLst>
                <a:gd name="connsiteX0" fmla="*/ 7144 w 28575"/>
                <a:gd name="connsiteY0" fmla="*/ 21845 h 28575"/>
                <a:gd name="connsiteX1" fmla="*/ 7144 w 28575"/>
                <a:gd name="connsiteY1" fmla="*/ 218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7144" y="21845"/>
                  </a:moveTo>
                  <a:cubicBezTo>
                    <a:pt x="19526" y="9463"/>
                    <a:pt x="33814" y="-3872"/>
                    <a:pt x="7144" y="21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98CEF4B9-F28A-436C-BC81-8095D21B2BC6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D0DE38B4-C4C9-49F7-B8CC-09CA17E7CC18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lnTo>
                    <a:pt x="7144" y="7144"/>
                  </a:ln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3AB6A290-872F-4BFC-A241-756F9FF7A4E9}"/>
                </a:ext>
              </a:extLst>
            </p:cNvPr>
            <p:cNvSpPr/>
            <p:nvPr/>
          </p:nvSpPr>
          <p:spPr>
            <a:xfrm>
              <a:off x="7457705" y="1222216"/>
              <a:ext cx="9525" cy="19050"/>
            </a:xfrm>
            <a:custGeom>
              <a:avLst/>
              <a:gdLst>
                <a:gd name="connsiteX0" fmla="*/ 7990 w 9525"/>
                <a:gd name="connsiteY0" fmla="*/ 12224 h 19050"/>
                <a:gd name="connsiteX1" fmla="*/ 7990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224"/>
                  </a:moveTo>
                  <a:cubicBezTo>
                    <a:pt x="6086" y="794"/>
                    <a:pt x="7990" y="12224"/>
                    <a:pt x="7990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D617DBA6-9B82-4F80-A420-0238163E5A05}"/>
                </a:ext>
              </a:extLst>
            </p:cNvPr>
            <p:cNvSpPr/>
            <p:nvPr/>
          </p:nvSpPr>
          <p:spPr>
            <a:xfrm>
              <a:off x="7450770" y="1243488"/>
              <a:ext cx="19050" cy="19050"/>
            </a:xfrm>
            <a:custGeom>
              <a:avLst/>
              <a:gdLst>
                <a:gd name="connsiteX0" fmla="*/ 13972 w 19050"/>
                <a:gd name="connsiteY0" fmla="*/ 7144 h 19050"/>
                <a:gd name="connsiteX1" fmla="*/ 13972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72" y="7144"/>
                  </a:moveTo>
                  <a:cubicBezTo>
                    <a:pt x="6352" y="12859"/>
                    <a:pt x="3495" y="19526"/>
                    <a:pt x="1397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BDF548B2-E454-42EA-9A28-ABFB3CC4BC8D}"/>
                </a:ext>
              </a:extLst>
            </p:cNvPr>
            <p:cNvSpPr/>
            <p:nvPr/>
          </p:nvSpPr>
          <p:spPr>
            <a:xfrm>
              <a:off x="7459504" y="1142507"/>
              <a:ext cx="76200" cy="95250"/>
            </a:xfrm>
            <a:custGeom>
              <a:avLst/>
              <a:gdLst>
                <a:gd name="connsiteX0" fmla="*/ 53816 w 76200"/>
                <a:gd name="connsiteY0" fmla="*/ 40498 h 95250"/>
                <a:gd name="connsiteX1" fmla="*/ 55721 w 76200"/>
                <a:gd name="connsiteY1" fmla="*/ 24305 h 95250"/>
                <a:gd name="connsiteX2" fmla="*/ 60484 w 76200"/>
                <a:gd name="connsiteY2" fmla="*/ 7160 h 95250"/>
                <a:gd name="connsiteX3" fmla="*/ 7144 w 76200"/>
                <a:gd name="connsiteY3" fmla="*/ 80503 h 95250"/>
                <a:gd name="connsiteX4" fmla="*/ 11906 w 76200"/>
                <a:gd name="connsiteY4" fmla="*/ 89075 h 95250"/>
                <a:gd name="connsiteX5" fmla="*/ 22384 w 76200"/>
                <a:gd name="connsiteY5" fmla="*/ 88123 h 95250"/>
                <a:gd name="connsiteX6" fmla="*/ 53816 w 76200"/>
                <a:gd name="connsiteY6" fmla="*/ 4049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95250">
                  <a:moveTo>
                    <a:pt x="53816" y="40498"/>
                  </a:moveTo>
                  <a:cubicBezTo>
                    <a:pt x="47149" y="45260"/>
                    <a:pt x="70961" y="24305"/>
                    <a:pt x="55721" y="24305"/>
                  </a:cubicBezTo>
                  <a:cubicBezTo>
                    <a:pt x="64294" y="30020"/>
                    <a:pt x="79534" y="23353"/>
                    <a:pt x="60484" y="7160"/>
                  </a:cubicBezTo>
                  <a:cubicBezTo>
                    <a:pt x="59531" y="6208"/>
                    <a:pt x="20479" y="47165"/>
                    <a:pt x="7144" y="80503"/>
                  </a:cubicBezTo>
                  <a:cubicBezTo>
                    <a:pt x="10001" y="74788"/>
                    <a:pt x="11906" y="77645"/>
                    <a:pt x="11906" y="89075"/>
                  </a:cubicBezTo>
                  <a:cubicBezTo>
                    <a:pt x="13811" y="74788"/>
                    <a:pt x="17621" y="74788"/>
                    <a:pt x="22384" y="88123"/>
                  </a:cubicBezTo>
                  <a:cubicBezTo>
                    <a:pt x="51911" y="60500"/>
                    <a:pt x="50006" y="47165"/>
                    <a:pt x="53816" y="404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BFF94C6A-56BD-42AC-9477-EACA57748042}"/>
                </a:ext>
              </a:extLst>
            </p:cNvPr>
            <p:cNvSpPr/>
            <p:nvPr/>
          </p:nvSpPr>
          <p:spPr>
            <a:xfrm>
              <a:off x="7488079" y="1202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7EA934F9-1A9F-4C1C-B5CF-D67A2DC387B7}"/>
                </a:ext>
              </a:extLst>
            </p:cNvPr>
            <p:cNvSpPr/>
            <p:nvPr/>
          </p:nvSpPr>
          <p:spPr>
            <a:xfrm>
              <a:off x="7501414" y="11887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0001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8462C88E-3FC7-4D8A-A0C7-7AC6C69294F4}"/>
                </a:ext>
              </a:extLst>
            </p:cNvPr>
            <p:cNvSpPr/>
            <p:nvPr/>
          </p:nvSpPr>
          <p:spPr>
            <a:xfrm>
              <a:off x="7463949" y="123682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1666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C661FDB5-88B7-42E5-82BC-AA0373D84D23}"/>
                </a:ext>
              </a:extLst>
            </p:cNvPr>
            <p:cNvSpPr/>
            <p:nvPr/>
          </p:nvSpPr>
          <p:spPr>
            <a:xfrm>
              <a:off x="7459080" y="122708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6615" y="4498"/>
                    <a:pt x="7567" y="9260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30EBA07E-139B-49B2-952C-0082DB5F7978}"/>
                </a:ext>
              </a:extLst>
            </p:cNvPr>
            <p:cNvSpPr/>
            <p:nvPr/>
          </p:nvSpPr>
          <p:spPr>
            <a:xfrm>
              <a:off x="7570946" y="1183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25CFB2E8-4DC0-4106-BA0A-74B10A058C8E}"/>
                </a:ext>
              </a:extLst>
            </p:cNvPr>
            <p:cNvSpPr/>
            <p:nvPr/>
          </p:nvSpPr>
          <p:spPr>
            <a:xfrm>
              <a:off x="7489031" y="1174843"/>
              <a:ext cx="47625" cy="47625"/>
            </a:xfrm>
            <a:custGeom>
              <a:avLst/>
              <a:gdLst>
                <a:gd name="connsiteX0" fmla="*/ 39529 w 47625"/>
                <a:gd name="connsiteY0" fmla="*/ 8162 h 47625"/>
                <a:gd name="connsiteX1" fmla="*/ 7144 w 47625"/>
                <a:gd name="connsiteY1" fmla="*/ 35784 h 47625"/>
                <a:gd name="connsiteX2" fmla="*/ 11906 w 47625"/>
                <a:gd name="connsiteY2" fmla="*/ 41499 h 47625"/>
                <a:gd name="connsiteX3" fmla="*/ 39529 w 47625"/>
                <a:gd name="connsiteY3" fmla="*/ 81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39529" y="8162"/>
                  </a:moveTo>
                  <a:cubicBezTo>
                    <a:pt x="34766" y="11972"/>
                    <a:pt x="19526" y="37689"/>
                    <a:pt x="7144" y="35784"/>
                  </a:cubicBezTo>
                  <a:cubicBezTo>
                    <a:pt x="10954" y="36737"/>
                    <a:pt x="12859" y="38642"/>
                    <a:pt x="11906" y="41499"/>
                  </a:cubicBezTo>
                  <a:cubicBezTo>
                    <a:pt x="35719" y="48167"/>
                    <a:pt x="46196" y="-411"/>
                    <a:pt x="39529" y="8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DBD9B751-8A4A-4140-B0FB-C4EEB0343F57}"/>
                </a:ext>
              </a:extLst>
            </p:cNvPr>
            <p:cNvSpPr/>
            <p:nvPr/>
          </p:nvSpPr>
          <p:spPr>
            <a:xfrm>
              <a:off x="7471886" y="12335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F6A55A43-0913-422A-84CC-ACAC3AE737AA}"/>
                </a:ext>
              </a:extLst>
            </p:cNvPr>
            <p:cNvSpPr/>
            <p:nvPr/>
          </p:nvSpPr>
          <p:spPr>
            <a:xfrm>
              <a:off x="7370921" y="1179671"/>
              <a:ext cx="57150" cy="47625"/>
            </a:xfrm>
            <a:custGeom>
              <a:avLst/>
              <a:gdLst>
                <a:gd name="connsiteX0" fmla="*/ 7144 w 57150"/>
                <a:gd name="connsiteY0" fmla="*/ 25241 h 47625"/>
                <a:gd name="connsiteX1" fmla="*/ 55721 w 57150"/>
                <a:gd name="connsiteY1" fmla="*/ 7144 h 47625"/>
                <a:gd name="connsiteX2" fmla="*/ 53816 w 57150"/>
                <a:gd name="connsiteY2" fmla="*/ 22384 h 47625"/>
                <a:gd name="connsiteX3" fmla="*/ 29051 w 57150"/>
                <a:gd name="connsiteY3" fmla="*/ 43339 h 47625"/>
                <a:gd name="connsiteX4" fmla="*/ 7144 w 57150"/>
                <a:gd name="connsiteY4" fmla="*/ 25241 h 47625"/>
                <a:gd name="connsiteX5" fmla="*/ 11906 w 57150"/>
                <a:gd name="connsiteY5" fmla="*/ 22384 h 47625"/>
                <a:gd name="connsiteX6" fmla="*/ 15716 w 57150"/>
                <a:gd name="connsiteY6" fmla="*/ 22384 h 47625"/>
                <a:gd name="connsiteX7" fmla="*/ 11906 w 57150"/>
                <a:gd name="connsiteY7" fmla="*/ 2238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47625">
                  <a:moveTo>
                    <a:pt x="7144" y="25241"/>
                  </a:moveTo>
                  <a:cubicBezTo>
                    <a:pt x="20479" y="19526"/>
                    <a:pt x="34766" y="10001"/>
                    <a:pt x="55721" y="7144"/>
                  </a:cubicBezTo>
                  <a:cubicBezTo>
                    <a:pt x="56674" y="9049"/>
                    <a:pt x="51911" y="23336"/>
                    <a:pt x="53816" y="22384"/>
                  </a:cubicBezTo>
                  <a:cubicBezTo>
                    <a:pt x="37624" y="-476"/>
                    <a:pt x="47149" y="29051"/>
                    <a:pt x="29051" y="43339"/>
                  </a:cubicBezTo>
                  <a:cubicBezTo>
                    <a:pt x="30956" y="9049"/>
                    <a:pt x="8096" y="29051"/>
                    <a:pt x="7144" y="25241"/>
                  </a:cubicBezTo>
                  <a:close/>
                  <a:moveTo>
                    <a:pt x="11906" y="22384"/>
                  </a:moveTo>
                  <a:lnTo>
                    <a:pt x="15716" y="22384"/>
                  </a:lnTo>
                  <a:cubicBezTo>
                    <a:pt x="14764" y="21431"/>
                    <a:pt x="12859" y="21431"/>
                    <a:pt x="1190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C52D2D0F-90FF-488C-A079-EB90A3872A79}"/>
                </a:ext>
              </a:extLst>
            </p:cNvPr>
            <p:cNvSpPr/>
            <p:nvPr/>
          </p:nvSpPr>
          <p:spPr>
            <a:xfrm>
              <a:off x="6901339" y="11301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6296BDC5-A24E-4826-9031-DE205289C2A9}"/>
                </a:ext>
              </a:extLst>
            </p:cNvPr>
            <p:cNvSpPr/>
            <p:nvPr/>
          </p:nvSpPr>
          <p:spPr>
            <a:xfrm>
              <a:off x="7207091" y="13158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04AAB8A2-C59C-4F37-A13A-A35D9EAB2795}"/>
                </a:ext>
              </a:extLst>
            </p:cNvPr>
            <p:cNvSpPr/>
            <p:nvPr/>
          </p:nvSpPr>
          <p:spPr>
            <a:xfrm>
              <a:off x="7149941" y="13387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9049"/>
                  </a:lnTo>
                  <a:cubicBezTo>
                    <a:pt x="8096" y="9049"/>
                    <a:pt x="10001" y="809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CAF469F2-2C36-4C9E-96B1-363F9095AF2C}"/>
                </a:ext>
              </a:extLst>
            </p:cNvPr>
            <p:cNvSpPr/>
            <p:nvPr/>
          </p:nvSpPr>
          <p:spPr>
            <a:xfrm>
              <a:off x="691181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1CE06608-AB3D-4048-846B-D21BC1EA14E8}"/>
                </a:ext>
              </a:extLst>
            </p:cNvPr>
            <p:cNvSpPr/>
            <p:nvPr/>
          </p:nvSpPr>
          <p:spPr>
            <a:xfrm>
              <a:off x="7048976" y="129111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6D743C93-2FF0-4805-9BB9-896AF9BF17B6}"/>
                </a:ext>
              </a:extLst>
            </p:cNvPr>
            <p:cNvSpPr/>
            <p:nvPr/>
          </p:nvSpPr>
          <p:spPr>
            <a:xfrm>
              <a:off x="7153604" y="133873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46ED2535-E773-4744-8B09-979EE0AA86D1}"/>
                </a:ext>
              </a:extLst>
            </p:cNvPr>
            <p:cNvSpPr/>
            <p:nvPr/>
          </p:nvSpPr>
          <p:spPr>
            <a:xfrm>
              <a:off x="7230904" y="13415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ADD842C4-EE4D-4CDC-A45A-9B5AB34B567E}"/>
                </a:ext>
              </a:extLst>
            </p:cNvPr>
            <p:cNvSpPr/>
            <p:nvPr/>
          </p:nvSpPr>
          <p:spPr>
            <a:xfrm>
              <a:off x="7228046" y="131683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78291934-DA7E-4D33-B7A2-781C76BC968F}"/>
                </a:ext>
              </a:extLst>
            </p:cNvPr>
            <p:cNvSpPr/>
            <p:nvPr/>
          </p:nvSpPr>
          <p:spPr>
            <a:xfrm>
              <a:off x="7343299" y="13206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10001" y="7144"/>
                  </a:lnTo>
                  <a:cubicBezTo>
                    <a:pt x="9049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B9262365-DE32-42E5-9B15-CCFC205B0ACA}"/>
                </a:ext>
              </a:extLst>
            </p:cNvPr>
            <p:cNvSpPr/>
            <p:nvPr/>
          </p:nvSpPr>
          <p:spPr>
            <a:xfrm>
              <a:off x="7236619" y="132254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0D76776A-3306-48AF-864F-2A4E4464D777}"/>
                </a:ext>
              </a:extLst>
            </p:cNvPr>
            <p:cNvSpPr/>
            <p:nvPr/>
          </p:nvSpPr>
          <p:spPr>
            <a:xfrm>
              <a:off x="6921341" y="11063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8AA78B15-DF8E-4506-94D3-D63581F9F8DF}"/>
                </a:ext>
              </a:extLst>
            </p:cNvPr>
            <p:cNvSpPr/>
            <p:nvPr/>
          </p:nvSpPr>
          <p:spPr>
            <a:xfrm>
              <a:off x="6906101" y="1098708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837B458D-0F46-4B14-A3B3-24A344C33AE6}"/>
                </a:ext>
              </a:extLst>
            </p:cNvPr>
            <p:cNvSpPr/>
            <p:nvPr/>
          </p:nvSpPr>
          <p:spPr>
            <a:xfrm>
              <a:off x="7008677" y="1256823"/>
              <a:ext cx="9525" cy="19050"/>
            </a:xfrm>
            <a:custGeom>
              <a:avLst/>
              <a:gdLst>
                <a:gd name="connsiteX0" fmla="*/ 9343 w 9525"/>
                <a:gd name="connsiteY0" fmla="*/ 11906 h 19050"/>
                <a:gd name="connsiteX1" fmla="*/ 9343 w 9525"/>
                <a:gd name="connsiteY1" fmla="*/ 7144 h 19050"/>
                <a:gd name="connsiteX2" fmla="*/ 9343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343" y="11906"/>
                  </a:moveTo>
                  <a:cubicBezTo>
                    <a:pt x="9343" y="10001"/>
                    <a:pt x="8391" y="8096"/>
                    <a:pt x="9343" y="7144"/>
                  </a:cubicBezTo>
                  <a:cubicBezTo>
                    <a:pt x="7439" y="8096"/>
                    <a:pt x="5533" y="11906"/>
                    <a:pt x="9343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6A04374B-2CD1-498B-B824-FDB10C61FE95}"/>
                </a:ext>
              </a:extLst>
            </p:cNvPr>
            <p:cNvSpPr/>
            <p:nvPr/>
          </p:nvSpPr>
          <p:spPr>
            <a:xfrm>
              <a:off x="6973729" y="110537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8096" y="8096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1976F938-392F-45EA-9506-DB092AD0E6E6}"/>
                </a:ext>
              </a:extLst>
            </p:cNvPr>
            <p:cNvSpPr/>
            <p:nvPr/>
          </p:nvSpPr>
          <p:spPr>
            <a:xfrm>
              <a:off x="6970871" y="110442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DBF2079B-84AF-4B66-8F4D-1818B1BD48AB}"/>
                </a:ext>
              </a:extLst>
            </p:cNvPr>
            <p:cNvSpPr/>
            <p:nvPr/>
          </p:nvSpPr>
          <p:spPr>
            <a:xfrm>
              <a:off x="7060406" y="12063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4F8D223B-364A-49F7-987B-0CE1153CBD95}"/>
                </a:ext>
              </a:extLst>
            </p:cNvPr>
            <p:cNvSpPr/>
            <p:nvPr/>
          </p:nvSpPr>
          <p:spPr>
            <a:xfrm>
              <a:off x="6877526" y="1085792"/>
              <a:ext cx="38100" cy="28575"/>
            </a:xfrm>
            <a:custGeom>
              <a:avLst/>
              <a:gdLst>
                <a:gd name="connsiteX0" fmla="*/ 36671 w 38100"/>
                <a:gd name="connsiteY0" fmla="*/ 17203 h 28575"/>
                <a:gd name="connsiteX1" fmla="*/ 7144 w 38100"/>
                <a:gd name="connsiteY1" fmla="*/ 10535 h 28575"/>
                <a:gd name="connsiteX2" fmla="*/ 36671 w 38100"/>
                <a:gd name="connsiteY2" fmla="*/ 172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36671" y="17203"/>
                  </a:moveTo>
                  <a:cubicBezTo>
                    <a:pt x="29051" y="17203"/>
                    <a:pt x="10954" y="58"/>
                    <a:pt x="7144" y="10535"/>
                  </a:cubicBezTo>
                  <a:cubicBezTo>
                    <a:pt x="17621" y="37205"/>
                    <a:pt x="28099" y="21013"/>
                    <a:pt x="36671" y="172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E14C8A6A-90FB-482F-A85B-AF79425DD6E5}"/>
                </a:ext>
              </a:extLst>
            </p:cNvPr>
            <p:cNvSpPr/>
            <p:nvPr/>
          </p:nvSpPr>
          <p:spPr>
            <a:xfrm>
              <a:off x="6955208" y="10935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99DAB7BF-F25D-44D3-8564-5D1EA86DD7FC}"/>
                </a:ext>
              </a:extLst>
            </p:cNvPr>
            <p:cNvSpPr/>
            <p:nvPr/>
          </p:nvSpPr>
          <p:spPr>
            <a:xfrm>
              <a:off x="7332821" y="12091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F161B54D-14CC-4104-97A8-2F84222FFEE0}"/>
                </a:ext>
              </a:extLst>
            </p:cNvPr>
            <p:cNvSpPr/>
            <p:nvPr/>
          </p:nvSpPr>
          <p:spPr>
            <a:xfrm>
              <a:off x="693086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FAC94DD4-45BE-48DA-B4C1-E613EFE29AA3}"/>
                </a:ext>
              </a:extLst>
            </p:cNvPr>
            <p:cNvSpPr/>
            <p:nvPr/>
          </p:nvSpPr>
          <p:spPr>
            <a:xfrm>
              <a:off x="7280434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7618743B-52D7-4999-8672-986FA06AA9ED}"/>
                </a:ext>
              </a:extLst>
            </p:cNvPr>
            <p:cNvSpPr/>
            <p:nvPr/>
          </p:nvSpPr>
          <p:spPr>
            <a:xfrm>
              <a:off x="7310914" y="1331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C858C076-77CB-463E-9800-A9F41A1AB945}"/>
                </a:ext>
              </a:extLst>
            </p:cNvPr>
            <p:cNvSpPr/>
            <p:nvPr/>
          </p:nvSpPr>
          <p:spPr>
            <a:xfrm>
              <a:off x="7280434" y="12227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95B1AEFB-75A9-4D07-8BF4-582D921CDC06}"/>
                </a:ext>
              </a:extLst>
            </p:cNvPr>
            <p:cNvSpPr/>
            <p:nvPr/>
          </p:nvSpPr>
          <p:spPr>
            <a:xfrm>
              <a:off x="7175659" y="1238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C4FBB272-7586-4C96-B1CF-BA2ECE70F29D}"/>
                </a:ext>
              </a:extLst>
            </p:cNvPr>
            <p:cNvSpPr/>
            <p:nvPr/>
          </p:nvSpPr>
          <p:spPr>
            <a:xfrm>
              <a:off x="7195661" y="1249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2634A2A5-65EE-4317-BD28-68F0BC0B2C14}"/>
                </a:ext>
              </a:extLst>
            </p:cNvPr>
            <p:cNvSpPr/>
            <p:nvPr/>
          </p:nvSpPr>
          <p:spPr>
            <a:xfrm>
              <a:off x="7005161" y="1286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10001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967DE6A4-973C-44AA-B6C4-50AEA462AF81}"/>
                </a:ext>
              </a:extLst>
            </p:cNvPr>
            <p:cNvSpPr/>
            <p:nvPr/>
          </p:nvSpPr>
          <p:spPr>
            <a:xfrm>
              <a:off x="7280434" y="122062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8F95F1CA-66EA-48FC-96C8-A358CABBA863}"/>
                </a:ext>
              </a:extLst>
            </p:cNvPr>
            <p:cNvSpPr/>
            <p:nvPr/>
          </p:nvSpPr>
          <p:spPr>
            <a:xfrm>
              <a:off x="7139464" y="12608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990E4547-A714-4D04-AA7D-FAC02E04EE68}"/>
                </a:ext>
              </a:extLst>
            </p:cNvPr>
            <p:cNvSpPr/>
            <p:nvPr/>
          </p:nvSpPr>
          <p:spPr>
            <a:xfrm>
              <a:off x="7122528" y="1255231"/>
              <a:ext cx="28575" cy="19050"/>
            </a:xfrm>
            <a:custGeom>
              <a:avLst/>
              <a:gdLst>
                <a:gd name="connsiteX0" fmla="*/ 14554 w 28575"/>
                <a:gd name="connsiteY0" fmla="*/ 7784 h 19050"/>
                <a:gd name="connsiteX1" fmla="*/ 14554 w 28575"/>
                <a:gd name="connsiteY1" fmla="*/ 778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14554" y="7784"/>
                  </a:moveTo>
                  <a:cubicBezTo>
                    <a:pt x="-13069" y="37311"/>
                    <a:pt x="47891" y="2069"/>
                    <a:pt x="14554" y="77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id="{406D5F2E-A1B5-4D0A-A18F-9DA680B02823}"/>
                </a:ext>
              </a:extLst>
            </p:cNvPr>
            <p:cNvSpPr/>
            <p:nvPr/>
          </p:nvSpPr>
          <p:spPr>
            <a:xfrm>
              <a:off x="7130891" y="125301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id="{B3F1D940-2C39-4C09-9DF8-EC54F6C120D5}"/>
                </a:ext>
              </a:extLst>
            </p:cNvPr>
            <p:cNvSpPr/>
            <p:nvPr/>
          </p:nvSpPr>
          <p:spPr>
            <a:xfrm>
              <a:off x="7093744" y="123586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id="{303D3558-D6BD-441F-8608-A7B08636AF3C}"/>
                </a:ext>
              </a:extLst>
            </p:cNvPr>
            <p:cNvSpPr/>
            <p:nvPr/>
          </p:nvSpPr>
          <p:spPr>
            <a:xfrm>
              <a:off x="7404259" y="1240356"/>
              <a:ext cx="9525" cy="9525"/>
            </a:xfrm>
            <a:custGeom>
              <a:avLst/>
              <a:gdLst>
                <a:gd name="connsiteX0" fmla="*/ 10954 w 9525"/>
                <a:gd name="connsiteY0" fmla="*/ 7419 h 9525"/>
                <a:gd name="connsiteX1" fmla="*/ 1095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54" y="7419"/>
                  </a:moveTo>
                  <a:cubicBezTo>
                    <a:pt x="10954" y="6466"/>
                    <a:pt x="2381" y="8371"/>
                    <a:pt x="1095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id="{7BD3A956-A5F9-4256-8546-E41BF6E8FB5B}"/>
                </a:ext>
              </a:extLst>
            </p:cNvPr>
            <p:cNvSpPr/>
            <p:nvPr/>
          </p:nvSpPr>
          <p:spPr>
            <a:xfrm>
              <a:off x="698992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0001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id="{FB943B8E-85C3-4B6B-BC00-6383AA1356FD}"/>
                </a:ext>
              </a:extLst>
            </p:cNvPr>
            <p:cNvSpPr/>
            <p:nvPr/>
          </p:nvSpPr>
          <p:spPr>
            <a:xfrm>
              <a:off x="7121366" y="12644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9049" y="8096"/>
                    <a:pt x="9049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id="{F35C2C72-67C0-4195-A6EE-318B695B685C}"/>
                </a:ext>
              </a:extLst>
            </p:cNvPr>
            <p:cNvSpPr/>
            <p:nvPr/>
          </p:nvSpPr>
          <p:spPr>
            <a:xfrm>
              <a:off x="6995319" y="1196220"/>
              <a:ext cx="9525" cy="19050"/>
            </a:xfrm>
            <a:custGeom>
              <a:avLst/>
              <a:gdLst>
                <a:gd name="connsiteX0" fmla="*/ 8414 w 9525"/>
                <a:gd name="connsiteY0" fmla="*/ 13455 h 19050"/>
                <a:gd name="connsiteX1" fmla="*/ 8414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13455"/>
                  </a:moveTo>
                  <a:cubicBezTo>
                    <a:pt x="8414" y="8692"/>
                    <a:pt x="5556" y="2025"/>
                    <a:pt x="841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id="{35A576C3-7409-4F61-94AB-6E6169C52B71}"/>
                </a:ext>
              </a:extLst>
            </p:cNvPr>
            <p:cNvSpPr/>
            <p:nvPr/>
          </p:nvSpPr>
          <p:spPr>
            <a:xfrm>
              <a:off x="6992779" y="11968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id="{5CDD4FBB-2FBD-4886-B48B-0B7D370F49B6}"/>
                </a:ext>
              </a:extLst>
            </p:cNvPr>
            <p:cNvSpPr/>
            <p:nvPr/>
          </p:nvSpPr>
          <p:spPr>
            <a:xfrm>
              <a:off x="6894395" y="959638"/>
              <a:ext cx="847725" cy="400050"/>
            </a:xfrm>
            <a:custGeom>
              <a:avLst/>
              <a:gdLst>
                <a:gd name="connsiteX0" fmla="*/ 561775 w 847725"/>
                <a:gd name="connsiteY0" fmla="*/ 299566 h 400050"/>
                <a:gd name="connsiteX1" fmla="*/ 596065 w 847725"/>
                <a:gd name="connsiteY1" fmla="*/ 285279 h 400050"/>
                <a:gd name="connsiteX2" fmla="*/ 597017 w 847725"/>
                <a:gd name="connsiteY2" fmla="*/ 274801 h 400050"/>
                <a:gd name="connsiteX3" fmla="*/ 620830 w 847725"/>
                <a:gd name="connsiteY3" fmla="*/ 287184 h 400050"/>
                <a:gd name="connsiteX4" fmla="*/ 660835 w 847725"/>
                <a:gd name="connsiteY4" fmla="*/ 259561 h 400050"/>
                <a:gd name="connsiteX5" fmla="*/ 650357 w 847725"/>
                <a:gd name="connsiteY5" fmla="*/ 248131 h 400050"/>
                <a:gd name="connsiteX6" fmla="*/ 729415 w 847725"/>
                <a:gd name="connsiteY6" fmla="*/ 214794 h 400050"/>
                <a:gd name="connsiteX7" fmla="*/ 824665 w 847725"/>
                <a:gd name="connsiteY7" fmla="*/ 19531 h 400050"/>
                <a:gd name="connsiteX8" fmla="*/ 844667 w 847725"/>
                <a:gd name="connsiteY8" fmla="*/ 35724 h 400050"/>
                <a:gd name="connsiteX9" fmla="*/ 804662 w 847725"/>
                <a:gd name="connsiteY9" fmla="*/ 166216 h 400050"/>
                <a:gd name="connsiteX10" fmla="*/ 797042 w 847725"/>
                <a:gd name="connsiteY10" fmla="*/ 143356 h 400050"/>
                <a:gd name="connsiteX11" fmla="*/ 789422 w 847725"/>
                <a:gd name="connsiteY11" fmla="*/ 174789 h 400050"/>
                <a:gd name="connsiteX12" fmla="*/ 802757 w 847725"/>
                <a:gd name="connsiteY12" fmla="*/ 169074 h 400050"/>
                <a:gd name="connsiteX13" fmla="*/ 751322 w 847725"/>
                <a:gd name="connsiteY13" fmla="*/ 248131 h 400050"/>
                <a:gd name="connsiteX14" fmla="*/ 742750 w 847725"/>
                <a:gd name="connsiteY14" fmla="*/ 237654 h 400050"/>
                <a:gd name="connsiteX15" fmla="*/ 709412 w 847725"/>
                <a:gd name="connsiteY15" fmla="*/ 289089 h 400050"/>
                <a:gd name="connsiteX16" fmla="*/ 703697 w 847725"/>
                <a:gd name="connsiteY16" fmla="*/ 265276 h 400050"/>
                <a:gd name="connsiteX17" fmla="*/ 702745 w 847725"/>
                <a:gd name="connsiteY17" fmla="*/ 270991 h 400050"/>
                <a:gd name="connsiteX18" fmla="*/ 565585 w 847725"/>
                <a:gd name="connsiteY18" fmla="*/ 369099 h 400050"/>
                <a:gd name="connsiteX19" fmla="*/ 552250 w 847725"/>
                <a:gd name="connsiteY19" fmla="*/ 380529 h 400050"/>
                <a:gd name="connsiteX20" fmla="*/ 574157 w 847725"/>
                <a:gd name="connsiteY20" fmla="*/ 379576 h 400050"/>
                <a:gd name="connsiteX21" fmla="*/ 614162 w 847725"/>
                <a:gd name="connsiteY21" fmla="*/ 344334 h 400050"/>
                <a:gd name="connsiteX22" fmla="*/ 635117 w 847725"/>
                <a:gd name="connsiteY22" fmla="*/ 339571 h 400050"/>
                <a:gd name="connsiteX23" fmla="*/ 629402 w 847725"/>
                <a:gd name="connsiteY23" fmla="*/ 354811 h 400050"/>
                <a:gd name="connsiteX24" fmla="*/ 607495 w 847725"/>
                <a:gd name="connsiteY24" fmla="*/ 358621 h 400050"/>
                <a:gd name="connsiteX25" fmla="*/ 620830 w 847725"/>
                <a:gd name="connsiteY25" fmla="*/ 363384 h 400050"/>
                <a:gd name="connsiteX26" fmla="*/ 500815 w 847725"/>
                <a:gd name="connsiteY26" fmla="*/ 386244 h 400050"/>
                <a:gd name="connsiteX27" fmla="*/ 495100 w 847725"/>
                <a:gd name="connsiteY27" fmla="*/ 380529 h 400050"/>
                <a:gd name="connsiteX28" fmla="*/ 540820 w 847725"/>
                <a:gd name="connsiteY28" fmla="*/ 364336 h 400050"/>
                <a:gd name="connsiteX29" fmla="*/ 544630 w 847725"/>
                <a:gd name="connsiteY29" fmla="*/ 362431 h 400050"/>
                <a:gd name="connsiteX30" fmla="*/ 463667 w 847725"/>
                <a:gd name="connsiteY30" fmla="*/ 363384 h 400050"/>
                <a:gd name="connsiteX31" fmla="*/ 457952 w 847725"/>
                <a:gd name="connsiteY31" fmla="*/ 348144 h 400050"/>
                <a:gd name="connsiteX32" fmla="*/ 418900 w 847725"/>
                <a:gd name="connsiteY32" fmla="*/ 379576 h 400050"/>
                <a:gd name="connsiteX33" fmla="*/ 457952 w 847725"/>
                <a:gd name="connsiteY33" fmla="*/ 371956 h 400050"/>
                <a:gd name="connsiteX34" fmla="*/ 454142 w 847725"/>
                <a:gd name="connsiteY34" fmla="*/ 388149 h 400050"/>
                <a:gd name="connsiteX35" fmla="*/ 293170 w 847725"/>
                <a:gd name="connsiteY35" fmla="*/ 388149 h 400050"/>
                <a:gd name="connsiteX36" fmla="*/ 335080 w 847725"/>
                <a:gd name="connsiteY36" fmla="*/ 377671 h 400050"/>
                <a:gd name="connsiteX37" fmla="*/ 324602 w 847725"/>
                <a:gd name="connsiteY37" fmla="*/ 393864 h 400050"/>
                <a:gd name="connsiteX38" fmla="*/ 347462 w 847725"/>
                <a:gd name="connsiteY38" fmla="*/ 394816 h 400050"/>
                <a:gd name="connsiteX39" fmla="*/ 346510 w 847725"/>
                <a:gd name="connsiteY39" fmla="*/ 354811 h 400050"/>
                <a:gd name="connsiteX40" fmla="*/ 280787 w 847725"/>
                <a:gd name="connsiteY40" fmla="*/ 376719 h 400050"/>
                <a:gd name="connsiteX41" fmla="*/ 299837 w 847725"/>
                <a:gd name="connsiteY41" fmla="*/ 359574 h 400050"/>
                <a:gd name="connsiteX42" fmla="*/ 306505 w 847725"/>
                <a:gd name="connsiteY42" fmla="*/ 367194 h 400050"/>
                <a:gd name="connsiteX43" fmla="*/ 295075 w 847725"/>
                <a:gd name="connsiteY43" fmla="*/ 384339 h 400050"/>
                <a:gd name="connsiteX44" fmla="*/ 252212 w 847725"/>
                <a:gd name="connsiteY44" fmla="*/ 385291 h 400050"/>
                <a:gd name="connsiteX45" fmla="*/ 247449 w 847725"/>
                <a:gd name="connsiteY45" fmla="*/ 383386 h 400050"/>
                <a:gd name="connsiteX46" fmla="*/ 271262 w 847725"/>
                <a:gd name="connsiteY46" fmla="*/ 373861 h 400050"/>
                <a:gd name="connsiteX47" fmla="*/ 248402 w 847725"/>
                <a:gd name="connsiteY47" fmla="*/ 375766 h 400050"/>
                <a:gd name="connsiteX48" fmla="*/ 266500 w 847725"/>
                <a:gd name="connsiteY48" fmla="*/ 365289 h 400050"/>
                <a:gd name="connsiteX49" fmla="*/ 278882 w 847725"/>
                <a:gd name="connsiteY49" fmla="*/ 363384 h 400050"/>
                <a:gd name="connsiteX50" fmla="*/ 202682 w 847725"/>
                <a:gd name="connsiteY50" fmla="*/ 371004 h 400050"/>
                <a:gd name="connsiteX51" fmla="*/ 236972 w 847725"/>
                <a:gd name="connsiteY51" fmla="*/ 375766 h 400050"/>
                <a:gd name="connsiteX52" fmla="*/ 223637 w 847725"/>
                <a:gd name="connsiteY52" fmla="*/ 367194 h 400050"/>
                <a:gd name="connsiteX53" fmla="*/ 240782 w 847725"/>
                <a:gd name="connsiteY53" fmla="*/ 350049 h 400050"/>
                <a:gd name="connsiteX54" fmla="*/ 235067 w 847725"/>
                <a:gd name="connsiteY54" fmla="*/ 359574 h 400050"/>
                <a:gd name="connsiteX55" fmla="*/ 190299 w 847725"/>
                <a:gd name="connsiteY55" fmla="*/ 372909 h 400050"/>
                <a:gd name="connsiteX56" fmla="*/ 160772 w 847725"/>
                <a:gd name="connsiteY56" fmla="*/ 342429 h 400050"/>
                <a:gd name="connsiteX57" fmla="*/ 199824 w 847725"/>
                <a:gd name="connsiteY57" fmla="*/ 354811 h 400050"/>
                <a:gd name="connsiteX58" fmla="*/ 144580 w 847725"/>
                <a:gd name="connsiteY58" fmla="*/ 345286 h 400050"/>
                <a:gd name="connsiteX59" fmla="*/ 117910 w 847725"/>
                <a:gd name="connsiteY59" fmla="*/ 335761 h 400050"/>
                <a:gd name="connsiteX60" fmla="*/ 145532 w 847725"/>
                <a:gd name="connsiteY60" fmla="*/ 331951 h 400050"/>
                <a:gd name="connsiteX61" fmla="*/ 78857 w 847725"/>
                <a:gd name="connsiteY61" fmla="*/ 310044 h 400050"/>
                <a:gd name="connsiteX62" fmla="*/ 24565 w 847725"/>
                <a:gd name="connsiteY62" fmla="*/ 230034 h 400050"/>
                <a:gd name="connsiteX63" fmla="*/ 40757 w 847725"/>
                <a:gd name="connsiteY63" fmla="*/ 258609 h 400050"/>
                <a:gd name="connsiteX64" fmla="*/ 55045 w 847725"/>
                <a:gd name="connsiteY64" fmla="*/ 250989 h 400050"/>
                <a:gd name="connsiteX65" fmla="*/ 37899 w 847725"/>
                <a:gd name="connsiteY65" fmla="*/ 239559 h 400050"/>
                <a:gd name="connsiteX66" fmla="*/ 12182 w 847725"/>
                <a:gd name="connsiteY66" fmla="*/ 234796 h 400050"/>
                <a:gd name="connsiteX67" fmla="*/ 38852 w 847725"/>
                <a:gd name="connsiteY67" fmla="*/ 215746 h 400050"/>
                <a:gd name="connsiteX68" fmla="*/ 13135 w 847725"/>
                <a:gd name="connsiteY68" fmla="*/ 194791 h 400050"/>
                <a:gd name="connsiteX69" fmla="*/ 20755 w 847725"/>
                <a:gd name="connsiteY69" fmla="*/ 214794 h 400050"/>
                <a:gd name="connsiteX70" fmla="*/ 21707 w 847725"/>
                <a:gd name="connsiteY70" fmla="*/ 211936 h 400050"/>
                <a:gd name="connsiteX71" fmla="*/ 16945 w 847725"/>
                <a:gd name="connsiteY71" fmla="*/ 150976 h 400050"/>
                <a:gd name="connsiteX72" fmla="*/ 20755 w 847725"/>
                <a:gd name="connsiteY72" fmla="*/ 146214 h 400050"/>
                <a:gd name="connsiteX73" fmla="*/ 40757 w 847725"/>
                <a:gd name="connsiteY73" fmla="*/ 154786 h 400050"/>
                <a:gd name="connsiteX74" fmla="*/ 72190 w 847725"/>
                <a:gd name="connsiteY74" fmla="*/ 194791 h 400050"/>
                <a:gd name="connsiteX75" fmla="*/ 82667 w 847725"/>
                <a:gd name="connsiteY75" fmla="*/ 199554 h 400050"/>
                <a:gd name="connsiteX76" fmla="*/ 62665 w 847725"/>
                <a:gd name="connsiteY76" fmla="*/ 159549 h 400050"/>
                <a:gd name="connsiteX77" fmla="*/ 54092 w 847725"/>
                <a:gd name="connsiteY77" fmla="*/ 146214 h 400050"/>
                <a:gd name="connsiteX78" fmla="*/ 53140 w 847725"/>
                <a:gd name="connsiteY78" fmla="*/ 134784 h 400050"/>
                <a:gd name="connsiteX79" fmla="*/ 67427 w 847725"/>
                <a:gd name="connsiteY79" fmla="*/ 141451 h 400050"/>
                <a:gd name="connsiteX80" fmla="*/ 103622 w 847725"/>
                <a:gd name="connsiteY80" fmla="*/ 199554 h 400050"/>
                <a:gd name="connsiteX81" fmla="*/ 141722 w 847725"/>
                <a:gd name="connsiteY81" fmla="*/ 215746 h 400050"/>
                <a:gd name="connsiteX82" fmla="*/ 130292 w 847725"/>
                <a:gd name="connsiteY82" fmla="*/ 234796 h 400050"/>
                <a:gd name="connsiteX83" fmla="*/ 178870 w 847725"/>
                <a:gd name="connsiteY83" fmla="*/ 243369 h 400050"/>
                <a:gd name="connsiteX84" fmla="*/ 162677 w 847725"/>
                <a:gd name="connsiteY84" fmla="*/ 257656 h 400050"/>
                <a:gd name="connsiteX85" fmla="*/ 157915 w 847725"/>
                <a:gd name="connsiteY85" fmla="*/ 259561 h 400050"/>
                <a:gd name="connsiteX86" fmla="*/ 282692 w 847725"/>
                <a:gd name="connsiteY86" fmla="*/ 294804 h 400050"/>
                <a:gd name="connsiteX87" fmla="*/ 291265 w 847725"/>
                <a:gd name="connsiteY87" fmla="*/ 290994 h 400050"/>
                <a:gd name="connsiteX88" fmla="*/ 306505 w 847725"/>
                <a:gd name="connsiteY88" fmla="*/ 269086 h 400050"/>
                <a:gd name="connsiteX89" fmla="*/ 299837 w 847725"/>
                <a:gd name="connsiteY89" fmla="*/ 271944 h 400050"/>
                <a:gd name="connsiteX90" fmla="*/ 312220 w 847725"/>
                <a:gd name="connsiteY90" fmla="*/ 287184 h 400050"/>
                <a:gd name="connsiteX91" fmla="*/ 294122 w 847725"/>
                <a:gd name="connsiteY91" fmla="*/ 310996 h 400050"/>
                <a:gd name="connsiteX92" fmla="*/ 312220 w 847725"/>
                <a:gd name="connsiteY92" fmla="*/ 306234 h 400050"/>
                <a:gd name="connsiteX93" fmla="*/ 335080 w 847725"/>
                <a:gd name="connsiteY93" fmla="*/ 286231 h 400050"/>
                <a:gd name="connsiteX94" fmla="*/ 312220 w 847725"/>
                <a:gd name="connsiteY94" fmla="*/ 284326 h 400050"/>
                <a:gd name="connsiteX95" fmla="*/ 398897 w 847725"/>
                <a:gd name="connsiteY95" fmla="*/ 270991 h 400050"/>
                <a:gd name="connsiteX96" fmla="*/ 395087 w 847725"/>
                <a:gd name="connsiteY96" fmla="*/ 280516 h 400050"/>
                <a:gd name="connsiteX97" fmla="*/ 452237 w 847725"/>
                <a:gd name="connsiteY97" fmla="*/ 279564 h 400050"/>
                <a:gd name="connsiteX98" fmla="*/ 464620 w 847725"/>
                <a:gd name="connsiteY98" fmla="*/ 253846 h 400050"/>
                <a:gd name="connsiteX99" fmla="*/ 468430 w 847725"/>
                <a:gd name="connsiteY99" fmla="*/ 251941 h 400050"/>
                <a:gd name="connsiteX100" fmla="*/ 457952 w 847725"/>
                <a:gd name="connsiteY100" fmla="*/ 270991 h 400050"/>
                <a:gd name="connsiteX101" fmla="*/ 459857 w 847725"/>
                <a:gd name="connsiteY101" fmla="*/ 283374 h 400050"/>
                <a:gd name="connsiteX102" fmla="*/ 483670 w 847725"/>
                <a:gd name="connsiteY102" fmla="*/ 245274 h 400050"/>
                <a:gd name="connsiteX103" fmla="*/ 510340 w 847725"/>
                <a:gd name="connsiteY103" fmla="*/ 304329 h 400050"/>
                <a:gd name="connsiteX104" fmla="*/ 509387 w 847725"/>
                <a:gd name="connsiteY104" fmla="*/ 294804 h 400050"/>
                <a:gd name="connsiteX105" fmla="*/ 500815 w 847725"/>
                <a:gd name="connsiteY105" fmla="*/ 310044 h 400050"/>
                <a:gd name="connsiteX106" fmla="*/ 561775 w 847725"/>
                <a:gd name="connsiteY106" fmla="*/ 299566 h 400050"/>
                <a:gd name="connsiteX107" fmla="*/ 816092 w 847725"/>
                <a:gd name="connsiteY107" fmla="*/ 28104 h 400050"/>
                <a:gd name="connsiteX108" fmla="*/ 817997 w 847725"/>
                <a:gd name="connsiteY108" fmla="*/ 30009 h 400050"/>
                <a:gd name="connsiteX109" fmla="*/ 816092 w 847725"/>
                <a:gd name="connsiteY109" fmla="*/ 28104 h 400050"/>
                <a:gd name="connsiteX110" fmla="*/ 383657 w 847725"/>
                <a:gd name="connsiteY110" fmla="*/ 334809 h 400050"/>
                <a:gd name="connsiteX111" fmla="*/ 438902 w 847725"/>
                <a:gd name="connsiteY111" fmla="*/ 304329 h 400050"/>
                <a:gd name="connsiteX112" fmla="*/ 383657 w 847725"/>
                <a:gd name="connsiteY112" fmla="*/ 334809 h 400050"/>
                <a:gd name="connsiteX113" fmla="*/ 377942 w 847725"/>
                <a:gd name="connsiteY113" fmla="*/ 313854 h 400050"/>
                <a:gd name="connsiteX114" fmla="*/ 377942 w 847725"/>
                <a:gd name="connsiteY114" fmla="*/ 313854 h 400050"/>
                <a:gd name="connsiteX115" fmla="*/ 374132 w 847725"/>
                <a:gd name="connsiteY115" fmla="*/ 320521 h 400050"/>
                <a:gd name="connsiteX116" fmla="*/ 375085 w 847725"/>
                <a:gd name="connsiteY116" fmla="*/ 321474 h 400050"/>
                <a:gd name="connsiteX117" fmla="*/ 374132 w 847725"/>
                <a:gd name="connsiteY117" fmla="*/ 320521 h 400050"/>
                <a:gd name="connsiteX118" fmla="*/ 491290 w 847725"/>
                <a:gd name="connsiteY118" fmla="*/ 306234 h 400050"/>
                <a:gd name="connsiteX119" fmla="*/ 491290 w 847725"/>
                <a:gd name="connsiteY119" fmla="*/ 306234 h 400050"/>
                <a:gd name="connsiteX120" fmla="*/ 481765 w 847725"/>
                <a:gd name="connsiteY120" fmla="*/ 301471 h 400050"/>
                <a:gd name="connsiteX121" fmla="*/ 481765 w 847725"/>
                <a:gd name="connsiteY121" fmla="*/ 301471 h 400050"/>
                <a:gd name="connsiteX122" fmla="*/ 452237 w 847725"/>
                <a:gd name="connsiteY122" fmla="*/ 290041 h 400050"/>
                <a:gd name="connsiteX123" fmla="*/ 452237 w 847725"/>
                <a:gd name="connsiteY123" fmla="*/ 290041 h 400050"/>
                <a:gd name="connsiteX124" fmla="*/ 77905 w 847725"/>
                <a:gd name="connsiteY124" fmla="*/ 215746 h 400050"/>
                <a:gd name="connsiteX125" fmla="*/ 77905 w 847725"/>
                <a:gd name="connsiteY125" fmla="*/ 215746 h 400050"/>
                <a:gd name="connsiteX126" fmla="*/ 121720 w 847725"/>
                <a:gd name="connsiteY126" fmla="*/ 272896 h 400050"/>
                <a:gd name="connsiteX127" fmla="*/ 156010 w 847725"/>
                <a:gd name="connsiteY127" fmla="*/ 259561 h 400050"/>
                <a:gd name="connsiteX128" fmla="*/ 161724 w 847725"/>
                <a:gd name="connsiteY128" fmla="*/ 261466 h 400050"/>
                <a:gd name="connsiteX129" fmla="*/ 135055 w 847725"/>
                <a:gd name="connsiteY129" fmla="*/ 268134 h 400050"/>
                <a:gd name="connsiteX130" fmla="*/ 119815 w 847725"/>
                <a:gd name="connsiteY130" fmla="*/ 229081 h 400050"/>
                <a:gd name="connsiteX131" fmla="*/ 96002 w 847725"/>
                <a:gd name="connsiteY131" fmla="*/ 244321 h 400050"/>
                <a:gd name="connsiteX132" fmla="*/ 121720 w 847725"/>
                <a:gd name="connsiteY132" fmla="*/ 272896 h 400050"/>
                <a:gd name="connsiteX133" fmla="*/ 296980 w 847725"/>
                <a:gd name="connsiteY133" fmla="*/ 333856 h 400050"/>
                <a:gd name="connsiteX134" fmla="*/ 253165 w 847725"/>
                <a:gd name="connsiteY134" fmla="*/ 309091 h 400050"/>
                <a:gd name="connsiteX135" fmla="*/ 253165 w 847725"/>
                <a:gd name="connsiteY135" fmla="*/ 294804 h 400050"/>
                <a:gd name="connsiteX136" fmla="*/ 275072 w 847725"/>
                <a:gd name="connsiteY136" fmla="*/ 299566 h 400050"/>
                <a:gd name="connsiteX137" fmla="*/ 267452 w 847725"/>
                <a:gd name="connsiteY137" fmla="*/ 269086 h 400050"/>
                <a:gd name="connsiteX138" fmla="*/ 249355 w 847725"/>
                <a:gd name="connsiteY138" fmla="*/ 273849 h 400050"/>
                <a:gd name="connsiteX139" fmla="*/ 261737 w 847725"/>
                <a:gd name="connsiteY139" fmla="*/ 286231 h 400050"/>
                <a:gd name="connsiteX140" fmla="*/ 206492 w 847725"/>
                <a:gd name="connsiteY140" fmla="*/ 294804 h 400050"/>
                <a:gd name="connsiteX141" fmla="*/ 210302 w 847725"/>
                <a:gd name="connsiteY141" fmla="*/ 283374 h 400050"/>
                <a:gd name="connsiteX142" fmla="*/ 156010 w 847725"/>
                <a:gd name="connsiteY142" fmla="*/ 292899 h 400050"/>
                <a:gd name="connsiteX143" fmla="*/ 221732 w 847725"/>
                <a:gd name="connsiteY143" fmla="*/ 306234 h 400050"/>
                <a:gd name="connsiteX144" fmla="*/ 218874 w 847725"/>
                <a:gd name="connsiteY144" fmla="*/ 326236 h 400050"/>
                <a:gd name="connsiteX145" fmla="*/ 252212 w 847725"/>
                <a:gd name="connsiteY145" fmla="*/ 335761 h 400050"/>
                <a:gd name="connsiteX146" fmla="*/ 296980 w 847725"/>
                <a:gd name="connsiteY146" fmla="*/ 333856 h 400050"/>
                <a:gd name="connsiteX147" fmla="*/ 319840 w 847725"/>
                <a:gd name="connsiteY147" fmla="*/ 329094 h 400050"/>
                <a:gd name="connsiteX148" fmla="*/ 367465 w 847725"/>
                <a:gd name="connsiteY148" fmla="*/ 319569 h 400050"/>
                <a:gd name="connsiteX149" fmla="*/ 373180 w 847725"/>
                <a:gd name="connsiteY149" fmla="*/ 310044 h 400050"/>
                <a:gd name="connsiteX150" fmla="*/ 375085 w 847725"/>
                <a:gd name="connsiteY150" fmla="*/ 302424 h 400050"/>
                <a:gd name="connsiteX151" fmla="*/ 319840 w 847725"/>
                <a:gd name="connsiteY151" fmla="*/ 329094 h 400050"/>
                <a:gd name="connsiteX152" fmla="*/ 475097 w 847725"/>
                <a:gd name="connsiteY152" fmla="*/ 361479 h 400050"/>
                <a:gd name="connsiteX153" fmla="*/ 475097 w 847725"/>
                <a:gd name="connsiteY153" fmla="*/ 361479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847725" h="400050">
                  <a:moveTo>
                    <a:pt x="561775" y="299566"/>
                  </a:moveTo>
                  <a:cubicBezTo>
                    <a:pt x="565585" y="298614"/>
                    <a:pt x="597970" y="282421"/>
                    <a:pt x="596065" y="285279"/>
                  </a:cubicBezTo>
                  <a:cubicBezTo>
                    <a:pt x="588445" y="289089"/>
                    <a:pt x="589397" y="285279"/>
                    <a:pt x="597017" y="274801"/>
                  </a:cubicBezTo>
                  <a:cubicBezTo>
                    <a:pt x="591302" y="271944"/>
                    <a:pt x="614162" y="290994"/>
                    <a:pt x="620830" y="287184"/>
                  </a:cubicBezTo>
                  <a:cubicBezTo>
                    <a:pt x="597017" y="270991"/>
                    <a:pt x="668455" y="253846"/>
                    <a:pt x="660835" y="259561"/>
                  </a:cubicBezTo>
                  <a:cubicBezTo>
                    <a:pt x="656072" y="238606"/>
                    <a:pt x="669407" y="251941"/>
                    <a:pt x="650357" y="248131"/>
                  </a:cubicBezTo>
                  <a:cubicBezTo>
                    <a:pt x="694172" y="254799"/>
                    <a:pt x="717032" y="182409"/>
                    <a:pt x="729415" y="214794"/>
                  </a:cubicBezTo>
                  <a:cubicBezTo>
                    <a:pt x="677980" y="230034"/>
                    <a:pt x="888482" y="-54764"/>
                    <a:pt x="824665" y="19531"/>
                  </a:cubicBezTo>
                  <a:cubicBezTo>
                    <a:pt x="832285" y="27151"/>
                    <a:pt x="840857" y="60489"/>
                    <a:pt x="844667" y="35724"/>
                  </a:cubicBezTo>
                  <a:cubicBezTo>
                    <a:pt x="860860" y="67156"/>
                    <a:pt x="813235" y="126211"/>
                    <a:pt x="804662" y="166216"/>
                  </a:cubicBezTo>
                  <a:cubicBezTo>
                    <a:pt x="804662" y="166216"/>
                    <a:pt x="797995" y="144309"/>
                    <a:pt x="797042" y="143356"/>
                  </a:cubicBezTo>
                  <a:cubicBezTo>
                    <a:pt x="789422" y="150976"/>
                    <a:pt x="794185" y="164311"/>
                    <a:pt x="789422" y="174789"/>
                  </a:cubicBezTo>
                  <a:cubicBezTo>
                    <a:pt x="794185" y="173836"/>
                    <a:pt x="799900" y="167169"/>
                    <a:pt x="802757" y="169074"/>
                  </a:cubicBezTo>
                  <a:cubicBezTo>
                    <a:pt x="790375" y="187171"/>
                    <a:pt x="748465" y="220509"/>
                    <a:pt x="751322" y="248131"/>
                  </a:cubicBezTo>
                  <a:cubicBezTo>
                    <a:pt x="756085" y="249084"/>
                    <a:pt x="741797" y="240511"/>
                    <a:pt x="742750" y="237654"/>
                  </a:cubicBezTo>
                  <a:cubicBezTo>
                    <a:pt x="744655" y="235749"/>
                    <a:pt x="709412" y="289089"/>
                    <a:pt x="709412" y="289089"/>
                  </a:cubicBezTo>
                  <a:cubicBezTo>
                    <a:pt x="698935" y="288136"/>
                    <a:pt x="717032" y="255751"/>
                    <a:pt x="703697" y="265276"/>
                  </a:cubicBezTo>
                  <a:cubicBezTo>
                    <a:pt x="700840" y="270991"/>
                    <a:pt x="700840" y="272896"/>
                    <a:pt x="702745" y="270991"/>
                  </a:cubicBezTo>
                  <a:cubicBezTo>
                    <a:pt x="686552" y="321474"/>
                    <a:pt x="582730" y="353859"/>
                    <a:pt x="565585" y="369099"/>
                  </a:cubicBezTo>
                  <a:cubicBezTo>
                    <a:pt x="566537" y="366241"/>
                    <a:pt x="603685" y="331951"/>
                    <a:pt x="552250" y="380529"/>
                  </a:cubicBezTo>
                  <a:cubicBezTo>
                    <a:pt x="579872" y="384339"/>
                    <a:pt x="587492" y="384339"/>
                    <a:pt x="574157" y="379576"/>
                  </a:cubicBezTo>
                  <a:cubicBezTo>
                    <a:pt x="584635" y="370051"/>
                    <a:pt x="597017" y="360526"/>
                    <a:pt x="614162" y="344334"/>
                  </a:cubicBezTo>
                  <a:cubicBezTo>
                    <a:pt x="635117" y="353859"/>
                    <a:pt x="597017" y="359574"/>
                    <a:pt x="635117" y="339571"/>
                  </a:cubicBezTo>
                  <a:cubicBezTo>
                    <a:pt x="621782" y="349096"/>
                    <a:pt x="619877" y="353859"/>
                    <a:pt x="629402" y="354811"/>
                  </a:cubicBezTo>
                  <a:cubicBezTo>
                    <a:pt x="622735" y="362431"/>
                    <a:pt x="615115" y="364336"/>
                    <a:pt x="607495" y="358621"/>
                  </a:cubicBezTo>
                  <a:cubicBezTo>
                    <a:pt x="606542" y="369099"/>
                    <a:pt x="610352" y="370051"/>
                    <a:pt x="620830" y="363384"/>
                  </a:cubicBezTo>
                  <a:cubicBezTo>
                    <a:pt x="597970" y="368146"/>
                    <a:pt x="500815" y="385291"/>
                    <a:pt x="500815" y="386244"/>
                  </a:cubicBezTo>
                  <a:cubicBezTo>
                    <a:pt x="505577" y="379576"/>
                    <a:pt x="503672" y="377671"/>
                    <a:pt x="495100" y="380529"/>
                  </a:cubicBezTo>
                  <a:cubicBezTo>
                    <a:pt x="495100" y="379576"/>
                    <a:pt x="540820" y="368146"/>
                    <a:pt x="540820" y="364336"/>
                  </a:cubicBezTo>
                  <a:cubicBezTo>
                    <a:pt x="540820" y="367194"/>
                    <a:pt x="542725" y="367194"/>
                    <a:pt x="544630" y="362431"/>
                  </a:cubicBezTo>
                  <a:cubicBezTo>
                    <a:pt x="545582" y="357669"/>
                    <a:pt x="457000" y="380529"/>
                    <a:pt x="463667" y="363384"/>
                  </a:cubicBezTo>
                  <a:cubicBezTo>
                    <a:pt x="463667" y="362431"/>
                    <a:pt x="456047" y="374814"/>
                    <a:pt x="457952" y="348144"/>
                  </a:cubicBezTo>
                  <a:cubicBezTo>
                    <a:pt x="436997" y="360526"/>
                    <a:pt x="424615" y="353859"/>
                    <a:pt x="418900" y="379576"/>
                  </a:cubicBezTo>
                  <a:cubicBezTo>
                    <a:pt x="426520" y="367194"/>
                    <a:pt x="457000" y="371956"/>
                    <a:pt x="457952" y="371956"/>
                  </a:cubicBezTo>
                  <a:cubicBezTo>
                    <a:pt x="457000" y="375766"/>
                    <a:pt x="452237" y="388149"/>
                    <a:pt x="454142" y="388149"/>
                  </a:cubicBezTo>
                  <a:cubicBezTo>
                    <a:pt x="408422" y="378624"/>
                    <a:pt x="357940" y="393864"/>
                    <a:pt x="293170" y="388149"/>
                  </a:cubicBezTo>
                  <a:cubicBezTo>
                    <a:pt x="293170" y="388149"/>
                    <a:pt x="329365" y="376719"/>
                    <a:pt x="335080" y="377671"/>
                  </a:cubicBezTo>
                  <a:cubicBezTo>
                    <a:pt x="330317" y="382434"/>
                    <a:pt x="326507" y="387196"/>
                    <a:pt x="324602" y="393864"/>
                  </a:cubicBezTo>
                  <a:cubicBezTo>
                    <a:pt x="334127" y="383386"/>
                    <a:pt x="339842" y="391959"/>
                    <a:pt x="347462" y="394816"/>
                  </a:cubicBezTo>
                  <a:cubicBezTo>
                    <a:pt x="338890" y="381481"/>
                    <a:pt x="345557" y="383386"/>
                    <a:pt x="346510" y="354811"/>
                  </a:cubicBezTo>
                  <a:cubicBezTo>
                    <a:pt x="340795" y="361479"/>
                    <a:pt x="265547" y="349096"/>
                    <a:pt x="280787" y="376719"/>
                  </a:cubicBezTo>
                  <a:cubicBezTo>
                    <a:pt x="283645" y="367194"/>
                    <a:pt x="290312" y="361479"/>
                    <a:pt x="299837" y="359574"/>
                  </a:cubicBezTo>
                  <a:cubicBezTo>
                    <a:pt x="294122" y="365289"/>
                    <a:pt x="296980" y="367194"/>
                    <a:pt x="306505" y="367194"/>
                  </a:cubicBezTo>
                  <a:cubicBezTo>
                    <a:pt x="289360" y="389101"/>
                    <a:pt x="301742" y="364336"/>
                    <a:pt x="295075" y="384339"/>
                  </a:cubicBezTo>
                  <a:cubicBezTo>
                    <a:pt x="298885" y="381481"/>
                    <a:pt x="250307" y="385291"/>
                    <a:pt x="252212" y="385291"/>
                  </a:cubicBezTo>
                  <a:cubicBezTo>
                    <a:pt x="254117" y="381481"/>
                    <a:pt x="252212" y="380529"/>
                    <a:pt x="247449" y="383386"/>
                  </a:cubicBezTo>
                  <a:cubicBezTo>
                    <a:pt x="243640" y="389101"/>
                    <a:pt x="274120" y="371004"/>
                    <a:pt x="271262" y="373861"/>
                  </a:cubicBezTo>
                  <a:cubicBezTo>
                    <a:pt x="261737" y="379576"/>
                    <a:pt x="251260" y="380529"/>
                    <a:pt x="248402" y="375766"/>
                  </a:cubicBezTo>
                  <a:cubicBezTo>
                    <a:pt x="244592" y="368146"/>
                    <a:pt x="263642" y="364336"/>
                    <a:pt x="266500" y="365289"/>
                  </a:cubicBezTo>
                  <a:cubicBezTo>
                    <a:pt x="258880" y="370051"/>
                    <a:pt x="262690" y="369099"/>
                    <a:pt x="278882" y="363384"/>
                  </a:cubicBezTo>
                  <a:cubicBezTo>
                    <a:pt x="261737" y="357669"/>
                    <a:pt x="216970" y="370051"/>
                    <a:pt x="202682" y="371004"/>
                  </a:cubicBezTo>
                  <a:cubicBezTo>
                    <a:pt x="207445" y="357669"/>
                    <a:pt x="232210" y="386244"/>
                    <a:pt x="236972" y="375766"/>
                  </a:cubicBezTo>
                  <a:cubicBezTo>
                    <a:pt x="236020" y="368146"/>
                    <a:pt x="231257" y="365289"/>
                    <a:pt x="223637" y="367194"/>
                  </a:cubicBezTo>
                  <a:cubicBezTo>
                    <a:pt x="236020" y="371004"/>
                    <a:pt x="241735" y="365289"/>
                    <a:pt x="240782" y="350049"/>
                  </a:cubicBezTo>
                  <a:cubicBezTo>
                    <a:pt x="235067" y="351001"/>
                    <a:pt x="233162" y="353859"/>
                    <a:pt x="235067" y="359574"/>
                  </a:cubicBezTo>
                  <a:cubicBezTo>
                    <a:pt x="211255" y="378624"/>
                    <a:pt x="208397" y="359574"/>
                    <a:pt x="190299" y="372909"/>
                  </a:cubicBezTo>
                  <a:cubicBezTo>
                    <a:pt x="180774" y="370051"/>
                    <a:pt x="165535" y="360526"/>
                    <a:pt x="160772" y="342429"/>
                  </a:cubicBezTo>
                  <a:cubicBezTo>
                    <a:pt x="150295" y="332904"/>
                    <a:pt x="188395" y="384339"/>
                    <a:pt x="199824" y="354811"/>
                  </a:cubicBezTo>
                  <a:cubicBezTo>
                    <a:pt x="196967" y="325284"/>
                    <a:pt x="125530" y="341476"/>
                    <a:pt x="144580" y="345286"/>
                  </a:cubicBezTo>
                  <a:cubicBezTo>
                    <a:pt x="148390" y="343381"/>
                    <a:pt x="123624" y="339571"/>
                    <a:pt x="117910" y="335761"/>
                  </a:cubicBezTo>
                  <a:cubicBezTo>
                    <a:pt x="113147" y="334809"/>
                    <a:pt x="148390" y="330999"/>
                    <a:pt x="145532" y="331951"/>
                  </a:cubicBezTo>
                  <a:cubicBezTo>
                    <a:pt x="151247" y="303376"/>
                    <a:pt x="92192" y="306234"/>
                    <a:pt x="78857" y="310044"/>
                  </a:cubicBezTo>
                  <a:cubicBezTo>
                    <a:pt x="75047" y="322426"/>
                    <a:pt x="16945" y="231939"/>
                    <a:pt x="24565" y="230034"/>
                  </a:cubicBezTo>
                  <a:cubicBezTo>
                    <a:pt x="32185" y="253846"/>
                    <a:pt x="32185" y="236701"/>
                    <a:pt x="40757" y="258609"/>
                  </a:cubicBezTo>
                  <a:cubicBezTo>
                    <a:pt x="32185" y="262419"/>
                    <a:pt x="55997" y="245274"/>
                    <a:pt x="55045" y="250989"/>
                  </a:cubicBezTo>
                  <a:cubicBezTo>
                    <a:pt x="47424" y="250036"/>
                    <a:pt x="41710" y="246226"/>
                    <a:pt x="37899" y="239559"/>
                  </a:cubicBezTo>
                  <a:cubicBezTo>
                    <a:pt x="77905" y="241464"/>
                    <a:pt x="13135" y="220509"/>
                    <a:pt x="12182" y="234796"/>
                  </a:cubicBezTo>
                  <a:cubicBezTo>
                    <a:pt x="-9726" y="204316"/>
                    <a:pt x="47424" y="237654"/>
                    <a:pt x="38852" y="215746"/>
                  </a:cubicBezTo>
                  <a:cubicBezTo>
                    <a:pt x="28374" y="210031"/>
                    <a:pt x="26470" y="199554"/>
                    <a:pt x="13135" y="194791"/>
                  </a:cubicBezTo>
                  <a:cubicBezTo>
                    <a:pt x="5515" y="210031"/>
                    <a:pt x="7420" y="216699"/>
                    <a:pt x="20755" y="214794"/>
                  </a:cubicBezTo>
                  <a:cubicBezTo>
                    <a:pt x="15992" y="209079"/>
                    <a:pt x="16945" y="208126"/>
                    <a:pt x="21707" y="211936"/>
                  </a:cubicBezTo>
                  <a:cubicBezTo>
                    <a:pt x="17897" y="204316"/>
                    <a:pt x="23612" y="163359"/>
                    <a:pt x="16945" y="150976"/>
                  </a:cubicBezTo>
                  <a:cubicBezTo>
                    <a:pt x="18849" y="152881"/>
                    <a:pt x="19802" y="151929"/>
                    <a:pt x="20755" y="146214"/>
                  </a:cubicBezTo>
                  <a:cubicBezTo>
                    <a:pt x="29327" y="150024"/>
                    <a:pt x="46472" y="158596"/>
                    <a:pt x="40757" y="154786"/>
                  </a:cubicBezTo>
                  <a:cubicBezTo>
                    <a:pt x="37899" y="150024"/>
                    <a:pt x="71237" y="209079"/>
                    <a:pt x="72190" y="194791"/>
                  </a:cubicBezTo>
                  <a:cubicBezTo>
                    <a:pt x="68380" y="195744"/>
                    <a:pt x="72190" y="197649"/>
                    <a:pt x="82667" y="199554"/>
                  </a:cubicBezTo>
                  <a:cubicBezTo>
                    <a:pt x="79810" y="204316"/>
                    <a:pt x="50282" y="141451"/>
                    <a:pt x="62665" y="159549"/>
                  </a:cubicBezTo>
                  <a:cubicBezTo>
                    <a:pt x="75047" y="156691"/>
                    <a:pt x="53140" y="145261"/>
                    <a:pt x="54092" y="146214"/>
                  </a:cubicBezTo>
                  <a:cubicBezTo>
                    <a:pt x="55045" y="154786"/>
                    <a:pt x="55045" y="150976"/>
                    <a:pt x="53140" y="134784"/>
                  </a:cubicBezTo>
                  <a:cubicBezTo>
                    <a:pt x="75047" y="139546"/>
                    <a:pt x="51235" y="147166"/>
                    <a:pt x="67427" y="141451"/>
                  </a:cubicBezTo>
                  <a:cubicBezTo>
                    <a:pt x="97907" y="150024"/>
                    <a:pt x="96955" y="192886"/>
                    <a:pt x="103622" y="199554"/>
                  </a:cubicBezTo>
                  <a:cubicBezTo>
                    <a:pt x="110290" y="209079"/>
                    <a:pt x="133149" y="184314"/>
                    <a:pt x="141722" y="215746"/>
                  </a:cubicBezTo>
                  <a:cubicBezTo>
                    <a:pt x="136007" y="206221"/>
                    <a:pt x="130292" y="230986"/>
                    <a:pt x="130292" y="234796"/>
                  </a:cubicBezTo>
                  <a:cubicBezTo>
                    <a:pt x="130292" y="234796"/>
                    <a:pt x="167440" y="250989"/>
                    <a:pt x="178870" y="243369"/>
                  </a:cubicBezTo>
                  <a:cubicBezTo>
                    <a:pt x="176965" y="252894"/>
                    <a:pt x="172202" y="257656"/>
                    <a:pt x="162677" y="257656"/>
                  </a:cubicBezTo>
                  <a:cubicBezTo>
                    <a:pt x="166487" y="247179"/>
                    <a:pt x="164582" y="247179"/>
                    <a:pt x="157915" y="259561"/>
                  </a:cubicBezTo>
                  <a:cubicBezTo>
                    <a:pt x="188395" y="270039"/>
                    <a:pt x="280787" y="238606"/>
                    <a:pt x="282692" y="294804"/>
                  </a:cubicBezTo>
                  <a:cubicBezTo>
                    <a:pt x="284597" y="290041"/>
                    <a:pt x="287455" y="289089"/>
                    <a:pt x="291265" y="290994"/>
                  </a:cubicBezTo>
                  <a:cubicBezTo>
                    <a:pt x="281740" y="283374"/>
                    <a:pt x="296980" y="268134"/>
                    <a:pt x="306505" y="269086"/>
                  </a:cubicBezTo>
                  <a:cubicBezTo>
                    <a:pt x="307457" y="275754"/>
                    <a:pt x="305552" y="276706"/>
                    <a:pt x="299837" y="271944"/>
                  </a:cubicBezTo>
                  <a:cubicBezTo>
                    <a:pt x="300790" y="288136"/>
                    <a:pt x="302695" y="286231"/>
                    <a:pt x="312220" y="287184"/>
                  </a:cubicBezTo>
                  <a:cubicBezTo>
                    <a:pt x="310315" y="297661"/>
                    <a:pt x="303647" y="305281"/>
                    <a:pt x="294122" y="310996"/>
                  </a:cubicBezTo>
                  <a:cubicBezTo>
                    <a:pt x="305552" y="298614"/>
                    <a:pt x="311267" y="297661"/>
                    <a:pt x="312220" y="306234"/>
                  </a:cubicBezTo>
                  <a:cubicBezTo>
                    <a:pt x="315077" y="304329"/>
                    <a:pt x="333175" y="288136"/>
                    <a:pt x="335080" y="286231"/>
                  </a:cubicBezTo>
                  <a:cubicBezTo>
                    <a:pt x="327460" y="286231"/>
                    <a:pt x="319840" y="285279"/>
                    <a:pt x="312220" y="284326"/>
                  </a:cubicBezTo>
                  <a:cubicBezTo>
                    <a:pt x="328412" y="269086"/>
                    <a:pt x="387467" y="271944"/>
                    <a:pt x="398897" y="270991"/>
                  </a:cubicBezTo>
                  <a:cubicBezTo>
                    <a:pt x="412232" y="280516"/>
                    <a:pt x="401755" y="272896"/>
                    <a:pt x="395087" y="280516"/>
                  </a:cubicBezTo>
                  <a:cubicBezTo>
                    <a:pt x="400802" y="277659"/>
                    <a:pt x="452237" y="279564"/>
                    <a:pt x="452237" y="279564"/>
                  </a:cubicBezTo>
                  <a:cubicBezTo>
                    <a:pt x="438902" y="284326"/>
                    <a:pt x="467477" y="248131"/>
                    <a:pt x="464620" y="253846"/>
                  </a:cubicBezTo>
                  <a:cubicBezTo>
                    <a:pt x="463667" y="261466"/>
                    <a:pt x="464620" y="260514"/>
                    <a:pt x="468430" y="251941"/>
                  </a:cubicBezTo>
                  <a:cubicBezTo>
                    <a:pt x="471287" y="263371"/>
                    <a:pt x="467477" y="270039"/>
                    <a:pt x="457952" y="270991"/>
                  </a:cubicBezTo>
                  <a:cubicBezTo>
                    <a:pt x="464620" y="272896"/>
                    <a:pt x="465572" y="277659"/>
                    <a:pt x="459857" y="283374"/>
                  </a:cubicBezTo>
                  <a:cubicBezTo>
                    <a:pt x="473192" y="289089"/>
                    <a:pt x="479860" y="246226"/>
                    <a:pt x="483670" y="245274"/>
                  </a:cubicBezTo>
                  <a:cubicBezTo>
                    <a:pt x="477955" y="303376"/>
                    <a:pt x="499862" y="279564"/>
                    <a:pt x="510340" y="304329"/>
                  </a:cubicBezTo>
                  <a:cubicBezTo>
                    <a:pt x="502720" y="305281"/>
                    <a:pt x="501767" y="302424"/>
                    <a:pt x="509387" y="294804"/>
                  </a:cubicBezTo>
                  <a:cubicBezTo>
                    <a:pt x="448427" y="326236"/>
                    <a:pt x="520817" y="291946"/>
                    <a:pt x="500815" y="310044"/>
                  </a:cubicBezTo>
                  <a:cubicBezTo>
                    <a:pt x="523675" y="307186"/>
                    <a:pt x="552250" y="313854"/>
                    <a:pt x="561775" y="299566"/>
                  </a:cubicBezTo>
                  <a:close/>
                  <a:moveTo>
                    <a:pt x="816092" y="28104"/>
                  </a:moveTo>
                  <a:cubicBezTo>
                    <a:pt x="816092" y="29056"/>
                    <a:pt x="817045" y="29056"/>
                    <a:pt x="817997" y="30009"/>
                  </a:cubicBezTo>
                  <a:cubicBezTo>
                    <a:pt x="817045" y="30009"/>
                    <a:pt x="816092" y="30009"/>
                    <a:pt x="816092" y="28104"/>
                  </a:cubicBezTo>
                  <a:close/>
                  <a:moveTo>
                    <a:pt x="383657" y="334809"/>
                  </a:moveTo>
                  <a:cubicBezTo>
                    <a:pt x="409375" y="337666"/>
                    <a:pt x="437950" y="319569"/>
                    <a:pt x="438902" y="304329"/>
                  </a:cubicBezTo>
                  <a:cubicBezTo>
                    <a:pt x="420805" y="295756"/>
                    <a:pt x="371275" y="346239"/>
                    <a:pt x="383657" y="334809"/>
                  </a:cubicBezTo>
                  <a:close/>
                  <a:moveTo>
                    <a:pt x="377942" y="313854"/>
                  </a:moveTo>
                  <a:cubicBezTo>
                    <a:pt x="373180" y="312901"/>
                    <a:pt x="376037" y="323379"/>
                    <a:pt x="377942" y="313854"/>
                  </a:cubicBezTo>
                  <a:close/>
                  <a:moveTo>
                    <a:pt x="374132" y="320521"/>
                  </a:moveTo>
                  <a:cubicBezTo>
                    <a:pt x="375085" y="320521"/>
                    <a:pt x="375085" y="320521"/>
                    <a:pt x="375085" y="321474"/>
                  </a:cubicBezTo>
                  <a:lnTo>
                    <a:pt x="374132" y="320521"/>
                  </a:lnTo>
                  <a:close/>
                  <a:moveTo>
                    <a:pt x="491290" y="306234"/>
                  </a:moveTo>
                  <a:cubicBezTo>
                    <a:pt x="488432" y="307186"/>
                    <a:pt x="498910" y="304329"/>
                    <a:pt x="491290" y="306234"/>
                  </a:cubicBezTo>
                  <a:close/>
                  <a:moveTo>
                    <a:pt x="481765" y="301471"/>
                  </a:moveTo>
                  <a:cubicBezTo>
                    <a:pt x="483670" y="311949"/>
                    <a:pt x="483670" y="303376"/>
                    <a:pt x="481765" y="301471"/>
                  </a:cubicBezTo>
                  <a:close/>
                  <a:moveTo>
                    <a:pt x="452237" y="290041"/>
                  </a:moveTo>
                  <a:cubicBezTo>
                    <a:pt x="443665" y="329094"/>
                    <a:pt x="456047" y="283374"/>
                    <a:pt x="452237" y="290041"/>
                  </a:cubicBezTo>
                  <a:close/>
                  <a:moveTo>
                    <a:pt x="77905" y="215746"/>
                  </a:moveTo>
                  <a:cubicBezTo>
                    <a:pt x="65522" y="231939"/>
                    <a:pt x="118862" y="231939"/>
                    <a:pt x="77905" y="215746"/>
                  </a:cubicBezTo>
                  <a:close/>
                  <a:moveTo>
                    <a:pt x="121720" y="272896"/>
                  </a:moveTo>
                  <a:cubicBezTo>
                    <a:pt x="148390" y="273849"/>
                    <a:pt x="158867" y="285279"/>
                    <a:pt x="156010" y="259561"/>
                  </a:cubicBezTo>
                  <a:cubicBezTo>
                    <a:pt x="154105" y="265276"/>
                    <a:pt x="156010" y="266229"/>
                    <a:pt x="161724" y="261466"/>
                  </a:cubicBezTo>
                  <a:cubicBezTo>
                    <a:pt x="162677" y="254799"/>
                    <a:pt x="131245" y="255751"/>
                    <a:pt x="135055" y="268134"/>
                  </a:cubicBezTo>
                  <a:cubicBezTo>
                    <a:pt x="114099" y="270991"/>
                    <a:pt x="123624" y="235749"/>
                    <a:pt x="119815" y="229081"/>
                  </a:cubicBezTo>
                  <a:cubicBezTo>
                    <a:pt x="101717" y="229081"/>
                    <a:pt x="120767" y="240511"/>
                    <a:pt x="96002" y="244321"/>
                  </a:cubicBezTo>
                  <a:cubicBezTo>
                    <a:pt x="106480" y="255751"/>
                    <a:pt x="107432" y="264324"/>
                    <a:pt x="121720" y="272896"/>
                  </a:cubicBezTo>
                  <a:close/>
                  <a:moveTo>
                    <a:pt x="296980" y="333856"/>
                  </a:moveTo>
                  <a:cubicBezTo>
                    <a:pt x="287455" y="284326"/>
                    <a:pt x="270310" y="329094"/>
                    <a:pt x="253165" y="309091"/>
                  </a:cubicBezTo>
                  <a:cubicBezTo>
                    <a:pt x="271262" y="297661"/>
                    <a:pt x="264595" y="297661"/>
                    <a:pt x="253165" y="294804"/>
                  </a:cubicBezTo>
                  <a:cubicBezTo>
                    <a:pt x="268405" y="275754"/>
                    <a:pt x="256974" y="305281"/>
                    <a:pt x="275072" y="299566"/>
                  </a:cubicBezTo>
                  <a:cubicBezTo>
                    <a:pt x="275072" y="296709"/>
                    <a:pt x="265547" y="266229"/>
                    <a:pt x="267452" y="269086"/>
                  </a:cubicBezTo>
                  <a:cubicBezTo>
                    <a:pt x="267452" y="269086"/>
                    <a:pt x="249355" y="273849"/>
                    <a:pt x="249355" y="273849"/>
                  </a:cubicBezTo>
                  <a:cubicBezTo>
                    <a:pt x="249355" y="274801"/>
                    <a:pt x="265547" y="277659"/>
                    <a:pt x="261737" y="286231"/>
                  </a:cubicBezTo>
                  <a:cubicBezTo>
                    <a:pt x="240782" y="290041"/>
                    <a:pt x="217922" y="290994"/>
                    <a:pt x="206492" y="294804"/>
                  </a:cubicBezTo>
                  <a:cubicBezTo>
                    <a:pt x="220780" y="279564"/>
                    <a:pt x="208397" y="293851"/>
                    <a:pt x="210302" y="283374"/>
                  </a:cubicBezTo>
                  <a:cubicBezTo>
                    <a:pt x="223637" y="293851"/>
                    <a:pt x="158867" y="291946"/>
                    <a:pt x="156010" y="292899"/>
                  </a:cubicBezTo>
                  <a:cubicBezTo>
                    <a:pt x="200777" y="324331"/>
                    <a:pt x="184585" y="303376"/>
                    <a:pt x="221732" y="306234"/>
                  </a:cubicBezTo>
                  <a:cubicBezTo>
                    <a:pt x="221732" y="305281"/>
                    <a:pt x="216970" y="326236"/>
                    <a:pt x="218874" y="326236"/>
                  </a:cubicBezTo>
                  <a:cubicBezTo>
                    <a:pt x="228399" y="307186"/>
                    <a:pt x="267452" y="335761"/>
                    <a:pt x="252212" y="335761"/>
                  </a:cubicBezTo>
                  <a:cubicBezTo>
                    <a:pt x="251260" y="333856"/>
                    <a:pt x="288407" y="334809"/>
                    <a:pt x="296980" y="333856"/>
                  </a:cubicBezTo>
                  <a:close/>
                  <a:moveTo>
                    <a:pt x="319840" y="329094"/>
                  </a:moveTo>
                  <a:cubicBezTo>
                    <a:pt x="345557" y="324331"/>
                    <a:pt x="338890" y="302424"/>
                    <a:pt x="367465" y="319569"/>
                  </a:cubicBezTo>
                  <a:cubicBezTo>
                    <a:pt x="364607" y="315759"/>
                    <a:pt x="370322" y="310044"/>
                    <a:pt x="373180" y="310044"/>
                  </a:cubicBezTo>
                  <a:cubicBezTo>
                    <a:pt x="367465" y="305281"/>
                    <a:pt x="368417" y="303376"/>
                    <a:pt x="375085" y="302424"/>
                  </a:cubicBezTo>
                  <a:cubicBezTo>
                    <a:pt x="344605" y="293851"/>
                    <a:pt x="317935" y="303376"/>
                    <a:pt x="319840" y="329094"/>
                  </a:cubicBezTo>
                  <a:close/>
                  <a:moveTo>
                    <a:pt x="475097" y="361479"/>
                  </a:moveTo>
                  <a:cubicBezTo>
                    <a:pt x="476050" y="361479"/>
                    <a:pt x="475097" y="361479"/>
                    <a:pt x="475097" y="361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id="{0A5D3892-EFFE-4C91-836C-F821417162FD}"/>
                </a:ext>
              </a:extLst>
            </p:cNvPr>
            <p:cNvSpPr/>
            <p:nvPr/>
          </p:nvSpPr>
          <p:spPr>
            <a:xfrm>
              <a:off x="6914674" y="1098557"/>
              <a:ext cx="19050" cy="19050"/>
            </a:xfrm>
            <a:custGeom>
              <a:avLst/>
              <a:gdLst>
                <a:gd name="connsiteX0" fmla="*/ 13811 w 19050"/>
                <a:gd name="connsiteY0" fmla="*/ 11105 h 19050"/>
                <a:gd name="connsiteX1" fmla="*/ 7144 w 19050"/>
                <a:gd name="connsiteY1" fmla="*/ 7295 h 19050"/>
                <a:gd name="connsiteX2" fmla="*/ 13811 w 19050"/>
                <a:gd name="connsiteY2" fmla="*/ 111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811" y="11105"/>
                  </a:moveTo>
                  <a:cubicBezTo>
                    <a:pt x="11906" y="10153"/>
                    <a:pt x="10954" y="6343"/>
                    <a:pt x="7144" y="7295"/>
                  </a:cubicBezTo>
                  <a:cubicBezTo>
                    <a:pt x="10954" y="7295"/>
                    <a:pt x="9049" y="14915"/>
                    <a:pt x="13811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id="{DE89CAEA-728F-4AC7-845D-EE218989977A}"/>
                </a:ext>
              </a:extLst>
            </p:cNvPr>
            <p:cNvSpPr/>
            <p:nvPr/>
          </p:nvSpPr>
          <p:spPr>
            <a:xfrm>
              <a:off x="6921341" y="1097481"/>
              <a:ext cx="9525" cy="9525"/>
            </a:xfrm>
            <a:custGeom>
              <a:avLst/>
              <a:gdLst>
                <a:gd name="connsiteX0" fmla="*/ 10001 w 9525"/>
                <a:gd name="connsiteY0" fmla="*/ 7419 h 9525"/>
                <a:gd name="connsiteX1" fmla="*/ 10001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01" y="7419"/>
                  </a:moveTo>
                  <a:cubicBezTo>
                    <a:pt x="6191" y="6466"/>
                    <a:pt x="6191" y="8371"/>
                    <a:pt x="10001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id="{8894CCB2-54E9-4AFF-A9F1-7E782E6E93E0}"/>
                </a:ext>
              </a:extLst>
            </p:cNvPr>
            <p:cNvSpPr/>
            <p:nvPr/>
          </p:nvSpPr>
          <p:spPr>
            <a:xfrm>
              <a:off x="6949665" y="1084672"/>
              <a:ext cx="19050" cy="9525"/>
            </a:xfrm>
            <a:custGeom>
              <a:avLst/>
              <a:gdLst>
                <a:gd name="connsiteX0" fmla="*/ 10253 w 19050"/>
                <a:gd name="connsiteY0" fmla="*/ 9750 h 9525"/>
                <a:gd name="connsiteX1" fmla="*/ 10253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253" y="9750"/>
                  </a:moveTo>
                  <a:cubicBezTo>
                    <a:pt x="-1177" y="4988"/>
                    <a:pt x="23588" y="7845"/>
                    <a:pt x="10253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:a16="http://schemas.microsoft.com/office/drawing/2014/main" id="{07361FF8-A345-4334-B678-4A703F4E1B27}"/>
                </a:ext>
              </a:extLst>
            </p:cNvPr>
            <p:cNvSpPr/>
            <p:nvPr/>
          </p:nvSpPr>
          <p:spPr>
            <a:xfrm>
              <a:off x="6962500" y="1085044"/>
              <a:ext cx="9525" cy="9525"/>
            </a:xfrm>
            <a:custGeom>
              <a:avLst/>
              <a:gdLst>
                <a:gd name="connsiteX0" fmla="*/ 10752 w 9525"/>
                <a:gd name="connsiteY0" fmla="*/ 10330 h 9525"/>
                <a:gd name="connsiteX1" fmla="*/ 10752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10330"/>
                  </a:moveTo>
                  <a:cubicBezTo>
                    <a:pt x="3132" y="3663"/>
                    <a:pt x="9800" y="9378"/>
                    <a:pt x="10752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id="{6E5CEBFE-4A0A-4041-9D5C-E499BE2BA3E3}"/>
                </a:ext>
              </a:extLst>
            </p:cNvPr>
            <p:cNvSpPr/>
            <p:nvPr/>
          </p:nvSpPr>
          <p:spPr>
            <a:xfrm>
              <a:off x="6912830" y="1201578"/>
              <a:ext cx="9525" cy="9525"/>
            </a:xfrm>
            <a:custGeom>
              <a:avLst/>
              <a:gdLst>
                <a:gd name="connsiteX0" fmla="*/ 8035 w 9525"/>
                <a:gd name="connsiteY0" fmla="*/ 7144 h 9525"/>
                <a:gd name="connsiteX1" fmla="*/ 11845 w 9525"/>
                <a:gd name="connsiteY1" fmla="*/ 10954 h 9525"/>
                <a:gd name="connsiteX2" fmla="*/ 80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35" y="7144"/>
                  </a:moveTo>
                  <a:cubicBezTo>
                    <a:pt x="5177" y="9049"/>
                    <a:pt x="9940" y="10001"/>
                    <a:pt x="11845" y="10954"/>
                  </a:cubicBezTo>
                  <a:cubicBezTo>
                    <a:pt x="11845" y="10001"/>
                    <a:pt x="10892" y="8096"/>
                    <a:pt x="80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id="{9B89ECCD-3AE5-493F-834B-C2A23C312BF6}"/>
                </a:ext>
              </a:extLst>
            </p:cNvPr>
            <p:cNvSpPr/>
            <p:nvPr/>
          </p:nvSpPr>
          <p:spPr>
            <a:xfrm>
              <a:off x="7722394" y="1087632"/>
              <a:ext cx="19050" cy="38100"/>
            </a:xfrm>
            <a:custGeom>
              <a:avLst/>
              <a:gdLst>
                <a:gd name="connsiteX0" fmla="*/ 7144 w 19050"/>
                <a:gd name="connsiteY0" fmla="*/ 38222 h 38100"/>
                <a:gd name="connsiteX1" fmla="*/ 7144 w 19050"/>
                <a:gd name="connsiteY1" fmla="*/ 3822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7144" y="38222"/>
                  </a:moveTo>
                  <a:cubicBezTo>
                    <a:pt x="11906" y="26792"/>
                    <a:pt x="33814" y="-25595"/>
                    <a:pt x="7144" y="382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9" name="Freeform: Shape 938">
              <a:extLst>
                <a:ext uri="{FF2B5EF4-FFF2-40B4-BE49-F238E27FC236}">
                  <a16:creationId xmlns:a16="http://schemas.microsoft.com/office/drawing/2014/main" id="{541902A5-5424-4817-A0A0-EFACBF3B5A2A}"/>
                </a:ext>
              </a:extLst>
            </p:cNvPr>
            <p:cNvSpPr/>
            <p:nvPr/>
          </p:nvSpPr>
          <p:spPr>
            <a:xfrm>
              <a:off x="6992884" y="1258305"/>
              <a:ext cx="28575" cy="9525"/>
            </a:xfrm>
            <a:custGeom>
              <a:avLst/>
              <a:gdLst>
                <a:gd name="connsiteX0" fmla="*/ 30850 w 28575"/>
                <a:gd name="connsiteY0" fmla="*/ 11377 h 9525"/>
                <a:gd name="connsiteX1" fmla="*/ 30850 w 28575"/>
                <a:gd name="connsiteY1" fmla="*/ 113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30850" y="11377"/>
                  </a:moveTo>
                  <a:cubicBezTo>
                    <a:pt x="-22490" y="1852"/>
                    <a:pt x="30850" y="11377"/>
                    <a:pt x="30850" y="113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id="{B375632A-CEC0-4C1B-823A-D5CEC986E0B7}"/>
                </a:ext>
              </a:extLst>
            </p:cNvPr>
            <p:cNvSpPr/>
            <p:nvPr/>
          </p:nvSpPr>
          <p:spPr>
            <a:xfrm>
              <a:off x="7001351" y="1275513"/>
              <a:ext cx="19050" cy="19050"/>
            </a:xfrm>
            <a:custGeom>
              <a:avLst/>
              <a:gdLst>
                <a:gd name="connsiteX0" fmla="*/ 7144 w 19050"/>
                <a:gd name="connsiteY0" fmla="*/ 16077 h 19050"/>
                <a:gd name="connsiteX1" fmla="*/ 7144 w 19050"/>
                <a:gd name="connsiteY1" fmla="*/ 160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077"/>
                  </a:moveTo>
                  <a:cubicBezTo>
                    <a:pt x="10001" y="4647"/>
                    <a:pt x="17621" y="3695"/>
                    <a:pt x="7144" y="160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id="{60AE167A-C89A-48CE-BDC2-B87194A73214}"/>
                </a:ext>
              </a:extLst>
            </p:cNvPr>
            <p:cNvSpPr/>
            <p:nvPr/>
          </p:nvSpPr>
          <p:spPr>
            <a:xfrm>
              <a:off x="7026116" y="117679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8096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id="{02395CBD-A331-4E69-A499-8EFEBD9BF19D}"/>
                </a:ext>
              </a:extLst>
            </p:cNvPr>
            <p:cNvSpPr/>
            <p:nvPr/>
          </p:nvSpPr>
          <p:spPr>
            <a:xfrm>
              <a:off x="7042309" y="129682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7144"/>
                    <a:pt x="9049" y="1857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id="{EFA29290-BC85-47F0-90D2-D132636678E6}"/>
                </a:ext>
              </a:extLst>
            </p:cNvPr>
            <p:cNvSpPr/>
            <p:nvPr/>
          </p:nvSpPr>
          <p:spPr>
            <a:xfrm>
              <a:off x="7039451" y="12977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id="{D7D646F7-3754-405C-87B8-7F3B4A526BFE}"/>
                </a:ext>
              </a:extLst>
            </p:cNvPr>
            <p:cNvSpPr/>
            <p:nvPr/>
          </p:nvSpPr>
          <p:spPr>
            <a:xfrm>
              <a:off x="7032623" y="1167268"/>
              <a:ext cx="9525" cy="9525"/>
            </a:xfrm>
            <a:custGeom>
              <a:avLst/>
              <a:gdLst>
                <a:gd name="connsiteX0" fmla="*/ 10162 w 9525"/>
                <a:gd name="connsiteY0" fmla="*/ 9069 h 9525"/>
                <a:gd name="connsiteX1" fmla="*/ 10162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9069"/>
                  </a:moveTo>
                  <a:cubicBezTo>
                    <a:pt x="8257" y="8117"/>
                    <a:pt x="4447" y="5259"/>
                    <a:pt x="10162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id="{D5EDC369-71A4-4578-9D5C-DAE6D6C2730E}"/>
                </a:ext>
              </a:extLst>
            </p:cNvPr>
            <p:cNvSpPr/>
            <p:nvPr/>
          </p:nvSpPr>
          <p:spPr>
            <a:xfrm>
              <a:off x="7035641" y="1211103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714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7144"/>
                  </a:lnTo>
                  <a:cubicBezTo>
                    <a:pt x="8096" y="7144"/>
                    <a:pt x="10001" y="1190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id="{9AAB1B6D-65F2-4078-9870-34CF83ADD7E7}"/>
                </a:ext>
              </a:extLst>
            </p:cNvPr>
            <p:cNvSpPr/>
            <p:nvPr/>
          </p:nvSpPr>
          <p:spPr>
            <a:xfrm>
              <a:off x="7067074" y="1306988"/>
              <a:ext cx="19050" cy="9525"/>
            </a:xfrm>
            <a:custGeom>
              <a:avLst/>
              <a:gdLst>
                <a:gd name="connsiteX0" fmla="*/ 7144 w 19050"/>
                <a:gd name="connsiteY0" fmla="*/ 8414 h 9525"/>
                <a:gd name="connsiteX1" fmla="*/ 7144 w 19050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414"/>
                  </a:moveTo>
                  <a:cubicBezTo>
                    <a:pt x="19526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id="{45225558-FA69-4977-8D82-0A94B9A82176}"/>
                </a:ext>
              </a:extLst>
            </p:cNvPr>
            <p:cNvSpPr/>
            <p:nvPr/>
          </p:nvSpPr>
          <p:spPr>
            <a:xfrm>
              <a:off x="7066121" y="1200439"/>
              <a:ext cx="9525" cy="19050"/>
            </a:xfrm>
            <a:custGeom>
              <a:avLst/>
              <a:gdLst>
                <a:gd name="connsiteX0" fmla="*/ 7144 w 9525"/>
                <a:gd name="connsiteY0" fmla="*/ 12093 h 19050"/>
                <a:gd name="connsiteX1" fmla="*/ 10954 w 9525"/>
                <a:gd name="connsiteY1" fmla="*/ 7331 h 19050"/>
                <a:gd name="connsiteX2" fmla="*/ 7144 w 9525"/>
                <a:gd name="connsiteY2" fmla="*/ 120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093"/>
                  </a:moveTo>
                  <a:cubicBezTo>
                    <a:pt x="7144" y="7331"/>
                    <a:pt x="12859" y="13046"/>
                    <a:pt x="10954" y="7331"/>
                  </a:cubicBezTo>
                  <a:cubicBezTo>
                    <a:pt x="7144" y="6378"/>
                    <a:pt x="8096" y="9236"/>
                    <a:pt x="7144" y="120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id="{1014E445-186D-4121-8997-4637169BAF56}"/>
                </a:ext>
              </a:extLst>
            </p:cNvPr>
            <p:cNvSpPr/>
            <p:nvPr/>
          </p:nvSpPr>
          <p:spPr>
            <a:xfrm>
              <a:off x="7095649" y="12494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id="{34ABB8F2-9F38-422D-84FE-1990EAF861B3}"/>
                </a:ext>
              </a:extLst>
            </p:cNvPr>
            <p:cNvSpPr/>
            <p:nvPr/>
          </p:nvSpPr>
          <p:spPr>
            <a:xfrm>
              <a:off x="7091839" y="1248056"/>
              <a:ext cx="9525" cy="9525"/>
            </a:xfrm>
            <a:custGeom>
              <a:avLst/>
              <a:gdLst>
                <a:gd name="connsiteX0" fmla="*/ 10954 w 9525"/>
                <a:gd name="connsiteY0" fmla="*/ 9243 h 9525"/>
                <a:gd name="connsiteX1" fmla="*/ 7144 w 9525"/>
                <a:gd name="connsiteY1" fmla="*/ 7338 h 9525"/>
                <a:gd name="connsiteX2" fmla="*/ 10954 w 9525"/>
                <a:gd name="connsiteY2" fmla="*/ 9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243"/>
                  </a:moveTo>
                  <a:cubicBezTo>
                    <a:pt x="9049" y="9243"/>
                    <a:pt x="8096" y="6386"/>
                    <a:pt x="7144" y="7338"/>
                  </a:cubicBezTo>
                  <a:cubicBezTo>
                    <a:pt x="8096" y="10196"/>
                    <a:pt x="9049" y="9243"/>
                    <a:pt x="10954" y="9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id="{CF178884-7DF2-4CB0-AA03-6245609AC3D8}"/>
                </a:ext>
              </a:extLst>
            </p:cNvPr>
            <p:cNvSpPr/>
            <p:nvPr/>
          </p:nvSpPr>
          <p:spPr>
            <a:xfrm>
              <a:off x="7109513" y="1253013"/>
              <a:ext cx="9525" cy="9525"/>
            </a:xfrm>
            <a:custGeom>
              <a:avLst/>
              <a:gdLst>
                <a:gd name="connsiteX0" fmla="*/ 11377 w 9525"/>
                <a:gd name="connsiteY0" fmla="*/ 7144 h 9525"/>
                <a:gd name="connsiteX1" fmla="*/ 1137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377" y="7144"/>
                  </a:moveTo>
                  <a:cubicBezTo>
                    <a:pt x="1852" y="10954"/>
                    <a:pt x="11377" y="10001"/>
                    <a:pt x="113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id="{B4BB1FAA-547D-48E6-B54B-FA62B0A1EF48}"/>
                </a:ext>
              </a:extLst>
            </p:cNvPr>
            <p:cNvSpPr/>
            <p:nvPr/>
          </p:nvSpPr>
          <p:spPr>
            <a:xfrm>
              <a:off x="7160478" y="1342112"/>
              <a:ext cx="19050" cy="9525"/>
            </a:xfrm>
            <a:custGeom>
              <a:avLst/>
              <a:gdLst>
                <a:gd name="connsiteX0" fmla="*/ 20420 w 19050"/>
                <a:gd name="connsiteY0" fmla="*/ 9485 h 9525"/>
                <a:gd name="connsiteX1" fmla="*/ 20420 w 19050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420" y="9485"/>
                  </a:moveTo>
                  <a:cubicBezTo>
                    <a:pt x="5179" y="3770"/>
                    <a:pt x="417" y="10437"/>
                    <a:pt x="20420" y="9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id="{F76048CC-FE67-46FF-B77C-98534BC63D07}"/>
                </a:ext>
              </a:extLst>
            </p:cNvPr>
            <p:cNvSpPr/>
            <p:nvPr/>
          </p:nvSpPr>
          <p:spPr>
            <a:xfrm>
              <a:off x="7155656" y="134350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3" name="Freeform: Shape 952">
              <a:extLst>
                <a:ext uri="{FF2B5EF4-FFF2-40B4-BE49-F238E27FC236}">
                  <a16:creationId xmlns:a16="http://schemas.microsoft.com/office/drawing/2014/main" id="{331F9C5D-71D1-41B8-A044-3802777DC885}"/>
                </a:ext>
              </a:extLst>
            </p:cNvPr>
            <p:cNvSpPr/>
            <p:nvPr/>
          </p:nvSpPr>
          <p:spPr>
            <a:xfrm>
              <a:off x="7104221" y="1203668"/>
              <a:ext cx="9525" cy="19050"/>
            </a:xfrm>
            <a:custGeom>
              <a:avLst/>
              <a:gdLst>
                <a:gd name="connsiteX0" fmla="*/ 7144 w 9525"/>
                <a:gd name="connsiteY0" fmla="*/ 12674 h 19050"/>
                <a:gd name="connsiteX1" fmla="*/ 7144 w 9525"/>
                <a:gd name="connsiteY1" fmla="*/ 126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674"/>
                  </a:moveTo>
                  <a:cubicBezTo>
                    <a:pt x="16669" y="1244"/>
                    <a:pt x="9049" y="10769"/>
                    <a:pt x="7144" y="1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4" name="Freeform: Shape 953">
              <a:extLst>
                <a:ext uri="{FF2B5EF4-FFF2-40B4-BE49-F238E27FC236}">
                  <a16:creationId xmlns:a16="http://schemas.microsoft.com/office/drawing/2014/main" id="{49733937-7AD5-48D2-9647-C8783D0987B2}"/>
                </a:ext>
              </a:extLst>
            </p:cNvPr>
            <p:cNvSpPr/>
            <p:nvPr/>
          </p:nvSpPr>
          <p:spPr>
            <a:xfrm>
              <a:off x="7178409" y="1345406"/>
              <a:ext cx="9525" cy="9525"/>
            </a:xfrm>
            <a:custGeom>
              <a:avLst/>
              <a:gdLst>
                <a:gd name="connsiteX0" fmla="*/ 11061 w 9525"/>
                <a:gd name="connsiteY0" fmla="*/ 9049 h 9525"/>
                <a:gd name="connsiteX1" fmla="*/ 7251 w 9525"/>
                <a:gd name="connsiteY1" fmla="*/ 7144 h 9525"/>
                <a:gd name="connsiteX2" fmla="*/ 1106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1061" y="9049"/>
                  </a:moveTo>
                  <a:cubicBezTo>
                    <a:pt x="10109" y="9049"/>
                    <a:pt x="8204" y="9049"/>
                    <a:pt x="7251" y="7144"/>
                  </a:cubicBezTo>
                  <a:cubicBezTo>
                    <a:pt x="6299" y="10954"/>
                    <a:pt x="12014" y="10001"/>
                    <a:pt x="1106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5" name="Freeform: Shape 954">
              <a:extLst>
                <a:ext uri="{FF2B5EF4-FFF2-40B4-BE49-F238E27FC236}">
                  <a16:creationId xmlns:a16="http://schemas.microsoft.com/office/drawing/2014/main" id="{0C7F0D23-28B5-4324-A306-9695BF8D60E1}"/>
                </a:ext>
              </a:extLst>
            </p:cNvPr>
            <p:cNvSpPr/>
            <p:nvPr/>
          </p:nvSpPr>
          <p:spPr>
            <a:xfrm>
              <a:off x="7162324" y="1270158"/>
              <a:ext cx="19050" cy="9525"/>
            </a:xfrm>
            <a:custGeom>
              <a:avLst/>
              <a:gdLst>
                <a:gd name="connsiteX0" fmla="*/ 12859 w 19050"/>
                <a:gd name="connsiteY0" fmla="*/ 10001 h 9525"/>
                <a:gd name="connsiteX1" fmla="*/ 7144 w 19050"/>
                <a:gd name="connsiteY1" fmla="*/ 7144 h 9525"/>
                <a:gd name="connsiteX2" fmla="*/ 12859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001"/>
                  </a:moveTo>
                  <a:cubicBezTo>
                    <a:pt x="12859" y="8096"/>
                    <a:pt x="9049" y="9049"/>
                    <a:pt x="7144" y="7144"/>
                  </a:cubicBezTo>
                  <a:cubicBezTo>
                    <a:pt x="10001" y="8096"/>
                    <a:pt x="10954" y="14764"/>
                    <a:pt x="1285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6" name="Freeform: Shape 955">
              <a:extLst>
                <a:ext uri="{FF2B5EF4-FFF2-40B4-BE49-F238E27FC236}">
                  <a16:creationId xmlns:a16="http://schemas.microsoft.com/office/drawing/2014/main" id="{563671DA-D0BD-4A4A-B549-68A706EBC5C7}"/>
                </a:ext>
              </a:extLst>
            </p:cNvPr>
            <p:cNvSpPr/>
            <p:nvPr/>
          </p:nvSpPr>
          <p:spPr>
            <a:xfrm>
              <a:off x="7196959" y="1328261"/>
              <a:ext cx="9525" cy="19050"/>
            </a:xfrm>
            <a:custGeom>
              <a:avLst/>
              <a:gdLst>
                <a:gd name="connsiteX0" fmla="*/ 10609 w 9525"/>
                <a:gd name="connsiteY0" fmla="*/ 12859 h 19050"/>
                <a:gd name="connsiteX1" fmla="*/ 8704 w 9525"/>
                <a:gd name="connsiteY1" fmla="*/ 7144 h 19050"/>
                <a:gd name="connsiteX2" fmla="*/ 1060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609" y="12859"/>
                  </a:moveTo>
                  <a:cubicBezTo>
                    <a:pt x="9656" y="12859"/>
                    <a:pt x="7751" y="10001"/>
                    <a:pt x="8704" y="7144"/>
                  </a:cubicBezTo>
                  <a:cubicBezTo>
                    <a:pt x="7751" y="8096"/>
                    <a:pt x="4894" y="14764"/>
                    <a:pt x="1060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id="{95EA1931-C03C-4BCB-AED3-87EE8A6C5748}"/>
                </a:ext>
              </a:extLst>
            </p:cNvPr>
            <p:cNvSpPr/>
            <p:nvPr/>
          </p:nvSpPr>
          <p:spPr>
            <a:xfrm>
              <a:off x="7173218" y="1274497"/>
              <a:ext cx="19050" cy="9525"/>
            </a:xfrm>
            <a:custGeom>
              <a:avLst/>
              <a:gdLst>
                <a:gd name="connsiteX0" fmla="*/ 12442 w 19050"/>
                <a:gd name="connsiteY0" fmla="*/ 7567 h 9525"/>
                <a:gd name="connsiteX1" fmla="*/ 12442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442" y="7567"/>
                  </a:moveTo>
                  <a:cubicBezTo>
                    <a:pt x="11489" y="7567"/>
                    <a:pt x="1012" y="6615"/>
                    <a:pt x="1244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id="{4E3C38E0-8A87-4403-9396-509AB8FADBA5}"/>
                </a:ext>
              </a:extLst>
            </p:cNvPr>
            <p:cNvSpPr/>
            <p:nvPr/>
          </p:nvSpPr>
          <p:spPr>
            <a:xfrm>
              <a:off x="7168086" y="1218415"/>
              <a:ext cx="9525" cy="19050"/>
            </a:xfrm>
            <a:custGeom>
              <a:avLst/>
              <a:gdLst>
                <a:gd name="connsiteX0" fmla="*/ 10906 w 9525"/>
                <a:gd name="connsiteY0" fmla="*/ 7452 h 19050"/>
                <a:gd name="connsiteX1" fmla="*/ 10906 w 9525"/>
                <a:gd name="connsiteY1" fmla="*/ 74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06" y="7452"/>
                  </a:moveTo>
                  <a:cubicBezTo>
                    <a:pt x="15669" y="3642"/>
                    <a:pt x="429" y="36979"/>
                    <a:pt x="10906" y="74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id="{9200FEF2-4E9B-405F-925B-6ADF106B0C7A}"/>
                </a:ext>
              </a:extLst>
            </p:cNvPr>
            <p:cNvSpPr/>
            <p:nvPr/>
          </p:nvSpPr>
          <p:spPr>
            <a:xfrm>
              <a:off x="7175659" y="1228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id="{E029420E-13A0-4D43-8177-3FEDF1D36B08}"/>
                </a:ext>
              </a:extLst>
            </p:cNvPr>
            <p:cNvSpPr/>
            <p:nvPr/>
          </p:nvSpPr>
          <p:spPr>
            <a:xfrm>
              <a:off x="7228999" y="126063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id="{22750FAF-8350-42BB-BCE8-0B23FD81FAFD}"/>
                </a:ext>
              </a:extLst>
            </p:cNvPr>
            <p:cNvSpPr/>
            <p:nvPr/>
          </p:nvSpPr>
          <p:spPr>
            <a:xfrm>
              <a:off x="7197409" y="1227167"/>
              <a:ext cx="9525" cy="9525"/>
            </a:xfrm>
            <a:custGeom>
              <a:avLst/>
              <a:gdLst>
                <a:gd name="connsiteX0" fmla="*/ 7301 w 9525"/>
                <a:gd name="connsiteY0" fmla="*/ 7273 h 9525"/>
                <a:gd name="connsiteX1" fmla="*/ 7301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273"/>
                  </a:moveTo>
                  <a:cubicBezTo>
                    <a:pt x="6348" y="6320"/>
                    <a:pt x="10158" y="11083"/>
                    <a:pt x="7301" y="72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id="{88B5FF44-AB75-454C-B3E3-8032D5997B65}"/>
                </a:ext>
              </a:extLst>
            </p:cNvPr>
            <p:cNvSpPr/>
            <p:nvPr/>
          </p:nvSpPr>
          <p:spPr>
            <a:xfrm>
              <a:off x="7297975" y="133873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3811"/>
                    <a:pt x="7700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:a16="http://schemas.microsoft.com/office/drawing/2014/main" id="{B0ADB9D2-BEE9-4011-ABEE-33A3E0D71270}"/>
                </a:ext>
              </a:extLst>
            </p:cNvPr>
            <p:cNvSpPr/>
            <p:nvPr/>
          </p:nvSpPr>
          <p:spPr>
            <a:xfrm>
              <a:off x="7300674" y="1342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id="{4962BE17-930C-4460-91F2-3DB9E6AE670C}"/>
                </a:ext>
              </a:extLst>
            </p:cNvPr>
            <p:cNvSpPr/>
            <p:nvPr/>
          </p:nvSpPr>
          <p:spPr>
            <a:xfrm>
              <a:off x="7212806" y="1262865"/>
              <a:ext cx="19050" cy="9525"/>
            </a:xfrm>
            <a:custGeom>
              <a:avLst/>
              <a:gdLst>
                <a:gd name="connsiteX0" fmla="*/ 12859 w 19050"/>
                <a:gd name="connsiteY0" fmla="*/ 7769 h 9525"/>
                <a:gd name="connsiteX1" fmla="*/ 7144 w 19050"/>
                <a:gd name="connsiteY1" fmla="*/ 8722 h 9525"/>
                <a:gd name="connsiteX2" fmla="*/ 12859 w 19050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769"/>
                  </a:moveTo>
                  <a:cubicBezTo>
                    <a:pt x="10954" y="6817"/>
                    <a:pt x="9049" y="6817"/>
                    <a:pt x="7144" y="8722"/>
                  </a:cubicBezTo>
                  <a:cubicBezTo>
                    <a:pt x="8096" y="9674"/>
                    <a:pt x="13811" y="10627"/>
                    <a:pt x="12859" y="7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id="{F914C8CD-3A08-4766-A309-08F638C1C515}"/>
                </a:ext>
              </a:extLst>
            </p:cNvPr>
            <p:cNvSpPr/>
            <p:nvPr/>
          </p:nvSpPr>
          <p:spPr>
            <a:xfrm>
              <a:off x="7315465" y="1328261"/>
              <a:ext cx="19050" cy="9525"/>
            </a:xfrm>
            <a:custGeom>
              <a:avLst/>
              <a:gdLst>
                <a:gd name="connsiteX0" fmla="*/ 13070 w 19050"/>
                <a:gd name="connsiteY0" fmla="*/ 7144 h 9525"/>
                <a:gd name="connsiteX1" fmla="*/ 13070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144"/>
                  </a:moveTo>
                  <a:cubicBezTo>
                    <a:pt x="-265" y="11906"/>
                    <a:pt x="13070" y="7144"/>
                    <a:pt x="1307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:a16="http://schemas.microsoft.com/office/drawing/2014/main" id="{0067B596-7ADA-47D2-A2B9-94449040AF7C}"/>
                </a:ext>
              </a:extLst>
            </p:cNvPr>
            <p:cNvSpPr/>
            <p:nvPr/>
          </p:nvSpPr>
          <p:spPr>
            <a:xfrm>
              <a:off x="7345204" y="1336394"/>
              <a:ext cx="19050" cy="9525"/>
            </a:xfrm>
            <a:custGeom>
              <a:avLst/>
              <a:gdLst>
                <a:gd name="connsiteX0" fmla="*/ 7144 w 19050"/>
                <a:gd name="connsiteY0" fmla="*/ 9488 h 9525"/>
                <a:gd name="connsiteX1" fmla="*/ 7144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488"/>
                  </a:moveTo>
                  <a:cubicBezTo>
                    <a:pt x="9049" y="8536"/>
                    <a:pt x="1762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:a16="http://schemas.microsoft.com/office/drawing/2014/main" id="{8CC08D87-6865-4145-99C0-EA47F91A4458}"/>
                </a:ext>
              </a:extLst>
            </p:cNvPr>
            <p:cNvSpPr/>
            <p:nvPr/>
          </p:nvSpPr>
          <p:spPr>
            <a:xfrm>
              <a:off x="7274279" y="1220628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7144"/>
                    <a:pt x="4726" y="2333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8" name="Freeform: Shape 967">
              <a:extLst>
                <a:ext uri="{FF2B5EF4-FFF2-40B4-BE49-F238E27FC236}">
                  <a16:creationId xmlns:a16="http://schemas.microsoft.com/office/drawing/2014/main" id="{94E0B572-7E1F-4007-803B-11524E96CD8B}"/>
                </a:ext>
              </a:extLst>
            </p:cNvPr>
            <p:cNvSpPr/>
            <p:nvPr/>
          </p:nvSpPr>
          <p:spPr>
            <a:xfrm>
              <a:off x="7529036" y="1231106"/>
              <a:ext cx="123825" cy="95250"/>
            </a:xfrm>
            <a:custGeom>
              <a:avLst/>
              <a:gdLst>
                <a:gd name="connsiteX0" fmla="*/ 34766 w 123825"/>
                <a:gd name="connsiteY0" fmla="*/ 67151 h 95250"/>
                <a:gd name="connsiteX1" fmla="*/ 26194 w 123825"/>
                <a:gd name="connsiteY1" fmla="*/ 57626 h 95250"/>
                <a:gd name="connsiteX2" fmla="*/ 7144 w 123825"/>
                <a:gd name="connsiteY2" fmla="*/ 90964 h 95250"/>
                <a:gd name="connsiteX3" fmla="*/ 9049 w 123825"/>
                <a:gd name="connsiteY3" fmla="*/ 92869 h 95250"/>
                <a:gd name="connsiteX4" fmla="*/ 121444 w 123825"/>
                <a:gd name="connsiteY4" fmla="*/ 16669 h 95250"/>
                <a:gd name="connsiteX5" fmla="*/ 101441 w 123825"/>
                <a:gd name="connsiteY5" fmla="*/ 7144 h 95250"/>
                <a:gd name="connsiteX6" fmla="*/ 34766 w 123825"/>
                <a:gd name="connsiteY6" fmla="*/ 67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0">
                  <a:moveTo>
                    <a:pt x="34766" y="67151"/>
                  </a:moveTo>
                  <a:cubicBezTo>
                    <a:pt x="34766" y="59531"/>
                    <a:pt x="12859" y="89059"/>
                    <a:pt x="26194" y="57626"/>
                  </a:cubicBezTo>
                  <a:cubicBezTo>
                    <a:pt x="11906" y="62389"/>
                    <a:pt x="10001" y="77629"/>
                    <a:pt x="7144" y="90964"/>
                  </a:cubicBezTo>
                  <a:cubicBezTo>
                    <a:pt x="8096" y="90011"/>
                    <a:pt x="9049" y="90964"/>
                    <a:pt x="9049" y="92869"/>
                  </a:cubicBezTo>
                  <a:cubicBezTo>
                    <a:pt x="39529" y="65246"/>
                    <a:pt x="78581" y="55721"/>
                    <a:pt x="121444" y="16669"/>
                  </a:cubicBezTo>
                  <a:cubicBezTo>
                    <a:pt x="103346" y="27146"/>
                    <a:pt x="106204" y="13811"/>
                    <a:pt x="101441" y="7144"/>
                  </a:cubicBezTo>
                  <a:cubicBezTo>
                    <a:pt x="79534" y="12859"/>
                    <a:pt x="30956" y="63341"/>
                    <a:pt x="34766" y="67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id="{0649E32B-8C23-4FC4-A246-160FD9A9CD24}"/>
                </a:ext>
              </a:extLst>
            </p:cNvPr>
            <p:cNvSpPr/>
            <p:nvPr/>
          </p:nvSpPr>
          <p:spPr>
            <a:xfrm>
              <a:off x="7529989" y="12930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0" name="Freeform: Shape 969">
              <a:extLst>
                <a:ext uri="{FF2B5EF4-FFF2-40B4-BE49-F238E27FC236}">
                  <a16:creationId xmlns:a16="http://schemas.microsoft.com/office/drawing/2014/main" id="{02A6347E-F9E7-49BA-AA65-EC51ECA02BBE}"/>
                </a:ext>
              </a:extLst>
            </p:cNvPr>
            <p:cNvSpPr/>
            <p:nvPr/>
          </p:nvSpPr>
          <p:spPr>
            <a:xfrm>
              <a:off x="7644289" y="123586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95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10954"/>
                  </a:lnTo>
                  <a:cubicBezTo>
                    <a:pt x="8096" y="10001"/>
                    <a:pt x="9049" y="9049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1" name="Freeform: Shape 970">
              <a:extLst>
                <a:ext uri="{FF2B5EF4-FFF2-40B4-BE49-F238E27FC236}">
                  <a16:creationId xmlns:a16="http://schemas.microsoft.com/office/drawing/2014/main" id="{47FB0A4E-7409-4B5C-B21C-87C9D88EC906}"/>
                </a:ext>
              </a:extLst>
            </p:cNvPr>
            <p:cNvSpPr/>
            <p:nvPr/>
          </p:nvSpPr>
          <p:spPr>
            <a:xfrm>
              <a:off x="7513796" y="131397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8096" y="8096"/>
                    <a:pt x="2524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2" name="Freeform: Shape 971">
              <a:extLst>
                <a:ext uri="{FF2B5EF4-FFF2-40B4-BE49-F238E27FC236}">
                  <a16:creationId xmlns:a16="http://schemas.microsoft.com/office/drawing/2014/main" id="{6C3E75B0-EBD1-4270-B0E3-4AEEF86CA0CF}"/>
                </a:ext>
              </a:extLst>
            </p:cNvPr>
            <p:cNvSpPr/>
            <p:nvPr/>
          </p:nvSpPr>
          <p:spPr>
            <a:xfrm>
              <a:off x="7525065" y="1314079"/>
              <a:ext cx="9525" cy="9525"/>
            </a:xfrm>
            <a:custGeom>
              <a:avLst/>
              <a:gdLst>
                <a:gd name="connsiteX0" fmla="*/ 10162 w 9525"/>
                <a:gd name="connsiteY0" fmla="*/ 11800 h 9525"/>
                <a:gd name="connsiteX1" fmla="*/ 10162 w 9525"/>
                <a:gd name="connsiteY1" fmla="*/ 1180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11800"/>
                  </a:moveTo>
                  <a:cubicBezTo>
                    <a:pt x="8257" y="1323"/>
                    <a:pt x="4447" y="11800"/>
                    <a:pt x="10162" y="118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id="{F25D5865-803F-4587-A926-DB11C1ACDD45}"/>
                </a:ext>
              </a:extLst>
            </p:cNvPr>
            <p:cNvSpPr/>
            <p:nvPr/>
          </p:nvSpPr>
          <p:spPr>
            <a:xfrm>
              <a:off x="7485221" y="121405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9049" y="8956"/>
                    <a:pt x="13811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:a16="http://schemas.microsoft.com/office/drawing/2014/main" id="{A296B573-E0D1-496E-B259-12246FF9C410}"/>
                </a:ext>
              </a:extLst>
            </p:cNvPr>
            <p:cNvSpPr/>
            <p:nvPr/>
          </p:nvSpPr>
          <p:spPr>
            <a:xfrm>
              <a:off x="7505224" y="1215340"/>
              <a:ext cx="19050" cy="9525"/>
            </a:xfrm>
            <a:custGeom>
              <a:avLst/>
              <a:gdLst>
                <a:gd name="connsiteX0" fmla="*/ 12859 w 19050"/>
                <a:gd name="connsiteY0" fmla="*/ 7670 h 9525"/>
                <a:gd name="connsiteX1" fmla="*/ 7144 w 19050"/>
                <a:gd name="connsiteY1" fmla="*/ 10527 h 9525"/>
                <a:gd name="connsiteX2" fmla="*/ 12859 w 19050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670"/>
                  </a:moveTo>
                  <a:cubicBezTo>
                    <a:pt x="10001" y="5765"/>
                    <a:pt x="8096" y="9575"/>
                    <a:pt x="7144" y="10527"/>
                  </a:cubicBezTo>
                  <a:cubicBezTo>
                    <a:pt x="10954" y="8622"/>
                    <a:pt x="10001" y="10527"/>
                    <a:pt x="12859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id="{A9F99402-077E-4C28-A968-F5A078ED9C6F}"/>
                </a:ext>
              </a:extLst>
            </p:cNvPr>
            <p:cNvSpPr/>
            <p:nvPr/>
          </p:nvSpPr>
          <p:spPr>
            <a:xfrm>
              <a:off x="7491889" y="1184066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10001" y="6558"/>
                    <a:pt x="10001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id="{4D41D84C-FE2B-465D-BC68-B421F952330F}"/>
                </a:ext>
              </a:extLst>
            </p:cNvPr>
            <p:cNvSpPr/>
            <p:nvPr/>
          </p:nvSpPr>
          <p:spPr>
            <a:xfrm>
              <a:off x="7658576" y="11920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id="{60C31FF8-0443-4BE1-9538-9E9DCEA42D27}"/>
                </a:ext>
              </a:extLst>
            </p:cNvPr>
            <p:cNvSpPr/>
            <p:nvPr/>
          </p:nvSpPr>
          <p:spPr>
            <a:xfrm>
              <a:off x="7632859" y="1174908"/>
              <a:ext cx="57150" cy="66675"/>
            </a:xfrm>
            <a:custGeom>
              <a:avLst/>
              <a:gdLst>
                <a:gd name="connsiteX0" fmla="*/ 7144 w 57150"/>
                <a:gd name="connsiteY0" fmla="*/ 59531 h 66675"/>
                <a:gd name="connsiteX1" fmla="*/ 52864 w 57150"/>
                <a:gd name="connsiteY1" fmla="*/ 7144 h 66675"/>
                <a:gd name="connsiteX2" fmla="*/ 39529 w 57150"/>
                <a:gd name="connsiteY2" fmla="*/ 23336 h 66675"/>
                <a:gd name="connsiteX3" fmla="*/ 30956 w 57150"/>
                <a:gd name="connsiteY3" fmla="*/ 46196 h 66675"/>
                <a:gd name="connsiteX4" fmla="*/ 33814 w 57150"/>
                <a:gd name="connsiteY4" fmla="*/ 26194 h 66675"/>
                <a:gd name="connsiteX5" fmla="*/ 7144 w 57150"/>
                <a:gd name="connsiteY5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66675">
                  <a:moveTo>
                    <a:pt x="7144" y="59531"/>
                  </a:moveTo>
                  <a:cubicBezTo>
                    <a:pt x="9049" y="58579"/>
                    <a:pt x="60484" y="55721"/>
                    <a:pt x="52864" y="7144"/>
                  </a:cubicBezTo>
                  <a:cubicBezTo>
                    <a:pt x="51911" y="23336"/>
                    <a:pt x="47149" y="29051"/>
                    <a:pt x="39529" y="23336"/>
                  </a:cubicBezTo>
                  <a:cubicBezTo>
                    <a:pt x="41434" y="25241"/>
                    <a:pt x="57626" y="50006"/>
                    <a:pt x="30956" y="46196"/>
                  </a:cubicBezTo>
                  <a:cubicBezTo>
                    <a:pt x="40481" y="37624"/>
                    <a:pt x="41434" y="30956"/>
                    <a:pt x="33814" y="26194"/>
                  </a:cubicBezTo>
                  <a:cubicBezTo>
                    <a:pt x="24289" y="37624"/>
                    <a:pt x="15716" y="49054"/>
                    <a:pt x="7144" y="59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:a16="http://schemas.microsoft.com/office/drawing/2014/main" id="{3C156A89-1436-4494-B0E5-3B3B0BB6D7FD}"/>
                </a:ext>
              </a:extLst>
            </p:cNvPr>
            <p:cNvSpPr/>
            <p:nvPr/>
          </p:nvSpPr>
          <p:spPr>
            <a:xfrm>
              <a:off x="7715726" y="11173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:a16="http://schemas.microsoft.com/office/drawing/2014/main" id="{1CF6A66B-FFE6-4F75-80B8-012DA5C49822}"/>
                </a:ext>
              </a:extLst>
            </p:cNvPr>
            <p:cNvSpPr/>
            <p:nvPr/>
          </p:nvSpPr>
          <p:spPr>
            <a:xfrm>
              <a:off x="7712869" y="112061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7621" y="10954"/>
                    <a:pt x="1190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:a16="http://schemas.microsoft.com/office/drawing/2014/main" id="{CD9DCCCE-6D21-431F-AD47-92F322CAAB4C}"/>
                </a:ext>
              </a:extLst>
            </p:cNvPr>
            <p:cNvSpPr/>
            <p:nvPr/>
          </p:nvSpPr>
          <p:spPr>
            <a:xfrm>
              <a:off x="7707467" y="1127410"/>
              <a:ext cx="19050" cy="19050"/>
            </a:xfrm>
            <a:custGeom>
              <a:avLst/>
              <a:gdLst>
                <a:gd name="connsiteX0" fmla="*/ 15403 w 19050"/>
                <a:gd name="connsiteY0" fmla="*/ 18447 h 19050"/>
                <a:gd name="connsiteX1" fmla="*/ 15403 w 19050"/>
                <a:gd name="connsiteY1" fmla="*/ 184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403" y="18447"/>
                  </a:moveTo>
                  <a:cubicBezTo>
                    <a:pt x="16355" y="13685"/>
                    <a:pt x="-3647" y="-4413"/>
                    <a:pt x="15403" y="18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id="{39E9DBA4-E8AB-45E8-B933-AB0CBF1A0220}"/>
                </a:ext>
              </a:extLst>
            </p:cNvPr>
            <p:cNvSpPr/>
            <p:nvPr/>
          </p:nvSpPr>
          <p:spPr>
            <a:xfrm>
              <a:off x="7687402" y="1167684"/>
              <a:ext cx="9525" cy="9525"/>
            </a:xfrm>
            <a:custGeom>
              <a:avLst/>
              <a:gdLst>
                <a:gd name="connsiteX0" fmla="*/ 9750 w 9525"/>
                <a:gd name="connsiteY0" fmla="*/ 8653 h 9525"/>
                <a:gd name="connsiteX1" fmla="*/ 975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8653"/>
                  </a:moveTo>
                  <a:cubicBezTo>
                    <a:pt x="7845" y="7700"/>
                    <a:pt x="4988" y="5795"/>
                    <a:pt x="975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id="{E30F6AB8-29C2-4407-8509-7D2EB1ED5DA2}"/>
                </a:ext>
              </a:extLst>
            </p:cNvPr>
            <p:cNvSpPr/>
            <p:nvPr/>
          </p:nvSpPr>
          <p:spPr>
            <a:xfrm>
              <a:off x="7689056" y="1162889"/>
              <a:ext cx="9525" cy="9525"/>
            </a:xfrm>
            <a:custGeom>
              <a:avLst/>
              <a:gdLst>
                <a:gd name="connsiteX0" fmla="*/ 7144 w 9525"/>
                <a:gd name="connsiteY0" fmla="*/ 11543 h 9525"/>
                <a:gd name="connsiteX1" fmla="*/ 7144 w 9525"/>
                <a:gd name="connsiteY1" fmla="*/ 115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43"/>
                  </a:moveTo>
                  <a:cubicBezTo>
                    <a:pt x="7144" y="7733"/>
                    <a:pt x="8096" y="3923"/>
                    <a:pt x="7144" y="11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:a16="http://schemas.microsoft.com/office/drawing/2014/main" id="{6481E052-8869-49DA-B1A8-57148E271F4D}"/>
                </a:ext>
              </a:extLst>
            </p:cNvPr>
            <p:cNvSpPr/>
            <p:nvPr/>
          </p:nvSpPr>
          <p:spPr>
            <a:xfrm>
              <a:off x="7698581" y="11539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1095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8096" y="10001"/>
                    <a:pt x="10001" y="9049"/>
                    <a:pt x="10954" y="7144"/>
                  </a:cubicBezTo>
                  <a:lnTo>
                    <a:pt x="7144" y="109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4" name="Freeform: Shape 983">
              <a:extLst>
                <a:ext uri="{FF2B5EF4-FFF2-40B4-BE49-F238E27FC236}">
                  <a16:creationId xmlns:a16="http://schemas.microsoft.com/office/drawing/2014/main" id="{3160EF07-1346-4794-9140-CF3BBF6BD866}"/>
                </a:ext>
              </a:extLst>
            </p:cNvPr>
            <p:cNvSpPr/>
            <p:nvPr/>
          </p:nvSpPr>
          <p:spPr>
            <a:xfrm>
              <a:off x="7695724" y="115712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1571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5" name="Freeform: Shape 984">
              <a:extLst>
                <a:ext uri="{FF2B5EF4-FFF2-40B4-BE49-F238E27FC236}">
                  <a16:creationId xmlns:a16="http://schemas.microsoft.com/office/drawing/2014/main" id="{CBE15B09-85C2-483D-BC50-511BD82FAC66}"/>
                </a:ext>
              </a:extLst>
            </p:cNvPr>
            <p:cNvSpPr/>
            <p:nvPr/>
          </p:nvSpPr>
          <p:spPr>
            <a:xfrm>
              <a:off x="7691914" y="1162823"/>
              <a:ext cx="19050" cy="9525"/>
            </a:xfrm>
            <a:custGeom>
              <a:avLst/>
              <a:gdLst>
                <a:gd name="connsiteX0" fmla="*/ 7144 w 19050"/>
                <a:gd name="connsiteY0" fmla="*/ 8751 h 9525"/>
                <a:gd name="connsiteX1" fmla="*/ 7144 w 19050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751"/>
                  </a:moveTo>
                  <a:cubicBezTo>
                    <a:pt x="12859" y="11609"/>
                    <a:pt x="21431" y="3989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6" name="Freeform: Shape 985">
              <a:extLst>
                <a:ext uri="{FF2B5EF4-FFF2-40B4-BE49-F238E27FC236}">
                  <a16:creationId xmlns:a16="http://schemas.microsoft.com/office/drawing/2014/main" id="{6764434A-A273-4D9A-AB17-A31E8518EBCE}"/>
                </a:ext>
              </a:extLst>
            </p:cNvPr>
            <p:cNvSpPr/>
            <p:nvPr/>
          </p:nvSpPr>
          <p:spPr>
            <a:xfrm>
              <a:off x="7517606" y="1176886"/>
              <a:ext cx="9525" cy="9525"/>
            </a:xfrm>
            <a:custGeom>
              <a:avLst/>
              <a:gdLst>
                <a:gd name="connsiteX0" fmla="*/ 7144 w 9525"/>
                <a:gd name="connsiteY0" fmla="*/ 11833 h 9525"/>
                <a:gd name="connsiteX1" fmla="*/ 71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833"/>
                  </a:moveTo>
                  <a:cubicBezTo>
                    <a:pt x="9049" y="2308"/>
                    <a:pt x="7144" y="9928"/>
                    <a:pt x="71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7" name="Freeform: Shape 986">
              <a:extLst>
                <a:ext uri="{FF2B5EF4-FFF2-40B4-BE49-F238E27FC236}">
                  <a16:creationId xmlns:a16="http://schemas.microsoft.com/office/drawing/2014/main" id="{8BB19824-C096-40E7-9344-81C458A661C9}"/>
                </a:ext>
              </a:extLst>
            </p:cNvPr>
            <p:cNvSpPr/>
            <p:nvPr/>
          </p:nvSpPr>
          <p:spPr>
            <a:xfrm>
              <a:off x="7534751" y="117109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8" name="Freeform: Shape 987">
              <a:extLst>
                <a:ext uri="{FF2B5EF4-FFF2-40B4-BE49-F238E27FC236}">
                  <a16:creationId xmlns:a16="http://schemas.microsoft.com/office/drawing/2014/main" id="{49D31495-AF79-4278-A6D8-21ED62C10928}"/>
                </a:ext>
              </a:extLst>
            </p:cNvPr>
            <p:cNvSpPr/>
            <p:nvPr/>
          </p:nvSpPr>
          <p:spPr>
            <a:xfrm>
              <a:off x="7529036" y="1143476"/>
              <a:ext cx="19050" cy="38100"/>
            </a:xfrm>
            <a:custGeom>
              <a:avLst/>
              <a:gdLst>
                <a:gd name="connsiteX0" fmla="*/ 7144 w 19050"/>
                <a:gd name="connsiteY0" fmla="*/ 7144 h 38100"/>
                <a:gd name="connsiteX1" fmla="*/ 13811 w 19050"/>
                <a:gd name="connsiteY1" fmla="*/ 34766 h 38100"/>
                <a:gd name="connsiteX2" fmla="*/ 7144 w 19050"/>
                <a:gd name="connsiteY2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7144"/>
                  </a:moveTo>
                  <a:cubicBezTo>
                    <a:pt x="13811" y="9049"/>
                    <a:pt x="13811" y="23336"/>
                    <a:pt x="13811" y="34766"/>
                  </a:cubicBezTo>
                  <a:cubicBezTo>
                    <a:pt x="25241" y="10954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9" name="Freeform: Shape 988">
              <a:extLst>
                <a:ext uri="{FF2B5EF4-FFF2-40B4-BE49-F238E27FC236}">
                  <a16:creationId xmlns:a16="http://schemas.microsoft.com/office/drawing/2014/main" id="{78AE40B7-BB50-4CD1-B133-C2BE04709FC0}"/>
                </a:ext>
              </a:extLst>
            </p:cNvPr>
            <p:cNvSpPr/>
            <p:nvPr/>
          </p:nvSpPr>
          <p:spPr>
            <a:xfrm>
              <a:off x="7516654" y="11387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9049" y="1190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id="{8EE9DE69-03FD-45DD-93D8-DB933FC1C334}"/>
                </a:ext>
              </a:extLst>
            </p:cNvPr>
            <p:cNvSpPr/>
            <p:nvPr/>
          </p:nvSpPr>
          <p:spPr>
            <a:xfrm>
              <a:off x="7593057" y="1163019"/>
              <a:ext cx="9525" cy="9525"/>
            </a:xfrm>
            <a:custGeom>
              <a:avLst/>
              <a:gdLst>
                <a:gd name="connsiteX0" fmla="*/ 10751 w 9525"/>
                <a:gd name="connsiteY0" fmla="*/ 11413 h 9525"/>
                <a:gd name="connsiteX1" fmla="*/ 10751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1" y="11413"/>
                  </a:moveTo>
                  <a:cubicBezTo>
                    <a:pt x="5036" y="2841"/>
                    <a:pt x="6941" y="9508"/>
                    <a:pt x="10751" y="114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:a16="http://schemas.microsoft.com/office/drawing/2014/main" id="{9CC23C66-1382-4663-AE0F-C6E71B35F895}"/>
                </a:ext>
              </a:extLst>
            </p:cNvPr>
            <p:cNvSpPr/>
            <p:nvPr/>
          </p:nvSpPr>
          <p:spPr>
            <a:xfrm>
              <a:off x="7590949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id="{8AAA6F7F-8F73-49A0-8BB3-7E41F6AEE6AA}"/>
                </a:ext>
              </a:extLst>
            </p:cNvPr>
            <p:cNvSpPr/>
            <p:nvPr/>
          </p:nvSpPr>
          <p:spPr>
            <a:xfrm>
              <a:off x="7596902" y="116824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:a16="http://schemas.microsoft.com/office/drawing/2014/main" id="{736DDA6F-D3A3-400F-9167-135B7991EE41}"/>
                </a:ext>
              </a:extLst>
            </p:cNvPr>
            <p:cNvSpPr/>
            <p:nvPr/>
          </p:nvSpPr>
          <p:spPr>
            <a:xfrm>
              <a:off x="7710011" y="114347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10001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1906"/>
                    <a:pt x="10001" y="8096"/>
                    <a:pt x="10001" y="7144"/>
                  </a:cubicBezTo>
                  <a:cubicBezTo>
                    <a:pt x="8096" y="7144"/>
                    <a:pt x="7144" y="8096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4" name="Freeform: Shape 993">
              <a:extLst>
                <a:ext uri="{FF2B5EF4-FFF2-40B4-BE49-F238E27FC236}">
                  <a16:creationId xmlns:a16="http://schemas.microsoft.com/office/drawing/2014/main" id="{FEF13EFA-A214-4226-9408-358878BEEF29}"/>
                </a:ext>
              </a:extLst>
            </p:cNvPr>
            <p:cNvSpPr/>
            <p:nvPr/>
          </p:nvSpPr>
          <p:spPr>
            <a:xfrm>
              <a:off x="7750969" y="1052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10001" y="7144"/>
                  </a:ln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:a16="http://schemas.microsoft.com/office/drawing/2014/main" id="{8D24D5C3-CAB3-417D-AA77-A357DC6994FA}"/>
                </a:ext>
              </a:extLst>
            </p:cNvPr>
            <p:cNvSpPr/>
            <p:nvPr/>
          </p:nvSpPr>
          <p:spPr>
            <a:xfrm>
              <a:off x="7700486" y="96059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id="{F4B3DC50-03B6-4A40-9302-56558D3B4F45}"/>
                </a:ext>
              </a:extLst>
            </p:cNvPr>
            <p:cNvSpPr/>
            <p:nvPr/>
          </p:nvSpPr>
          <p:spPr>
            <a:xfrm>
              <a:off x="7696676" y="954246"/>
              <a:ext cx="9525" cy="19050"/>
            </a:xfrm>
            <a:custGeom>
              <a:avLst/>
              <a:gdLst>
                <a:gd name="connsiteX0" fmla="*/ 10954 w 9525"/>
                <a:gd name="connsiteY0" fmla="*/ 13494 h 19050"/>
                <a:gd name="connsiteX1" fmla="*/ 10954 w 9525"/>
                <a:gd name="connsiteY1" fmla="*/ 1349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54" y="13494"/>
                  </a:moveTo>
                  <a:cubicBezTo>
                    <a:pt x="2381" y="-794"/>
                    <a:pt x="10954" y="13494"/>
                    <a:pt x="10954" y="13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id="{072C33C2-30C6-44EC-8907-1C015430F702}"/>
                </a:ext>
              </a:extLst>
            </p:cNvPr>
            <p:cNvSpPr/>
            <p:nvPr/>
          </p:nvSpPr>
          <p:spPr>
            <a:xfrm>
              <a:off x="7580573" y="1056872"/>
              <a:ext cx="19050" cy="19050"/>
            </a:xfrm>
            <a:custGeom>
              <a:avLst/>
              <a:gdLst>
                <a:gd name="connsiteX0" fmla="*/ 8947 w 19050"/>
                <a:gd name="connsiteY0" fmla="*/ 17547 h 19050"/>
                <a:gd name="connsiteX1" fmla="*/ 8947 w 19050"/>
                <a:gd name="connsiteY1" fmla="*/ 175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8947" y="17547"/>
                  </a:moveTo>
                  <a:cubicBezTo>
                    <a:pt x="26092" y="-4360"/>
                    <a:pt x="375" y="14690"/>
                    <a:pt x="8947" y="17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id="{3B020B52-72A6-4B4C-9EA9-154C8C3AB46E}"/>
                </a:ext>
              </a:extLst>
            </p:cNvPr>
            <p:cNvSpPr/>
            <p:nvPr/>
          </p:nvSpPr>
          <p:spPr>
            <a:xfrm>
              <a:off x="7566636" y="1053048"/>
              <a:ext cx="28575" cy="28575"/>
            </a:xfrm>
            <a:custGeom>
              <a:avLst/>
              <a:gdLst>
                <a:gd name="connsiteX0" fmla="*/ 12407 w 28575"/>
                <a:gd name="connsiteY0" fmla="*/ 10894 h 28575"/>
                <a:gd name="connsiteX1" fmla="*/ 22884 w 28575"/>
                <a:gd name="connsiteY1" fmla="*/ 28039 h 28575"/>
                <a:gd name="connsiteX2" fmla="*/ 12407 w 28575"/>
                <a:gd name="connsiteY2" fmla="*/ 108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12407" y="10894"/>
                  </a:moveTo>
                  <a:cubicBezTo>
                    <a:pt x="20979" y="31849"/>
                    <a:pt x="7644" y="16609"/>
                    <a:pt x="22884" y="28039"/>
                  </a:cubicBezTo>
                  <a:cubicBezTo>
                    <a:pt x="25742" y="13752"/>
                    <a:pt x="-4738" y="417"/>
                    <a:pt x="12407" y="10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id="{77C7D88B-00B5-48A5-AF60-E1208E1586BB}"/>
                </a:ext>
              </a:extLst>
            </p:cNvPr>
            <p:cNvSpPr/>
            <p:nvPr/>
          </p:nvSpPr>
          <p:spPr>
            <a:xfrm>
              <a:off x="7581424" y="10672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id="{792160CA-F1F3-479E-BB18-9593C32C7921}"/>
                </a:ext>
              </a:extLst>
            </p:cNvPr>
            <p:cNvSpPr/>
            <p:nvPr/>
          </p:nvSpPr>
          <p:spPr>
            <a:xfrm>
              <a:off x="7230917" y="1195848"/>
              <a:ext cx="19050" cy="9525"/>
            </a:xfrm>
            <a:custGeom>
              <a:avLst/>
              <a:gdLst>
                <a:gd name="connsiteX0" fmla="*/ 9988 w 19050"/>
                <a:gd name="connsiteY0" fmla="*/ 9064 h 9525"/>
                <a:gd name="connsiteX1" fmla="*/ 9988 w 19050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988" y="9064"/>
                  </a:moveTo>
                  <a:cubicBezTo>
                    <a:pt x="30943" y="4302"/>
                    <a:pt x="-2394" y="10017"/>
                    <a:pt x="9988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id="{0F60EE31-72AE-4824-9A06-766FC75B2FD1}"/>
                </a:ext>
              </a:extLst>
            </p:cNvPr>
            <p:cNvSpPr/>
            <p:nvPr/>
          </p:nvSpPr>
          <p:spPr>
            <a:xfrm>
              <a:off x="7031831" y="11653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9049" y="8096"/>
                    <a:pt x="9049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id="{8A7F9ED2-F306-48DF-B6EA-0656841FDD42}"/>
                </a:ext>
              </a:extLst>
            </p:cNvPr>
            <p:cNvSpPr/>
            <p:nvPr/>
          </p:nvSpPr>
          <p:spPr>
            <a:xfrm>
              <a:off x="7225189" y="1207293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8096" y="10954"/>
                    <a:pt x="9049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id="{041F3CEC-9986-4770-88AD-A1DC344F3A3D}"/>
                </a:ext>
              </a:extLst>
            </p:cNvPr>
            <p:cNvSpPr/>
            <p:nvPr/>
          </p:nvSpPr>
          <p:spPr>
            <a:xfrm>
              <a:off x="7239159" y="1125669"/>
              <a:ext cx="9525" cy="9525"/>
            </a:xfrm>
            <a:custGeom>
              <a:avLst/>
              <a:gdLst>
                <a:gd name="connsiteX0" fmla="*/ 8414 w 9525"/>
                <a:gd name="connsiteY0" fmla="*/ 7805 h 9525"/>
                <a:gd name="connsiteX1" fmla="*/ 841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805"/>
                  </a:moveTo>
                  <a:cubicBezTo>
                    <a:pt x="8414" y="4948"/>
                    <a:pt x="5556" y="12568"/>
                    <a:pt x="841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id="{DF969692-E2C2-4190-B26B-418BB2E3C920}"/>
                </a:ext>
              </a:extLst>
            </p:cNvPr>
            <p:cNvSpPr/>
            <p:nvPr/>
          </p:nvSpPr>
          <p:spPr>
            <a:xfrm>
              <a:off x="7179469" y="1226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id="{F1143975-A658-4464-A27E-CF103BD7E31F}"/>
                </a:ext>
              </a:extLst>
            </p:cNvPr>
            <p:cNvSpPr/>
            <p:nvPr/>
          </p:nvSpPr>
          <p:spPr>
            <a:xfrm>
              <a:off x="7255541" y="1094898"/>
              <a:ext cx="19050" cy="19050"/>
            </a:xfrm>
            <a:custGeom>
              <a:avLst/>
              <a:gdLst>
                <a:gd name="connsiteX0" fmla="*/ 13939 w 19050"/>
                <a:gd name="connsiteY0" fmla="*/ 7144 h 19050"/>
                <a:gd name="connsiteX1" fmla="*/ 13939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39" y="7144"/>
                  </a:moveTo>
                  <a:cubicBezTo>
                    <a:pt x="12034" y="10001"/>
                    <a:pt x="-349" y="37624"/>
                    <a:pt x="139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id="{5CCEF2B0-5F0E-4E34-962C-299074A0BA26}"/>
                </a:ext>
              </a:extLst>
            </p:cNvPr>
            <p:cNvSpPr/>
            <p:nvPr/>
          </p:nvSpPr>
          <p:spPr>
            <a:xfrm>
              <a:off x="709755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id="{581FE8DD-02A0-4BD9-B4EE-F9F5C2CB0B1A}"/>
                </a:ext>
              </a:extLst>
            </p:cNvPr>
            <p:cNvSpPr/>
            <p:nvPr/>
          </p:nvSpPr>
          <p:spPr>
            <a:xfrm>
              <a:off x="7097554" y="113395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9049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8" name="Freeform: Shape 1007">
              <a:extLst>
                <a:ext uri="{FF2B5EF4-FFF2-40B4-BE49-F238E27FC236}">
                  <a16:creationId xmlns:a16="http://schemas.microsoft.com/office/drawing/2014/main" id="{746A776F-A929-4322-94B5-6D0DDD0B4023}"/>
                </a:ext>
              </a:extLst>
            </p:cNvPr>
            <p:cNvSpPr/>
            <p:nvPr/>
          </p:nvSpPr>
          <p:spPr>
            <a:xfrm>
              <a:off x="7227623" y="12034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857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9" name="Freeform: Shape 1008">
              <a:extLst>
                <a:ext uri="{FF2B5EF4-FFF2-40B4-BE49-F238E27FC236}">
                  <a16:creationId xmlns:a16="http://schemas.microsoft.com/office/drawing/2014/main" id="{4B02E723-3962-4CC7-920B-6E72826D8504}"/>
                </a:ext>
              </a:extLst>
            </p:cNvPr>
            <p:cNvSpPr/>
            <p:nvPr/>
          </p:nvSpPr>
          <p:spPr>
            <a:xfrm>
              <a:off x="7231856" y="1182763"/>
              <a:ext cx="9525" cy="9525"/>
            </a:xfrm>
            <a:custGeom>
              <a:avLst/>
              <a:gdLst>
                <a:gd name="connsiteX0" fmla="*/ 7144 w 9525"/>
                <a:gd name="connsiteY0" fmla="*/ 11671 h 9525"/>
                <a:gd name="connsiteX1" fmla="*/ 7144 w 9525"/>
                <a:gd name="connsiteY1" fmla="*/ 1167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671"/>
                  </a:moveTo>
                  <a:cubicBezTo>
                    <a:pt x="10954" y="8814"/>
                    <a:pt x="13811" y="3099"/>
                    <a:pt x="7144" y="11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:a16="http://schemas.microsoft.com/office/drawing/2014/main" id="{A182C21B-035F-4AA5-B8EE-AC3FDAA88D84}"/>
                </a:ext>
              </a:extLst>
            </p:cNvPr>
            <p:cNvSpPr/>
            <p:nvPr/>
          </p:nvSpPr>
          <p:spPr>
            <a:xfrm>
              <a:off x="7164932" y="1200626"/>
              <a:ext cx="66675" cy="66675"/>
            </a:xfrm>
            <a:custGeom>
              <a:avLst/>
              <a:gdLst>
                <a:gd name="connsiteX0" fmla="*/ 27395 w 66675"/>
                <a:gd name="connsiteY0" fmla="*/ 36671 h 66675"/>
                <a:gd name="connsiteX1" fmla="*/ 18823 w 66675"/>
                <a:gd name="connsiteY1" fmla="*/ 49054 h 66675"/>
                <a:gd name="connsiteX2" fmla="*/ 7393 w 66675"/>
                <a:gd name="connsiteY2" fmla="*/ 59531 h 66675"/>
                <a:gd name="connsiteX3" fmla="*/ 66448 w 66675"/>
                <a:gd name="connsiteY3" fmla="*/ 19526 h 66675"/>
                <a:gd name="connsiteX4" fmla="*/ 65495 w 66675"/>
                <a:gd name="connsiteY4" fmla="*/ 10001 h 66675"/>
                <a:gd name="connsiteX5" fmla="*/ 58828 w 66675"/>
                <a:gd name="connsiteY5" fmla="*/ 7144 h 66675"/>
                <a:gd name="connsiteX6" fmla="*/ 27395 w 66675"/>
                <a:gd name="connsiteY6" fmla="*/ 3667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7395" y="36671"/>
                  </a:moveTo>
                  <a:cubicBezTo>
                    <a:pt x="40730" y="35719"/>
                    <a:pt x="7393" y="37624"/>
                    <a:pt x="18823" y="49054"/>
                  </a:cubicBezTo>
                  <a:cubicBezTo>
                    <a:pt x="15013" y="36671"/>
                    <a:pt x="5488" y="38576"/>
                    <a:pt x="7393" y="59531"/>
                  </a:cubicBezTo>
                  <a:cubicBezTo>
                    <a:pt x="9298" y="66199"/>
                    <a:pt x="47398" y="37624"/>
                    <a:pt x="66448" y="19526"/>
                  </a:cubicBezTo>
                  <a:cubicBezTo>
                    <a:pt x="62638" y="24289"/>
                    <a:pt x="62638" y="21431"/>
                    <a:pt x="65495" y="10001"/>
                  </a:cubicBezTo>
                  <a:cubicBezTo>
                    <a:pt x="60733" y="22384"/>
                    <a:pt x="58828" y="21431"/>
                    <a:pt x="58828" y="7144"/>
                  </a:cubicBezTo>
                  <a:cubicBezTo>
                    <a:pt x="24538" y="34766"/>
                    <a:pt x="38825" y="27146"/>
                    <a:pt x="27395" y="36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1" name="Freeform: Shape 1010">
              <a:extLst>
                <a:ext uri="{FF2B5EF4-FFF2-40B4-BE49-F238E27FC236}">
                  <a16:creationId xmlns:a16="http://schemas.microsoft.com/office/drawing/2014/main" id="{A9AAA471-8C88-4F89-ACEE-C51B1481EF61}"/>
                </a:ext>
              </a:extLst>
            </p:cNvPr>
            <p:cNvSpPr/>
            <p:nvPr/>
          </p:nvSpPr>
          <p:spPr>
            <a:xfrm>
              <a:off x="7204763" y="121419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7567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2" name="Freeform: Shape 1011">
              <a:extLst>
                <a:ext uri="{FF2B5EF4-FFF2-40B4-BE49-F238E27FC236}">
                  <a16:creationId xmlns:a16="http://schemas.microsoft.com/office/drawing/2014/main" id="{11C13E8B-92AC-47A8-81BC-3070AEFF2283}"/>
                </a:ext>
              </a:extLst>
            </p:cNvPr>
            <p:cNvSpPr/>
            <p:nvPr/>
          </p:nvSpPr>
          <p:spPr>
            <a:xfrm>
              <a:off x="7192380" y="122086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3" name="Freeform: Shape 1012">
              <a:extLst>
                <a:ext uri="{FF2B5EF4-FFF2-40B4-BE49-F238E27FC236}">
                  <a16:creationId xmlns:a16="http://schemas.microsoft.com/office/drawing/2014/main" id="{F07AD385-B8D9-41CA-A7C7-54EC36050E13}"/>
                </a:ext>
              </a:extLst>
            </p:cNvPr>
            <p:cNvSpPr/>
            <p:nvPr/>
          </p:nvSpPr>
          <p:spPr>
            <a:xfrm>
              <a:off x="7226141" y="1188023"/>
              <a:ext cx="9525" cy="9525"/>
            </a:xfrm>
            <a:custGeom>
              <a:avLst/>
              <a:gdLst>
                <a:gd name="connsiteX0" fmla="*/ 7144 w 9525"/>
                <a:gd name="connsiteY0" fmla="*/ 11174 h 9525"/>
                <a:gd name="connsiteX1" fmla="*/ 7144 w 9525"/>
                <a:gd name="connsiteY1" fmla="*/ 1117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174"/>
                  </a:moveTo>
                  <a:cubicBezTo>
                    <a:pt x="10001" y="2602"/>
                    <a:pt x="7144" y="10222"/>
                    <a:pt x="7144" y="111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4" name="Freeform: Shape 1013">
              <a:extLst>
                <a:ext uri="{FF2B5EF4-FFF2-40B4-BE49-F238E27FC236}">
                  <a16:creationId xmlns:a16="http://schemas.microsoft.com/office/drawing/2014/main" id="{911FC85F-05BF-4CCE-BC39-FCFA5A9DF046}"/>
                </a:ext>
              </a:extLst>
            </p:cNvPr>
            <p:cNvSpPr/>
            <p:nvPr/>
          </p:nvSpPr>
          <p:spPr>
            <a:xfrm>
              <a:off x="7228046" y="12006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5" name="Freeform: Shape 1014">
              <a:extLst>
                <a:ext uri="{FF2B5EF4-FFF2-40B4-BE49-F238E27FC236}">
                  <a16:creationId xmlns:a16="http://schemas.microsoft.com/office/drawing/2014/main" id="{F8485C98-7BBB-4578-9974-33E7E6998CC1}"/>
                </a:ext>
              </a:extLst>
            </p:cNvPr>
            <p:cNvSpPr/>
            <p:nvPr/>
          </p:nvSpPr>
          <p:spPr>
            <a:xfrm>
              <a:off x="7157561" y="11834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:a16="http://schemas.microsoft.com/office/drawing/2014/main" id="{33342017-E0E1-472E-A9D3-369D3311A49F}"/>
                </a:ext>
              </a:extLst>
            </p:cNvPr>
            <p:cNvSpPr/>
            <p:nvPr/>
          </p:nvSpPr>
          <p:spPr>
            <a:xfrm>
              <a:off x="7176556" y="1203483"/>
              <a:ext cx="38100" cy="28575"/>
            </a:xfrm>
            <a:custGeom>
              <a:avLst/>
              <a:gdLst>
                <a:gd name="connsiteX0" fmla="*/ 7199 w 38100"/>
                <a:gd name="connsiteY0" fmla="*/ 25241 h 28575"/>
                <a:gd name="connsiteX1" fmla="*/ 34822 w 38100"/>
                <a:gd name="connsiteY1" fmla="*/ 17621 h 28575"/>
                <a:gd name="connsiteX2" fmla="*/ 33869 w 38100"/>
                <a:gd name="connsiteY2" fmla="*/ 10001 h 28575"/>
                <a:gd name="connsiteX3" fmla="*/ 29107 w 38100"/>
                <a:gd name="connsiteY3" fmla="*/ 7144 h 28575"/>
                <a:gd name="connsiteX4" fmla="*/ 7199 w 38100"/>
                <a:gd name="connsiteY4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7199" y="25241"/>
                  </a:moveTo>
                  <a:cubicBezTo>
                    <a:pt x="11962" y="25241"/>
                    <a:pt x="30059" y="11906"/>
                    <a:pt x="34822" y="17621"/>
                  </a:cubicBezTo>
                  <a:cubicBezTo>
                    <a:pt x="32917" y="14764"/>
                    <a:pt x="32917" y="12859"/>
                    <a:pt x="33869" y="10001"/>
                  </a:cubicBezTo>
                  <a:cubicBezTo>
                    <a:pt x="27202" y="14764"/>
                    <a:pt x="25297" y="13811"/>
                    <a:pt x="29107" y="7144"/>
                  </a:cubicBezTo>
                  <a:cubicBezTo>
                    <a:pt x="17677" y="15716"/>
                    <a:pt x="6247" y="26194"/>
                    <a:pt x="7199" y="252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:a16="http://schemas.microsoft.com/office/drawing/2014/main" id="{8BE994BC-89BA-49A2-96F5-2678DFA53EE8}"/>
                </a:ext>
              </a:extLst>
            </p:cNvPr>
            <p:cNvSpPr/>
            <p:nvPr/>
          </p:nvSpPr>
          <p:spPr>
            <a:xfrm>
              <a:off x="7221379" y="11920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:a16="http://schemas.microsoft.com/office/drawing/2014/main" id="{67A6B2DA-037C-490E-AD21-0BF81C92E1CA}"/>
                </a:ext>
              </a:extLst>
            </p:cNvPr>
            <p:cNvSpPr/>
            <p:nvPr/>
          </p:nvSpPr>
          <p:spPr>
            <a:xfrm>
              <a:off x="7222331" y="1210125"/>
              <a:ext cx="47625" cy="38100"/>
            </a:xfrm>
            <a:custGeom>
              <a:avLst/>
              <a:gdLst>
                <a:gd name="connsiteX0" fmla="*/ 42386 w 47625"/>
                <a:gd name="connsiteY0" fmla="*/ 29077 h 38100"/>
                <a:gd name="connsiteX1" fmla="*/ 7144 w 47625"/>
                <a:gd name="connsiteY1" fmla="*/ 35745 h 38100"/>
                <a:gd name="connsiteX2" fmla="*/ 11906 w 47625"/>
                <a:gd name="connsiteY2" fmla="*/ 21457 h 38100"/>
                <a:gd name="connsiteX3" fmla="*/ 19526 w 47625"/>
                <a:gd name="connsiteY3" fmla="*/ 33840 h 38100"/>
                <a:gd name="connsiteX4" fmla="*/ 30956 w 47625"/>
                <a:gd name="connsiteY4" fmla="*/ 7170 h 38100"/>
                <a:gd name="connsiteX5" fmla="*/ 42386 w 47625"/>
                <a:gd name="connsiteY5" fmla="*/ 29077 h 38100"/>
                <a:gd name="connsiteX6" fmla="*/ 39529 w 47625"/>
                <a:gd name="connsiteY6" fmla="*/ 31935 h 38100"/>
                <a:gd name="connsiteX7" fmla="*/ 37624 w 47625"/>
                <a:gd name="connsiteY7" fmla="*/ 30982 h 38100"/>
                <a:gd name="connsiteX8" fmla="*/ 39529 w 47625"/>
                <a:gd name="connsiteY8" fmla="*/ 3193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42386" y="29077"/>
                  </a:moveTo>
                  <a:cubicBezTo>
                    <a:pt x="32861" y="30030"/>
                    <a:pt x="24289" y="42412"/>
                    <a:pt x="7144" y="35745"/>
                  </a:cubicBezTo>
                  <a:cubicBezTo>
                    <a:pt x="7144" y="33840"/>
                    <a:pt x="13811" y="21457"/>
                    <a:pt x="11906" y="21457"/>
                  </a:cubicBezTo>
                  <a:cubicBezTo>
                    <a:pt x="12859" y="25267"/>
                    <a:pt x="10954" y="34792"/>
                    <a:pt x="19526" y="33840"/>
                  </a:cubicBezTo>
                  <a:cubicBezTo>
                    <a:pt x="20479" y="31935"/>
                    <a:pt x="31909" y="6217"/>
                    <a:pt x="30956" y="7170"/>
                  </a:cubicBezTo>
                  <a:cubicBezTo>
                    <a:pt x="25241" y="36697"/>
                    <a:pt x="42386" y="28125"/>
                    <a:pt x="42386" y="29077"/>
                  </a:cubicBezTo>
                  <a:close/>
                  <a:moveTo>
                    <a:pt x="39529" y="31935"/>
                  </a:moveTo>
                  <a:lnTo>
                    <a:pt x="37624" y="30982"/>
                  </a:lnTo>
                  <a:cubicBezTo>
                    <a:pt x="37624" y="31935"/>
                    <a:pt x="38576" y="31935"/>
                    <a:pt x="39529" y="31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:a16="http://schemas.microsoft.com/office/drawing/2014/main" id="{22F82994-9A67-483E-8241-550C20DF2D54}"/>
                </a:ext>
              </a:extLst>
            </p:cNvPr>
            <p:cNvSpPr/>
            <p:nvPr/>
          </p:nvSpPr>
          <p:spPr>
            <a:xfrm>
              <a:off x="7547134" y="10691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0" name="Freeform: Shape 1019">
              <a:extLst>
                <a:ext uri="{FF2B5EF4-FFF2-40B4-BE49-F238E27FC236}">
                  <a16:creationId xmlns:a16="http://schemas.microsoft.com/office/drawing/2014/main" id="{03977598-4C0A-41C9-88A2-04E1786EFDDC}"/>
                </a:ext>
              </a:extLst>
            </p:cNvPr>
            <p:cNvSpPr/>
            <p:nvPr/>
          </p:nvSpPr>
          <p:spPr>
            <a:xfrm>
              <a:off x="7319486" y="1121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1" name="Freeform: Shape 1020">
              <a:extLst>
                <a:ext uri="{FF2B5EF4-FFF2-40B4-BE49-F238E27FC236}">
                  <a16:creationId xmlns:a16="http://schemas.microsoft.com/office/drawing/2014/main" id="{1B8A71AC-FC3F-42D8-BB5B-EAAD0FCA4928}"/>
                </a:ext>
              </a:extLst>
            </p:cNvPr>
            <p:cNvSpPr/>
            <p:nvPr/>
          </p:nvSpPr>
          <p:spPr>
            <a:xfrm>
              <a:off x="7369016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2" name="Freeform: Shape 1021">
              <a:extLst>
                <a:ext uri="{FF2B5EF4-FFF2-40B4-BE49-F238E27FC236}">
                  <a16:creationId xmlns:a16="http://schemas.microsoft.com/office/drawing/2014/main" id="{7E22F873-95AF-4500-9152-9435BD66161A}"/>
                </a:ext>
              </a:extLst>
            </p:cNvPr>
            <p:cNvSpPr/>
            <p:nvPr/>
          </p:nvSpPr>
          <p:spPr>
            <a:xfrm>
              <a:off x="7534751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3" name="Freeform: Shape 1022">
              <a:extLst>
                <a:ext uri="{FF2B5EF4-FFF2-40B4-BE49-F238E27FC236}">
                  <a16:creationId xmlns:a16="http://schemas.microsoft.com/office/drawing/2014/main" id="{E05A5E82-8FC9-4A7C-A0EB-B600F2BD440F}"/>
                </a:ext>
              </a:extLst>
            </p:cNvPr>
            <p:cNvSpPr/>
            <p:nvPr/>
          </p:nvSpPr>
          <p:spPr>
            <a:xfrm>
              <a:off x="7419499" y="108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4" name="Freeform: Shape 1023">
              <a:extLst>
                <a:ext uri="{FF2B5EF4-FFF2-40B4-BE49-F238E27FC236}">
                  <a16:creationId xmlns:a16="http://schemas.microsoft.com/office/drawing/2014/main" id="{7BBE7A14-AE26-4F1C-9E42-D8FFF6BB77B6}"/>
                </a:ext>
              </a:extLst>
            </p:cNvPr>
            <p:cNvSpPr/>
            <p:nvPr/>
          </p:nvSpPr>
          <p:spPr>
            <a:xfrm>
              <a:off x="7368064" y="10787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5" name="Freeform: Shape 1024">
              <a:extLst>
                <a:ext uri="{FF2B5EF4-FFF2-40B4-BE49-F238E27FC236}">
                  <a16:creationId xmlns:a16="http://schemas.microsoft.com/office/drawing/2014/main" id="{D971508E-16E1-410F-A003-BBCF65EE1DC3}"/>
                </a:ext>
              </a:extLst>
            </p:cNvPr>
            <p:cNvSpPr/>
            <p:nvPr/>
          </p:nvSpPr>
          <p:spPr>
            <a:xfrm>
              <a:off x="7304776" y="10996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6" name="Freeform: Shape 1025">
              <a:extLst>
                <a:ext uri="{FF2B5EF4-FFF2-40B4-BE49-F238E27FC236}">
                  <a16:creationId xmlns:a16="http://schemas.microsoft.com/office/drawing/2014/main" id="{37E11345-97DD-41AE-BE75-FAE130D8F472}"/>
                </a:ext>
              </a:extLst>
            </p:cNvPr>
            <p:cNvSpPr/>
            <p:nvPr/>
          </p:nvSpPr>
          <p:spPr>
            <a:xfrm>
              <a:off x="7310199" y="11234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7" name="Freeform: Shape 1026">
              <a:extLst>
                <a:ext uri="{FF2B5EF4-FFF2-40B4-BE49-F238E27FC236}">
                  <a16:creationId xmlns:a16="http://schemas.microsoft.com/office/drawing/2014/main" id="{5C4D3F01-1A64-4D14-9AC4-859CDB32F2F9}"/>
                </a:ext>
              </a:extLst>
            </p:cNvPr>
            <p:cNvSpPr/>
            <p:nvPr/>
          </p:nvSpPr>
          <p:spPr>
            <a:xfrm>
              <a:off x="7271861" y="11110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8" name="Freeform: Shape 1027">
              <a:extLst>
                <a:ext uri="{FF2B5EF4-FFF2-40B4-BE49-F238E27FC236}">
                  <a16:creationId xmlns:a16="http://schemas.microsoft.com/office/drawing/2014/main" id="{50BEF79B-D2A6-4436-91B1-DBCD658AB33F}"/>
                </a:ext>
              </a:extLst>
            </p:cNvPr>
            <p:cNvSpPr/>
            <p:nvPr/>
          </p:nvSpPr>
          <p:spPr>
            <a:xfrm>
              <a:off x="7306151" y="111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9" name="Freeform: Shape 1028">
              <a:extLst>
                <a:ext uri="{FF2B5EF4-FFF2-40B4-BE49-F238E27FC236}">
                  <a16:creationId xmlns:a16="http://schemas.microsoft.com/office/drawing/2014/main" id="{1D7496DF-45A9-4691-BF7B-07794C97373F}"/>
                </a:ext>
              </a:extLst>
            </p:cNvPr>
            <p:cNvSpPr/>
            <p:nvPr/>
          </p:nvSpPr>
          <p:spPr>
            <a:xfrm>
              <a:off x="7567136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0" name="Freeform: Shape 1029">
              <a:extLst>
                <a:ext uri="{FF2B5EF4-FFF2-40B4-BE49-F238E27FC236}">
                  <a16:creationId xmlns:a16="http://schemas.microsoft.com/office/drawing/2014/main" id="{CB236D52-26FE-430A-80D8-14BB467555FD}"/>
                </a:ext>
              </a:extLst>
            </p:cNvPr>
            <p:cNvSpPr/>
            <p:nvPr/>
          </p:nvSpPr>
          <p:spPr>
            <a:xfrm>
              <a:off x="7565231" y="107394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1" name="Freeform: Shape 1030">
              <a:extLst>
                <a:ext uri="{FF2B5EF4-FFF2-40B4-BE49-F238E27FC236}">
                  <a16:creationId xmlns:a16="http://schemas.microsoft.com/office/drawing/2014/main" id="{FFA22D8C-21FE-4F4B-892B-58B6EF28560B}"/>
                </a:ext>
              </a:extLst>
            </p:cNvPr>
            <p:cNvSpPr/>
            <p:nvPr/>
          </p:nvSpPr>
          <p:spPr>
            <a:xfrm>
              <a:off x="7444264" y="1089617"/>
              <a:ext cx="9525" cy="9525"/>
            </a:xfrm>
            <a:custGeom>
              <a:avLst/>
              <a:gdLst>
                <a:gd name="connsiteX0" fmla="*/ 7144 w 9525"/>
                <a:gd name="connsiteY0" fmla="*/ 7663 h 9525"/>
                <a:gd name="connsiteX1" fmla="*/ 9049 w 9525"/>
                <a:gd name="connsiteY1" fmla="*/ 11473 h 9525"/>
                <a:gd name="connsiteX2" fmla="*/ 7144 w 9525"/>
                <a:gd name="connsiteY2" fmla="*/ 76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63"/>
                  </a:moveTo>
                  <a:cubicBezTo>
                    <a:pt x="8096" y="8615"/>
                    <a:pt x="9049" y="9568"/>
                    <a:pt x="9049" y="11473"/>
                  </a:cubicBezTo>
                  <a:cubicBezTo>
                    <a:pt x="9049" y="9568"/>
                    <a:pt x="8096" y="5758"/>
                    <a:pt x="7144" y="76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2" name="Freeform: Shape 1031">
              <a:extLst>
                <a:ext uri="{FF2B5EF4-FFF2-40B4-BE49-F238E27FC236}">
                  <a16:creationId xmlns:a16="http://schemas.microsoft.com/office/drawing/2014/main" id="{BB7AE7C5-0A2D-450E-88B1-71014D4FA451}"/>
                </a:ext>
              </a:extLst>
            </p:cNvPr>
            <p:cNvSpPr/>
            <p:nvPr/>
          </p:nvSpPr>
          <p:spPr>
            <a:xfrm>
              <a:off x="7583329" y="113680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3" name="Freeform: Shape 1032">
              <a:extLst>
                <a:ext uri="{FF2B5EF4-FFF2-40B4-BE49-F238E27FC236}">
                  <a16:creationId xmlns:a16="http://schemas.microsoft.com/office/drawing/2014/main" id="{DCCD11B1-67A0-4A7E-93B1-CF00FD6DB87B}"/>
                </a:ext>
              </a:extLst>
            </p:cNvPr>
            <p:cNvSpPr/>
            <p:nvPr/>
          </p:nvSpPr>
          <p:spPr>
            <a:xfrm>
              <a:off x="7583329" y="11349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id="{2CD8FFEF-7BD1-47E6-B13E-187A8BEDB397}"/>
                </a:ext>
              </a:extLst>
            </p:cNvPr>
            <p:cNvSpPr/>
            <p:nvPr/>
          </p:nvSpPr>
          <p:spPr>
            <a:xfrm>
              <a:off x="7494746" y="11701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id="{CFA49155-CA24-4F65-9BDD-62E3F640FCFE}"/>
                </a:ext>
              </a:extLst>
            </p:cNvPr>
            <p:cNvSpPr/>
            <p:nvPr/>
          </p:nvSpPr>
          <p:spPr>
            <a:xfrm>
              <a:off x="7559457" y="1054733"/>
              <a:ext cx="19050" cy="28575"/>
            </a:xfrm>
            <a:custGeom>
              <a:avLst/>
              <a:gdLst>
                <a:gd name="connsiteX0" fmla="*/ 15775 w 19050"/>
                <a:gd name="connsiteY0" fmla="*/ 27307 h 28575"/>
                <a:gd name="connsiteX1" fmla="*/ 15775 w 19050"/>
                <a:gd name="connsiteY1" fmla="*/ 27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5775" y="27307"/>
                  </a:moveTo>
                  <a:cubicBezTo>
                    <a:pt x="2440" y="-9841"/>
                    <a:pt x="6250" y="13019"/>
                    <a:pt x="15775" y="27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F0E036C3-4786-4852-B14B-DA0F0EBAEAAC}"/>
                </a:ext>
              </a:extLst>
            </p:cNvPr>
            <p:cNvSpPr/>
            <p:nvPr/>
          </p:nvSpPr>
          <p:spPr>
            <a:xfrm>
              <a:off x="7585234" y="1119388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8096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A08E8710-0194-4039-ADE4-D39FA8F104C4}"/>
                </a:ext>
              </a:extLst>
            </p:cNvPr>
            <p:cNvSpPr/>
            <p:nvPr/>
          </p:nvSpPr>
          <p:spPr>
            <a:xfrm>
              <a:off x="7283291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2D862FC5-BD78-4420-8693-D1F656330570}"/>
                </a:ext>
              </a:extLst>
            </p:cNvPr>
            <p:cNvSpPr/>
            <p:nvPr/>
          </p:nvSpPr>
          <p:spPr>
            <a:xfrm>
              <a:off x="7570946" y="1097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8DD9C386-6E46-49B8-9A19-FA302A31DFE1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id="{7837000D-2E7D-4196-BAFA-EEAF60C3DEE4}"/>
                </a:ext>
              </a:extLst>
            </p:cNvPr>
            <p:cNvSpPr/>
            <p:nvPr/>
          </p:nvSpPr>
          <p:spPr>
            <a:xfrm>
              <a:off x="7285434" y="11025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id="{51B93C58-93A3-433A-86A1-DAFF883DDA64}"/>
                </a:ext>
              </a:extLst>
            </p:cNvPr>
            <p:cNvSpPr/>
            <p:nvPr/>
          </p:nvSpPr>
          <p:spPr>
            <a:xfrm>
              <a:off x="732901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9D85DD0A-6133-49A2-B6FC-35638CEF3BC5}"/>
                </a:ext>
              </a:extLst>
            </p:cNvPr>
            <p:cNvSpPr/>
            <p:nvPr/>
          </p:nvSpPr>
          <p:spPr>
            <a:xfrm>
              <a:off x="7388066" y="11777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id="{E303674B-F4C5-47B4-BAB2-EF4232FAC3F2}"/>
                </a:ext>
              </a:extLst>
            </p:cNvPr>
            <p:cNvSpPr/>
            <p:nvPr/>
          </p:nvSpPr>
          <p:spPr>
            <a:xfrm>
              <a:off x="7374731" y="11739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id="{E0B32F96-8A59-46FD-9FB8-B77BBB817D60}"/>
                </a:ext>
              </a:extLst>
            </p:cNvPr>
            <p:cNvSpPr/>
            <p:nvPr/>
          </p:nvSpPr>
          <p:spPr>
            <a:xfrm>
              <a:off x="7431881" y="10682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id="{A52EE357-8E9E-48FE-9CE5-7329E465865F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id="{CFF1F950-DFA6-45F0-A043-B5B95A931A7B}"/>
                </a:ext>
              </a:extLst>
            </p:cNvPr>
            <p:cNvSpPr/>
            <p:nvPr/>
          </p:nvSpPr>
          <p:spPr>
            <a:xfrm>
              <a:off x="7399496" y="11472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:a16="http://schemas.microsoft.com/office/drawing/2014/main" id="{6FB4381A-175E-40B6-941A-B5078DEDD993}"/>
                </a:ext>
              </a:extLst>
            </p:cNvPr>
            <p:cNvSpPr/>
            <p:nvPr/>
          </p:nvSpPr>
          <p:spPr>
            <a:xfrm>
              <a:off x="7402557" y="1137646"/>
              <a:ext cx="9525" cy="19050"/>
            </a:xfrm>
            <a:custGeom>
              <a:avLst/>
              <a:gdLst>
                <a:gd name="connsiteX0" fmla="*/ 10751 w 9525"/>
                <a:gd name="connsiteY0" fmla="*/ 19641 h 19050"/>
                <a:gd name="connsiteX1" fmla="*/ 10751 w 9525"/>
                <a:gd name="connsiteY1" fmla="*/ 196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9641"/>
                  </a:moveTo>
                  <a:cubicBezTo>
                    <a:pt x="11703" y="-12744"/>
                    <a:pt x="2178" y="29166"/>
                    <a:pt x="10751" y="19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8" name="Freeform: Shape 1047">
              <a:extLst>
                <a:ext uri="{FF2B5EF4-FFF2-40B4-BE49-F238E27FC236}">
                  <a16:creationId xmlns:a16="http://schemas.microsoft.com/office/drawing/2014/main" id="{DE36E7FD-453E-49C1-AEB3-137799C1BEFF}"/>
                </a:ext>
              </a:extLst>
            </p:cNvPr>
            <p:cNvSpPr/>
            <p:nvPr/>
          </p:nvSpPr>
          <p:spPr>
            <a:xfrm>
              <a:off x="7406164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9" name="Freeform: Shape 1048">
              <a:extLst>
                <a:ext uri="{FF2B5EF4-FFF2-40B4-BE49-F238E27FC236}">
                  <a16:creationId xmlns:a16="http://schemas.microsoft.com/office/drawing/2014/main" id="{7D87E0F2-7F0F-4744-84D8-4242CB5B0AB2}"/>
                </a:ext>
              </a:extLst>
            </p:cNvPr>
            <p:cNvSpPr/>
            <p:nvPr/>
          </p:nvSpPr>
          <p:spPr>
            <a:xfrm>
              <a:off x="7429976" y="11530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0" name="Freeform: Shape 1049">
              <a:extLst>
                <a:ext uri="{FF2B5EF4-FFF2-40B4-BE49-F238E27FC236}">
                  <a16:creationId xmlns:a16="http://schemas.microsoft.com/office/drawing/2014/main" id="{E276E753-0F6E-486A-8ADD-FFB818F4437F}"/>
                </a:ext>
              </a:extLst>
            </p:cNvPr>
            <p:cNvSpPr/>
            <p:nvPr/>
          </p:nvSpPr>
          <p:spPr>
            <a:xfrm>
              <a:off x="7239476" y="1183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190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1" name="Freeform: Shape 1050">
              <a:extLst>
                <a:ext uri="{FF2B5EF4-FFF2-40B4-BE49-F238E27FC236}">
                  <a16:creationId xmlns:a16="http://schemas.microsoft.com/office/drawing/2014/main" id="{EA54FA0B-2625-4551-8E52-9C6B88A6288C}"/>
                </a:ext>
              </a:extLst>
            </p:cNvPr>
            <p:cNvSpPr/>
            <p:nvPr/>
          </p:nvSpPr>
          <p:spPr>
            <a:xfrm>
              <a:off x="7511045" y="112061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6" y="7144"/>
                    <a:pt x="7990" y="9049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2" name="Freeform: Shape 1051">
              <a:extLst>
                <a:ext uri="{FF2B5EF4-FFF2-40B4-BE49-F238E27FC236}">
                  <a16:creationId xmlns:a16="http://schemas.microsoft.com/office/drawing/2014/main" id="{51013F13-7F1E-4985-8083-7A62E4ED64DF}"/>
                </a:ext>
              </a:extLst>
            </p:cNvPr>
            <p:cNvSpPr/>
            <p:nvPr/>
          </p:nvSpPr>
          <p:spPr>
            <a:xfrm>
              <a:off x="740616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3" name="Freeform: Shape 1052">
              <a:extLst>
                <a:ext uri="{FF2B5EF4-FFF2-40B4-BE49-F238E27FC236}">
                  <a16:creationId xmlns:a16="http://schemas.microsoft.com/office/drawing/2014/main" id="{F37938AC-E741-4A8E-A55C-A24EAF181E72}"/>
                </a:ext>
              </a:extLst>
            </p:cNvPr>
            <p:cNvSpPr/>
            <p:nvPr/>
          </p:nvSpPr>
          <p:spPr>
            <a:xfrm>
              <a:off x="751665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2859"/>
                    <a:pt x="1095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:a16="http://schemas.microsoft.com/office/drawing/2014/main" id="{A9A0B877-CA85-42A6-BA64-DD0B06DD9647}"/>
                </a:ext>
              </a:extLst>
            </p:cNvPr>
            <p:cNvSpPr/>
            <p:nvPr/>
          </p:nvSpPr>
          <p:spPr>
            <a:xfrm>
              <a:off x="752046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5" name="Freeform: Shape 1054">
              <a:extLst>
                <a:ext uri="{FF2B5EF4-FFF2-40B4-BE49-F238E27FC236}">
                  <a16:creationId xmlns:a16="http://schemas.microsoft.com/office/drawing/2014/main" id="{D6057C7A-E669-4DF4-B93C-51775B57814F}"/>
                </a:ext>
              </a:extLst>
            </p:cNvPr>
            <p:cNvSpPr/>
            <p:nvPr/>
          </p:nvSpPr>
          <p:spPr>
            <a:xfrm>
              <a:off x="7016591" y="1059788"/>
              <a:ext cx="581025" cy="180975"/>
            </a:xfrm>
            <a:custGeom>
              <a:avLst/>
              <a:gdLst>
                <a:gd name="connsiteX0" fmla="*/ 228124 w 581025"/>
                <a:gd name="connsiteY0" fmla="*/ 128932 h 180975"/>
                <a:gd name="connsiteX1" fmla="*/ 204311 w 581025"/>
                <a:gd name="connsiteY1" fmla="*/ 142267 h 180975"/>
                <a:gd name="connsiteX2" fmla="*/ 195739 w 581025"/>
                <a:gd name="connsiteY2" fmla="*/ 121312 h 180975"/>
                <a:gd name="connsiteX3" fmla="*/ 169069 w 581025"/>
                <a:gd name="connsiteY3" fmla="*/ 125122 h 180975"/>
                <a:gd name="connsiteX4" fmla="*/ 169069 w 581025"/>
                <a:gd name="connsiteY4" fmla="*/ 141314 h 180975"/>
                <a:gd name="connsiteX5" fmla="*/ 124301 w 581025"/>
                <a:gd name="connsiteY5" fmla="*/ 131789 h 180975"/>
                <a:gd name="connsiteX6" fmla="*/ 126206 w 581025"/>
                <a:gd name="connsiteY6" fmla="*/ 111787 h 180975"/>
                <a:gd name="connsiteX7" fmla="*/ 121444 w 581025"/>
                <a:gd name="connsiteY7" fmla="*/ 112739 h 180975"/>
                <a:gd name="connsiteX8" fmla="*/ 7144 w 581025"/>
                <a:gd name="connsiteY8" fmla="*/ 114644 h 180975"/>
                <a:gd name="connsiteX9" fmla="*/ 14764 w 581025"/>
                <a:gd name="connsiteY9" fmla="*/ 90832 h 180975"/>
                <a:gd name="connsiteX10" fmla="*/ 87154 w 581025"/>
                <a:gd name="connsiteY10" fmla="*/ 75592 h 180975"/>
                <a:gd name="connsiteX11" fmla="*/ 76676 w 581025"/>
                <a:gd name="connsiteY11" fmla="*/ 92737 h 180975"/>
                <a:gd name="connsiteX12" fmla="*/ 86201 w 581025"/>
                <a:gd name="connsiteY12" fmla="*/ 90832 h 180975"/>
                <a:gd name="connsiteX13" fmla="*/ 89059 w 581025"/>
                <a:gd name="connsiteY13" fmla="*/ 75592 h 180975"/>
                <a:gd name="connsiteX14" fmla="*/ 131921 w 581025"/>
                <a:gd name="connsiteY14" fmla="*/ 87022 h 180975"/>
                <a:gd name="connsiteX15" fmla="*/ 160496 w 581025"/>
                <a:gd name="connsiteY15" fmla="*/ 73687 h 180975"/>
                <a:gd name="connsiteX16" fmla="*/ 153829 w 581025"/>
                <a:gd name="connsiteY16" fmla="*/ 94642 h 180975"/>
                <a:gd name="connsiteX17" fmla="*/ 229076 w 581025"/>
                <a:gd name="connsiteY17" fmla="*/ 77497 h 180975"/>
                <a:gd name="connsiteX18" fmla="*/ 235744 w 581025"/>
                <a:gd name="connsiteY18" fmla="*/ 63209 h 180975"/>
                <a:gd name="connsiteX19" fmla="*/ 227171 w 581025"/>
                <a:gd name="connsiteY19" fmla="*/ 46064 h 180975"/>
                <a:gd name="connsiteX20" fmla="*/ 209074 w 581025"/>
                <a:gd name="connsiteY20" fmla="*/ 70829 h 180975"/>
                <a:gd name="connsiteX21" fmla="*/ 199549 w 581025"/>
                <a:gd name="connsiteY21" fmla="*/ 67019 h 180975"/>
                <a:gd name="connsiteX22" fmla="*/ 238601 w 581025"/>
                <a:gd name="connsiteY22" fmla="*/ 51779 h 180975"/>
                <a:gd name="connsiteX23" fmla="*/ 244316 w 581025"/>
                <a:gd name="connsiteY23" fmla="*/ 39397 h 180975"/>
                <a:gd name="connsiteX24" fmla="*/ 246221 w 581025"/>
                <a:gd name="connsiteY24" fmla="*/ 45112 h 180975"/>
                <a:gd name="connsiteX25" fmla="*/ 241459 w 581025"/>
                <a:gd name="connsiteY25" fmla="*/ 69877 h 180975"/>
                <a:gd name="connsiteX26" fmla="*/ 242411 w 581025"/>
                <a:gd name="connsiteY26" fmla="*/ 77497 h 180975"/>
                <a:gd name="connsiteX27" fmla="*/ 255746 w 581025"/>
                <a:gd name="connsiteY27" fmla="*/ 57494 h 180975"/>
                <a:gd name="connsiteX28" fmla="*/ 262414 w 581025"/>
                <a:gd name="connsiteY28" fmla="*/ 81307 h 180975"/>
                <a:gd name="connsiteX29" fmla="*/ 275749 w 581025"/>
                <a:gd name="connsiteY29" fmla="*/ 47017 h 180975"/>
                <a:gd name="connsiteX30" fmla="*/ 267176 w 581025"/>
                <a:gd name="connsiteY30" fmla="*/ 60352 h 180975"/>
                <a:gd name="connsiteX31" fmla="*/ 263366 w 581025"/>
                <a:gd name="connsiteY31" fmla="*/ 58447 h 180975"/>
                <a:gd name="connsiteX32" fmla="*/ 261461 w 581025"/>
                <a:gd name="connsiteY32" fmla="*/ 56542 h 180975"/>
                <a:gd name="connsiteX33" fmla="*/ 262414 w 581025"/>
                <a:gd name="connsiteY33" fmla="*/ 40349 h 180975"/>
                <a:gd name="connsiteX34" fmla="*/ 285274 w 581025"/>
                <a:gd name="connsiteY34" fmla="*/ 53684 h 180975"/>
                <a:gd name="connsiteX35" fmla="*/ 314801 w 581025"/>
                <a:gd name="connsiteY35" fmla="*/ 52732 h 180975"/>
                <a:gd name="connsiteX36" fmla="*/ 306229 w 581025"/>
                <a:gd name="connsiteY36" fmla="*/ 51779 h 180975"/>
                <a:gd name="connsiteX37" fmla="*/ 299561 w 581025"/>
                <a:gd name="connsiteY37" fmla="*/ 57494 h 180975"/>
                <a:gd name="connsiteX38" fmla="*/ 300514 w 581025"/>
                <a:gd name="connsiteY38" fmla="*/ 40349 h 180975"/>
                <a:gd name="connsiteX39" fmla="*/ 290989 w 581025"/>
                <a:gd name="connsiteY39" fmla="*/ 42254 h 180975"/>
                <a:gd name="connsiteX40" fmla="*/ 298609 w 581025"/>
                <a:gd name="connsiteY40" fmla="*/ 82259 h 180975"/>
                <a:gd name="connsiteX41" fmla="*/ 354806 w 581025"/>
                <a:gd name="connsiteY41" fmla="*/ 68924 h 180975"/>
                <a:gd name="connsiteX42" fmla="*/ 354806 w 581025"/>
                <a:gd name="connsiteY42" fmla="*/ 39397 h 180975"/>
                <a:gd name="connsiteX43" fmla="*/ 350996 w 581025"/>
                <a:gd name="connsiteY43" fmla="*/ 59399 h 180975"/>
                <a:gd name="connsiteX44" fmla="*/ 313849 w 581025"/>
                <a:gd name="connsiteY44" fmla="*/ 64162 h 180975"/>
                <a:gd name="connsiteX45" fmla="*/ 314801 w 581025"/>
                <a:gd name="connsiteY45" fmla="*/ 45112 h 180975"/>
                <a:gd name="connsiteX46" fmla="*/ 363379 w 581025"/>
                <a:gd name="connsiteY46" fmla="*/ 24157 h 180975"/>
                <a:gd name="connsiteX47" fmla="*/ 366236 w 581025"/>
                <a:gd name="connsiteY47" fmla="*/ 25109 h 180975"/>
                <a:gd name="connsiteX48" fmla="*/ 360521 w 581025"/>
                <a:gd name="connsiteY48" fmla="*/ 40349 h 180975"/>
                <a:gd name="connsiteX49" fmla="*/ 369094 w 581025"/>
                <a:gd name="connsiteY49" fmla="*/ 44159 h 180975"/>
                <a:gd name="connsiteX50" fmla="*/ 365284 w 581025"/>
                <a:gd name="connsiteY50" fmla="*/ 47017 h 180975"/>
                <a:gd name="connsiteX51" fmla="*/ 360521 w 581025"/>
                <a:gd name="connsiteY51" fmla="*/ 51779 h 180975"/>
                <a:gd name="connsiteX52" fmla="*/ 378619 w 581025"/>
                <a:gd name="connsiteY52" fmla="*/ 21299 h 180975"/>
                <a:gd name="connsiteX53" fmla="*/ 386239 w 581025"/>
                <a:gd name="connsiteY53" fmla="*/ 24157 h 180975"/>
                <a:gd name="connsiteX54" fmla="*/ 373856 w 581025"/>
                <a:gd name="connsiteY54" fmla="*/ 25109 h 180975"/>
                <a:gd name="connsiteX55" fmla="*/ 379571 w 581025"/>
                <a:gd name="connsiteY55" fmla="*/ 55589 h 180975"/>
                <a:gd name="connsiteX56" fmla="*/ 386239 w 581025"/>
                <a:gd name="connsiteY56" fmla="*/ 39397 h 180975"/>
                <a:gd name="connsiteX57" fmla="*/ 391954 w 581025"/>
                <a:gd name="connsiteY57" fmla="*/ 35587 h 180975"/>
                <a:gd name="connsiteX58" fmla="*/ 388144 w 581025"/>
                <a:gd name="connsiteY58" fmla="*/ 17489 h 180975"/>
                <a:gd name="connsiteX59" fmla="*/ 409099 w 581025"/>
                <a:gd name="connsiteY59" fmla="*/ 31777 h 180975"/>
                <a:gd name="connsiteX60" fmla="*/ 405289 w 581025"/>
                <a:gd name="connsiteY60" fmla="*/ 25109 h 180975"/>
                <a:gd name="connsiteX61" fmla="*/ 398621 w 581025"/>
                <a:gd name="connsiteY61" fmla="*/ 22252 h 180975"/>
                <a:gd name="connsiteX62" fmla="*/ 391954 w 581025"/>
                <a:gd name="connsiteY62" fmla="*/ 36539 h 180975"/>
                <a:gd name="connsiteX63" fmla="*/ 401479 w 581025"/>
                <a:gd name="connsiteY63" fmla="*/ 38444 h 180975"/>
                <a:gd name="connsiteX64" fmla="*/ 410051 w 581025"/>
                <a:gd name="connsiteY64" fmla="*/ 39397 h 180975"/>
                <a:gd name="connsiteX65" fmla="*/ 415766 w 581025"/>
                <a:gd name="connsiteY65" fmla="*/ 39397 h 180975"/>
                <a:gd name="connsiteX66" fmla="*/ 411004 w 581025"/>
                <a:gd name="connsiteY66" fmla="*/ 20347 h 180975"/>
                <a:gd name="connsiteX67" fmla="*/ 418624 w 581025"/>
                <a:gd name="connsiteY67" fmla="*/ 23204 h 180975"/>
                <a:gd name="connsiteX68" fmla="*/ 415766 w 581025"/>
                <a:gd name="connsiteY68" fmla="*/ 14632 h 180975"/>
                <a:gd name="connsiteX69" fmla="*/ 420529 w 581025"/>
                <a:gd name="connsiteY69" fmla="*/ 39397 h 180975"/>
                <a:gd name="connsiteX70" fmla="*/ 429101 w 581025"/>
                <a:gd name="connsiteY70" fmla="*/ 41302 h 180975"/>
                <a:gd name="connsiteX71" fmla="*/ 438626 w 581025"/>
                <a:gd name="connsiteY71" fmla="*/ 10822 h 180975"/>
                <a:gd name="connsiteX72" fmla="*/ 514826 w 581025"/>
                <a:gd name="connsiteY72" fmla="*/ 19394 h 180975"/>
                <a:gd name="connsiteX73" fmla="*/ 507206 w 581025"/>
                <a:gd name="connsiteY73" fmla="*/ 37492 h 180975"/>
                <a:gd name="connsiteX74" fmla="*/ 513874 w 581025"/>
                <a:gd name="connsiteY74" fmla="*/ 39397 h 180975"/>
                <a:gd name="connsiteX75" fmla="*/ 513874 w 581025"/>
                <a:gd name="connsiteY75" fmla="*/ 34634 h 180975"/>
                <a:gd name="connsiteX76" fmla="*/ 510064 w 581025"/>
                <a:gd name="connsiteY76" fmla="*/ 7964 h 180975"/>
                <a:gd name="connsiteX77" fmla="*/ 525304 w 581025"/>
                <a:gd name="connsiteY77" fmla="*/ 36539 h 180975"/>
                <a:gd name="connsiteX78" fmla="*/ 525304 w 581025"/>
                <a:gd name="connsiteY78" fmla="*/ 29872 h 180975"/>
                <a:gd name="connsiteX79" fmla="*/ 531971 w 581025"/>
                <a:gd name="connsiteY79" fmla="*/ 25109 h 180975"/>
                <a:gd name="connsiteX80" fmla="*/ 520541 w 581025"/>
                <a:gd name="connsiteY80" fmla="*/ 11774 h 180975"/>
                <a:gd name="connsiteX81" fmla="*/ 521494 w 581025"/>
                <a:gd name="connsiteY81" fmla="*/ 20347 h 180975"/>
                <a:gd name="connsiteX82" fmla="*/ 541496 w 581025"/>
                <a:gd name="connsiteY82" fmla="*/ 11774 h 180975"/>
                <a:gd name="connsiteX83" fmla="*/ 543401 w 581025"/>
                <a:gd name="connsiteY83" fmla="*/ 70829 h 180975"/>
                <a:gd name="connsiteX84" fmla="*/ 544354 w 581025"/>
                <a:gd name="connsiteY84" fmla="*/ 80354 h 180975"/>
                <a:gd name="connsiteX85" fmla="*/ 569119 w 581025"/>
                <a:gd name="connsiteY85" fmla="*/ 55589 h 180975"/>
                <a:gd name="connsiteX86" fmla="*/ 575786 w 581025"/>
                <a:gd name="connsiteY86" fmla="*/ 53684 h 180975"/>
                <a:gd name="connsiteX87" fmla="*/ 554831 w 581025"/>
                <a:gd name="connsiteY87" fmla="*/ 108929 h 180975"/>
                <a:gd name="connsiteX88" fmla="*/ 542449 w 581025"/>
                <a:gd name="connsiteY88" fmla="*/ 97499 h 180975"/>
                <a:gd name="connsiteX89" fmla="*/ 522446 w 581025"/>
                <a:gd name="connsiteY89" fmla="*/ 124169 h 180975"/>
                <a:gd name="connsiteX90" fmla="*/ 511969 w 581025"/>
                <a:gd name="connsiteY90" fmla="*/ 104167 h 180975"/>
                <a:gd name="connsiteX91" fmla="*/ 489109 w 581025"/>
                <a:gd name="connsiteY91" fmla="*/ 131789 h 180975"/>
                <a:gd name="connsiteX92" fmla="*/ 491014 w 581025"/>
                <a:gd name="connsiteY92" fmla="*/ 118454 h 180975"/>
                <a:gd name="connsiteX93" fmla="*/ 377666 w 581025"/>
                <a:gd name="connsiteY93" fmla="*/ 118454 h 180975"/>
                <a:gd name="connsiteX94" fmla="*/ 374809 w 581025"/>
                <a:gd name="connsiteY94" fmla="*/ 124169 h 180975"/>
                <a:gd name="connsiteX95" fmla="*/ 372904 w 581025"/>
                <a:gd name="connsiteY95" fmla="*/ 148934 h 180975"/>
                <a:gd name="connsiteX96" fmla="*/ 376714 w 581025"/>
                <a:gd name="connsiteY96" fmla="*/ 144172 h 180975"/>
                <a:gd name="connsiteX97" fmla="*/ 369094 w 581025"/>
                <a:gd name="connsiteY97" fmla="*/ 106072 h 180975"/>
                <a:gd name="connsiteX98" fmla="*/ 361474 w 581025"/>
                <a:gd name="connsiteY98" fmla="*/ 114644 h 180975"/>
                <a:gd name="connsiteX99" fmla="*/ 362426 w 581025"/>
                <a:gd name="connsiteY99" fmla="*/ 147982 h 180975"/>
                <a:gd name="connsiteX100" fmla="*/ 283369 w 581025"/>
                <a:gd name="connsiteY100" fmla="*/ 169889 h 180975"/>
                <a:gd name="connsiteX101" fmla="*/ 269081 w 581025"/>
                <a:gd name="connsiteY101" fmla="*/ 150839 h 180975"/>
                <a:gd name="connsiteX102" fmla="*/ 261461 w 581025"/>
                <a:gd name="connsiteY102" fmla="*/ 175604 h 180975"/>
                <a:gd name="connsiteX103" fmla="*/ 258604 w 581025"/>
                <a:gd name="connsiteY103" fmla="*/ 176557 h 180975"/>
                <a:gd name="connsiteX104" fmla="*/ 264319 w 581025"/>
                <a:gd name="connsiteY104" fmla="*/ 146077 h 180975"/>
                <a:gd name="connsiteX105" fmla="*/ 247174 w 581025"/>
                <a:gd name="connsiteY105" fmla="*/ 181319 h 180975"/>
                <a:gd name="connsiteX106" fmla="*/ 235744 w 581025"/>
                <a:gd name="connsiteY106" fmla="*/ 118454 h 180975"/>
                <a:gd name="connsiteX107" fmla="*/ 235744 w 581025"/>
                <a:gd name="connsiteY107" fmla="*/ 127979 h 180975"/>
                <a:gd name="connsiteX108" fmla="*/ 228124 w 581025"/>
                <a:gd name="connsiteY108" fmla="*/ 128932 h 180975"/>
                <a:gd name="connsiteX109" fmla="*/ 30004 w 581025"/>
                <a:gd name="connsiteY109" fmla="*/ 107024 h 180975"/>
                <a:gd name="connsiteX110" fmla="*/ 30956 w 581025"/>
                <a:gd name="connsiteY110" fmla="*/ 105119 h 180975"/>
                <a:gd name="connsiteX111" fmla="*/ 30004 w 581025"/>
                <a:gd name="connsiteY111" fmla="*/ 107024 h 180975"/>
                <a:gd name="connsiteX112" fmla="*/ 286226 w 581025"/>
                <a:gd name="connsiteY112" fmla="*/ 104167 h 180975"/>
                <a:gd name="connsiteX113" fmla="*/ 286226 w 581025"/>
                <a:gd name="connsiteY113" fmla="*/ 104167 h 180975"/>
                <a:gd name="connsiteX114" fmla="*/ 290989 w 581025"/>
                <a:gd name="connsiteY114" fmla="*/ 124169 h 180975"/>
                <a:gd name="connsiteX115" fmla="*/ 290989 w 581025"/>
                <a:gd name="connsiteY115" fmla="*/ 124169 h 180975"/>
                <a:gd name="connsiteX116" fmla="*/ 292894 w 581025"/>
                <a:gd name="connsiteY116" fmla="*/ 117502 h 180975"/>
                <a:gd name="connsiteX117" fmla="*/ 292894 w 581025"/>
                <a:gd name="connsiteY117" fmla="*/ 117502 h 180975"/>
                <a:gd name="connsiteX118" fmla="*/ 292894 w 581025"/>
                <a:gd name="connsiteY118" fmla="*/ 117502 h 180975"/>
                <a:gd name="connsiteX119" fmla="*/ 247174 w 581025"/>
                <a:gd name="connsiteY119" fmla="*/ 118454 h 180975"/>
                <a:gd name="connsiteX120" fmla="*/ 247174 w 581025"/>
                <a:gd name="connsiteY120" fmla="*/ 118454 h 180975"/>
                <a:gd name="connsiteX121" fmla="*/ 252889 w 581025"/>
                <a:gd name="connsiteY121" fmla="*/ 124169 h 180975"/>
                <a:gd name="connsiteX122" fmla="*/ 252889 w 581025"/>
                <a:gd name="connsiteY122" fmla="*/ 124169 h 180975"/>
                <a:gd name="connsiteX123" fmla="*/ 269081 w 581025"/>
                <a:gd name="connsiteY123" fmla="*/ 138457 h 180975"/>
                <a:gd name="connsiteX124" fmla="*/ 269081 w 581025"/>
                <a:gd name="connsiteY124" fmla="*/ 138457 h 180975"/>
                <a:gd name="connsiteX125" fmla="*/ 530066 w 581025"/>
                <a:gd name="connsiteY125" fmla="*/ 67972 h 180975"/>
                <a:gd name="connsiteX126" fmla="*/ 530066 w 581025"/>
                <a:gd name="connsiteY126" fmla="*/ 67972 h 180975"/>
                <a:gd name="connsiteX127" fmla="*/ 491014 w 581025"/>
                <a:gd name="connsiteY127" fmla="*/ 71782 h 180975"/>
                <a:gd name="connsiteX128" fmla="*/ 490061 w 581025"/>
                <a:gd name="connsiteY128" fmla="*/ 103214 h 180975"/>
                <a:gd name="connsiteX129" fmla="*/ 487204 w 581025"/>
                <a:gd name="connsiteY129" fmla="*/ 105119 h 180975"/>
                <a:gd name="connsiteX130" fmla="*/ 491014 w 581025"/>
                <a:gd name="connsiteY130" fmla="*/ 83212 h 180975"/>
                <a:gd name="connsiteX131" fmla="*/ 511016 w 581025"/>
                <a:gd name="connsiteY131" fmla="*/ 94642 h 180975"/>
                <a:gd name="connsiteX132" fmla="*/ 518636 w 581025"/>
                <a:gd name="connsiteY132" fmla="*/ 96547 h 180975"/>
                <a:gd name="connsiteX133" fmla="*/ 491014 w 581025"/>
                <a:gd name="connsiteY133" fmla="*/ 71782 h 180975"/>
                <a:gd name="connsiteX134" fmla="*/ 361474 w 581025"/>
                <a:gd name="connsiteY134" fmla="*/ 83212 h 180975"/>
                <a:gd name="connsiteX135" fmla="*/ 382429 w 581025"/>
                <a:gd name="connsiteY135" fmla="*/ 110834 h 180975"/>
                <a:gd name="connsiteX136" fmla="*/ 396716 w 581025"/>
                <a:gd name="connsiteY136" fmla="*/ 137504 h 180975"/>
                <a:gd name="connsiteX137" fmla="*/ 401479 w 581025"/>
                <a:gd name="connsiteY137" fmla="*/ 132742 h 180975"/>
                <a:gd name="connsiteX138" fmla="*/ 416719 w 581025"/>
                <a:gd name="connsiteY138" fmla="*/ 91784 h 180975"/>
                <a:gd name="connsiteX139" fmla="*/ 420529 w 581025"/>
                <a:gd name="connsiteY139" fmla="*/ 103214 h 180975"/>
                <a:gd name="connsiteX140" fmla="*/ 414814 w 581025"/>
                <a:gd name="connsiteY140" fmla="*/ 83212 h 180975"/>
                <a:gd name="connsiteX141" fmla="*/ 472916 w 581025"/>
                <a:gd name="connsiteY141" fmla="*/ 91784 h 180975"/>
                <a:gd name="connsiteX142" fmla="*/ 405289 w 581025"/>
                <a:gd name="connsiteY142" fmla="*/ 88927 h 180975"/>
                <a:gd name="connsiteX143" fmla="*/ 398621 w 581025"/>
                <a:gd name="connsiteY143" fmla="*/ 69877 h 180975"/>
                <a:gd name="connsiteX144" fmla="*/ 361474 w 581025"/>
                <a:gd name="connsiteY144" fmla="*/ 83212 h 180975"/>
                <a:gd name="connsiteX145" fmla="*/ 351949 w 581025"/>
                <a:gd name="connsiteY145" fmla="*/ 91784 h 180975"/>
                <a:gd name="connsiteX146" fmla="*/ 344329 w 581025"/>
                <a:gd name="connsiteY146" fmla="*/ 114644 h 180975"/>
                <a:gd name="connsiteX147" fmla="*/ 296704 w 581025"/>
                <a:gd name="connsiteY147" fmla="*/ 118454 h 180975"/>
                <a:gd name="connsiteX148" fmla="*/ 328136 w 581025"/>
                <a:gd name="connsiteY148" fmla="*/ 125122 h 180975"/>
                <a:gd name="connsiteX149" fmla="*/ 351949 w 581025"/>
                <a:gd name="connsiteY149" fmla="*/ 91784 h 180975"/>
                <a:gd name="connsiteX150" fmla="*/ 255746 w 581025"/>
                <a:gd name="connsiteY150" fmla="*/ 66067 h 180975"/>
                <a:gd name="connsiteX151" fmla="*/ 255746 w 581025"/>
                <a:gd name="connsiteY151" fmla="*/ 660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581025" h="180975">
                  <a:moveTo>
                    <a:pt x="228124" y="128932"/>
                  </a:moveTo>
                  <a:cubicBezTo>
                    <a:pt x="218599" y="131789"/>
                    <a:pt x="210979" y="134647"/>
                    <a:pt x="204311" y="142267"/>
                  </a:cubicBezTo>
                  <a:cubicBezTo>
                    <a:pt x="205264" y="144172"/>
                    <a:pt x="199549" y="120359"/>
                    <a:pt x="195739" y="121312"/>
                  </a:cubicBezTo>
                  <a:cubicBezTo>
                    <a:pt x="204311" y="148934"/>
                    <a:pt x="162401" y="126074"/>
                    <a:pt x="169069" y="125122"/>
                  </a:cubicBezTo>
                  <a:cubicBezTo>
                    <a:pt x="163354" y="146077"/>
                    <a:pt x="161449" y="124169"/>
                    <a:pt x="169069" y="141314"/>
                  </a:cubicBezTo>
                  <a:cubicBezTo>
                    <a:pt x="158591" y="125122"/>
                    <a:pt x="130969" y="121312"/>
                    <a:pt x="124301" y="131789"/>
                  </a:cubicBezTo>
                  <a:cubicBezTo>
                    <a:pt x="120491" y="125122"/>
                    <a:pt x="123349" y="117502"/>
                    <a:pt x="126206" y="111787"/>
                  </a:cubicBezTo>
                  <a:cubicBezTo>
                    <a:pt x="124301" y="113692"/>
                    <a:pt x="123349" y="114644"/>
                    <a:pt x="121444" y="112739"/>
                  </a:cubicBezTo>
                  <a:cubicBezTo>
                    <a:pt x="106204" y="109882"/>
                    <a:pt x="27146" y="128932"/>
                    <a:pt x="7144" y="114644"/>
                  </a:cubicBezTo>
                  <a:cubicBezTo>
                    <a:pt x="10001" y="107977"/>
                    <a:pt x="28099" y="85117"/>
                    <a:pt x="14764" y="90832"/>
                  </a:cubicBezTo>
                  <a:cubicBezTo>
                    <a:pt x="28099" y="68924"/>
                    <a:pt x="62389" y="89879"/>
                    <a:pt x="87154" y="75592"/>
                  </a:cubicBezTo>
                  <a:cubicBezTo>
                    <a:pt x="87154" y="78449"/>
                    <a:pt x="77629" y="89879"/>
                    <a:pt x="76676" y="92737"/>
                  </a:cubicBezTo>
                  <a:cubicBezTo>
                    <a:pt x="82391" y="85117"/>
                    <a:pt x="85249" y="84164"/>
                    <a:pt x="86201" y="90832"/>
                  </a:cubicBezTo>
                  <a:cubicBezTo>
                    <a:pt x="95726" y="84164"/>
                    <a:pt x="88106" y="80354"/>
                    <a:pt x="89059" y="75592"/>
                  </a:cubicBezTo>
                  <a:cubicBezTo>
                    <a:pt x="99536" y="77497"/>
                    <a:pt x="146209" y="77497"/>
                    <a:pt x="131921" y="87022"/>
                  </a:cubicBezTo>
                  <a:cubicBezTo>
                    <a:pt x="131921" y="87022"/>
                    <a:pt x="160496" y="73687"/>
                    <a:pt x="160496" y="73687"/>
                  </a:cubicBezTo>
                  <a:cubicBezTo>
                    <a:pt x="161449" y="76544"/>
                    <a:pt x="150019" y="94642"/>
                    <a:pt x="153829" y="94642"/>
                  </a:cubicBezTo>
                  <a:cubicBezTo>
                    <a:pt x="196691" y="80354"/>
                    <a:pt x="194786" y="82259"/>
                    <a:pt x="229076" y="77497"/>
                  </a:cubicBezTo>
                  <a:cubicBezTo>
                    <a:pt x="229076" y="75592"/>
                    <a:pt x="248126" y="48922"/>
                    <a:pt x="235744" y="63209"/>
                  </a:cubicBezTo>
                  <a:cubicBezTo>
                    <a:pt x="236696" y="74639"/>
                    <a:pt x="228124" y="46064"/>
                    <a:pt x="227171" y="46064"/>
                  </a:cubicBezTo>
                  <a:cubicBezTo>
                    <a:pt x="216694" y="58447"/>
                    <a:pt x="226219" y="62257"/>
                    <a:pt x="209074" y="70829"/>
                  </a:cubicBezTo>
                  <a:cubicBezTo>
                    <a:pt x="210026" y="56542"/>
                    <a:pt x="207169" y="55589"/>
                    <a:pt x="199549" y="67019"/>
                  </a:cubicBezTo>
                  <a:cubicBezTo>
                    <a:pt x="205264" y="44159"/>
                    <a:pt x="222409" y="32729"/>
                    <a:pt x="238601" y="51779"/>
                  </a:cubicBezTo>
                  <a:cubicBezTo>
                    <a:pt x="240506" y="24157"/>
                    <a:pt x="240506" y="68924"/>
                    <a:pt x="244316" y="39397"/>
                  </a:cubicBezTo>
                  <a:cubicBezTo>
                    <a:pt x="241459" y="43207"/>
                    <a:pt x="242411" y="46064"/>
                    <a:pt x="246221" y="45112"/>
                  </a:cubicBezTo>
                  <a:cubicBezTo>
                    <a:pt x="246221" y="49874"/>
                    <a:pt x="242411" y="64162"/>
                    <a:pt x="241459" y="69877"/>
                  </a:cubicBezTo>
                  <a:cubicBezTo>
                    <a:pt x="239554" y="64162"/>
                    <a:pt x="242411" y="78449"/>
                    <a:pt x="242411" y="77497"/>
                  </a:cubicBezTo>
                  <a:cubicBezTo>
                    <a:pt x="250984" y="75592"/>
                    <a:pt x="250031" y="58447"/>
                    <a:pt x="255746" y="57494"/>
                  </a:cubicBezTo>
                  <a:cubicBezTo>
                    <a:pt x="259556" y="58447"/>
                    <a:pt x="262414" y="82259"/>
                    <a:pt x="262414" y="81307"/>
                  </a:cubicBezTo>
                  <a:cubicBezTo>
                    <a:pt x="262414" y="68924"/>
                    <a:pt x="279559" y="71782"/>
                    <a:pt x="275749" y="47017"/>
                  </a:cubicBezTo>
                  <a:cubicBezTo>
                    <a:pt x="270986" y="52732"/>
                    <a:pt x="272891" y="60352"/>
                    <a:pt x="267176" y="60352"/>
                  </a:cubicBezTo>
                  <a:cubicBezTo>
                    <a:pt x="267176" y="55589"/>
                    <a:pt x="266224" y="54637"/>
                    <a:pt x="263366" y="58447"/>
                  </a:cubicBezTo>
                  <a:cubicBezTo>
                    <a:pt x="270986" y="39397"/>
                    <a:pt x="259556" y="55589"/>
                    <a:pt x="261461" y="56542"/>
                  </a:cubicBezTo>
                  <a:cubicBezTo>
                    <a:pt x="261461" y="53684"/>
                    <a:pt x="263366" y="42254"/>
                    <a:pt x="262414" y="40349"/>
                  </a:cubicBezTo>
                  <a:cubicBezTo>
                    <a:pt x="273844" y="41302"/>
                    <a:pt x="283369" y="39397"/>
                    <a:pt x="285274" y="53684"/>
                  </a:cubicBezTo>
                  <a:cubicBezTo>
                    <a:pt x="305276" y="49874"/>
                    <a:pt x="294799" y="15584"/>
                    <a:pt x="314801" y="52732"/>
                  </a:cubicBezTo>
                  <a:cubicBezTo>
                    <a:pt x="306229" y="35587"/>
                    <a:pt x="307181" y="50827"/>
                    <a:pt x="306229" y="51779"/>
                  </a:cubicBezTo>
                  <a:cubicBezTo>
                    <a:pt x="302419" y="44159"/>
                    <a:pt x="300514" y="46064"/>
                    <a:pt x="299561" y="57494"/>
                  </a:cubicBezTo>
                  <a:cubicBezTo>
                    <a:pt x="300514" y="51779"/>
                    <a:pt x="301466" y="46064"/>
                    <a:pt x="300514" y="40349"/>
                  </a:cubicBezTo>
                  <a:cubicBezTo>
                    <a:pt x="298609" y="53684"/>
                    <a:pt x="294799" y="42254"/>
                    <a:pt x="290989" y="42254"/>
                  </a:cubicBezTo>
                  <a:cubicBezTo>
                    <a:pt x="296704" y="54637"/>
                    <a:pt x="294799" y="62257"/>
                    <a:pt x="298609" y="82259"/>
                  </a:cubicBezTo>
                  <a:cubicBezTo>
                    <a:pt x="302419" y="65114"/>
                    <a:pt x="349091" y="59399"/>
                    <a:pt x="354806" y="68924"/>
                  </a:cubicBezTo>
                  <a:cubicBezTo>
                    <a:pt x="340519" y="25109"/>
                    <a:pt x="384334" y="89879"/>
                    <a:pt x="354806" y="39397"/>
                  </a:cubicBezTo>
                  <a:cubicBezTo>
                    <a:pt x="357664" y="47017"/>
                    <a:pt x="355759" y="53684"/>
                    <a:pt x="350996" y="59399"/>
                  </a:cubicBezTo>
                  <a:cubicBezTo>
                    <a:pt x="352901" y="54637"/>
                    <a:pt x="318611" y="63209"/>
                    <a:pt x="313849" y="64162"/>
                  </a:cubicBezTo>
                  <a:cubicBezTo>
                    <a:pt x="314801" y="47969"/>
                    <a:pt x="316706" y="63209"/>
                    <a:pt x="314801" y="45112"/>
                  </a:cubicBezTo>
                  <a:cubicBezTo>
                    <a:pt x="312896" y="53684"/>
                    <a:pt x="366236" y="23204"/>
                    <a:pt x="363379" y="24157"/>
                  </a:cubicBezTo>
                  <a:cubicBezTo>
                    <a:pt x="363379" y="27014"/>
                    <a:pt x="364331" y="27967"/>
                    <a:pt x="366236" y="25109"/>
                  </a:cubicBezTo>
                  <a:cubicBezTo>
                    <a:pt x="366236" y="23204"/>
                    <a:pt x="360521" y="40349"/>
                    <a:pt x="360521" y="40349"/>
                  </a:cubicBezTo>
                  <a:cubicBezTo>
                    <a:pt x="367189" y="14632"/>
                    <a:pt x="370046" y="42254"/>
                    <a:pt x="369094" y="44159"/>
                  </a:cubicBezTo>
                  <a:cubicBezTo>
                    <a:pt x="368141" y="39397"/>
                    <a:pt x="366236" y="40349"/>
                    <a:pt x="365284" y="47017"/>
                  </a:cubicBezTo>
                  <a:cubicBezTo>
                    <a:pt x="367189" y="41302"/>
                    <a:pt x="365284" y="43207"/>
                    <a:pt x="360521" y="51779"/>
                  </a:cubicBezTo>
                  <a:cubicBezTo>
                    <a:pt x="383381" y="56542"/>
                    <a:pt x="369094" y="12727"/>
                    <a:pt x="378619" y="21299"/>
                  </a:cubicBezTo>
                  <a:cubicBezTo>
                    <a:pt x="378619" y="23204"/>
                    <a:pt x="381476" y="28919"/>
                    <a:pt x="386239" y="24157"/>
                  </a:cubicBezTo>
                  <a:cubicBezTo>
                    <a:pt x="389096" y="37492"/>
                    <a:pt x="372904" y="25109"/>
                    <a:pt x="373856" y="25109"/>
                  </a:cubicBezTo>
                  <a:cubicBezTo>
                    <a:pt x="374809" y="26062"/>
                    <a:pt x="381476" y="55589"/>
                    <a:pt x="379571" y="55589"/>
                  </a:cubicBezTo>
                  <a:cubicBezTo>
                    <a:pt x="376714" y="47969"/>
                    <a:pt x="382429" y="27014"/>
                    <a:pt x="386239" y="39397"/>
                  </a:cubicBezTo>
                  <a:cubicBezTo>
                    <a:pt x="386239" y="29872"/>
                    <a:pt x="388144" y="28919"/>
                    <a:pt x="391954" y="35587"/>
                  </a:cubicBezTo>
                  <a:cubicBezTo>
                    <a:pt x="390049" y="24157"/>
                    <a:pt x="387191" y="29872"/>
                    <a:pt x="388144" y="17489"/>
                  </a:cubicBezTo>
                  <a:cubicBezTo>
                    <a:pt x="392906" y="16537"/>
                    <a:pt x="397669" y="16537"/>
                    <a:pt x="409099" y="31777"/>
                  </a:cubicBezTo>
                  <a:cubicBezTo>
                    <a:pt x="401479" y="35587"/>
                    <a:pt x="400526" y="33682"/>
                    <a:pt x="405289" y="25109"/>
                  </a:cubicBezTo>
                  <a:cubicBezTo>
                    <a:pt x="402431" y="24157"/>
                    <a:pt x="400526" y="23204"/>
                    <a:pt x="398621" y="22252"/>
                  </a:cubicBezTo>
                  <a:cubicBezTo>
                    <a:pt x="392906" y="20347"/>
                    <a:pt x="391954" y="36539"/>
                    <a:pt x="391954" y="36539"/>
                  </a:cubicBezTo>
                  <a:cubicBezTo>
                    <a:pt x="399574" y="32729"/>
                    <a:pt x="402431" y="33682"/>
                    <a:pt x="401479" y="38444"/>
                  </a:cubicBezTo>
                  <a:cubicBezTo>
                    <a:pt x="422434" y="45112"/>
                    <a:pt x="381476" y="18442"/>
                    <a:pt x="410051" y="39397"/>
                  </a:cubicBezTo>
                  <a:cubicBezTo>
                    <a:pt x="411004" y="33682"/>
                    <a:pt x="412909" y="33682"/>
                    <a:pt x="415766" y="39397"/>
                  </a:cubicBezTo>
                  <a:cubicBezTo>
                    <a:pt x="415766" y="36539"/>
                    <a:pt x="411004" y="21299"/>
                    <a:pt x="411004" y="20347"/>
                  </a:cubicBezTo>
                  <a:cubicBezTo>
                    <a:pt x="410051" y="33682"/>
                    <a:pt x="417671" y="23204"/>
                    <a:pt x="418624" y="23204"/>
                  </a:cubicBezTo>
                  <a:cubicBezTo>
                    <a:pt x="411004" y="24157"/>
                    <a:pt x="410051" y="21299"/>
                    <a:pt x="415766" y="14632"/>
                  </a:cubicBezTo>
                  <a:cubicBezTo>
                    <a:pt x="417671" y="7964"/>
                    <a:pt x="420529" y="39397"/>
                    <a:pt x="420529" y="39397"/>
                  </a:cubicBezTo>
                  <a:cubicBezTo>
                    <a:pt x="412909" y="29872"/>
                    <a:pt x="428149" y="39397"/>
                    <a:pt x="429101" y="41302"/>
                  </a:cubicBezTo>
                  <a:cubicBezTo>
                    <a:pt x="437674" y="53684"/>
                    <a:pt x="438626" y="10822"/>
                    <a:pt x="438626" y="10822"/>
                  </a:cubicBezTo>
                  <a:cubicBezTo>
                    <a:pt x="444341" y="21299"/>
                    <a:pt x="511016" y="6059"/>
                    <a:pt x="514826" y="19394"/>
                  </a:cubicBezTo>
                  <a:cubicBezTo>
                    <a:pt x="510064" y="19394"/>
                    <a:pt x="492919" y="23204"/>
                    <a:pt x="507206" y="37492"/>
                  </a:cubicBezTo>
                  <a:cubicBezTo>
                    <a:pt x="512921" y="35587"/>
                    <a:pt x="510064" y="19394"/>
                    <a:pt x="513874" y="39397"/>
                  </a:cubicBezTo>
                  <a:cubicBezTo>
                    <a:pt x="512921" y="33682"/>
                    <a:pt x="512921" y="31777"/>
                    <a:pt x="513874" y="34634"/>
                  </a:cubicBezTo>
                  <a:cubicBezTo>
                    <a:pt x="519589" y="25109"/>
                    <a:pt x="518636" y="15584"/>
                    <a:pt x="510064" y="7964"/>
                  </a:cubicBezTo>
                  <a:cubicBezTo>
                    <a:pt x="517684" y="1297"/>
                    <a:pt x="518636" y="37492"/>
                    <a:pt x="525304" y="36539"/>
                  </a:cubicBezTo>
                  <a:cubicBezTo>
                    <a:pt x="522446" y="27967"/>
                    <a:pt x="522446" y="26062"/>
                    <a:pt x="525304" y="29872"/>
                  </a:cubicBezTo>
                  <a:cubicBezTo>
                    <a:pt x="525304" y="28919"/>
                    <a:pt x="530066" y="23204"/>
                    <a:pt x="531971" y="25109"/>
                  </a:cubicBezTo>
                  <a:cubicBezTo>
                    <a:pt x="532924" y="17489"/>
                    <a:pt x="530066" y="12727"/>
                    <a:pt x="520541" y="11774"/>
                  </a:cubicBezTo>
                  <a:cubicBezTo>
                    <a:pt x="520541" y="12727"/>
                    <a:pt x="526256" y="27014"/>
                    <a:pt x="521494" y="20347"/>
                  </a:cubicBezTo>
                  <a:cubicBezTo>
                    <a:pt x="531019" y="-2513"/>
                    <a:pt x="530066" y="26062"/>
                    <a:pt x="541496" y="11774"/>
                  </a:cubicBezTo>
                  <a:cubicBezTo>
                    <a:pt x="545306" y="18442"/>
                    <a:pt x="564356" y="80354"/>
                    <a:pt x="543401" y="70829"/>
                  </a:cubicBezTo>
                  <a:cubicBezTo>
                    <a:pt x="542449" y="71782"/>
                    <a:pt x="539591" y="81307"/>
                    <a:pt x="544354" y="80354"/>
                  </a:cubicBezTo>
                  <a:cubicBezTo>
                    <a:pt x="541496" y="67019"/>
                    <a:pt x="565309" y="59399"/>
                    <a:pt x="569119" y="55589"/>
                  </a:cubicBezTo>
                  <a:cubicBezTo>
                    <a:pt x="564356" y="57494"/>
                    <a:pt x="566261" y="56542"/>
                    <a:pt x="575786" y="53684"/>
                  </a:cubicBezTo>
                  <a:cubicBezTo>
                    <a:pt x="583406" y="87022"/>
                    <a:pt x="561499" y="87022"/>
                    <a:pt x="554831" y="108929"/>
                  </a:cubicBezTo>
                  <a:cubicBezTo>
                    <a:pt x="557689" y="109882"/>
                    <a:pt x="538639" y="100357"/>
                    <a:pt x="542449" y="97499"/>
                  </a:cubicBezTo>
                  <a:cubicBezTo>
                    <a:pt x="536734" y="100357"/>
                    <a:pt x="551021" y="134647"/>
                    <a:pt x="522446" y="124169"/>
                  </a:cubicBezTo>
                  <a:cubicBezTo>
                    <a:pt x="529114" y="124169"/>
                    <a:pt x="516731" y="107977"/>
                    <a:pt x="511969" y="104167"/>
                  </a:cubicBezTo>
                  <a:cubicBezTo>
                    <a:pt x="511969" y="104167"/>
                    <a:pt x="490061" y="122264"/>
                    <a:pt x="489109" y="131789"/>
                  </a:cubicBezTo>
                  <a:cubicBezTo>
                    <a:pt x="487204" y="109882"/>
                    <a:pt x="491966" y="114644"/>
                    <a:pt x="491014" y="118454"/>
                  </a:cubicBezTo>
                  <a:cubicBezTo>
                    <a:pt x="489109" y="120359"/>
                    <a:pt x="392906" y="163222"/>
                    <a:pt x="377666" y="118454"/>
                  </a:cubicBezTo>
                  <a:cubicBezTo>
                    <a:pt x="378619" y="123217"/>
                    <a:pt x="377666" y="125122"/>
                    <a:pt x="374809" y="124169"/>
                  </a:cubicBezTo>
                  <a:cubicBezTo>
                    <a:pt x="382429" y="131789"/>
                    <a:pt x="381476" y="139409"/>
                    <a:pt x="372904" y="148934"/>
                  </a:cubicBezTo>
                  <a:cubicBezTo>
                    <a:pt x="370046" y="144172"/>
                    <a:pt x="370999" y="142267"/>
                    <a:pt x="376714" y="144172"/>
                  </a:cubicBezTo>
                  <a:cubicBezTo>
                    <a:pt x="370046" y="123217"/>
                    <a:pt x="377666" y="129884"/>
                    <a:pt x="369094" y="106072"/>
                  </a:cubicBezTo>
                  <a:cubicBezTo>
                    <a:pt x="365284" y="118454"/>
                    <a:pt x="363379" y="121312"/>
                    <a:pt x="361474" y="114644"/>
                  </a:cubicBezTo>
                  <a:cubicBezTo>
                    <a:pt x="350996" y="132742"/>
                    <a:pt x="360521" y="134647"/>
                    <a:pt x="362426" y="147982"/>
                  </a:cubicBezTo>
                  <a:cubicBezTo>
                    <a:pt x="346234" y="150839"/>
                    <a:pt x="294799" y="168937"/>
                    <a:pt x="283369" y="169889"/>
                  </a:cubicBezTo>
                  <a:cubicBezTo>
                    <a:pt x="280511" y="167032"/>
                    <a:pt x="282416" y="149887"/>
                    <a:pt x="269081" y="150839"/>
                  </a:cubicBezTo>
                  <a:cubicBezTo>
                    <a:pt x="276701" y="147029"/>
                    <a:pt x="257651" y="186082"/>
                    <a:pt x="261461" y="175604"/>
                  </a:cubicBezTo>
                  <a:cubicBezTo>
                    <a:pt x="262414" y="167984"/>
                    <a:pt x="261461" y="168937"/>
                    <a:pt x="258604" y="176557"/>
                  </a:cubicBezTo>
                  <a:cubicBezTo>
                    <a:pt x="263366" y="158459"/>
                    <a:pt x="263366" y="161317"/>
                    <a:pt x="264319" y="146077"/>
                  </a:cubicBezTo>
                  <a:cubicBezTo>
                    <a:pt x="263366" y="145124"/>
                    <a:pt x="242411" y="182272"/>
                    <a:pt x="247174" y="181319"/>
                  </a:cubicBezTo>
                  <a:cubicBezTo>
                    <a:pt x="253841" y="140362"/>
                    <a:pt x="238601" y="140362"/>
                    <a:pt x="235744" y="118454"/>
                  </a:cubicBezTo>
                  <a:cubicBezTo>
                    <a:pt x="240506" y="120359"/>
                    <a:pt x="240506" y="123217"/>
                    <a:pt x="235744" y="127979"/>
                  </a:cubicBezTo>
                  <a:cubicBezTo>
                    <a:pt x="249079" y="123217"/>
                    <a:pt x="240506" y="107977"/>
                    <a:pt x="228124" y="128932"/>
                  </a:cubicBezTo>
                  <a:close/>
                  <a:moveTo>
                    <a:pt x="30004" y="107024"/>
                  </a:moveTo>
                  <a:cubicBezTo>
                    <a:pt x="30004" y="106072"/>
                    <a:pt x="30956" y="106072"/>
                    <a:pt x="30956" y="105119"/>
                  </a:cubicBezTo>
                  <a:cubicBezTo>
                    <a:pt x="30004" y="106072"/>
                    <a:pt x="30004" y="107024"/>
                    <a:pt x="30004" y="107024"/>
                  </a:cubicBezTo>
                  <a:close/>
                  <a:moveTo>
                    <a:pt x="286226" y="104167"/>
                  </a:moveTo>
                  <a:cubicBezTo>
                    <a:pt x="280511" y="103214"/>
                    <a:pt x="266224" y="147982"/>
                    <a:pt x="286226" y="104167"/>
                  </a:cubicBezTo>
                  <a:close/>
                  <a:moveTo>
                    <a:pt x="290989" y="124169"/>
                  </a:moveTo>
                  <a:cubicBezTo>
                    <a:pt x="292894" y="125122"/>
                    <a:pt x="290989" y="115597"/>
                    <a:pt x="290989" y="124169"/>
                  </a:cubicBezTo>
                  <a:close/>
                  <a:moveTo>
                    <a:pt x="292894" y="117502"/>
                  </a:moveTo>
                  <a:cubicBezTo>
                    <a:pt x="291941" y="117502"/>
                    <a:pt x="291941" y="117502"/>
                    <a:pt x="292894" y="117502"/>
                  </a:cubicBezTo>
                  <a:lnTo>
                    <a:pt x="292894" y="117502"/>
                  </a:lnTo>
                  <a:close/>
                  <a:moveTo>
                    <a:pt x="247174" y="118454"/>
                  </a:moveTo>
                  <a:cubicBezTo>
                    <a:pt x="246221" y="118454"/>
                    <a:pt x="245269" y="118454"/>
                    <a:pt x="247174" y="118454"/>
                  </a:cubicBezTo>
                  <a:close/>
                  <a:moveTo>
                    <a:pt x="252889" y="124169"/>
                  </a:moveTo>
                  <a:cubicBezTo>
                    <a:pt x="250984" y="113692"/>
                    <a:pt x="250984" y="122264"/>
                    <a:pt x="252889" y="124169"/>
                  </a:cubicBezTo>
                  <a:close/>
                  <a:moveTo>
                    <a:pt x="269081" y="138457"/>
                  </a:moveTo>
                  <a:cubicBezTo>
                    <a:pt x="271939" y="105119"/>
                    <a:pt x="269081" y="137504"/>
                    <a:pt x="269081" y="138457"/>
                  </a:cubicBezTo>
                  <a:close/>
                  <a:moveTo>
                    <a:pt x="530066" y="67972"/>
                  </a:moveTo>
                  <a:cubicBezTo>
                    <a:pt x="524351" y="60352"/>
                    <a:pt x="525304" y="84164"/>
                    <a:pt x="530066" y="67972"/>
                  </a:cubicBezTo>
                  <a:close/>
                  <a:moveTo>
                    <a:pt x="491014" y="71782"/>
                  </a:moveTo>
                  <a:cubicBezTo>
                    <a:pt x="486251" y="87022"/>
                    <a:pt x="475774" y="88927"/>
                    <a:pt x="490061" y="103214"/>
                  </a:cubicBezTo>
                  <a:cubicBezTo>
                    <a:pt x="488156" y="97499"/>
                    <a:pt x="486251" y="98452"/>
                    <a:pt x="487204" y="105119"/>
                  </a:cubicBezTo>
                  <a:cubicBezTo>
                    <a:pt x="491014" y="110834"/>
                    <a:pt x="498634" y="88927"/>
                    <a:pt x="491014" y="83212"/>
                  </a:cubicBezTo>
                  <a:cubicBezTo>
                    <a:pt x="493871" y="71782"/>
                    <a:pt x="514826" y="92737"/>
                    <a:pt x="511016" y="94642"/>
                  </a:cubicBezTo>
                  <a:cubicBezTo>
                    <a:pt x="510064" y="86069"/>
                    <a:pt x="522446" y="96547"/>
                    <a:pt x="518636" y="96547"/>
                  </a:cubicBezTo>
                  <a:cubicBezTo>
                    <a:pt x="521494" y="83212"/>
                    <a:pt x="510064" y="64162"/>
                    <a:pt x="491014" y="71782"/>
                  </a:cubicBezTo>
                  <a:close/>
                  <a:moveTo>
                    <a:pt x="361474" y="83212"/>
                  </a:moveTo>
                  <a:cubicBezTo>
                    <a:pt x="376714" y="123217"/>
                    <a:pt x="398621" y="87974"/>
                    <a:pt x="382429" y="110834"/>
                  </a:cubicBezTo>
                  <a:cubicBezTo>
                    <a:pt x="384334" y="117502"/>
                    <a:pt x="394811" y="134647"/>
                    <a:pt x="396716" y="137504"/>
                  </a:cubicBezTo>
                  <a:cubicBezTo>
                    <a:pt x="399574" y="130837"/>
                    <a:pt x="400526" y="128932"/>
                    <a:pt x="401479" y="132742"/>
                  </a:cubicBezTo>
                  <a:cubicBezTo>
                    <a:pt x="382429" y="130837"/>
                    <a:pt x="414814" y="96547"/>
                    <a:pt x="416719" y="91784"/>
                  </a:cubicBezTo>
                  <a:cubicBezTo>
                    <a:pt x="417671" y="107977"/>
                    <a:pt x="416719" y="95594"/>
                    <a:pt x="420529" y="103214"/>
                  </a:cubicBezTo>
                  <a:cubicBezTo>
                    <a:pt x="423386" y="95594"/>
                    <a:pt x="421481" y="88927"/>
                    <a:pt x="414814" y="83212"/>
                  </a:cubicBezTo>
                  <a:cubicBezTo>
                    <a:pt x="426244" y="78449"/>
                    <a:pt x="463391" y="90832"/>
                    <a:pt x="472916" y="91784"/>
                  </a:cubicBezTo>
                  <a:cubicBezTo>
                    <a:pt x="478631" y="49874"/>
                    <a:pt x="403384" y="90832"/>
                    <a:pt x="405289" y="88927"/>
                  </a:cubicBezTo>
                  <a:cubicBezTo>
                    <a:pt x="405289" y="88927"/>
                    <a:pt x="400526" y="69877"/>
                    <a:pt x="398621" y="69877"/>
                  </a:cubicBezTo>
                  <a:cubicBezTo>
                    <a:pt x="399574" y="72734"/>
                    <a:pt x="364331" y="81307"/>
                    <a:pt x="361474" y="83212"/>
                  </a:cubicBezTo>
                  <a:close/>
                  <a:moveTo>
                    <a:pt x="351949" y="91784"/>
                  </a:moveTo>
                  <a:cubicBezTo>
                    <a:pt x="339566" y="103214"/>
                    <a:pt x="350996" y="101309"/>
                    <a:pt x="344329" y="114644"/>
                  </a:cubicBezTo>
                  <a:cubicBezTo>
                    <a:pt x="346234" y="107024"/>
                    <a:pt x="304324" y="124169"/>
                    <a:pt x="296704" y="118454"/>
                  </a:cubicBezTo>
                  <a:cubicBezTo>
                    <a:pt x="300514" y="124169"/>
                    <a:pt x="327184" y="122264"/>
                    <a:pt x="328136" y="125122"/>
                  </a:cubicBezTo>
                  <a:cubicBezTo>
                    <a:pt x="347186" y="132742"/>
                    <a:pt x="356711" y="111787"/>
                    <a:pt x="351949" y="91784"/>
                  </a:cubicBezTo>
                  <a:close/>
                  <a:moveTo>
                    <a:pt x="255746" y="66067"/>
                  </a:moveTo>
                  <a:cubicBezTo>
                    <a:pt x="255746" y="65114"/>
                    <a:pt x="255746" y="66067"/>
                    <a:pt x="255746" y="66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6" name="Freeform: Shape 1055">
              <a:extLst>
                <a:ext uri="{FF2B5EF4-FFF2-40B4-BE49-F238E27FC236}">
                  <a16:creationId xmlns:a16="http://schemas.microsoft.com/office/drawing/2014/main" id="{131E19DE-D714-47F3-A322-8A6B379614C2}"/>
                </a:ext>
              </a:extLst>
            </p:cNvPr>
            <p:cNvSpPr/>
            <p:nvPr/>
          </p:nvSpPr>
          <p:spPr>
            <a:xfrm>
              <a:off x="7568103" y="1082516"/>
              <a:ext cx="9525" cy="19050"/>
            </a:xfrm>
            <a:custGeom>
              <a:avLst/>
              <a:gdLst>
                <a:gd name="connsiteX0" fmla="*/ 8082 w 9525"/>
                <a:gd name="connsiteY0" fmla="*/ 12859 h 19050"/>
                <a:gd name="connsiteX1" fmla="*/ 8082 w 9525"/>
                <a:gd name="connsiteY1" fmla="*/ 7144 h 19050"/>
                <a:gd name="connsiteX2" fmla="*/ 8082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82" y="12859"/>
                  </a:moveTo>
                  <a:cubicBezTo>
                    <a:pt x="8082" y="10954"/>
                    <a:pt x="9987" y="10001"/>
                    <a:pt x="8082" y="7144"/>
                  </a:cubicBezTo>
                  <a:cubicBezTo>
                    <a:pt x="9987" y="10954"/>
                    <a:pt x="5225" y="9049"/>
                    <a:pt x="8082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7" name="Freeform: Shape 1056">
              <a:extLst>
                <a:ext uri="{FF2B5EF4-FFF2-40B4-BE49-F238E27FC236}">
                  <a16:creationId xmlns:a16="http://schemas.microsoft.com/office/drawing/2014/main" id="{A10FCAB2-E1BE-4CB9-B77B-E03F2DBB91B2}"/>
                </a:ext>
              </a:extLst>
            </p:cNvPr>
            <p:cNvSpPr/>
            <p:nvPr/>
          </p:nvSpPr>
          <p:spPr>
            <a:xfrm>
              <a:off x="7572137" y="1088482"/>
              <a:ext cx="9525" cy="9525"/>
            </a:xfrm>
            <a:custGeom>
              <a:avLst/>
              <a:gdLst>
                <a:gd name="connsiteX0" fmla="*/ 7858 w 9525"/>
                <a:gd name="connsiteY0" fmla="*/ 9750 h 9525"/>
                <a:gd name="connsiteX1" fmla="*/ 7858 w 9525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9750"/>
                  </a:moveTo>
                  <a:cubicBezTo>
                    <a:pt x="6906" y="4988"/>
                    <a:pt x="6906" y="7845"/>
                    <a:pt x="7858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8" name="Freeform: Shape 1057">
              <a:extLst>
                <a:ext uri="{FF2B5EF4-FFF2-40B4-BE49-F238E27FC236}">
                  <a16:creationId xmlns:a16="http://schemas.microsoft.com/office/drawing/2014/main" id="{7C500852-8D48-4887-B280-21A440C99A96}"/>
                </a:ext>
              </a:extLst>
            </p:cNvPr>
            <p:cNvSpPr/>
            <p:nvPr/>
          </p:nvSpPr>
          <p:spPr>
            <a:xfrm>
              <a:off x="7588091" y="1115217"/>
              <a:ext cx="9525" cy="19050"/>
            </a:xfrm>
            <a:custGeom>
              <a:avLst/>
              <a:gdLst>
                <a:gd name="connsiteX0" fmla="*/ 7144 w 9525"/>
                <a:gd name="connsiteY0" fmla="*/ 8732 h 19050"/>
                <a:gd name="connsiteX1" fmla="*/ 7144 w 9525"/>
                <a:gd name="connsiteY1" fmla="*/ 873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8732"/>
                  </a:moveTo>
                  <a:cubicBezTo>
                    <a:pt x="7144" y="2065"/>
                    <a:pt x="12859" y="19210"/>
                    <a:pt x="7144" y="87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9" name="Freeform: Shape 1058">
              <a:extLst>
                <a:ext uri="{FF2B5EF4-FFF2-40B4-BE49-F238E27FC236}">
                  <a16:creationId xmlns:a16="http://schemas.microsoft.com/office/drawing/2014/main" id="{96F7E78A-92DD-4889-92A1-182AFF1DB4AE}"/>
                </a:ext>
              </a:extLst>
            </p:cNvPr>
            <p:cNvSpPr/>
            <p:nvPr/>
          </p:nvSpPr>
          <p:spPr>
            <a:xfrm>
              <a:off x="7592854" y="1125755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8096" y="3910"/>
                    <a:pt x="7144" y="8672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0" name="Freeform: Shape 1059">
              <a:extLst>
                <a:ext uri="{FF2B5EF4-FFF2-40B4-BE49-F238E27FC236}">
                  <a16:creationId xmlns:a16="http://schemas.microsoft.com/office/drawing/2014/main" id="{A50551A9-7205-474A-9660-DDFE304FEFF3}"/>
                </a:ext>
              </a:extLst>
            </p:cNvPr>
            <p:cNvSpPr/>
            <p:nvPr/>
          </p:nvSpPr>
          <p:spPr>
            <a:xfrm>
              <a:off x="7512844" y="1063374"/>
              <a:ext cx="9525" cy="9525"/>
            </a:xfrm>
            <a:custGeom>
              <a:avLst/>
              <a:gdLst>
                <a:gd name="connsiteX0" fmla="*/ 9049 w 9525"/>
                <a:gd name="connsiteY0" fmla="*/ 8188 h 9525"/>
                <a:gd name="connsiteX1" fmla="*/ 7144 w 9525"/>
                <a:gd name="connsiteY1" fmla="*/ 10093 h 9525"/>
                <a:gd name="connsiteX2" fmla="*/ 9049 w 9525"/>
                <a:gd name="connsiteY2" fmla="*/ 81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188"/>
                  </a:moveTo>
                  <a:cubicBezTo>
                    <a:pt x="7144" y="5331"/>
                    <a:pt x="8096" y="9141"/>
                    <a:pt x="7144" y="10093"/>
                  </a:cubicBezTo>
                  <a:cubicBezTo>
                    <a:pt x="8096" y="9141"/>
                    <a:pt x="9049" y="10093"/>
                    <a:pt x="9049" y="8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1" name="Freeform: Shape 1060">
              <a:extLst>
                <a:ext uri="{FF2B5EF4-FFF2-40B4-BE49-F238E27FC236}">
                  <a16:creationId xmlns:a16="http://schemas.microsoft.com/office/drawing/2014/main" id="{71AD2B88-0527-48D1-B7B3-B1DB31E9EAE4}"/>
                </a:ext>
              </a:extLst>
            </p:cNvPr>
            <p:cNvSpPr/>
            <p:nvPr/>
          </p:nvSpPr>
          <p:spPr>
            <a:xfrm>
              <a:off x="7079456" y="1099661"/>
              <a:ext cx="28575" cy="9525"/>
            </a:xfrm>
            <a:custGeom>
              <a:avLst/>
              <a:gdLst>
                <a:gd name="connsiteX0" fmla="*/ 22384 w 28575"/>
                <a:gd name="connsiteY0" fmla="*/ 7144 h 9525"/>
                <a:gd name="connsiteX1" fmla="*/ 7144 w 28575"/>
                <a:gd name="connsiteY1" fmla="*/ 8096 h 9525"/>
                <a:gd name="connsiteX2" fmla="*/ 2238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7144"/>
                  </a:moveTo>
                  <a:lnTo>
                    <a:pt x="7144" y="8096"/>
                  </a:lnTo>
                  <a:cubicBezTo>
                    <a:pt x="10954" y="8096"/>
                    <a:pt x="14764" y="8096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2" name="Freeform: Shape 1061">
              <a:extLst>
                <a:ext uri="{FF2B5EF4-FFF2-40B4-BE49-F238E27FC236}">
                  <a16:creationId xmlns:a16="http://schemas.microsoft.com/office/drawing/2014/main" id="{C70B9B0D-17AA-4119-BF57-0E62CD80BD40}"/>
                </a:ext>
              </a:extLst>
            </p:cNvPr>
            <p:cNvSpPr/>
            <p:nvPr/>
          </p:nvSpPr>
          <p:spPr>
            <a:xfrm>
              <a:off x="7442359" y="1081141"/>
              <a:ext cx="19050" cy="19050"/>
            </a:xfrm>
            <a:custGeom>
              <a:avLst/>
              <a:gdLst>
                <a:gd name="connsiteX0" fmla="*/ 7144 w 19050"/>
                <a:gd name="connsiteY0" fmla="*/ 18044 h 19050"/>
                <a:gd name="connsiteX1" fmla="*/ 7144 w 19050"/>
                <a:gd name="connsiteY1" fmla="*/ 18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8044"/>
                  </a:moveTo>
                  <a:cubicBezTo>
                    <a:pt x="17621" y="-54"/>
                    <a:pt x="8096" y="7566"/>
                    <a:pt x="7144" y="18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3" name="Freeform: Shape 1062">
              <a:extLst>
                <a:ext uri="{FF2B5EF4-FFF2-40B4-BE49-F238E27FC236}">
                  <a16:creationId xmlns:a16="http://schemas.microsoft.com/office/drawing/2014/main" id="{A7A484B9-FABC-4901-8331-623B54D0B6EC}"/>
                </a:ext>
              </a:extLst>
            </p:cNvPr>
            <p:cNvSpPr/>
            <p:nvPr/>
          </p:nvSpPr>
          <p:spPr>
            <a:xfrm>
              <a:off x="7433786" y="1067276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6669" y="25241"/>
                    <a:pt x="10001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4" name="Freeform: Shape 1063">
              <a:extLst>
                <a:ext uri="{FF2B5EF4-FFF2-40B4-BE49-F238E27FC236}">
                  <a16:creationId xmlns:a16="http://schemas.microsoft.com/office/drawing/2014/main" id="{54CF7E80-58AE-4553-AF58-5CFD9D754DDF}"/>
                </a:ext>
              </a:extLst>
            </p:cNvPr>
            <p:cNvSpPr/>
            <p:nvPr/>
          </p:nvSpPr>
          <p:spPr>
            <a:xfrm>
              <a:off x="7525226" y="116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476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5" name="Freeform: Shape 1064">
              <a:extLst>
                <a:ext uri="{FF2B5EF4-FFF2-40B4-BE49-F238E27FC236}">
                  <a16:creationId xmlns:a16="http://schemas.microsoft.com/office/drawing/2014/main" id="{68EFD88E-A9AD-43FC-BEE9-A98329271E21}"/>
                </a:ext>
              </a:extLst>
            </p:cNvPr>
            <p:cNvSpPr/>
            <p:nvPr/>
          </p:nvSpPr>
          <p:spPr>
            <a:xfrm>
              <a:off x="7417805" y="1074988"/>
              <a:ext cx="9525" cy="9525"/>
            </a:xfrm>
            <a:custGeom>
              <a:avLst/>
              <a:gdLst>
                <a:gd name="connsiteX0" fmla="*/ 8837 w 9525"/>
                <a:gd name="connsiteY0" fmla="*/ 9909 h 9525"/>
                <a:gd name="connsiteX1" fmla="*/ 8837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9909"/>
                  </a:moveTo>
                  <a:cubicBezTo>
                    <a:pt x="8837" y="8956"/>
                    <a:pt x="5027" y="4194"/>
                    <a:pt x="8837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6" name="Freeform: Shape 1065">
              <a:extLst>
                <a:ext uri="{FF2B5EF4-FFF2-40B4-BE49-F238E27FC236}">
                  <a16:creationId xmlns:a16="http://schemas.microsoft.com/office/drawing/2014/main" id="{255C0FBB-F0C3-44CC-ACC1-6E1BFF77FE88}"/>
                </a:ext>
              </a:extLst>
            </p:cNvPr>
            <p:cNvSpPr/>
            <p:nvPr/>
          </p:nvSpPr>
          <p:spPr>
            <a:xfrm>
              <a:off x="7419499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7" name="Freeform: Shape 1066">
              <a:extLst>
                <a:ext uri="{FF2B5EF4-FFF2-40B4-BE49-F238E27FC236}">
                  <a16:creationId xmlns:a16="http://schemas.microsoft.com/office/drawing/2014/main" id="{8E658D01-0969-4D5E-8F53-FAFE5B1F9B41}"/>
                </a:ext>
              </a:extLst>
            </p:cNvPr>
            <p:cNvSpPr/>
            <p:nvPr/>
          </p:nvSpPr>
          <p:spPr>
            <a:xfrm>
              <a:off x="7529036" y="117816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9049" y="7700"/>
                    <a:pt x="11906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8" name="Freeform: Shape 1067">
              <a:extLst>
                <a:ext uri="{FF2B5EF4-FFF2-40B4-BE49-F238E27FC236}">
                  <a16:creationId xmlns:a16="http://schemas.microsoft.com/office/drawing/2014/main" id="{84C6B85B-78BD-4AB9-B84F-35368E7C73DA}"/>
                </a:ext>
              </a:extLst>
            </p:cNvPr>
            <p:cNvSpPr/>
            <p:nvPr/>
          </p:nvSpPr>
          <p:spPr>
            <a:xfrm>
              <a:off x="7499806" y="1151942"/>
              <a:ext cx="9525" cy="9525"/>
            </a:xfrm>
            <a:custGeom>
              <a:avLst/>
              <a:gdLst>
                <a:gd name="connsiteX0" fmla="*/ 7799 w 9525"/>
                <a:gd name="connsiteY0" fmla="*/ 10107 h 9525"/>
                <a:gd name="connsiteX1" fmla="*/ 8751 w 9525"/>
                <a:gd name="connsiteY1" fmla="*/ 7250 h 9525"/>
                <a:gd name="connsiteX2" fmla="*/ 7799 w 9525"/>
                <a:gd name="connsiteY2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10107"/>
                  </a:moveTo>
                  <a:lnTo>
                    <a:pt x="8751" y="7250"/>
                  </a:lnTo>
                  <a:cubicBezTo>
                    <a:pt x="8751" y="7250"/>
                    <a:pt x="5894" y="6297"/>
                    <a:pt x="7799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9" name="Freeform: Shape 1068">
              <a:extLst>
                <a:ext uri="{FF2B5EF4-FFF2-40B4-BE49-F238E27FC236}">
                  <a16:creationId xmlns:a16="http://schemas.microsoft.com/office/drawing/2014/main" id="{ECF01A12-27A5-4015-A53F-F5670380201B}"/>
                </a:ext>
              </a:extLst>
            </p:cNvPr>
            <p:cNvSpPr/>
            <p:nvPr/>
          </p:nvSpPr>
          <p:spPr>
            <a:xfrm>
              <a:off x="7407645" y="10796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id="{F28D0ABD-1F89-4C67-9D53-739A13C52A79}"/>
                </a:ext>
              </a:extLst>
            </p:cNvPr>
            <p:cNvSpPr/>
            <p:nvPr/>
          </p:nvSpPr>
          <p:spPr>
            <a:xfrm>
              <a:off x="7493387" y="1174908"/>
              <a:ext cx="9525" cy="19050"/>
            </a:xfrm>
            <a:custGeom>
              <a:avLst/>
              <a:gdLst>
                <a:gd name="connsiteX0" fmla="*/ 7550 w 9525"/>
                <a:gd name="connsiteY0" fmla="*/ 7144 h 19050"/>
                <a:gd name="connsiteX1" fmla="*/ 8503 w 9525"/>
                <a:gd name="connsiteY1" fmla="*/ 12859 h 19050"/>
                <a:gd name="connsiteX2" fmla="*/ 7550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50" y="7144"/>
                  </a:moveTo>
                  <a:cubicBezTo>
                    <a:pt x="10408" y="10954"/>
                    <a:pt x="4693" y="10001"/>
                    <a:pt x="8503" y="12859"/>
                  </a:cubicBezTo>
                  <a:cubicBezTo>
                    <a:pt x="10408" y="11906"/>
                    <a:pt x="9456" y="9049"/>
                    <a:pt x="75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id="{CBD59579-D4C2-4980-919C-58BDE842E953}"/>
                </a:ext>
              </a:extLst>
            </p:cNvPr>
            <p:cNvSpPr/>
            <p:nvPr/>
          </p:nvSpPr>
          <p:spPr>
            <a:xfrm>
              <a:off x="7423309" y="11425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id="{1EE8C04D-6DCB-424A-87AF-A93DCFBE462E}"/>
                </a:ext>
              </a:extLst>
            </p:cNvPr>
            <p:cNvSpPr/>
            <p:nvPr/>
          </p:nvSpPr>
          <p:spPr>
            <a:xfrm>
              <a:off x="7423309" y="1141094"/>
              <a:ext cx="9525" cy="9525"/>
            </a:xfrm>
            <a:custGeom>
              <a:avLst/>
              <a:gdLst>
                <a:gd name="connsiteX0" fmla="*/ 7144 w 9525"/>
                <a:gd name="connsiteY0" fmla="*/ 8572 h 9525"/>
                <a:gd name="connsiteX1" fmla="*/ 10001 w 9525"/>
                <a:gd name="connsiteY1" fmla="*/ 8572 h 9525"/>
                <a:gd name="connsiteX2" fmla="*/ 7144 w 9525"/>
                <a:gd name="connsiteY2" fmla="*/ 85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572"/>
                  </a:moveTo>
                  <a:cubicBezTo>
                    <a:pt x="8096" y="8572"/>
                    <a:pt x="9049" y="9525"/>
                    <a:pt x="10001" y="8572"/>
                  </a:cubicBezTo>
                  <a:cubicBezTo>
                    <a:pt x="8096" y="6668"/>
                    <a:pt x="8096" y="6668"/>
                    <a:pt x="7144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:a16="http://schemas.microsoft.com/office/drawing/2014/main" id="{C088B56C-2041-488F-B811-EB8BA2B21B52}"/>
                </a:ext>
              </a:extLst>
            </p:cNvPr>
            <p:cNvSpPr/>
            <p:nvPr/>
          </p:nvSpPr>
          <p:spPr>
            <a:xfrm>
              <a:off x="7413627" y="1143034"/>
              <a:ext cx="9525" cy="9525"/>
            </a:xfrm>
            <a:custGeom>
              <a:avLst/>
              <a:gdLst>
                <a:gd name="connsiteX0" fmla="*/ 7301 w 9525"/>
                <a:gd name="connsiteY0" fmla="*/ 10443 h 9525"/>
                <a:gd name="connsiteX1" fmla="*/ 7301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10443"/>
                  </a:moveTo>
                  <a:cubicBezTo>
                    <a:pt x="10158" y="4728"/>
                    <a:pt x="6348" y="7586"/>
                    <a:pt x="7301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id="{8B67D297-BDB7-4C0D-936D-E9F82AEA1498}"/>
                </a:ext>
              </a:extLst>
            </p:cNvPr>
            <p:cNvSpPr/>
            <p:nvPr/>
          </p:nvSpPr>
          <p:spPr>
            <a:xfrm>
              <a:off x="7327106" y="1087569"/>
              <a:ext cx="19050" cy="9525"/>
            </a:xfrm>
            <a:custGeom>
              <a:avLst/>
              <a:gdLst>
                <a:gd name="connsiteX0" fmla="*/ 7144 w 19050"/>
                <a:gd name="connsiteY0" fmla="*/ 7805 h 9525"/>
                <a:gd name="connsiteX1" fmla="*/ 7144 w 19050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805"/>
                  </a:moveTo>
                  <a:cubicBezTo>
                    <a:pt x="19526" y="12568"/>
                    <a:pt x="10001" y="4948"/>
                    <a:pt x="714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:a16="http://schemas.microsoft.com/office/drawing/2014/main" id="{DA00C2A6-ABBD-4AF7-ABC5-665C8A2EB9A8}"/>
                </a:ext>
              </a:extLst>
            </p:cNvPr>
            <p:cNvSpPr/>
            <p:nvPr/>
          </p:nvSpPr>
          <p:spPr>
            <a:xfrm>
              <a:off x="7366159" y="10754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6" name="Freeform: Shape 1075">
              <a:extLst>
                <a:ext uri="{FF2B5EF4-FFF2-40B4-BE49-F238E27FC236}">
                  <a16:creationId xmlns:a16="http://schemas.microsoft.com/office/drawing/2014/main" id="{6053FDB6-3A7D-4C68-ADE7-EBAA35C62D2C}"/>
                </a:ext>
              </a:extLst>
            </p:cNvPr>
            <p:cNvSpPr/>
            <p:nvPr/>
          </p:nvSpPr>
          <p:spPr>
            <a:xfrm>
              <a:off x="7474744" y="119205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2047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7" name="Freeform: Shape 1076">
              <a:extLst>
                <a:ext uri="{FF2B5EF4-FFF2-40B4-BE49-F238E27FC236}">
                  <a16:creationId xmlns:a16="http://schemas.microsoft.com/office/drawing/2014/main" id="{0E6AAE0C-A7B8-4628-8B49-6D6FF14CB645}"/>
                </a:ext>
              </a:extLst>
            </p:cNvPr>
            <p:cNvSpPr/>
            <p:nvPr/>
          </p:nvSpPr>
          <p:spPr>
            <a:xfrm>
              <a:off x="7322344" y="1086250"/>
              <a:ext cx="9525" cy="9525"/>
            </a:xfrm>
            <a:custGeom>
              <a:avLst/>
              <a:gdLst>
                <a:gd name="connsiteX0" fmla="*/ 7144 w 9525"/>
                <a:gd name="connsiteY0" fmla="*/ 8172 h 9525"/>
                <a:gd name="connsiteX1" fmla="*/ 9049 w 9525"/>
                <a:gd name="connsiteY1" fmla="*/ 9125 h 9525"/>
                <a:gd name="connsiteX2" fmla="*/ 7144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172"/>
                  </a:moveTo>
                  <a:cubicBezTo>
                    <a:pt x="8096" y="8172"/>
                    <a:pt x="8096" y="8172"/>
                    <a:pt x="9049" y="9125"/>
                  </a:cubicBezTo>
                  <a:cubicBezTo>
                    <a:pt x="9049" y="5315"/>
                    <a:pt x="7144" y="8172"/>
                    <a:pt x="7144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8" name="Freeform: Shape 1077">
              <a:extLst>
                <a:ext uri="{FF2B5EF4-FFF2-40B4-BE49-F238E27FC236}">
                  <a16:creationId xmlns:a16="http://schemas.microsoft.com/office/drawing/2014/main" id="{ACC5F729-715F-4C4A-8C38-49036F56B98D}"/>
                </a:ext>
              </a:extLst>
            </p:cNvPr>
            <p:cNvSpPr/>
            <p:nvPr/>
          </p:nvSpPr>
          <p:spPr>
            <a:xfrm>
              <a:off x="7382160" y="1142875"/>
              <a:ext cx="9525" cy="9525"/>
            </a:xfrm>
            <a:custGeom>
              <a:avLst/>
              <a:gdLst>
                <a:gd name="connsiteX0" fmla="*/ 7335 w 9525"/>
                <a:gd name="connsiteY0" fmla="*/ 9650 h 9525"/>
                <a:gd name="connsiteX1" fmla="*/ 10193 w 9525"/>
                <a:gd name="connsiteY1" fmla="*/ 10602 h 9525"/>
                <a:gd name="connsiteX2" fmla="*/ 7335 w 9525"/>
                <a:gd name="connsiteY2" fmla="*/ 96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50"/>
                  </a:moveTo>
                  <a:cubicBezTo>
                    <a:pt x="8288" y="11555"/>
                    <a:pt x="9240" y="9650"/>
                    <a:pt x="10193" y="10602"/>
                  </a:cubicBezTo>
                  <a:cubicBezTo>
                    <a:pt x="9240" y="9650"/>
                    <a:pt x="6383" y="3935"/>
                    <a:pt x="7335" y="9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9" name="Freeform: Shape 1078">
              <a:extLst>
                <a:ext uri="{FF2B5EF4-FFF2-40B4-BE49-F238E27FC236}">
                  <a16:creationId xmlns:a16="http://schemas.microsoft.com/office/drawing/2014/main" id="{946B6451-7857-4516-94D7-58C651EECB49}"/>
                </a:ext>
              </a:extLst>
            </p:cNvPr>
            <p:cNvSpPr/>
            <p:nvPr/>
          </p:nvSpPr>
          <p:spPr>
            <a:xfrm>
              <a:off x="7318534" y="1102769"/>
              <a:ext cx="9525" cy="19050"/>
            </a:xfrm>
            <a:custGeom>
              <a:avLst/>
              <a:gdLst>
                <a:gd name="connsiteX0" fmla="*/ 7144 w 9525"/>
                <a:gd name="connsiteY0" fmla="*/ 7846 h 19050"/>
                <a:gd name="connsiteX1" fmla="*/ 9049 w 9525"/>
                <a:gd name="connsiteY1" fmla="*/ 13561 h 19050"/>
                <a:gd name="connsiteX2" fmla="*/ 7144 w 9525"/>
                <a:gd name="connsiteY2" fmla="*/ 784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846"/>
                  </a:moveTo>
                  <a:cubicBezTo>
                    <a:pt x="8096" y="7846"/>
                    <a:pt x="9049" y="10703"/>
                    <a:pt x="9049" y="13561"/>
                  </a:cubicBezTo>
                  <a:cubicBezTo>
                    <a:pt x="10001" y="11656"/>
                    <a:pt x="9049" y="4988"/>
                    <a:pt x="7144" y="7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0" name="Freeform: Shape 1079">
              <a:extLst>
                <a:ext uri="{FF2B5EF4-FFF2-40B4-BE49-F238E27FC236}">
                  <a16:creationId xmlns:a16="http://schemas.microsoft.com/office/drawing/2014/main" id="{74817079-9855-4E54-9C30-678295F3DBF7}"/>
                </a:ext>
              </a:extLst>
            </p:cNvPr>
            <p:cNvSpPr/>
            <p:nvPr/>
          </p:nvSpPr>
          <p:spPr>
            <a:xfrm>
              <a:off x="7376636" y="114495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285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1" name="Freeform: Shape 1080">
              <a:extLst>
                <a:ext uri="{FF2B5EF4-FFF2-40B4-BE49-F238E27FC236}">
                  <a16:creationId xmlns:a16="http://schemas.microsoft.com/office/drawing/2014/main" id="{229B1C77-A976-49C4-BCAC-4F27EB31E0BF}"/>
                </a:ext>
              </a:extLst>
            </p:cNvPr>
            <p:cNvSpPr/>
            <p:nvPr/>
          </p:nvSpPr>
          <p:spPr>
            <a:xfrm>
              <a:off x="7395556" y="1185373"/>
              <a:ext cx="9525" cy="19050"/>
            </a:xfrm>
            <a:custGeom>
              <a:avLst/>
              <a:gdLst>
                <a:gd name="connsiteX0" fmla="*/ 8227 w 9525"/>
                <a:gd name="connsiteY0" fmla="*/ 18586 h 19050"/>
                <a:gd name="connsiteX1" fmla="*/ 8227 w 9525"/>
                <a:gd name="connsiteY1" fmla="*/ 185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8586"/>
                  </a:moveTo>
                  <a:cubicBezTo>
                    <a:pt x="9179" y="16681"/>
                    <a:pt x="5369" y="-6179"/>
                    <a:pt x="8227" y="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2" name="Freeform: Shape 1081">
              <a:extLst>
                <a:ext uri="{FF2B5EF4-FFF2-40B4-BE49-F238E27FC236}">
                  <a16:creationId xmlns:a16="http://schemas.microsoft.com/office/drawing/2014/main" id="{6E54710E-8746-411F-866D-C919C07BA389}"/>
                </a:ext>
              </a:extLst>
            </p:cNvPr>
            <p:cNvSpPr/>
            <p:nvPr/>
          </p:nvSpPr>
          <p:spPr>
            <a:xfrm>
              <a:off x="7390924" y="11891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id="{F6061D64-EE2D-4DCA-AD0C-A6589D3749A3}"/>
                </a:ext>
              </a:extLst>
            </p:cNvPr>
            <p:cNvSpPr/>
            <p:nvPr/>
          </p:nvSpPr>
          <p:spPr>
            <a:xfrm>
              <a:off x="7352824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id="{49575BD5-BA13-4755-BA4E-049AA5A9C6B0}"/>
                </a:ext>
              </a:extLst>
            </p:cNvPr>
            <p:cNvSpPr/>
            <p:nvPr/>
          </p:nvSpPr>
          <p:spPr>
            <a:xfrm>
              <a:off x="7377632" y="1191172"/>
              <a:ext cx="9525" cy="19050"/>
            </a:xfrm>
            <a:custGeom>
              <a:avLst/>
              <a:gdLst>
                <a:gd name="connsiteX0" fmla="*/ 9959 w 9525"/>
                <a:gd name="connsiteY0" fmla="*/ 11835 h 19050"/>
                <a:gd name="connsiteX1" fmla="*/ 9959 w 9525"/>
                <a:gd name="connsiteY1" fmla="*/ 118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59" y="11835"/>
                  </a:moveTo>
                  <a:cubicBezTo>
                    <a:pt x="1386" y="-2452"/>
                    <a:pt x="15674" y="21360"/>
                    <a:pt x="9959" y="118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:a16="http://schemas.microsoft.com/office/drawing/2014/main" id="{A180B211-9E18-4C93-9320-8A4A0D35FE1A}"/>
                </a:ext>
              </a:extLst>
            </p:cNvPr>
            <p:cNvSpPr/>
            <p:nvPr/>
          </p:nvSpPr>
          <p:spPr>
            <a:xfrm>
              <a:off x="7289006" y="1091674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7144" y="6558"/>
                    <a:pt x="8096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6" name="Freeform: Shape 1085">
              <a:extLst>
                <a:ext uri="{FF2B5EF4-FFF2-40B4-BE49-F238E27FC236}">
                  <a16:creationId xmlns:a16="http://schemas.microsoft.com/office/drawing/2014/main" id="{36BD6790-8E67-43B1-BDD3-09BFF7DAF86C}"/>
                </a:ext>
              </a:extLst>
            </p:cNvPr>
            <p:cNvSpPr/>
            <p:nvPr/>
          </p:nvSpPr>
          <p:spPr>
            <a:xfrm>
              <a:off x="7288054" y="10910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7" name="Freeform: Shape 1086">
              <a:extLst>
                <a:ext uri="{FF2B5EF4-FFF2-40B4-BE49-F238E27FC236}">
                  <a16:creationId xmlns:a16="http://schemas.microsoft.com/office/drawing/2014/main" id="{F35EAB15-3851-4F15-AFD5-242885B99D4D}"/>
                </a:ext>
              </a:extLst>
            </p:cNvPr>
            <p:cNvSpPr/>
            <p:nvPr/>
          </p:nvSpPr>
          <p:spPr>
            <a:xfrm>
              <a:off x="7359299" y="1161956"/>
              <a:ext cx="9525" cy="9525"/>
            </a:xfrm>
            <a:custGeom>
              <a:avLst/>
              <a:gdLst>
                <a:gd name="connsiteX0" fmla="*/ 7335 w 9525"/>
                <a:gd name="connsiteY0" fmla="*/ 9618 h 9525"/>
                <a:gd name="connsiteX1" fmla="*/ 10193 w 9525"/>
                <a:gd name="connsiteY1" fmla="*/ 7713 h 9525"/>
                <a:gd name="connsiteX2" fmla="*/ 7335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18"/>
                  </a:moveTo>
                  <a:cubicBezTo>
                    <a:pt x="8288" y="9618"/>
                    <a:pt x="9241" y="9618"/>
                    <a:pt x="10193" y="7713"/>
                  </a:cubicBezTo>
                  <a:cubicBezTo>
                    <a:pt x="9241" y="6761"/>
                    <a:pt x="6383" y="6761"/>
                    <a:pt x="7335" y="9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8" name="Freeform: Shape 1087">
              <a:extLst>
                <a:ext uri="{FF2B5EF4-FFF2-40B4-BE49-F238E27FC236}">
                  <a16:creationId xmlns:a16="http://schemas.microsoft.com/office/drawing/2014/main" id="{91B42553-E79F-41E4-A782-36135CD04BEE}"/>
                </a:ext>
              </a:extLst>
            </p:cNvPr>
            <p:cNvSpPr/>
            <p:nvPr/>
          </p:nvSpPr>
          <p:spPr>
            <a:xfrm>
              <a:off x="7282339" y="110368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id="{37853025-C187-4505-A6B8-7461ADF92EDC}"/>
                </a:ext>
              </a:extLst>
            </p:cNvPr>
            <p:cNvSpPr/>
            <p:nvPr/>
          </p:nvSpPr>
          <p:spPr>
            <a:xfrm>
              <a:off x="7268743" y="1094803"/>
              <a:ext cx="9525" cy="9525"/>
            </a:xfrm>
            <a:custGeom>
              <a:avLst/>
              <a:gdLst>
                <a:gd name="connsiteX0" fmla="*/ 9310 w 9525"/>
                <a:gd name="connsiteY0" fmla="*/ 7239 h 9525"/>
                <a:gd name="connsiteX1" fmla="*/ 9310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39"/>
                  </a:moveTo>
                  <a:cubicBezTo>
                    <a:pt x="11215" y="6286"/>
                    <a:pt x="3595" y="12954"/>
                    <a:pt x="9310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id="{492B3AC0-2AF7-4C2C-A054-D8906D5458EA}"/>
                </a:ext>
              </a:extLst>
            </p:cNvPr>
            <p:cNvSpPr/>
            <p:nvPr/>
          </p:nvSpPr>
          <p:spPr>
            <a:xfrm>
              <a:off x="7331869" y="1205282"/>
              <a:ext cx="9525" cy="19050"/>
            </a:xfrm>
            <a:custGeom>
              <a:avLst/>
              <a:gdLst>
                <a:gd name="connsiteX0" fmla="*/ 7144 w 9525"/>
                <a:gd name="connsiteY0" fmla="*/ 13917 h 19050"/>
                <a:gd name="connsiteX1" fmla="*/ 7144 w 9525"/>
                <a:gd name="connsiteY1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917"/>
                  </a:moveTo>
                  <a:cubicBezTo>
                    <a:pt x="7144" y="13917"/>
                    <a:pt x="9049" y="-1323"/>
                    <a:pt x="7144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1" name="Freeform: Shape 1090">
              <a:extLst>
                <a:ext uri="{FF2B5EF4-FFF2-40B4-BE49-F238E27FC236}">
                  <a16:creationId xmlns:a16="http://schemas.microsoft.com/office/drawing/2014/main" id="{5BB04C83-1149-4F07-BCD2-C6113A5324E1}"/>
                </a:ext>
              </a:extLst>
            </p:cNvPr>
            <p:cNvSpPr/>
            <p:nvPr/>
          </p:nvSpPr>
          <p:spPr>
            <a:xfrm>
              <a:off x="7157561" y="1094898"/>
              <a:ext cx="66675" cy="28575"/>
            </a:xfrm>
            <a:custGeom>
              <a:avLst/>
              <a:gdLst>
                <a:gd name="connsiteX0" fmla="*/ 47149 w 66675"/>
                <a:gd name="connsiteY0" fmla="*/ 18574 h 28575"/>
                <a:gd name="connsiteX1" fmla="*/ 55721 w 66675"/>
                <a:gd name="connsiteY1" fmla="*/ 27146 h 28575"/>
                <a:gd name="connsiteX2" fmla="*/ 60484 w 66675"/>
                <a:gd name="connsiteY2" fmla="*/ 10001 h 28575"/>
                <a:gd name="connsiteX3" fmla="*/ 60484 w 66675"/>
                <a:gd name="connsiteY3" fmla="*/ 7144 h 28575"/>
                <a:gd name="connsiteX4" fmla="*/ 7144 w 66675"/>
                <a:gd name="connsiteY4" fmla="*/ 7144 h 28575"/>
                <a:gd name="connsiteX5" fmla="*/ 8096 w 66675"/>
                <a:gd name="connsiteY5" fmla="*/ 28099 h 28575"/>
                <a:gd name="connsiteX6" fmla="*/ 47149 w 66675"/>
                <a:gd name="connsiteY6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7149" y="18574"/>
                  </a:moveTo>
                  <a:cubicBezTo>
                    <a:pt x="47149" y="19526"/>
                    <a:pt x="50959" y="26194"/>
                    <a:pt x="55721" y="27146"/>
                  </a:cubicBezTo>
                  <a:cubicBezTo>
                    <a:pt x="51911" y="24289"/>
                    <a:pt x="58579" y="14764"/>
                    <a:pt x="60484" y="10001"/>
                  </a:cubicBezTo>
                  <a:cubicBezTo>
                    <a:pt x="59531" y="10001"/>
                    <a:pt x="59531" y="9049"/>
                    <a:pt x="60484" y="7144"/>
                  </a:cubicBezTo>
                  <a:cubicBezTo>
                    <a:pt x="53816" y="12859"/>
                    <a:pt x="25241" y="8096"/>
                    <a:pt x="7144" y="7144"/>
                  </a:cubicBezTo>
                  <a:cubicBezTo>
                    <a:pt x="15716" y="12859"/>
                    <a:pt x="9049" y="21431"/>
                    <a:pt x="8096" y="28099"/>
                  </a:cubicBezTo>
                  <a:cubicBezTo>
                    <a:pt x="13811" y="32861"/>
                    <a:pt x="48101" y="30004"/>
                    <a:pt x="47149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id="{5ABD18A1-421D-4081-ABE9-3C5603E7B0C6}"/>
                </a:ext>
              </a:extLst>
            </p:cNvPr>
            <p:cNvSpPr/>
            <p:nvPr/>
          </p:nvSpPr>
          <p:spPr>
            <a:xfrm>
              <a:off x="7207091" y="11139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id="{C7021CDC-00B4-4109-83D4-A5464B351979}"/>
                </a:ext>
              </a:extLst>
            </p:cNvPr>
            <p:cNvSpPr/>
            <p:nvPr/>
          </p:nvSpPr>
          <p:spPr>
            <a:xfrm>
              <a:off x="7156609" y="10939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:a16="http://schemas.microsoft.com/office/drawing/2014/main" id="{7C0D4620-A129-4D4F-B407-78C115693E7A}"/>
                </a:ext>
              </a:extLst>
            </p:cNvPr>
            <p:cNvSpPr/>
            <p:nvPr/>
          </p:nvSpPr>
          <p:spPr>
            <a:xfrm>
              <a:off x="7215224" y="1097409"/>
              <a:ext cx="9525" cy="19050"/>
            </a:xfrm>
            <a:custGeom>
              <a:avLst/>
              <a:gdLst>
                <a:gd name="connsiteX0" fmla="*/ 9488 w 9525"/>
                <a:gd name="connsiteY0" fmla="*/ 12253 h 19050"/>
                <a:gd name="connsiteX1" fmla="*/ 9488 w 9525"/>
                <a:gd name="connsiteY1" fmla="*/ 1225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12253"/>
                  </a:moveTo>
                  <a:cubicBezTo>
                    <a:pt x="4726" y="1776"/>
                    <a:pt x="8536" y="10348"/>
                    <a:pt x="9488" y="12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5" name="Freeform: Shape 1094">
              <a:extLst>
                <a:ext uri="{FF2B5EF4-FFF2-40B4-BE49-F238E27FC236}">
                  <a16:creationId xmlns:a16="http://schemas.microsoft.com/office/drawing/2014/main" id="{EE193E1E-E8C0-4EFB-B0A8-E1282A00C1EC}"/>
                </a:ext>
              </a:extLst>
            </p:cNvPr>
            <p:cNvSpPr/>
            <p:nvPr/>
          </p:nvSpPr>
          <p:spPr>
            <a:xfrm>
              <a:off x="7212606" y="1092993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5716"/>
                    <a:pt x="9249" y="9049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6" name="Freeform: Shape 1095">
              <a:extLst>
                <a:ext uri="{FF2B5EF4-FFF2-40B4-BE49-F238E27FC236}">
                  <a16:creationId xmlns:a16="http://schemas.microsoft.com/office/drawing/2014/main" id="{CA6C0FD8-DA7A-42AA-AAB6-F780376DCFA1}"/>
                </a:ext>
              </a:extLst>
            </p:cNvPr>
            <p:cNvSpPr/>
            <p:nvPr/>
          </p:nvSpPr>
          <p:spPr>
            <a:xfrm>
              <a:off x="7208136" y="120253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7" y="8096"/>
                    <a:pt x="4194" y="10954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7" name="Freeform: Shape 1096">
              <a:extLst>
                <a:ext uri="{FF2B5EF4-FFF2-40B4-BE49-F238E27FC236}">
                  <a16:creationId xmlns:a16="http://schemas.microsoft.com/office/drawing/2014/main" id="{64F39F11-6629-48FD-A490-F04D88B6E575}"/>
                </a:ext>
              </a:extLst>
            </p:cNvPr>
            <p:cNvSpPr/>
            <p:nvPr/>
          </p:nvSpPr>
          <p:spPr>
            <a:xfrm>
              <a:off x="7196614" y="1192731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10954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8096" y="10276"/>
                    <a:pt x="10001" y="8371"/>
                    <a:pt x="10954" y="7419"/>
                  </a:cubicBezTo>
                  <a:cubicBezTo>
                    <a:pt x="9049" y="8371"/>
                    <a:pt x="10001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8" name="Freeform: Shape 1097">
              <a:extLst>
                <a:ext uri="{FF2B5EF4-FFF2-40B4-BE49-F238E27FC236}">
                  <a16:creationId xmlns:a16="http://schemas.microsoft.com/office/drawing/2014/main" id="{7FFDE55E-10A2-4843-B812-3738332599D2}"/>
                </a:ext>
              </a:extLst>
            </p:cNvPr>
            <p:cNvSpPr/>
            <p:nvPr/>
          </p:nvSpPr>
          <p:spPr>
            <a:xfrm>
              <a:off x="7195618" y="122729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7187" y="9049"/>
                    <a:pt x="5282" y="10954"/>
                    <a:pt x="1004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9" name="Freeform: Shape 1098">
              <a:extLst>
                <a:ext uri="{FF2B5EF4-FFF2-40B4-BE49-F238E27FC236}">
                  <a16:creationId xmlns:a16="http://schemas.microsoft.com/office/drawing/2014/main" id="{220BE704-C383-4CB7-8570-3C3FCE3B7E8C}"/>
                </a:ext>
              </a:extLst>
            </p:cNvPr>
            <p:cNvSpPr/>
            <p:nvPr/>
          </p:nvSpPr>
          <p:spPr>
            <a:xfrm>
              <a:off x="7137559" y="11129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0" name="Freeform: Shape 1099">
              <a:extLst>
                <a:ext uri="{FF2B5EF4-FFF2-40B4-BE49-F238E27FC236}">
                  <a16:creationId xmlns:a16="http://schemas.microsoft.com/office/drawing/2014/main" id="{91D78037-81F6-4124-9CF3-5FB1E88F32DC}"/>
                </a:ext>
              </a:extLst>
            </p:cNvPr>
            <p:cNvSpPr/>
            <p:nvPr/>
          </p:nvSpPr>
          <p:spPr>
            <a:xfrm>
              <a:off x="7126129" y="1093275"/>
              <a:ext cx="38100" cy="28575"/>
            </a:xfrm>
            <a:custGeom>
              <a:avLst/>
              <a:gdLst>
                <a:gd name="connsiteX0" fmla="*/ 37624 w 38100"/>
                <a:gd name="connsiteY0" fmla="*/ 24007 h 28575"/>
                <a:gd name="connsiteX1" fmla="*/ 7144 w 38100"/>
                <a:gd name="connsiteY1" fmla="*/ 22102 h 28575"/>
                <a:gd name="connsiteX2" fmla="*/ 16669 w 38100"/>
                <a:gd name="connsiteY2" fmla="*/ 24007 h 28575"/>
                <a:gd name="connsiteX3" fmla="*/ 17621 w 38100"/>
                <a:gd name="connsiteY3" fmla="*/ 16387 h 28575"/>
                <a:gd name="connsiteX4" fmla="*/ 37624 w 38100"/>
                <a:gd name="connsiteY4" fmla="*/ 240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37624" y="24007"/>
                  </a:moveTo>
                  <a:cubicBezTo>
                    <a:pt x="35719" y="21149"/>
                    <a:pt x="26194" y="-11236"/>
                    <a:pt x="7144" y="22102"/>
                  </a:cubicBezTo>
                  <a:cubicBezTo>
                    <a:pt x="14764" y="17339"/>
                    <a:pt x="17621" y="17339"/>
                    <a:pt x="16669" y="24007"/>
                  </a:cubicBezTo>
                  <a:cubicBezTo>
                    <a:pt x="20479" y="21149"/>
                    <a:pt x="20479" y="18292"/>
                    <a:pt x="17621" y="16387"/>
                  </a:cubicBezTo>
                  <a:cubicBezTo>
                    <a:pt x="25241" y="1147"/>
                    <a:pt x="9049" y="47819"/>
                    <a:pt x="37624" y="240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1" name="Freeform: Shape 1100">
              <a:extLst>
                <a:ext uri="{FF2B5EF4-FFF2-40B4-BE49-F238E27FC236}">
                  <a16:creationId xmlns:a16="http://schemas.microsoft.com/office/drawing/2014/main" id="{CA530DFA-5F69-4107-90C9-6CAC983E18BB}"/>
                </a:ext>
              </a:extLst>
            </p:cNvPr>
            <p:cNvSpPr/>
            <p:nvPr/>
          </p:nvSpPr>
          <p:spPr>
            <a:xfrm>
              <a:off x="709469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2" name="Freeform: Shape 1101">
              <a:extLst>
                <a:ext uri="{FF2B5EF4-FFF2-40B4-BE49-F238E27FC236}">
                  <a16:creationId xmlns:a16="http://schemas.microsoft.com/office/drawing/2014/main" id="{8EE7265C-ABED-4BA3-A711-78101B134AF4}"/>
                </a:ext>
              </a:extLst>
            </p:cNvPr>
            <p:cNvSpPr/>
            <p:nvPr/>
          </p:nvSpPr>
          <p:spPr>
            <a:xfrm>
              <a:off x="7096601" y="1100413"/>
              <a:ext cx="9525" cy="19050"/>
            </a:xfrm>
            <a:custGeom>
              <a:avLst/>
              <a:gdLst>
                <a:gd name="connsiteX0" fmla="*/ 7144 w 9525"/>
                <a:gd name="connsiteY0" fmla="*/ 14011 h 19050"/>
                <a:gd name="connsiteX1" fmla="*/ 7144 w 9525"/>
                <a:gd name="connsiteY1" fmla="*/ 140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011"/>
                  </a:moveTo>
                  <a:cubicBezTo>
                    <a:pt x="8096" y="676"/>
                    <a:pt x="7144" y="10201"/>
                    <a:pt x="7144" y="14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3" name="Freeform: Shape 1102">
              <a:extLst>
                <a:ext uri="{FF2B5EF4-FFF2-40B4-BE49-F238E27FC236}">
                  <a16:creationId xmlns:a16="http://schemas.microsoft.com/office/drawing/2014/main" id="{5DDEF78F-89C7-4000-B7B1-EB114D5AF930}"/>
                </a:ext>
              </a:extLst>
            </p:cNvPr>
            <p:cNvSpPr/>
            <p:nvPr/>
          </p:nvSpPr>
          <p:spPr>
            <a:xfrm>
              <a:off x="7099952" y="1095851"/>
              <a:ext cx="9525" cy="19050"/>
            </a:xfrm>
            <a:custGeom>
              <a:avLst/>
              <a:gdLst>
                <a:gd name="connsiteX0" fmla="*/ 11413 w 9525"/>
                <a:gd name="connsiteY0" fmla="*/ 7144 h 19050"/>
                <a:gd name="connsiteX1" fmla="*/ 1141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13" y="7144"/>
                  </a:moveTo>
                  <a:cubicBezTo>
                    <a:pt x="9508" y="9049"/>
                    <a:pt x="2841" y="35719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4" name="Freeform: Shape 1103">
              <a:extLst>
                <a:ext uri="{FF2B5EF4-FFF2-40B4-BE49-F238E27FC236}">
                  <a16:creationId xmlns:a16="http://schemas.microsoft.com/office/drawing/2014/main" id="{C6044C64-1960-4F5E-867C-D5012B302271}"/>
                </a:ext>
              </a:extLst>
            </p:cNvPr>
            <p:cNvSpPr/>
            <p:nvPr/>
          </p:nvSpPr>
          <p:spPr>
            <a:xfrm>
              <a:off x="7121604" y="110156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2859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5" name="Freeform: Shape 1104">
              <a:extLst>
                <a:ext uri="{FF2B5EF4-FFF2-40B4-BE49-F238E27FC236}">
                  <a16:creationId xmlns:a16="http://schemas.microsoft.com/office/drawing/2014/main" id="{2462E81B-ACAF-4F70-A743-35433A18039B}"/>
                </a:ext>
              </a:extLst>
            </p:cNvPr>
            <p:cNvSpPr/>
            <p:nvPr/>
          </p:nvSpPr>
          <p:spPr>
            <a:xfrm>
              <a:off x="7118403" y="1104348"/>
              <a:ext cx="9525" cy="9525"/>
            </a:xfrm>
            <a:custGeom>
              <a:avLst/>
              <a:gdLst>
                <a:gd name="connsiteX0" fmla="*/ 10107 w 9525"/>
                <a:gd name="connsiteY0" fmla="*/ 7219 h 9525"/>
                <a:gd name="connsiteX1" fmla="*/ 10107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219"/>
                  </a:moveTo>
                  <a:cubicBezTo>
                    <a:pt x="10107" y="6266"/>
                    <a:pt x="3440" y="14839"/>
                    <a:pt x="10107" y="7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6" name="Freeform: Shape 1105">
              <a:extLst>
                <a:ext uri="{FF2B5EF4-FFF2-40B4-BE49-F238E27FC236}">
                  <a16:creationId xmlns:a16="http://schemas.microsoft.com/office/drawing/2014/main" id="{D85166D0-3748-4D4D-9836-386AE920E6A3}"/>
                </a:ext>
              </a:extLst>
            </p:cNvPr>
            <p:cNvSpPr/>
            <p:nvPr/>
          </p:nvSpPr>
          <p:spPr>
            <a:xfrm>
              <a:off x="7113746" y="110061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7" name="Freeform: Shape 1106">
              <a:extLst>
                <a:ext uri="{FF2B5EF4-FFF2-40B4-BE49-F238E27FC236}">
                  <a16:creationId xmlns:a16="http://schemas.microsoft.com/office/drawing/2014/main" id="{7F477223-D8C3-452F-BF66-5D080730FF75}"/>
                </a:ext>
              </a:extLst>
            </p:cNvPr>
            <p:cNvSpPr/>
            <p:nvPr/>
          </p:nvSpPr>
          <p:spPr>
            <a:xfrm>
              <a:off x="7115334" y="1100825"/>
              <a:ext cx="9525" cy="9525"/>
            </a:xfrm>
            <a:custGeom>
              <a:avLst/>
              <a:gdLst>
                <a:gd name="connsiteX0" fmla="*/ 8414 w 9525"/>
                <a:gd name="connsiteY0" fmla="*/ 8837 h 9525"/>
                <a:gd name="connsiteX1" fmla="*/ 841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37"/>
                  </a:moveTo>
                  <a:cubicBezTo>
                    <a:pt x="8414" y="8837"/>
                    <a:pt x="5556" y="5027"/>
                    <a:pt x="841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8" name="Freeform: Shape 1107">
              <a:extLst>
                <a:ext uri="{FF2B5EF4-FFF2-40B4-BE49-F238E27FC236}">
                  <a16:creationId xmlns:a16="http://schemas.microsoft.com/office/drawing/2014/main" id="{3EACE030-F0D0-498E-A235-C180A1402999}"/>
                </a:ext>
              </a:extLst>
            </p:cNvPr>
            <p:cNvSpPr/>
            <p:nvPr/>
          </p:nvSpPr>
          <p:spPr>
            <a:xfrm>
              <a:off x="7118378" y="1096570"/>
              <a:ext cx="9525" cy="19050"/>
            </a:xfrm>
            <a:custGeom>
              <a:avLst/>
              <a:gdLst>
                <a:gd name="connsiteX0" fmla="*/ 8227 w 9525"/>
                <a:gd name="connsiteY0" fmla="*/ 14044 h 19050"/>
                <a:gd name="connsiteX1" fmla="*/ 8227 w 9525"/>
                <a:gd name="connsiteY1" fmla="*/ 14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4044"/>
                  </a:moveTo>
                  <a:cubicBezTo>
                    <a:pt x="9179" y="2614"/>
                    <a:pt x="5369" y="7377"/>
                    <a:pt x="8227" y="14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9" name="Freeform: Shape 1108">
              <a:extLst>
                <a:ext uri="{FF2B5EF4-FFF2-40B4-BE49-F238E27FC236}">
                  <a16:creationId xmlns:a16="http://schemas.microsoft.com/office/drawing/2014/main" id="{74A4F332-340B-4B69-86BA-C322D9425927}"/>
                </a:ext>
              </a:extLst>
            </p:cNvPr>
            <p:cNvSpPr/>
            <p:nvPr/>
          </p:nvSpPr>
          <p:spPr>
            <a:xfrm>
              <a:off x="7179448" y="12196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12859"/>
                    <a:pt x="8117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0" name="Freeform: Shape 1109">
              <a:extLst>
                <a:ext uri="{FF2B5EF4-FFF2-40B4-BE49-F238E27FC236}">
                  <a16:creationId xmlns:a16="http://schemas.microsoft.com/office/drawing/2014/main" id="{BB25A32A-8B4B-4CF4-9A49-515A4A55350D}"/>
                </a:ext>
              </a:extLst>
            </p:cNvPr>
            <p:cNvSpPr/>
            <p:nvPr/>
          </p:nvSpPr>
          <p:spPr>
            <a:xfrm>
              <a:off x="7167086" y="1214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9049"/>
                  </a:cubicBezTo>
                  <a:cubicBezTo>
                    <a:pt x="9049" y="9049"/>
                    <a:pt x="9049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1" name="Freeform: Shape 1110">
              <a:extLst>
                <a:ext uri="{FF2B5EF4-FFF2-40B4-BE49-F238E27FC236}">
                  <a16:creationId xmlns:a16="http://schemas.microsoft.com/office/drawing/2014/main" id="{473A78B5-C709-4C3E-8C17-ABC9C0BA2C18}"/>
                </a:ext>
              </a:extLst>
            </p:cNvPr>
            <p:cNvSpPr/>
            <p:nvPr/>
          </p:nvSpPr>
          <p:spPr>
            <a:xfrm>
              <a:off x="7156009" y="1216818"/>
              <a:ext cx="19050" cy="38100"/>
            </a:xfrm>
            <a:custGeom>
              <a:avLst/>
              <a:gdLst>
                <a:gd name="connsiteX0" fmla="*/ 8697 w 19050"/>
                <a:gd name="connsiteY0" fmla="*/ 32861 h 38100"/>
                <a:gd name="connsiteX1" fmla="*/ 19174 w 19050"/>
                <a:gd name="connsiteY1" fmla="*/ 7144 h 38100"/>
                <a:gd name="connsiteX2" fmla="*/ 8697 w 19050"/>
                <a:gd name="connsiteY2" fmla="*/ 328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8697" y="32861"/>
                  </a:moveTo>
                  <a:cubicBezTo>
                    <a:pt x="4886" y="25241"/>
                    <a:pt x="12506" y="18574"/>
                    <a:pt x="19174" y="7144"/>
                  </a:cubicBezTo>
                  <a:cubicBezTo>
                    <a:pt x="124" y="20479"/>
                    <a:pt x="9649" y="27146"/>
                    <a:pt x="8697" y="32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2" name="Freeform: Shape 1111">
              <a:extLst>
                <a:ext uri="{FF2B5EF4-FFF2-40B4-BE49-F238E27FC236}">
                  <a16:creationId xmlns:a16="http://schemas.microsoft.com/office/drawing/2014/main" id="{C7FD52A5-940D-4478-B5B9-482750E98DE9}"/>
                </a:ext>
              </a:extLst>
            </p:cNvPr>
            <p:cNvSpPr/>
            <p:nvPr/>
          </p:nvSpPr>
          <p:spPr>
            <a:xfrm>
              <a:off x="7161371" y="1250998"/>
              <a:ext cx="9525" cy="9525"/>
            </a:xfrm>
            <a:custGeom>
              <a:avLst/>
              <a:gdLst>
                <a:gd name="connsiteX0" fmla="*/ 7144 w 9525"/>
                <a:gd name="connsiteY0" fmla="*/ 9159 h 9525"/>
                <a:gd name="connsiteX1" fmla="*/ 9049 w 9525"/>
                <a:gd name="connsiteY1" fmla="*/ 8206 h 9525"/>
                <a:gd name="connsiteX2" fmla="*/ 7144 w 9525"/>
                <a:gd name="connsiteY2" fmla="*/ 91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159"/>
                  </a:moveTo>
                  <a:cubicBezTo>
                    <a:pt x="8096" y="10111"/>
                    <a:pt x="9049" y="9159"/>
                    <a:pt x="9049" y="8206"/>
                  </a:cubicBezTo>
                  <a:cubicBezTo>
                    <a:pt x="9049" y="5349"/>
                    <a:pt x="8096" y="9159"/>
                    <a:pt x="7144" y="91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3" name="Freeform: Shape 1112">
              <a:extLst>
                <a:ext uri="{FF2B5EF4-FFF2-40B4-BE49-F238E27FC236}">
                  <a16:creationId xmlns:a16="http://schemas.microsoft.com/office/drawing/2014/main" id="{4A136A2E-5081-444D-8B07-6231FE0F6A04}"/>
                </a:ext>
              </a:extLst>
            </p:cNvPr>
            <p:cNvSpPr/>
            <p:nvPr/>
          </p:nvSpPr>
          <p:spPr>
            <a:xfrm>
              <a:off x="7141051" y="11777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17621"/>
                    <a:pt x="8414" y="1095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4" name="Freeform: Shape 1113">
              <a:extLst>
                <a:ext uri="{FF2B5EF4-FFF2-40B4-BE49-F238E27FC236}">
                  <a16:creationId xmlns:a16="http://schemas.microsoft.com/office/drawing/2014/main" id="{87309FAD-C379-4E5F-9EBD-43264AA86AB3}"/>
                </a:ext>
              </a:extLst>
            </p:cNvPr>
            <p:cNvSpPr/>
            <p:nvPr/>
          </p:nvSpPr>
          <p:spPr>
            <a:xfrm>
              <a:off x="7143274" y="11806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5" name="Freeform: Shape 1114">
              <a:extLst>
                <a:ext uri="{FF2B5EF4-FFF2-40B4-BE49-F238E27FC236}">
                  <a16:creationId xmlns:a16="http://schemas.microsoft.com/office/drawing/2014/main" id="{966377CB-F016-4CCB-B866-66C775567B92}"/>
                </a:ext>
              </a:extLst>
            </p:cNvPr>
            <p:cNvSpPr/>
            <p:nvPr/>
          </p:nvSpPr>
          <p:spPr>
            <a:xfrm>
              <a:off x="7142321" y="11768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6" name="Freeform: Shape 1115">
              <a:extLst>
                <a:ext uri="{FF2B5EF4-FFF2-40B4-BE49-F238E27FC236}">
                  <a16:creationId xmlns:a16="http://schemas.microsoft.com/office/drawing/2014/main" id="{BB4BA269-81C1-4CF0-96FB-C60252D67547}"/>
                </a:ext>
              </a:extLst>
            </p:cNvPr>
            <p:cNvSpPr/>
            <p:nvPr/>
          </p:nvSpPr>
          <p:spPr>
            <a:xfrm>
              <a:off x="7107079" y="1096181"/>
              <a:ext cx="9525" cy="9525"/>
            </a:xfrm>
            <a:custGeom>
              <a:avLst/>
              <a:gdLst>
                <a:gd name="connsiteX0" fmla="*/ 9049 w 9525"/>
                <a:gd name="connsiteY0" fmla="*/ 8718 h 9525"/>
                <a:gd name="connsiteX1" fmla="*/ 7144 w 9525"/>
                <a:gd name="connsiteY1" fmla="*/ 7766 h 9525"/>
                <a:gd name="connsiteX2" fmla="*/ 9049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718"/>
                  </a:moveTo>
                  <a:cubicBezTo>
                    <a:pt x="9049" y="5861"/>
                    <a:pt x="8096" y="7766"/>
                    <a:pt x="7144" y="7766"/>
                  </a:cubicBezTo>
                  <a:cubicBezTo>
                    <a:pt x="7144" y="8718"/>
                    <a:pt x="8096" y="9671"/>
                    <a:pt x="9049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7" name="Freeform: Shape 1116">
              <a:extLst>
                <a:ext uri="{FF2B5EF4-FFF2-40B4-BE49-F238E27FC236}">
                  <a16:creationId xmlns:a16="http://schemas.microsoft.com/office/drawing/2014/main" id="{C36B0D5F-3A26-4C27-8B33-982232A7D5CE}"/>
                </a:ext>
              </a:extLst>
            </p:cNvPr>
            <p:cNvSpPr/>
            <p:nvPr/>
          </p:nvSpPr>
          <p:spPr>
            <a:xfrm>
              <a:off x="7057549" y="1098708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8" name="Freeform: Shape 1117">
              <a:extLst>
                <a:ext uri="{FF2B5EF4-FFF2-40B4-BE49-F238E27FC236}">
                  <a16:creationId xmlns:a16="http://schemas.microsoft.com/office/drawing/2014/main" id="{1BBC688F-C47B-4F4A-8434-96C9F55656E8}"/>
                </a:ext>
              </a:extLst>
            </p:cNvPr>
            <p:cNvSpPr/>
            <p:nvPr/>
          </p:nvSpPr>
          <p:spPr>
            <a:xfrm>
              <a:off x="7028974" y="1169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9" name="Freeform: Shape 1118">
              <a:extLst>
                <a:ext uri="{FF2B5EF4-FFF2-40B4-BE49-F238E27FC236}">
                  <a16:creationId xmlns:a16="http://schemas.microsoft.com/office/drawing/2014/main" id="{62FCB2EC-327A-4103-9CE6-7A950470F8D1}"/>
                </a:ext>
              </a:extLst>
            </p:cNvPr>
            <p:cNvSpPr/>
            <p:nvPr/>
          </p:nvSpPr>
          <p:spPr>
            <a:xfrm>
              <a:off x="7026592" y="1170146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1906"/>
                    <a:pt x="6667" y="10954"/>
                    <a:pt x="85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0" name="Freeform: Shape 1119">
              <a:extLst>
                <a:ext uri="{FF2B5EF4-FFF2-40B4-BE49-F238E27FC236}">
                  <a16:creationId xmlns:a16="http://schemas.microsoft.com/office/drawing/2014/main" id="{7785A348-A1D9-4FCA-9D84-19C98A46AE10}"/>
                </a:ext>
              </a:extLst>
            </p:cNvPr>
            <p:cNvSpPr/>
            <p:nvPr/>
          </p:nvSpPr>
          <p:spPr>
            <a:xfrm>
              <a:off x="7241381" y="6872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1" name="Freeform: Shape 1120">
              <a:extLst>
                <a:ext uri="{FF2B5EF4-FFF2-40B4-BE49-F238E27FC236}">
                  <a16:creationId xmlns:a16="http://schemas.microsoft.com/office/drawing/2014/main" id="{242F0C84-BAA9-4311-A33A-1B31052A12DB}"/>
                </a:ext>
              </a:extLst>
            </p:cNvPr>
            <p:cNvSpPr/>
            <p:nvPr/>
          </p:nvSpPr>
          <p:spPr>
            <a:xfrm>
              <a:off x="7242697" y="683398"/>
              <a:ext cx="9525" cy="9525"/>
            </a:xfrm>
            <a:custGeom>
              <a:avLst/>
              <a:gdLst>
                <a:gd name="connsiteX0" fmla="*/ 11543 w 9525"/>
                <a:gd name="connsiteY0" fmla="*/ 9069 h 9525"/>
                <a:gd name="connsiteX1" fmla="*/ 11543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9069"/>
                  </a:moveTo>
                  <a:cubicBezTo>
                    <a:pt x="3923" y="5259"/>
                    <a:pt x="7733" y="8117"/>
                    <a:pt x="11543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2" name="Freeform: Shape 1121">
              <a:extLst>
                <a:ext uri="{FF2B5EF4-FFF2-40B4-BE49-F238E27FC236}">
                  <a16:creationId xmlns:a16="http://schemas.microsoft.com/office/drawing/2014/main" id="{B337E394-172B-4CF9-90A7-B9D75FF3D492}"/>
                </a:ext>
              </a:extLst>
            </p:cNvPr>
            <p:cNvSpPr/>
            <p:nvPr/>
          </p:nvSpPr>
          <p:spPr>
            <a:xfrm>
              <a:off x="7254716" y="6386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3" name="Freeform: Shape 1122">
              <a:extLst>
                <a:ext uri="{FF2B5EF4-FFF2-40B4-BE49-F238E27FC236}">
                  <a16:creationId xmlns:a16="http://schemas.microsoft.com/office/drawing/2014/main" id="{76AEEA04-8E70-4C10-AFE9-0C862810B610}"/>
                </a:ext>
              </a:extLst>
            </p:cNvPr>
            <p:cNvSpPr/>
            <p:nvPr/>
          </p:nvSpPr>
          <p:spPr>
            <a:xfrm>
              <a:off x="7254716" y="60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4" name="Freeform: Shape 1123">
              <a:extLst>
                <a:ext uri="{FF2B5EF4-FFF2-40B4-BE49-F238E27FC236}">
                  <a16:creationId xmlns:a16="http://schemas.microsoft.com/office/drawing/2014/main" id="{F64AC07D-CB7C-4C28-979C-3B503793CC07}"/>
                </a:ext>
              </a:extLst>
            </p:cNvPr>
            <p:cNvSpPr/>
            <p:nvPr/>
          </p:nvSpPr>
          <p:spPr>
            <a:xfrm>
              <a:off x="7258526" y="603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5" name="Freeform: Shape 1124">
              <a:extLst>
                <a:ext uri="{FF2B5EF4-FFF2-40B4-BE49-F238E27FC236}">
                  <a16:creationId xmlns:a16="http://schemas.microsoft.com/office/drawing/2014/main" id="{D8BD1163-CDB3-4484-825A-158D5B5FC86C}"/>
                </a:ext>
              </a:extLst>
            </p:cNvPr>
            <p:cNvSpPr/>
            <p:nvPr/>
          </p:nvSpPr>
          <p:spPr>
            <a:xfrm>
              <a:off x="7254716" y="63769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6" name="Freeform: Shape 1125">
              <a:extLst>
                <a:ext uri="{FF2B5EF4-FFF2-40B4-BE49-F238E27FC236}">
                  <a16:creationId xmlns:a16="http://schemas.microsoft.com/office/drawing/2014/main" id="{56B7B835-C548-43AF-9C93-87F9FBCE3057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7" name="Freeform: Shape 1126">
              <a:extLst>
                <a:ext uri="{FF2B5EF4-FFF2-40B4-BE49-F238E27FC236}">
                  <a16:creationId xmlns:a16="http://schemas.microsoft.com/office/drawing/2014/main" id="{1D0A52C3-5832-4B47-9D81-088C8BBC913A}"/>
                </a:ext>
              </a:extLst>
            </p:cNvPr>
            <p:cNvSpPr/>
            <p:nvPr/>
          </p:nvSpPr>
          <p:spPr>
            <a:xfrm>
              <a:off x="7257574" y="65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8" name="Freeform: Shape 1127">
              <a:extLst>
                <a:ext uri="{FF2B5EF4-FFF2-40B4-BE49-F238E27FC236}">
                  <a16:creationId xmlns:a16="http://schemas.microsoft.com/office/drawing/2014/main" id="{CC471402-F9B8-40FC-8224-674265500EC1}"/>
                </a:ext>
              </a:extLst>
            </p:cNvPr>
            <p:cNvSpPr/>
            <p:nvPr/>
          </p:nvSpPr>
          <p:spPr>
            <a:xfrm>
              <a:off x="7254811" y="661087"/>
              <a:ext cx="9525" cy="9525"/>
            </a:xfrm>
            <a:custGeom>
              <a:avLst/>
              <a:gdLst>
                <a:gd name="connsiteX0" fmla="*/ 9907 w 9525"/>
                <a:gd name="connsiteY0" fmla="*/ 7567 h 9525"/>
                <a:gd name="connsiteX1" fmla="*/ 990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7" y="7567"/>
                  </a:moveTo>
                  <a:cubicBezTo>
                    <a:pt x="10859" y="6615"/>
                    <a:pt x="3239" y="7567"/>
                    <a:pt x="990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9" name="Freeform: Shape 1128">
              <a:extLst>
                <a:ext uri="{FF2B5EF4-FFF2-40B4-BE49-F238E27FC236}">
                  <a16:creationId xmlns:a16="http://schemas.microsoft.com/office/drawing/2014/main" id="{372ED80E-533E-437E-9D04-D143C7971450}"/>
                </a:ext>
              </a:extLst>
            </p:cNvPr>
            <p:cNvSpPr/>
            <p:nvPr/>
          </p:nvSpPr>
          <p:spPr>
            <a:xfrm>
              <a:off x="7251859" y="6767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0" name="Freeform: Shape 1129">
              <a:extLst>
                <a:ext uri="{FF2B5EF4-FFF2-40B4-BE49-F238E27FC236}">
                  <a16:creationId xmlns:a16="http://schemas.microsoft.com/office/drawing/2014/main" id="{8445253E-9B8E-45C8-9660-E8A5C28878EA}"/>
                </a:ext>
              </a:extLst>
            </p:cNvPr>
            <p:cNvSpPr/>
            <p:nvPr/>
          </p:nvSpPr>
          <p:spPr>
            <a:xfrm>
              <a:off x="7258526" y="6443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1" name="Freeform: Shape 1130">
              <a:extLst>
                <a:ext uri="{FF2B5EF4-FFF2-40B4-BE49-F238E27FC236}">
                  <a16:creationId xmlns:a16="http://schemas.microsoft.com/office/drawing/2014/main" id="{AD653C83-8369-42F3-B64F-0A038D4EB99E}"/>
                </a:ext>
              </a:extLst>
            </p:cNvPr>
            <p:cNvSpPr/>
            <p:nvPr/>
          </p:nvSpPr>
          <p:spPr>
            <a:xfrm>
              <a:off x="7245191" y="371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2" name="Freeform: Shape 1131">
              <a:extLst>
                <a:ext uri="{FF2B5EF4-FFF2-40B4-BE49-F238E27FC236}">
                  <a16:creationId xmlns:a16="http://schemas.microsoft.com/office/drawing/2014/main" id="{01B1A276-0ACD-4E65-83E7-0D151A2E54A4}"/>
                </a:ext>
              </a:extLst>
            </p:cNvPr>
            <p:cNvSpPr/>
            <p:nvPr/>
          </p:nvSpPr>
          <p:spPr>
            <a:xfrm>
              <a:off x="7254716" y="22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3" name="Freeform: Shape 1132">
              <a:extLst>
                <a:ext uri="{FF2B5EF4-FFF2-40B4-BE49-F238E27FC236}">
                  <a16:creationId xmlns:a16="http://schemas.microsoft.com/office/drawing/2014/main" id="{39642B41-39C1-47B5-BE98-9D905D0E7A16}"/>
                </a:ext>
              </a:extLst>
            </p:cNvPr>
            <p:cNvSpPr/>
            <p:nvPr/>
          </p:nvSpPr>
          <p:spPr>
            <a:xfrm>
              <a:off x="7261384" y="594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4" name="Freeform: Shape 1133">
              <a:extLst>
                <a:ext uri="{FF2B5EF4-FFF2-40B4-BE49-F238E27FC236}">
                  <a16:creationId xmlns:a16="http://schemas.microsoft.com/office/drawing/2014/main" id="{51150C89-3C1C-4210-95C7-52B5EC09B48E}"/>
                </a:ext>
              </a:extLst>
            </p:cNvPr>
            <p:cNvSpPr/>
            <p:nvPr/>
          </p:nvSpPr>
          <p:spPr>
            <a:xfrm>
              <a:off x="7253764" y="512723"/>
              <a:ext cx="19050" cy="9525"/>
            </a:xfrm>
            <a:custGeom>
              <a:avLst/>
              <a:gdLst>
                <a:gd name="connsiteX0" fmla="*/ 12859 w 19050"/>
                <a:gd name="connsiteY0" fmla="*/ 8294 h 9525"/>
                <a:gd name="connsiteX1" fmla="*/ 7144 w 19050"/>
                <a:gd name="connsiteY1" fmla="*/ 7341 h 9525"/>
                <a:gd name="connsiteX2" fmla="*/ 12859 w 19050"/>
                <a:gd name="connsiteY2" fmla="*/ 82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294"/>
                  </a:moveTo>
                  <a:cubicBezTo>
                    <a:pt x="10001" y="9246"/>
                    <a:pt x="10001" y="6389"/>
                    <a:pt x="7144" y="7341"/>
                  </a:cubicBezTo>
                  <a:cubicBezTo>
                    <a:pt x="8096" y="7341"/>
                    <a:pt x="11906" y="9246"/>
                    <a:pt x="12859" y="8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5" name="Freeform: Shape 1134">
              <a:extLst>
                <a:ext uri="{FF2B5EF4-FFF2-40B4-BE49-F238E27FC236}">
                  <a16:creationId xmlns:a16="http://schemas.microsoft.com/office/drawing/2014/main" id="{6C35D54A-2F6B-46AA-9C36-7DD05A6B7F20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6" name="Freeform: Shape 1135">
              <a:extLst>
                <a:ext uri="{FF2B5EF4-FFF2-40B4-BE49-F238E27FC236}">
                  <a16:creationId xmlns:a16="http://schemas.microsoft.com/office/drawing/2014/main" id="{BA0A764C-9F9D-449C-9EEA-9ECFDE10B717}"/>
                </a:ext>
              </a:extLst>
            </p:cNvPr>
            <p:cNvSpPr/>
            <p:nvPr/>
          </p:nvSpPr>
          <p:spPr>
            <a:xfrm>
              <a:off x="7253340" y="5129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7" name="Freeform: Shape 1136">
              <a:extLst>
                <a:ext uri="{FF2B5EF4-FFF2-40B4-BE49-F238E27FC236}">
                  <a16:creationId xmlns:a16="http://schemas.microsoft.com/office/drawing/2014/main" id="{686FB22D-7D59-4240-A432-37770CB4F3AE}"/>
                </a:ext>
              </a:extLst>
            </p:cNvPr>
            <p:cNvSpPr/>
            <p:nvPr/>
          </p:nvSpPr>
          <p:spPr>
            <a:xfrm>
              <a:off x="7257574" y="5738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8" name="Freeform: Shape 1137">
              <a:extLst>
                <a:ext uri="{FF2B5EF4-FFF2-40B4-BE49-F238E27FC236}">
                  <a16:creationId xmlns:a16="http://schemas.microsoft.com/office/drawing/2014/main" id="{06F0747A-BB5D-4B22-9751-3DC39160423D}"/>
                </a:ext>
              </a:extLst>
            </p:cNvPr>
            <p:cNvSpPr/>
            <p:nvPr/>
          </p:nvSpPr>
          <p:spPr>
            <a:xfrm>
              <a:off x="7255669" y="589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9" name="Freeform: Shape 1138">
              <a:extLst>
                <a:ext uri="{FF2B5EF4-FFF2-40B4-BE49-F238E27FC236}">
                  <a16:creationId xmlns:a16="http://schemas.microsoft.com/office/drawing/2014/main" id="{93AC92B7-B23C-4AC8-BB0E-6CB4F8142C69}"/>
                </a:ext>
              </a:extLst>
            </p:cNvPr>
            <p:cNvSpPr/>
            <p:nvPr/>
          </p:nvSpPr>
          <p:spPr>
            <a:xfrm>
              <a:off x="7254046" y="565414"/>
              <a:ext cx="9525" cy="9525"/>
            </a:xfrm>
            <a:custGeom>
              <a:avLst/>
              <a:gdLst>
                <a:gd name="connsiteX0" fmla="*/ 7814 w 9525"/>
                <a:gd name="connsiteY0" fmla="*/ 7990 h 9525"/>
                <a:gd name="connsiteX1" fmla="*/ 78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990"/>
                  </a:moveTo>
                  <a:cubicBezTo>
                    <a:pt x="8767" y="6085"/>
                    <a:pt x="5910" y="7990"/>
                    <a:pt x="78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0" name="Freeform: Shape 1139">
              <a:extLst>
                <a:ext uri="{FF2B5EF4-FFF2-40B4-BE49-F238E27FC236}">
                  <a16:creationId xmlns:a16="http://schemas.microsoft.com/office/drawing/2014/main" id="{5BE90349-C9A6-40D0-A220-A8530F309EE6}"/>
                </a:ext>
              </a:extLst>
            </p:cNvPr>
            <p:cNvSpPr/>
            <p:nvPr/>
          </p:nvSpPr>
          <p:spPr>
            <a:xfrm>
              <a:off x="7253340" y="5576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1" name="Freeform: Shape 1140">
              <a:extLst>
                <a:ext uri="{FF2B5EF4-FFF2-40B4-BE49-F238E27FC236}">
                  <a16:creationId xmlns:a16="http://schemas.microsoft.com/office/drawing/2014/main" id="{499AE112-0FF1-450C-88C3-A3E86C473552}"/>
                </a:ext>
              </a:extLst>
            </p:cNvPr>
            <p:cNvSpPr/>
            <p:nvPr/>
          </p:nvSpPr>
          <p:spPr>
            <a:xfrm>
              <a:off x="7248049" y="3953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7567"/>
                    <a:pt x="10001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2" name="Freeform: Shape 1141">
              <a:extLst>
                <a:ext uri="{FF2B5EF4-FFF2-40B4-BE49-F238E27FC236}">
                  <a16:creationId xmlns:a16="http://schemas.microsoft.com/office/drawing/2014/main" id="{E7909990-85EF-495B-BC27-E0F93255ED0A}"/>
                </a:ext>
              </a:extLst>
            </p:cNvPr>
            <p:cNvSpPr/>
            <p:nvPr/>
          </p:nvSpPr>
          <p:spPr>
            <a:xfrm>
              <a:off x="7240111" y="67770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3" name="Freeform: Shape 1142">
              <a:extLst>
                <a:ext uri="{FF2B5EF4-FFF2-40B4-BE49-F238E27FC236}">
                  <a16:creationId xmlns:a16="http://schemas.microsoft.com/office/drawing/2014/main" id="{E580D75B-8AFF-4AB6-9316-C8819175776C}"/>
                </a:ext>
              </a:extLst>
            </p:cNvPr>
            <p:cNvSpPr/>
            <p:nvPr/>
          </p:nvSpPr>
          <p:spPr>
            <a:xfrm>
              <a:off x="7231856" y="56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4" name="Freeform: Shape 1143">
              <a:extLst>
                <a:ext uri="{FF2B5EF4-FFF2-40B4-BE49-F238E27FC236}">
                  <a16:creationId xmlns:a16="http://schemas.microsoft.com/office/drawing/2014/main" id="{670CD014-9838-4BC2-831A-820E3D4CBA35}"/>
                </a:ext>
              </a:extLst>
            </p:cNvPr>
            <p:cNvSpPr/>
            <p:nvPr/>
          </p:nvSpPr>
          <p:spPr>
            <a:xfrm>
              <a:off x="7244239" y="453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5" name="Freeform: Shape 1144">
              <a:extLst>
                <a:ext uri="{FF2B5EF4-FFF2-40B4-BE49-F238E27FC236}">
                  <a16:creationId xmlns:a16="http://schemas.microsoft.com/office/drawing/2014/main" id="{5EE7F7A2-2F1F-4270-B76A-5BD16D8EC156}"/>
                </a:ext>
              </a:extLst>
            </p:cNvPr>
            <p:cNvSpPr/>
            <p:nvPr/>
          </p:nvSpPr>
          <p:spPr>
            <a:xfrm>
              <a:off x="7231856" y="5601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904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6" name="Freeform: Shape 1145">
              <a:extLst>
                <a:ext uri="{FF2B5EF4-FFF2-40B4-BE49-F238E27FC236}">
                  <a16:creationId xmlns:a16="http://schemas.microsoft.com/office/drawing/2014/main" id="{6A8C411D-116B-45EE-8858-BFBF6467B36F}"/>
                </a:ext>
              </a:extLst>
            </p:cNvPr>
            <p:cNvSpPr/>
            <p:nvPr/>
          </p:nvSpPr>
          <p:spPr>
            <a:xfrm>
              <a:off x="7250906" y="395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7" name="Freeform: Shape 1146">
              <a:extLst>
                <a:ext uri="{FF2B5EF4-FFF2-40B4-BE49-F238E27FC236}">
                  <a16:creationId xmlns:a16="http://schemas.microsoft.com/office/drawing/2014/main" id="{134E482A-6D9A-4803-8844-A371DB41D177}"/>
                </a:ext>
              </a:extLst>
            </p:cNvPr>
            <p:cNvSpPr/>
            <p:nvPr/>
          </p:nvSpPr>
          <p:spPr>
            <a:xfrm>
              <a:off x="7236619" y="229984"/>
              <a:ext cx="47625" cy="466725"/>
            </a:xfrm>
            <a:custGeom>
              <a:avLst/>
              <a:gdLst>
                <a:gd name="connsiteX0" fmla="*/ 14764 w 47625"/>
                <a:gd name="connsiteY0" fmla="*/ 164351 h 466725"/>
                <a:gd name="connsiteX1" fmla="*/ 17621 w 47625"/>
                <a:gd name="connsiteY1" fmla="*/ 173876 h 466725"/>
                <a:gd name="connsiteX2" fmla="*/ 16669 w 47625"/>
                <a:gd name="connsiteY2" fmla="*/ 369138 h 466725"/>
                <a:gd name="connsiteX3" fmla="*/ 15716 w 47625"/>
                <a:gd name="connsiteY3" fmla="*/ 459626 h 466725"/>
                <a:gd name="connsiteX4" fmla="*/ 13811 w 47625"/>
                <a:gd name="connsiteY4" fmla="*/ 458673 h 466725"/>
                <a:gd name="connsiteX5" fmla="*/ 16669 w 47625"/>
                <a:gd name="connsiteY5" fmla="*/ 458673 h 466725"/>
                <a:gd name="connsiteX6" fmla="*/ 25241 w 47625"/>
                <a:gd name="connsiteY6" fmla="*/ 415811 h 466725"/>
                <a:gd name="connsiteX7" fmla="*/ 21431 w 47625"/>
                <a:gd name="connsiteY7" fmla="*/ 387236 h 466725"/>
                <a:gd name="connsiteX8" fmla="*/ 30956 w 47625"/>
                <a:gd name="connsiteY8" fmla="*/ 359613 h 466725"/>
                <a:gd name="connsiteX9" fmla="*/ 46196 w 47625"/>
                <a:gd name="connsiteY9" fmla="*/ 197688 h 466725"/>
                <a:gd name="connsiteX10" fmla="*/ 44291 w 47625"/>
                <a:gd name="connsiteY10" fmla="*/ 190068 h 466725"/>
                <a:gd name="connsiteX11" fmla="*/ 34766 w 47625"/>
                <a:gd name="connsiteY11" fmla="*/ 7188 h 466725"/>
                <a:gd name="connsiteX12" fmla="*/ 15716 w 47625"/>
                <a:gd name="connsiteY12" fmla="*/ 140538 h 466725"/>
                <a:gd name="connsiteX13" fmla="*/ 16669 w 47625"/>
                <a:gd name="connsiteY13" fmla="*/ 141491 h 466725"/>
                <a:gd name="connsiteX14" fmla="*/ 15716 w 47625"/>
                <a:gd name="connsiteY14" fmla="*/ 143396 h 466725"/>
                <a:gd name="connsiteX15" fmla="*/ 14764 w 47625"/>
                <a:gd name="connsiteY15" fmla="*/ 164351 h 466725"/>
                <a:gd name="connsiteX16" fmla="*/ 23336 w 47625"/>
                <a:gd name="connsiteY16" fmla="*/ 192926 h 466725"/>
                <a:gd name="connsiteX17" fmla="*/ 23336 w 47625"/>
                <a:gd name="connsiteY17" fmla="*/ 192926 h 466725"/>
                <a:gd name="connsiteX18" fmla="*/ 23336 w 47625"/>
                <a:gd name="connsiteY18" fmla="*/ 195783 h 466725"/>
                <a:gd name="connsiteX19" fmla="*/ 23336 w 47625"/>
                <a:gd name="connsiteY19" fmla="*/ 195783 h 466725"/>
                <a:gd name="connsiteX20" fmla="*/ 43339 w 47625"/>
                <a:gd name="connsiteY20" fmla="*/ 191021 h 466725"/>
                <a:gd name="connsiteX21" fmla="*/ 43339 w 47625"/>
                <a:gd name="connsiteY21" fmla="*/ 19102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625" h="466725">
                  <a:moveTo>
                    <a:pt x="14764" y="164351"/>
                  </a:moveTo>
                  <a:cubicBezTo>
                    <a:pt x="14764" y="173876"/>
                    <a:pt x="38576" y="170066"/>
                    <a:pt x="17621" y="173876"/>
                  </a:cubicBezTo>
                  <a:cubicBezTo>
                    <a:pt x="19526" y="171018"/>
                    <a:pt x="-6191" y="370091"/>
                    <a:pt x="16669" y="369138"/>
                  </a:cubicBezTo>
                  <a:cubicBezTo>
                    <a:pt x="10954" y="369138"/>
                    <a:pt x="18574" y="460578"/>
                    <a:pt x="15716" y="459626"/>
                  </a:cubicBezTo>
                  <a:cubicBezTo>
                    <a:pt x="17621" y="458673"/>
                    <a:pt x="16669" y="458673"/>
                    <a:pt x="13811" y="458673"/>
                  </a:cubicBezTo>
                  <a:cubicBezTo>
                    <a:pt x="14764" y="457721"/>
                    <a:pt x="15716" y="456768"/>
                    <a:pt x="16669" y="458673"/>
                  </a:cubicBezTo>
                  <a:cubicBezTo>
                    <a:pt x="30004" y="458673"/>
                    <a:pt x="25241" y="415811"/>
                    <a:pt x="25241" y="415811"/>
                  </a:cubicBezTo>
                  <a:cubicBezTo>
                    <a:pt x="28099" y="396761"/>
                    <a:pt x="32861" y="397713"/>
                    <a:pt x="21431" y="387236"/>
                  </a:cubicBezTo>
                  <a:cubicBezTo>
                    <a:pt x="23336" y="382473"/>
                    <a:pt x="39529" y="365328"/>
                    <a:pt x="30956" y="359613"/>
                  </a:cubicBezTo>
                  <a:cubicBezTo>
                    <a:pt x="1429" y="366281"/>
                    <a:pt x="52864" y="200546"/>
                    <a:pt x="46196" y="197688"/>
                  </a:cubicBezTo>
                  <a:cubicBezTo>
                    <a:pt x="37624" y="192926"/>
                    <a:pt x="43339" y="194831"/>
                    <a:pt x="44291" y="190068"/>
                  </a:cubicBezTo>
                  <a:cubicBezTo>
                    <a:pt x="32861" y="190068"/>
                    <a:pt x="35719" y="22428"/>
                    <a:pt x="34766" y="7188"/>
                  </a:cubicBezTo>
                  <a:cubicBezTo>
                    <a:pt x="31909" y="4331"/>
                    <a:pt x="15716" y="139586"/>
                    <a:pt x="15716" y="140538"/>
                  </a:cubicBezTo>
                  <a:cubicBezTo>
                    <a:pt x="15716" y="141491"/>
                    <a:pt x="19526" y="143396"/>
                    <a:pt x="16669" y="141491"/>
                  </a:cubicBezTo>
                  <a:cubicBezTo>
                    <a:pt x="18574" y="142443"/>
                    <a:pt x="18574" y="143396"/>
                    <a:pt x="15716" y="143396"/>
                  </a:cubicBezTo>
                  <a:cubicBezTo>
                    <a:pt x="20479" y="151016"/>
                    <a:pt x="14764" y="159588"/>
                    <a:pt x="14764" y="164351"/>
                  </a:cubicBezTo>
                  <a:close/>
                  <a:moveTo>
                    <a:pt x="23336" y="192926"/>
                  </a:moveTo>
                  <a:cubicBezTo>
                    <a:pt x="23336" y="192926"/>
                    <a:pt x="22384" y="191973"/>
                    <a:pt x="23336" y="192926"/>
                  </a:cubicBezTo>
                  <a:close/>
                  <a:moveTo>
                    <a:pt x="23336" y="195783"/>
                  </a:moveTo>
                  <a:cubicBezTo>
                    <a:pt x="23336" y="193878"/>
                    <a:pt x="27146" y="193878"/>
                    <a:pt x="23336" y="195783"/>
                  </a:cubicBezTo>
                  <a:close/>
                  <a:moveTo>
                    <a:pt x="43339" y="191021"/>
                  </a:moveTo>
                  <a:cubicBezTo>
                    <a:pt x="43339" y="191973"/>
                    <a:pt x="39529" y="190068"/>
                    <a:pt x="43339" y="1910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8" name="Freeform: Shape 1147">
              <a:extLst>
                <a:ext uri="{FF2B5EF4-FFF2-40B4-BE49-F238E27FC236}">
                  <a16:creationId xmlns:a16="http://schemas.microsoft.com/office/drawing/2014/main" id="{9D82C91E-FEB5-4D9A-A4C6-08BB5F77FB6A}"/>
                </a:ext>
              </a:extLst>
            </p:cNvPr>
            <p:cNvSpPr/>
            <p:nvPr/>
          </p:nvSpPr>
          <p:spPr>
            <a:xfrm>
              <a:off x="7268289" y="4129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9" name="Freeform: Shape 1148">
              <a:extLst>
                <a:ext uri="{FF2B5EF4-FFF2-40B4-BE49-F238E27FC236}">
                  <a16:creationId xmlns:a16="http://schemas.microsoft.com/office/drawing/2014/main" id="{03D0A299-F0D8-4AD9-BE23-E47D78531937}"/>
                </a:ext>
              </a:extLst>
            </p:cNvPr>
            <p:cNvSpPr/>
            <p:nvPr/>
          </p:nvSpPr>
          <p:spPr>
            <a:xfrm>
              <a:off x="7253870" y="63865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0" name="Freeform: Shape 1149">
              <a:extLst>
                <a:ext uri="{FF2B5EF4-FFF2-40B4-BE49-F238E27FC236}">
                  <a16:creationId xmlns:a16="http://schemas.microsoft.com/office/drawing/2014/main" id="{B2728455-3410-47C4-8E30-B992AF3BADAE}"/>
                </a:ext>
              </a:extLst>
            </p:cNvPr>
            <p:cNvSpPr/>
            <p:nvPr/>
          </p:nvSpPr>
          <p:spPr>
            <a:xfrm>
              <a:off x="7243286" y="451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1" name="Freeform: Shape 1150">
              <a:extLst>
                <a:ext uri="{FF2B5EF4-FFF2-40B4-BE49-F238E27FC236}">
                  <a16:creationId xmlns:a16="http://schemas.microsoft.com/office/drawing/2014/main" id="{5B0934BF-D4FA-4233-B37E-CD7F6ED58F48}"/>
                </a:ext>
              </a:extLst>
            </p:cNvPr>
            <p:cNvSpPr/>
            <p:nvPr/>
          </p:nvSpPr>
          <p:spPr>
            <a:xfrm>
              <a:off x="7244239" y="6519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2" name="Freeform: Shape 1151">
              <a:extLst>
                <a:ext uri="{FF2B5EF4-FFF2-40B4-BE49-F238E27FC236}">
                  <a16:creationId xmlns:a16="http://schemas.microsoft.com/office/drawing/2014/main" id="{1EE70047-FF78-4E05-A442-54581CC32A28}"/>
                </a:ext>
              </a:extLst>
            </p:cNvPr>
            <p:cNvSpPr/>
            <p:nvPr/>
          </p:nvSpPr>
          <p:spPr>
            <a:xfrm>
              <a:off x="7243286" y="65865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3" name="Freeform: Shape 1152">
              <a:extLst>
                <a:ext uri="{FF2B5EF4-FFF2-40B4-BE49-F238E27FC236}">
                  <a16:creationId xmlns:a16="http://schemas.microsoft.com/office/drawing/2014/main" id="{2AA83EC6-9A13-43C8-882F-88A57774C769}"/>
                </a:ext>
              </a:extLst>
            </p:cNvPr>
            <p:cNvSpPr/>
            <p:nvPr/>
          </p:nvSpPr>
          <p:spPr>
            <a:xfrm>
              <a:off x="7242334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4" name="Freeform: Shape 1153">
              <a:extLst>
                <a:ext uri="{FF2B5EF4-FFF2-40B4-BE49-F238E27FC236}">
                  <a16:creationId xmlns:a16="http://schemas.microsoft.com/office/drawing/2014/main" id="{F67CEFD9-15C1-47D5-A2BB-45AE703CD485}"/>
                </a:ext>
              </a:extLst>
            </p:cNvPr>
            <p:cNvSpPr/>
            <p:nvPr/>
          </p:nvSpPr>
          <p:spPr>
            <a:xfrm>
              <a:off x="7235904" y="590602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7567"/>
                    <a:pt x="7858" y="7567"/>
                  </a:cubicBezTo>
                  <a:cubicBezTo>
                    <a:pt x="6906" y="6615"/>
                    <a:pt x="6906" y="7567"/>
                    <a:pt x="78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5" name="Freeform: Shape 1154">
              <a:extLst>
                <a:ext uri="{FF2B5EF4-FFF2-40B4-BE49-F238E27FC236}">
                  <a16:creationId xmlns:a16="http://schemas.microsoft.com/office/drawing/2014/main" id="{88FEB01F-2F9E-4143-B8EC-8BEC6BEFC219}"/>
                </a:ext>
              </a:extLst>
            </p:cNvPr>
            <p:cNvSpPr/>
            <p:nvPr/>
          </p:nvSpPr>
          <p:spPr>
            <a:xfrm>
              <a:off x="7243286" y="6110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6" name="Freeform: Shape 1155">
              <a:extLst>
                <a:ext uri="{FF2B5EF4-FFF2-40B4-BE49-F238E27FC236}">
                  <a16:creationId xmlns:a16="http://schemas.microsoft.com/office/drawing/2014/main" id="{5798D515-0132-474F-AD54-FBBD28A24447}"/>
                </a:ext>
              </a:extLst>
            </p:cNvPr>
            <p:cNvSpPr/>
            <p:nvPr/>
          </p:nvSpPr>
          <p:spPr>
            <a:xfrm>
              <a:off x="7231856" y="566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7" name="Freeform: Shape 1156">
              <a:extLst>
                <a:ext uri="{FF2B5EF4-FFF2-40B4-BE49-F238E27FC236}">
                  <a16:creationId xmlns:a16="http://schemas.microsoft.com/office/drawing/2014/main" id="{93CE5D94-E10F-4BE9-A9A4-15B0851FDD4D}"/>
                </a:ext>
              </a:extLst>
            </p:cNvPr>
            <p:cNvSpPr/>
            <p:nvPr/>
          </p:nvSpPr>
          <p:spPr>
            <a:xfrm>
              <a:off x="7242863" y="6110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8" name="Freeform: Shape 1157">
              <a:extLst>
                <a:ext uri="{FF2B5EF4-FFF2-40B4-BE49-F238E27FC236}">
                  <a16:creationId xmlns:a16="http://schemas.microsoft.com/office/drawing/2014/main" id="{5045ED70-E0FC-450A-9E9B-C7C9FB94C54D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9" name="Freeform: Shape 1158">
              <a:extLst>
                <a:ext uri="{FF2B5EF4-FFF2-40B4-BE49-F238E27FC236}">
                  <a16:creationId xmlns:a16="http://schemas.microsoft.com/office/drawing/2014/main" id="{6145584F-4B1F-4FAF-93C7-50175326DB06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0" name="Freeform: Shape 1159">
              <a:extLst>
                <a:ext uri="{FF2B5EF4-FFF2-40B4-BE49-F238E27FC236}">
                  <a16:creationId xmlns:a16="http://schemas.microsoft.com/office/drawing/2014/main" id="{3E38AAD6-4ED5-4C71-91EA-CCE3292943D2}"/>
                </a:ext>
              </a:extLst>
            </p:cNvPr>
            <p:cNvSpPr/>
            <p:nvPr/>
          </p:nvSpPr>
          <p:spPr>
            <a:xfrm>
              <a:off x="7240429" y="682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1" name="Freeform: Shape 1160">
              <a:extLst>
                <a:ext uri="{FF2B5EF4-FFF2-40B4-BE49-F238E27FC236}">
                  <a16:creationId xmlns:a16="http://schemas.microsoft.com/office/drawing/2014/main" id="{941DBB3D-00DB-4011-816B-1C1DA4AEC28D}"/>
                </a:ext>
              </a:extLst>
            </p:cNvPr>
            <p:cNvSpPr/>
            <p:nvPr/>
          </p:nvSpPr>
          <p:spPr>
            <a:xfrm>
              <a:off x="7240429" y="6757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2" name="Freeform: Shape 1161">
              <a:extLst>
                <a:ext uri="{FF2B5EF4-FFF2-40B4-BE49-F238E27FC236}">
                  <a16:creationId xmlns:a16="http://schemas.microsoft.com/office/drawing/2014/main" id="{4D47775B-5668-4A63-B745-10686A921282}"/>
                </a:ext>
              </a:extLst>
            </p:cNvPr>
            <p:cNvSpPr/>
            <p:nvPr/>
          </p:nvSpPr>
          <p:spPr>
            <a:xfrm>
              <a:off x="7239872" y="67389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1906"/>
                    <a:pt x="7700" y="7144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3" name="Freeform: Shape 1162">
              <a:extLst>
                <a:ext uri="{FF2B5EF4-FFF2-40B4-BE49-F238E27FC236}">
                  <a16:creationId xmlns:a16="http://schemas.microsoft.com/office/drawing/2014/main" id="{049F89BC-A03B-4947-816F-C47AE141CAD8}"/>
                </a:ext>
              </a:extLst>
            </p:cNvPr>
            <p:cNvSpPr/>
            <p:nvPr/>
          </p:nvSpPr>
          <p:spPr>
            <a:xfrm>
              <a:off x="7254716" y="66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4" name="Freeform: Shape 1163">
              <a:extLst>
                <a:ext uri="{FF2B5EF4-FFF2-40B4-BE49-F238E27FC236}">
                  <a16:creationId xmlns:a16="http://schemas.microsoft.com/office/drawing/2014/main" id="{35B4BC3E-B753-4FDB-969B-B8737788671D}"/>
                </a:ext>
              </a:extLst>
            </p:cNvPr>
            <p:cNvSpPr/>
            <p:nvPr/>
          </p:nvSpPr>
          <p:spPr>
            <a:xfrm>
              <a:off x="7256621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7144"/>
                    <a:pt x="9049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5" name="Freeform: Shape 1164">
              <a:extLst>
                <a:ext uri="{FF2B5EF4-FFF2-40B4-BE49-F238E27FC236}">
                  <a16:creationId xmlns:a16="http://schemas.microsoft.com/office/drawing/2014/main" id="{85FBC59A-9644-4213-8502-AA310624339F}"/>
                </a:ext>
              </a:extLst>
            </p:cNvPr>
            <p:cNvSpPr/>
            <p:nvPr/>
          </p:nvSpPr>
          <p:spPr>
            <a:xfrm>
              <a:off x="7255669" y="62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10001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6" name="Freeform: Shape 1165">
              <a:extLst>
                <a:ext uri="{FF2B5EF4-FFF2-40B4-BE49-F238E27FC236}">
                  <a16:creationId xmlns:a16="http://schemas.microsoft.com/office/drawing/2014/main" id="{94C05866-6600-455B-B215-A36460C08703}"/>
                </a:ext>
              </a:extLst>
            </p:cNvPr>
            <p:cNvSpPr/>
            <p:nvPr/>
          </p:nvSpPr>
          <p:spPr>
            <a:xfrm>
              <a:off x="7241487" y="6215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7" name="Freeform: Shape 1166">
              <a:extLst>
                <a:ext uri="{FF2B5EF4-FFF2-40B4-BE49-F238E27FC236}">
                  <a16:creationId xmlns:a16="http://schemas.microsoft.com/office/drawing/2014/main" id="{4C6B9979-B3A6-4901-BB65-7E5E7EF4B975}"/>
                </a:ext>
              </a:extLst>
            </p:cNvPr>
            <p:cNvSpPr/>
            <p:nvPr/>
          </p:nvSpPr>
          <p:spPr>
            <a:xfrm>
              <a:off x="7260156" y="61580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8" name="Freeform: Shape 1167">
              <a:extLst>
                <a:ext uri="{FF2B5EF4-FFF2-40B4-BE49-F238E27FC236}">
                  <a16:creationId xmlns:a16="http://schemas.microsoft.com/office/drawing/2014/main" id="{3CED76C5-E7C8-41B8-A761-9D1451B3EAEC}"/>
                </a:ext>
              </a:extLst>
            </p:cNvPr>
            <p:cNvSpPr/>
            <p:nvPr/>
          </p:nvSpPr>
          <p:spPr>
            <a:xfrm>
              <a:off x="7253764" y="55959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9" name="Freeform: Shape 1168">
              <a:extLst>
                <a:ext uri="{FF2B5EF4-FFF2-40B4-BE49-F238E27FC236}">
                  <a16:creationId xmlns:a16="http://schemas.microsoft.com/office/drawing/2014/main" id="{213B2A4F-5378-41C3-B4AB-5CB54D842AC8}"/>
                </a:ext>
              </a:extLst>
            </p:cNvPr>
            <p:cNvSpPr/>
            <p:nvPr/>
          </p:nvSpPr>
          <p:spPr>
            <a:xfrm>
              <a:off x="7253764" y="53387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9049" y="8096"/>
                    <a:pt x="10001" y="7144"/>
                    <a:pt x="8096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0" name="Freeform: Shape 1169">
              <a:extLst>
                <a:ext uri="{FF2B5EF4-FFF2-40B4-BE49-F238E27FC236}">
                  <a16:creationId xmlns:a16="http://schemas.microsoft.com/office/drawing/2014/main" id="{E4AC7B91-4CD1-4F92-B8C7-507B497C3F9C}"/>
                </a:ext>
              </a:extLst>
            </p:cNvPr>
            <p:cNvSpPr/>
            <p:nvPr/>
          </p:nvSpPr>
          <p:spPr>
            <a:xfrm>
              <a:off x="7268051" y="461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1" name="Freeform: Shape 1170">
              <a:extLst>
                <a:ext uri="{FF2B5EF4-FFF2-40B4-BE49-F238E27FC236}">
                  <a16:creationId xmlns:a16="http://schemas.microsoft.com/office/drawing/2014/main" id="{9558FB89-D6A1-4673-90CC-A6E1350858A4}"/>
                </a:ext>
              </a:extLst>
            </p:cNvPr>
            <p:cNvSpPr/>
            <p:nvPr/>
          </p:nvSpPr>
          <p:spPr>
            <a:xfrm>
              <a:off x="7100136" y="741505"/>
              <a:ext cx="9525" cy="9525"/>
            </a:xfrm>
            <a:custGeom>
              <a:avLst/>
              <a:gdLst>
                <a:gd name="connsiteX0" fmla="*/ 7419 w 9525"/>
                <a:gd name="connsiteY0" fmla="*/ 9064 h 9525"/>
                <a:gd name="connsiteX1" fmla="*/ 7419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064"/>
                  </a:moveTo>
                  <a:cubicBezTo>
                    <a:pt x="6466" y="4302"/>
                    <a:pt x="8371" y="10017"/>
                    <a:pt x="7419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2" name="Freeform: Shape 1171">
              <a:extLst>
                <a:ext uri="{FF2B5EF4-FFF2-40B4-BE49-F238E27FC236}">
                  <a16:creationId xmlns:a16="http://schemas.microsoft.com/office/drawing/2014/main" id="{DC90509A-9E9E-43F7-A208-194E3EA908F1}"/>
                </a:ext>
              </a:extLst>
            </p:cNvPr>
            <p:cNvSpPr/>
            <p:nvPr/>
          </p:nvSpPr>
          <p:spPr>
            <a:xfrm>
              <a:off x="7096601" y="73771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3" name="Freeform: Shape 1172">
              <a:extLst>
                <a:ext uri="{FF2B5EF4-FFF2-40B4-BE49-F238E27FC236}">
                  <a16:creationId xmlns:a16="http://schemas.microsoft.com/office/drawing/2014/main" id="{CBD20E7F-1C92-4952-8C1E-CE77FBE233E8}"/>
                </a:ext>
              </a:extLst>
            </p:cNvPr>
            <p:cNvSpPr/>
            <p:nvPr/>
          </p:nvSpPr>
          <p:spPr>
            <a:xfrm>
              <a:off x="706326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4" name="Freeform: Shape 1173">
              <a:extLst>
                <a:ext uri="{FF2B5EF4-FFF2-40B4-BE49-F238E27FC236}">
                  <a16:creationId xmlns:a16="http://schemas.microsoft.com/office/drawing/2014/main" id="{C9CB6A95-518C-4281-B25F-0BBDBA466610}"/>
                </a:ext>
              </a:extLst>
            </p:cNvPr>
            <p:cNvSpPr/>
            <p:nvPr/>
          </p:nvSpPr>
          <p:spPr>
            <a:xfrm>
              <a:off x="7044214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5" name="Freeform: Shape 1174">
              <a:extLst>
                <a:ext uri="{FF2B5EF4-FFF2-40B4-BE49-F238E27FC236}">
                  <a16:creationId xmlns:a16="http://schemas.microsoft.com/office/drawing/2014/main" id="{3B59E1BC-4565-492C-B70C-FAD00092EC50}"/>
                </a:ext>
              </a:extLst>
            </p:cNvPr>
            <p:cNvSpPr/>
            <p:nvPr/>
          </p:nvSpPr>
          <p:spPr>
            <a:xfrm>
              <a:off x="7038499" y="7539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6" name="Freeform: Shape 1175">
              <a:extLst>
                <a:ext uri="{FF2B5EF4-FFF2-40B4-BE49-F238E27FC236}">
                  <a16:creationId xmlns:a16="http://schemas.microsoft.com/office/drawing/2014/main" id="{375B1AF9-1965-4D74-AF65-8D3274E46DE9}"/>
                </a:ext>
              </a:extLst>
            </p:cNvPr>
            <p:cNvSpPr/>
            <p:nvPr/>
          </p:nvSpPr>
          <p:spPr>
            <a:xfrm>
              <a:off x="7062311" y="7443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9049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7" name="Freeform: Shape 1176">
              <a:extLst>
                <a:ext uri="{FF2B5EF4-FFF2-40B4-BE49-F238E27FC236}">
                  <a16:creationId xmlns:a16="http://schemas.microsoft.com/office/drawing/2014/main" id="{AC855477-72A6-45CC-A933-4FC6CF3AEABA}"/>
                </a:ext>
              </a:extLst>
            </p:cNvPr>
            <p:cNvSpPr/>
            <p:nvPr/>
          </p:nvSpPr>
          <p:spPr>
            <a:xfrm>
              <a:off x="7094696" y="7465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8" name="Freeform: Shape 1177">
              <a:extLst>
                <a:ext uri="{FF2B5EF4-FFF2-40B4-BE49-F238E27FC236}">
                  <a16:creationId xmlns:a16="http://schemas.microsoft.com/office/drawing/2014/main" id="{6BA6C3F2-6947-42E3-BFC5-7C3B56A10DFD}"/>
                </a:ext>
              </a:extLst>
            </p:cNvPr>
            <p:cNvSpPr/>
            <p:nvPr/>
          </p:nvSpPr>
          <p:spPr>
            <a:xfrm>
              <a:off x="7070460" y="737690"/>
              <a:ext cx="9525" cy="9525"/>
            </a:xfrm>
            <a:custGeom>
              <a:avLst/>
              <a:gdLst>
                <a:gd name="connsiteX0" fmla="*/ 7567 w 9525"/>
                <a:gd name="connsiteY0" fmla="*/ 9069 h 9525"/>
                <a:gd name="connsiteX1" fmla="*/ 756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069"/>
                  </a:moveTo>
                  <a:cubicBezTo>
                    <a:pt x="7567" y="8117"/>
                    <a:pt x="6615" y="5259"/>
                    <a:pt x="7567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9" name="Freeform: Shape 1178">
              <a:extLst>
                <a:ext uri="{FF2B5EF4-FFF2-40B4-BE49-F238E27FC236}">
                  <a16:creationId xmlns:a16="http://schemas.microsoft.com/office/drawing/2014/main" id="{AF7839C7-8E01-4AF1-AC68-B46DEBF06A39}"/>
                </a:ext>
              </a:extLst>
            </p:cNvPr>
            <p:cNvSpPr/>
            <p:nvPr/>
          </p:nvSpPr>
          <p:spPr>
            <a:xfrm>
              <a:off x="7077551" y="735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0" name="Freeform: Shape 1179">
              <a:extLst>
                <a:ext uri="{FF2B5EF4-FFF2-40B4-BE49-F238E27FC236}">
                  <a16:creationId xmlns:a16="http://schemas.microsoft.com/office/drawing/2014/main" id="{8284AED5-0A24-43D0-B844-64BA1431EC14}"/>
                </a:ext>
              </a:extLst>
            </p:cNvPr>
            <p:cNvSpPr/>
            <p:nvPr/>
          </p:nvSpPr>
          <p:spPr>
            <a:xfrm>
              <a:off x="7089934" y="736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1" name="Freeform: Shape 1180">
              <a:extLst>
                <a:ext uri="{FF2B5EF4-FFF2-40B4-BE49-F238E27FC236}">
                  <a16:creationId xmlns:a16="http://schemas.microsoft.com/office/drawing/2014/main" id="{503A48DC-6157-4A6F-8686-9F33AC31879C}"/>
                </a:ext>
              </a:extLst>
            </p:cNvPr>
            <p:cNvSpPr/>
            <p:nvPr/>
          </p:nvSpPr>
          <p:spPr>
            <a:xfrm>
              <a:off x="7065407" y="740145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6906" y="7567"/>
                    <a:pt x="6906" y="6615"/>
                    <a:pt x="7858" y="7567"/>
                  </a:cubicBezTo>
                  <a:lnTo>
                    <a:pt x="7858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2" name="Freeform: Shape 1181">
              <a:extLst>
                <a:ext uri="{FF2B5EF4-FFF2-40B4-BE49-F238E27FC236}">
                  <a16:creationId xmlns:a16="http://schemas.microsoft.com/office/drawing/2014/main" id="{7B7C52F4-B6E9-4810-9F04-6A1F1711076E}"/>
                </a:ext>
              </a:extLst>
            </p:cNvPr>
            <p:cNvSpPr/>
            <p:nvPr/>
          </p:nvSpPr>
          <p:spPr>
            <a:xfrm>
              <a:off x="6943249" y="91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3" name="Freeform: Shape 1182">
              <a:extLst>
                <a:ext uri="{FF2B5EF4-FFF2-40B4-BE49-F238E27FC236}">
                  <a16:creationId xmlns:a16="http://schemas.microsoft.com/office/drawing/2014/main" id="{D7D9ED68-49AD-45F1-80F7-4A274850FAA8}"/>
                </a:ext>
              </a:extLst>
            </p:cNvPr>
            <p:cNvSpPr/>
            <p:nvPr/>
          </p:nvSpPr>
          <p:spPr>
            <a:xfrm>
              <a:off x="6925363" y="92139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8837" y="7291"/>
                    <a:pt x="5027" y="6339"/>
                    <a:pt x="8837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4" name="Freeform: Shape 1183">
              <a:extLst>
                <a:ext uri="{FF2B5EF4-FFF2-40B4-BE49-F238E27FC236}">
                  <a16:creationId xmlns:a16="http://schemas.microsoft.com/office/drawing/2014/main" id="{8E2C57B3-EA9C-4EE7-AD5A-46A719640C3B}"/>
                </a:ext>
              </a:extLst>
            </p:cNvPr>
            <p:cNvSpPr/>
            <p:nvPr/>
          </p:nvSpPr>
          <p:spPr>
            <a:xfrm>
              <a:off x="7030879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5" name="Freeform: Shape 1184">
              <a:extLst>
                <a:ext uri="{FF2B5EF4-FFF2-40B4-BE49-F238E27FC236}">
                  <a16:creationId xmlns:a16="http://schemas.microsoft.com/office/drawing/2014/main" id="{EA0372AE-E8B2-4E2C-B0A7-5101403CDE58}"/>
                </a:ext>
              </a:extLst>
            </p:cNvPr>
            <p:cNvSpPr/>
            <p:nvPr/>
          </p:nvSpPr>
          <p:spPr>
            <a:xfrm>
              <a:off x="6990874" y="80438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10001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8096"/>
                    <a:pt x="9049" y="10001"/>
                    <a:pt x="11906" y="10001"/>
                  </a:cubicBezTo>
                  <a:cubicBezTo>
                    <a:pt x="10954" y="10001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6" name="Freeform: Shape 1185">
              <a:extLst>
                <a:ext uri="{FF2B5EF4-FFF2-40B4-BE49-F238E27FC236}">
                  <a16:creationId xmlns:a16="http://schemas.microsoft.com/office/drawing/2014/main" id="{EEFD8F1E-ACDD-4C3A-A2E5-1BD7B1BEE8EB}"/>
                </a:ext>
              </a:extLst>
            </p:cNvPr>
            <p:cNvSpPr/>
            <p:nvPr/>
          </p:nvSpPr>
          <p:spPr>
            <a:xfrm>
              <a:off x="7094696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7" name="Freeform: Shape 1186">
              <a:extLst>
                <a:ext uri="{FF2B5EF4-FFF2-40B4-BE49-F238E27FC236}">
                  <a16:creationId xmlns:a16="http://schemas.microsoft.com/office/drawing/2014/main" id="{BE287B88-F7DC-4EE6-AFA3-F33486345F55}"/>
                </a:ext>
              </a:extLst>
            </p:cNvPr>
            <p:cNvSpPr/>
            <p:nvPr/>
          </p:nvSpPr>
          <p:spPr>
            <a:xfrm>
              <a:off x="6996589" y="8072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8" name="Freeform: Shape 1187">
              <a:extLst>
                <a:ext uri="{FF2B5EF4-FFF2-40B4-BE49-F238E27FC236}">
                  <a16:creationId xmlns:a16="http://schemas.microsoft.com/office/drawing/2014/main" id="{44F4EF88-A459-4ABC-B4AA-8DBE9ADDFDCF}"/>
                </a:ext>
              </a:extLst>
            </p:cNvPr>
            <p:cNvSpPr/>
            <p:nvPr/>
          </p:nvSpPr>
          <p:spPr>
            <a:xfrm>
              <a:off x="7020401" y="7672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9" name="Freeform: Shape 1188">
              <a:extLst>
                <a:ext uri="{FF2B5EF4-FFF2-40B4-BE49-F238E27FC236}">
                  <a16:creationId xmlns:a16="http://schemas.microsoft.com/office/drawing/2014/main" id="{563B505B-0D97-4CF1-85E2-1D3A94D360F0}"/>
                </a:ext>
              </a:extLst>
            </p:cNvPr>
            <p:cNvSpPr/>
            <p:nvPr/>
          </p:nvSpPr>
          <p:spPr>
            <a:xfrm>
              <a:off x="7031831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0" name="Freeform: Shape 1189">
              <a:extLst>
                <a:ext uri="{FF2B5EF4-FFF2-40B4-BE49-F238E27FC236}">
                  <a16:creationId xmlns:a16="http://schemas.microsoft.com/office/drawing/2014/main" id="{323233ED-E1CD-4C0D-BC12-A8FB1E34E205}"/>
                </a:ext>
              </a:extLst>
            </p:cNvPr>
            <p:cNvSpPr/>
            <p:nvPr/>
          </p:nvSpPr>
          <p:spPr>
            <a:xfrm>
              <a:off x="7017826" y="773906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1" name="Freeform: Shape 1190">
              <a:extLst>
                <a:ext uri="{FF2B5EF4-FFF2-40B4-BE49-F238E27FC236}">
                  <a16:creationId xmlns:a16="http://schemas.microsoft.com/office/drawing/2014/main" id="{4CD82B67-2512-471C-BBFD-DCDF105BB517}"/>
                </a:ext>
              </a:extLst>
            </p:cNvPr>
            <p:cNvSpPr/>
            <p:nvPr/>
          </p:nvSpPr>
          <p:spPr>
            <a:xfrm>
              <a:off x="701468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2" name="Freeform: Shape 1191">
              <a:extLst>
                <a:ext uri="{FF2B5EF4-FFF2-40B4-BE49-F238E27FC236}">
                  <a16:creationId xmlns:a16="http://schemas.microsoft.com/office/drawing/2014/main" id="{DAA791D4-816C-48FD-A3F7-19BB9225BC67}"/>
                </a:ext>
              </a:extLst>
            </p:cNvPr>
            <p:cNvSpPr/>
            <p:nvPr/>
          </p:nvSpPr>
          <p:spPr>
            <a:xfrm>
              <a:off x="6944201" y="89963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9049" y="8096"/>
                    <a:pt x="10001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:a16="http://schemas.microsoft.com/office/drawing/2014/main" id="{5708D27C-E7A8-4D78-823A-F60F27FF18AE}"/>
                </a:ext>
              </a:extLst>
            </p:cNvPr>
            <p:cNvSpPr/>
            <p:nvPr/>
          </p:nvSpPr>
          <p:spPr>
            <a:xfrm>
              <a:off x="7094696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:a16="http://schemas.microsoft.com/office/drawing/2014/main" id="{90A26984-E66E-463B-B055-EC647C69128B}"/>
                </a:ext>
              </a:extLst>
            </p:cNvPr>
            <p:cNvSpPr/>
            <p:nvPr/>
          </p:nvSpPr>
          <p:spPr>
            <a:xfrm>
              <a:off x="7034265" y="7900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:a16="http://schemas.microsoft.com/office/drawing/2014/main" id="{B45752A4-2D32-4BBC-B9E8-6E044115193E}"/>
                </a:ext>
              </a:extLst>
            </p:cNvPr>
            <p:cNvSpPr/>
            <p:nvPr/>
          </p:nvSpPr>
          <p:spPr>
            <a:xfrm>
              <a:off x="6960394" y="861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6" name="Freeform: Shape 1195">
              <a:extLst>
                <a:ext uri="{FF2B5EF4-FFF2-40B4-BE49-F238E27FC236}">
                  <a16:creationId xmlns:a16="http://schemas.microsoft.com/office/drawing/2014/main" id="{1A58D0DE-CFC3-4186-BE2B-B7AF680B92F7}"/>
                </a:ext>
              </a:extLst>
            </p:cNvPr>
            <p:cNvSpPr/>
            <p:nvPr/>
          </p:nvSpPr>
          <p:spPr>
            <a:xfrm>
              <a:off x="7030322" y="791856"/>
              <a:ext cx="9525" cy="9525"/>
            </a:xfrm>
            <a:custGeom>
              <a:avLst/>
              <a:gdLst>
                <a:gd name="connsiteX0" fmla="*/ 8653 w 9525"/>
                <a:gd name="connsiteY0" fmla="*/ 8244 h 9525"/>
                <a:gd name="connsiteX1" fmla="*/ 865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244"/>
                  </a:moveTo>
                  <a:cubicBezTo>
                    <a:pt x="5796" y="6339"/>
                    <a:pt x="7700" y="7291"/>
                    <a:pt x="865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7" name="Freeform: Shape 1196">
              <a:extLst>
                <a:ext uri="{FF2B5EF4-FFF2-40B4-BE49-F238E27FC236}">
                  <a16:creationId xmlns:a16="http://schemas.microsoft.com/office/drawing/2014/main" id="{5AE7D013-E06D-4DFC-BD44-82A3303778DB}"/>
                </a:ext>
              </a:extLst>
            </p:cNvPr>
            <p:cNvSpPr/>
            <p:nvPr/>
          </p:nvSpPr>
          <p:spPr>
            <a:xfrm>
              <a:off x="6944201" y="90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8" name="Freeform: Shape 1197">
              <a:extLst>
                <a:ext uri="{FF2B5EF4-FFF2-40B4-BE49-F238E27FC236}">
                  <a16:creationId xmlns:a16="http://schemas.microsoft.com/office/drawing/2014/main" id="{5D296DEE-C6D0-4E88-9F1A-9490CCABCFD1}"/>
                </a:ext>
              </a:extLst>
            </p:cNvPr>
            <p:cNvSpPr/>
            <p:nvPr/>
          </p:nvSpPr>
          <p:spPr>
            <a:xfrm>
              <a:off x="6918484" y="738125"/>
              <a:ext cx="190500" cy="200025"/>
            </a:xfrm>
            <a:custGeom>
              <a:avLst/>
              <a:gdLst>
                <a:gd name="connsiteX0" fmla="*/ 37624 w 190500"/>
                <a:gd name="connsiteY0" fmla="*/ 177227 h 200025"/>
                <a:gd name="connsiteX1" fmla="*/ 37624 w 190500"/>
                <a:gd name="connsiteY1" fmla="*/ 169607 h 200025"/>
                <a:gd name="connsiteX2" fmla="*/ 128111 w 190500"/>
                <a:gd name="connsiteY2" fmla="*/ 38162 h 200025"/>
                <a:gd name="connsiteX3" fmla="*/ 137636 w 190500"/>
                <a:gd name="connsiteY3" fmla="*/ 30542 h 200025"/>
                <a:gd name="connsiteX4" fmla="*/ 165259 w 190500"/>
                <a:gd name="connsiteY4" fmla="*/ 14349 h 200025"/>
                <a:gd name="connsiteX5" fmla="*/ 178594 w 190500"/>
                <a:gd name="connsiteY5" fmla="*/ 8634 h 200025"/>
                <a:gd name="connsiteX6" fmla="*/ 183356 w 190500"/>
                <a:gd name="connsiteY6" fmla="*/ 16254 h 200025"/>
                <a:gd name="connsiteX7" fmla="*/ 184309 w 190500"/>
                <a:gd name="connsiteY7" fmla="*/ 16254 h 200025"/>
                <a:gd name="connsiteX8" fmla="*/ 185261 w 190500"/>
                <a:gd name="connsiteY8" fmla="*/ 13397 h 200025"/>
                <a:gd name="connsiteX9" fmla="*/ 184309 w 190500"/>
                <a:gd name="connsiteY9" fmla="*/ 11492 h 200025"/>
                <a:gd name="connsiteX10" fmla="*/ 152876 w 190500"/>
                <a:gd name="connsiteY10" fmla="*/ 16254 h 200025"/>
                <a:gd name="connsiteX11" fmla="*/ 135731 w 190500"/>
                <a:gd name="connsiteY11" fmla="*/ 28637 h 200025"/>
                <a:gd name="connsiteX12" fmla="*/ 121444 w 190500"/>
                <a:gd name="connsiteY12" fmla="*/ 22922 h 200025"/>
                <a:gd name="connsiteX13" fmla="*/ 121444 w 190500"/>
                <a:gd name="connsiteY13" fmla="*/ 35304 h 200025"/>
                <a:gd name="connsiteX14" fmla="*/ 112871 w 190500"/>
                <a:gd name="connsiteY14" fmla="*/ 32447 h 200025"/>
                <a:gd name="connsiteX15" fmla="*/ 119539 w 190500"/>
                <a:gd name="connsiteY15" fmla="*/ 38162 h 200025"/>
                <a:gd name="connsiteX16" fmla="*/ 73819 w 190500"/>
                <a:gd name="connsiteY16" fmla="*/ 74357 h 200025"/>
                <a:gd name="connsiteX17" fmla="*/ 14764 w 190500"/>
                <a:gd name="connsiteY17" fmla="*/ 146747 h 200025"/>
                <a:gd name="connsiteX18" fmla="*/ 14764 w 190500"/>
                <a:gd name="connsiteY18" fmla="*/ 152462 h 200025"/>
                <a:gd name="connsiteX19" fmla="*/ 24289 w 190500"/>
                <a:gd name="connsiteY19" fmla="*/ 155319 h 200025"/>
                <a:gd name="connsiteX20" fmla="*/ 7144 w 190500"/>
                <a:gd name="connsiteY20" fmla="*/ 188657 h 200025"/>
                <a:gd name="connsiteX21" fmla="*/ 28099 w 190500"/>
                <a:gd name="connsiteY21" fmla="*/ 195324 h 200025"/>
                <a:gd name="connsiteX22" fmla="*/ 28099 w 190500"/>
                <a:gd name="connsiteY22" fmla="*/ 194372 h 200025"/>
                <a:gd name="connsiteX23" fmla="*/ 30004 w 190500"/>
                <a:gd name="connsiteY23" fmla="*/ 193419 h 200025"/>
                <a:gd name="connsiteX24" fmla="*/ 37624 w 190500"/>
                <a:gd name="connsiteY24" fmla="*/ 177227 h 200025"/>
                <a:gd name="connsiteX25" fmla="*/ 35719 w 190500"/>
                <a:gd name="connsiteY25" fmla="*/ 155319 h 200025"/>
                <a:gd name="connsiteX26" fmla="*/ 35719 w 190500"/>
                <a:gd name="connsiteY26" fmla="*/ 155319 h 200025"/>
                <a:gd name="connsiteX27" fmla="*/ 36671 w 190500"/>
                <a:gd name="connsiteY27" fmla="*/ 153414 h 200025"/>
                <a:gd name="connsiteX28" fmla="*/ 36671 w 190500"/>
                <a:gd name="connsiteY28" fmla="*/ 153414 h 200025"/>
                <a:gd name="connsiteX29" fmla="*/ 16669 w 190500"/>
                <a:gd name="connsiteY29" fmla="*/ 150557 h 200025"/>
                <a:gd name="connsiteX30" fmla="*/ 16669 w 190500"/>
                <a:gd name="connsiteY30" fmla="*/ 15055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500" h="200025">
                  <a:moveTo>
                    <a:pt x="37624" y="177227"/>
                  </a:moveTo>
                  <a:cubicBezTo>
                    <a:pt x="40481" y="170559"/>
                    <a:pt x="16669" y="165797"/>
                    <a:pt x="37624" y="169607"/>
                  </a:cubicBezTo>
                  <a:cubicBezTo>
                    <a:pt x="28099" y="176274"/>
                    <a:pt x="130016" y="40067"/>
                    <a:pt x="128111" y="38162"/>
                  </a:cubicBezTo>
                  <a:cubicBezTo>
                    <a:pt x="137636" y="52449"/>
                    <a:pt x="140494" y="31494"/>
                    <a:pt x="137636" y="30542"/>
                  </a:cubicBezTo>
                  <a:cubicBezTo>
                    <a:pt x="138589" y="39114"/>
                    <a:pt x="167164" y="14349"/>
                    <a:pt x="165259" y="14349"/>
                  </a:cubicBezTo>
                  <a:cubicBezTo>
                    <a:pt x="168116" y="20064"/>
                    <a:pt x="173831" y="21969"/>
                    <a:pt x="178594" y="8634"/>
                  </a:cubicBezTo>
                  <a:cubicBezTo>
                    <a:pt x="181451" y="13397"/>
                    <a:pt x="182404" y="11492"/>
                    <a:pt x="183356" y="16254"/>
                  </a:cubicBezTo>
                  <a:cubicBezTo>
                    <a:pt x="183356" y="10539"/>
                    <a:pt x="184309" y="10539"/>
                    <a:pt x="184309" y="16254"/>
                  </a:cubicBezTo>
                  <a:cubicBezTo>
                    <a:pt x="183356" y="18159"/>
                    <a:pt x="185261" y="4824"/>
                    <a:pt x="185261" y="13397"/>
                  </a:cubicBezTo>
                  <a:cubicBezTo>
                    <a:pt x="184309" y="12444"/>
                    <a:pt x="183356" y="12444"/>
                    <a:pt x="184309" y="11492"/>
                  </a:cubicBezTo>
                  <a:cubicBezTo>
                    <a:pt x="179546" y="-891"/>
                    <a:pt x="152876" y="17207"/>
                    <a:pt x="152876" y="16254"/>
                  </a:cubicBezTo>
                  <a:cubicBezTo>
                    <a:pt x="137636" y="21017"/>
                    <a:pt x="136684" y="14349"/>
                    <a:pt x="135731" y="28637"/>
                  </a:cubicBezTo>
                  <a:cubicBezTo>
                    <a:pt x="130016" y="29589"/>
                    <a:pt x="130969" y="24827"/>
                    <a:pt x="121444" y="22922"/>
                  </a:cubicBezTo>
                  <a:cubicBezTo>
                    <a:pt x="122396" y="33399"/>
                    <a:pt x="123349" y="21017"/>
                    <a:pt x="121444" y="35304"/>
                  </a:cubicBezTo>
                  <a:cubicBezTo>
                    <a:pt x="121444" y="34352"/>
                    <a:pt x="112871" y="31494"/>
                    <a:pt x="112871" y="32447"/>
                  </a:cubicBezTo>
                  <a:cubicBezTo>
                    <a:pt x="117634" y="36257"/>
                    <a:pt x="114776" y="33399"/>
                    <a:pt x="119539" y="38162"/>
                  </a:cubicBezTo>
                  <a:cubicBezTo>
                    <a:pt x="111919" y="32447"/>
                    <a:pt x="89059" y="76262"/>
                    <a:pt x="73819" y="74357"/>
                  </a:cubicBezTo>
                  <a:cubicBezTo>
                    <a:pt x="74771" y="74357"/>
                    <a:pt x="25241" y="152462"/>
                    <a:pt x="14764" y="146747"/>
                  </a:cubicBezTo>
                  <a:cubicBezTo>
                    <a:pt x="22384" y="153414"/>
                    <a:pt x="17621" y="149604"/>
                    <a:pt x="14764" y="152462"/>
                  </a:cubicBezTo>
                  <a:cubicBezTo>
                    <a:pt x="23336" y="155319"/>
                    <a:pt x="14764" y="151509"/>
                    <a:pt x="24289" y="155319"/>
                  </a:cubicBezTo>
                  <a:cubicBezTo>
                    <a:pt x="20479" y="154367"/>
                    <a:pt x="9049" y="184847"/>
                    <a:pt x="7144" y="188657"/>
                  </a:cubicBezTo>
                  <a:cubicBezTo>
                    <a:pt x="9049" y="192467"/>
                    <a:pt x="28099" y="195324"/>
                    <a:pt x="28099" y="195324"/>
                  </a:cubicBezTo>
                  <a:cubicBezTo>
                    <a:pt x="28099" y="194372"/>
                    <a:pt x="25241" y="191514"/>
                    <a:pt x="28099" y="194372"/>
                  </a:cubicBezTo>
                  <a:cubicBezTo>
                    <a:pt x="27146" y="192467"/>
                    <a:pt x="27146" y="192467"/>
                    <a:pt x="30004" y="193419"/>
                  </a:cubicBezTo>
                  <a:cubicBezTo>
                    <a:pt x="27146" y="182942"/>
                    <a:pt x="34766" y="181989"/>
                    <a:pt x="37624" y="177227"/>
                  </a:cubicBezTo>
                  <a:close/>
                  <a:moveTo>
                    <a:pt x="35719" y="155319"/>
                  </a:moveTo>
                  <a:cubicBezTo>
                    <a:pt x="35719" y="155319"/>
                    <a:pt x="35719" y="156272"/>
                    <a:pt x="35719" y="155319"/>
                  </a:cubicBezTo>
                  <a:close/>
                  <a:moveTo>
                    <a:pt x="36671" y="153414"/>
                  </a:moveTo>
                  <a:cubicBezTo>
                    <a:pt x="35719" y="153414"/>
                    <a:pt x="31909" y="153414"/>
                    <a:pt x="36671" y="153414"/>
                  </a:cubicBezTo>
                  <a:close/>
                  <a:moveTo>
                    <a:pt x="16669" y="150557"/>
                  </a:moveTo>
                  <a:cubicBezTo>
                    <a:pt x="16669" y="149604"/>
                    <a:pt x="20479" y="151509"/>
                    <a:pt x="16669" y="1505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9" name="Freeform: Shape 1198">
              <a:extLst>
                <a:ext uri="{FF2B5EF4-FFF2-40B4-BE49-F238E27FC236}">
                  <a16:creationId xmlns:a16="http://schemas.microsoft.com/office/drawing/2014/main" id="{F6B65614-3BB7-4E27-80EE-1E8A7B79AC67}"/>
                </a:ext>
              </a:extLst>
            </p:cNvPr>
            <p:cNvSpPr/>
            <p:nvPr/>
          </p:nvSpPr>
          <p:spPr>
            <a:xfrm>
              <a:off x="6930866" y="8834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0" name="Freeform: Shape 1199">
              <a:extLst>
                <a:ext uri="{FF2B5EF4-FFF2-40B4-BE49-F238E27FC236}">
                  <a16:creationId xmlns:a16="http://schemas.microsoft.com/office/drawing/2014/main" id="{1664FE4D-9A11-40B5-B91F-CBCEDCD03B8D}"/>
                </a:ext>
              </a:extLst>
            </p:cNvPr>
            <p:cNvSpPr/>
            <p:nvPr/>
          </p:nvSpPr>
          <p:spPr>
            <a:xfrm>
              <a:off x="7064216" y="74586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1" name="Freeform: Shape 1200">
              <a:extLst>
                <a:ext uri="{FF2B5EF4-FFF2-40B4-BE49-F238E27FC236}">
                  <a16:creationId xmlns:a16="http://schemas.microsoft.com/office/drawing/2014/main" id="{A669F6BA-6197-4FAE-9BDB-9B093362932B}"/>
                </a:ext>
              </a:extLst>
            </p:cNvPr>
            <p:cNvSpPr/>
            <p:nvPr/>
          </p:nvSpPr>
          <p:spPr>
            <a:xfrm>
              <a:off x="6960500" y="863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2" name="Freeform: Shape 1201">
              <a:extLst>
                <a:ext uri="{FF2B5EF4-FFF2-40B4-BE49-F238E27FC236}">
                  <a16:creationId xmlns:a16="http://schemas.microsoft.com/office/drawing/2014/main" id="{CECC3230-82B8-44FF-B249-49D20FBB2B50}"/>
                </a:ext>
              </a:extLst>
            </p:cNvPr>
            <p:cNvSpPr/>
            <p:nvPr/>
          </p:nvSpPr>
          <p:spPr>
            <a:xfrm>
              <a:off x="7076599" y="751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3" name="Freeform: Shape 1202">
              <a:extLst>
                <a:ext uri="{FF2B5EF4-FFF2-40B4-BE49-F238E27FC236}">
                  <a16:creationId xmlns:a16="http://schemas.microsoft.com/office/drawing/2014/main" id="{1298D878-17F9-4270-9B66-23A042E7E7D3}"/>
                </a:ext>
              </a:extLst>
            </p:cNvPr>
            <p:cNvSpPr/>
            <p:nvPr/>
          </p:nvSpPr>
          <p:spPr>
            <a:xfrm>
              <a:off x="7081361" y="750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4" name="Freeform: Shape 1203">
              <a:extLst>
                <a:ext uri="{FF2B5EF4-FFF2-40B4-BE49-F238E27FC236}">
                  <a16:creationId xmlns:a16="http://schemas.microsoft.com/office/drawing/2014/main" id="{AAA65FA2-DE4D-4171-8292-B3249D7A2B76}"/>
                </a:ext>
              </a:extLst>
            </p:cNvPr>
            <p:cNvSpPr/>
            <p:nvPr/>
          </p:nvSpPr>
          <p:spPr>
            <a:xfrm>
              <a:off x="7083795" y="7484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7567" y="8837"/>
                    <a:pt x="6615" y="5027"/>
                    <a:pt x="7567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5" name="Freeform: Shape 1204">
              <a:extLst>
                <a:ext uri="{FF2B5EF4-FFF2-40B4-BE49-F238E27FC236}">
                  <a16:creationId xmlns:a16="http://schemas.microsoft.com/office/drawing/2014/main" id="{B986F08D-C04A-4D6C-B93B-DADE9C01E015}"/>
                </a:ext>
              </a:extLst>
            </p:cNvPr>
            <p:cNvSpPr/>
            <p:nvPr/>
          </p:nvSpPr>
          <p:spPr>
            <a:xfrm>
              <a:off x="7044214" y="776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6" name="Freeform: Shape 1205">
              <a:extLst>
                <a:ext uri="{FF2B5EF4-FFF2-40B4-BE49-F238E27FC236}">
                  <a16:creationId xmlns:a16="http://schemas.microsoft.com/office/drawing/2014/main" id="{8BAC1924-AF3A-404C-BAE2-49552B693F3D}"/>
                </a:ext>
              </a:extLst>
            </p:cNvPr>
            <p:cNvSpPr/>
            <p:nvPr/>
          </p:nvSpPr>
          <p:spPr>
            <a:xfrm>
              <a:off x="7051834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7" name="Freeform: Shape 1206">
              <a:extLst>
                <a:ext uri="{FF2B5EF4-FFF2-40B4-BE49-F238E27FC236}">
                  <a16:creationId xmlns:a16="http://schemas.microsoft.com/office/drawing/2014/main" id="{7D78B7F9-229A-4C0A-B890-59E09338F834}"/>
                </a:ext>
              </a:extLst>
            </p:cNvPr>
            <p:cNvSpPr/>
            <p:nvPr/>
          </p:nvSpPr>
          <p:spPr>
            <a:xfrm>
              <a:off x="7034689" y="790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8" name="Freeform: Shape 1207">
              <a:extLst>
                <a:ext uri="{FF2B5EF4-FFF2-40B4-BE49-F238E27FC236}">
                  <a16:creationId xmlns:a16="http://schemas.microsoft.com/office/drawing/2014/main" id="{9FA7EB74-7ADF-4AEF-8BE0-C8411F8A6C4B}"/>
                </a:ext>
              </a:extLst>
            </p:cNvPr>
            <p:cNvSpPr/>
            <p:nvPr/>
          </p:nvSpPr>
          <p:spPr>
            <a:xfrm>
              <a:off x="7051834" y="7643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9" name="Freeform: Shape 1208">
              <a:extLst>
                <a:ext uri="{FF2B5EF4-FFF2-40B4-BE49-F238E27FC236}">
                  <a16:creationId xmlns:a16="http://schemas.microsoft.com/office/drawing/2014/main" id="{EB88DF6B-269C-4C78-8F4B-D67A6C0A3A1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0" name="Freeform: Shape 1209">
              <a:extLst>
                <a:ext uri="{FF2B5EF4-FFF2-40B4-BE49-F238E27FC236}">
                  <a16:creationId xmlns:a16="http://schemas.microsoft.com/office/drawing/2014/main" id="{F1D73E29-9DFB-4495-9A08-95F610D8C97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1" name="Freeform: Shape 1210">
              <a:extLst>
                <a:ext uri="{FF2B5EF4-FFF2-40B4-BE49-F238E27FC236}">
                  <a16:creationId xmlns:a16="http://schemas.microsoft.com/office/drawing/2014/main" id="{A8254CFD-3755-4720-A279-F96243FA72B6}"/>
                </a:ext>
              </a:extLst>
            </p:cNvPr>
            <p:cNvSpPr/>
            <p:nvPr/>
          </p:nvSpPr>
          <p:spPr>
            <a:xfrm>
              <a:off x="709755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2" name="Freeform: Shape 1211">
              <a:extLst>
                <a:ext uri="{FF2B5EF4-FFF2-40B4-BE49-F238E27FC236}">
                  <a16:creationId xmlns:a16="http://schemas.microsoft.com/office/drawing/2014/main" id="{50166E85-BB90-4C56-A564-8C4D66F127E3}"/>
                </a:ext>
              </a:extLst>
            </p:cNvPr>
            <p:cNvSpPr/>
            <p:nvPr/>
          </p:nvSpPr>
          <p:spPr>
            <a:xfrm>
              <a:off x="7092791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3" name="Freeform: Shape 1212">
              <a:extLst>
                <a:ext uri="{FF2B5EF4-FFF2-40B4-BE49-F238E27FC236}">
                  <a16:creationId xmlns:a16="http://schemas.microsoft.com/office/drawing/2014/main" id="{3A9B4EF3-50A8-40DA-9922-1E2E95FC8B95}"/>
                </a:ext>
              </a:extLst>
            </p:cNvPr>
            <p:cNvSpPr/>
            <p:nvPr/>
          </p:nvSpPr>
          <p:spPr>
            <a:xfrm>
              <a:off x="7091839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4" name="Freeform: Shape 1213">
              <a:extLst>
                <a:ext uri="{FF2B5EF4-FFF2-40B4-BE49-F238E27FC236}">
                  <a16:creationId xmlns:a16="http://schemas.microsoft.com/office/drawing/2014/main" id="{0BC7D4E1-E32A-4FB7-8E95-07C90D0F5F10}"/>
                </a:ext>
              </a:extLst>
            </p:cNvPr>
            <p:cNvSpPr/>
            <p:nvPr/>
          </p:nvSpPr>
          <p:spPr>
            <a:xfrm>
              <a:off x="7082314" y="7359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6085"/>
                    <a:pt x="8096" y="7990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5" name="Freeform: Shape 1214">
              <a:extLst>
                <a:ext uri="{FF2B5EF4-FFF2-40B4-BE49-F238E27FC236}">
                  <a16:creationId xmlns:a16="http://schemas.microsoft.com/office/drawing/2014/main" id="{EB427787-E672-4D0C-B569-91B5CEC75647}"/>
                </a:ext>
              </a:extLst>
            </p:cNvPr>
            <p:cNvSpPr/>
            <p:nvPr/>
          </p:nvSpPr>
          <p:spPr>
            <a:xfrm>
              <a:off x="7077551" y="734853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6" name="Freeform: Shape 1215">
              <a:extLst>
                <a:ext uri="{FF2B5EF4-FFF2-40B4-BE49-F238E27FC236}">
                  <a16:creationId xmlns:a16="http://schemas.microsoft.com/office/drawing/2014/main" id="{FACA7933-7EC4-4CFD-B564-7B1C8777EEF9}"/>
                </a:ext>
              </a:extLst>
            </p:cNvPr>
            <p:cNvSpPr/>
            <p:nvPr/>
          </p:nvSpPr>
          <p:spPr>
            <a:xfrm>
              <a:off x="7054691" y="74533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7" name="Freeform: Shape 1216">
              <a:extLst>
                <a:ext uri="{FF2B5EF4-FFF2-40B4-BE49-F238E27FC236}">
                  <a16:creationId xmlns:a16="http://schemas.microsoft.com/office/drawing/2014/main" id="{90F6B1F0-CE8F-4D35-9B4D-C7AB2A5815F6}"/>
                </a:ext>
              </a:extLst>
            </p:cNvPr>
            <p:cNvSpPr/>
            <p:nvPr/>
          </p:nvSpPr>
          <p:spPr>
            <a:xfrm>
              <a:off x="7058372" y="76152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8" name="Freeform: Shape 1217">
              <a:extLst>
                <a:ext uri="{FF2B5EF4-FFF2-40B4-BE49-F238E27FC236}">
                  <a16:creationId xmlns:a16="http://schemas.microsoft.com/office/drawing/2014/main" id="{B295E9BB-BA59-4FEB-ABD7-5D3786DB63F8}"/>
                </a:ext>
              </a:extLst>
            </p:cNvPr>
            <p:cNvSpPr/>
            <p:nvPr/>
          </p:nvSpPr>
          <p:spPr>
            <a:xfrm>
              <a:off x="7045844" y="747079"/>
              <a:ext cx="9525" cy="9525"/>
            </a:xfrm>
            <a:custGeom>
              <a:avLst/>
              <a:gdLst>
                <a:gd name="connsiteX0" fmla="*/ 7419 w 9525"/>
                <a:gd name="connsiteY0" fmla="*/ 7301 h 9525"/>
                <a:gd name="connsiteX1" fmla="*/ 7419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01"/>
                  </a:moveTo>
                  <a:cubicBezTo>
                    <a:pt x="8371" y="6348"/>
                    <a:pt x="6466" y="10158"/>
                    <a:pt x="7419" y="7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9" name="Freeform: Shape 1218">
              <a:extLst>
                <a:ext uri="{FF2B5EF4-FFF2-40B4-BE49-F238E27FC236}">
                  <a16:creationId xmlns:a16="http://schemas.microsoft.com/office/drawing/2014/main" id="{A70AE44F-8B54-4C7F-9DAD-6C83A3BF608D}"/>
                </a:ext>
              </a:extLst>
            </p:cNvPr>
            <p:cNvSpPr/>
            <p:nvPr/>
          </p:nvSpPr>
          <p:spPr>
            <a:xfrm>
              <a:off x="7012781" y="776122"/>
              <a:ext cx="9525" cy="9525"/>
            </a:xfrm>
            <a:custGeom>
              <a:avLst/>
              <a:gdLst>
                <a:gd name="connsiteX0" fmla="*/ 7144 w 9525"/>
                <a:gd name="connsiteY0" fmla="*/ 7785 h 9525"/>
                <a:gd name="connsiteX1" fmla="*/ 10001 w 9525"/>
                <a:gd name="connsiteY1" fmla="*/ 9690 h 9525"/>
                <a:gd name="connsiteX2" fmla="*/ 7144 w 9525"/>
                <a:gd name="connsiteY2" fmla="*/ 77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85"/>
                  </a:moveTo>
                  <a:lnTo>
                    <a:pt x="10001" y="9690"/>
                  </a:lnTo>
                  <a:cubicBezTo>
                    <a:pt x="10001" y="8737"/>
                    <a:pt x="7144" y="5880"/>
                    <a:pt x="7144" y="7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0" name="Freeform: Shape 1219">
              <a:extLst>
                <a:ext uri="{FF2B5EF4-FFF2-40B4-BE49-F238E27FC236}">
                  <a16:creationId xmlns:a16="http://schemas.microsoft.com/office/drawing/2014/main" id="{41BFFBA5-B901-4A73-9F9F-80C478E71C06}"/>
                </a:ext>
              </a:extLst>
            </p:cNvPr>
            <p:cNvSpPr/>
            <p:nvPr/>
          </p:nvSpPr>
          <p:spPr>
            <a:xfrm>
              <a:off x="7002044" y="792241"/>
              <a:ext cx="9525" cy="9525"/>
            </a:xfrm>
            <a:custGeom>
              <a:avLst/>
              <a:gdLst>
                <a:gd name="connsiteX0" fmla="*/ 9308 w 9525"/>
                <a:gd name="connsiteY0" fmla="*/ 7858 h 9525"/>
                <a:gd name="connsiteX1" fmla="*/ 7403 w 9525"/>
                <a:gd name="connsiteY1" fmla="*/ 7858 h 9525"/>
                <a:gd name="connsiteX2" fmla="*/ 930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308" y="7858"/>
                  </a:moveTo>
                  <a:cubicBezTo>
                    <a:pt x="8356" y="6906"/>
                    <a:pt x="6451" y="6906"/>
                    <a:pt x="7403" y="7858"/>
                  </a:cubicBezTo>
                  <a:cubicBezTo>
                    <a:pt x="8356" y="7858"/>
                    <a:pt x="9308" y="7858"/>
                    <a:pt x="930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1" name="Freeform: Shape 1220">
              <a:extLst>
                <a:ext uri="{FF2B5EF4-FFF2-40B4-BE49-F238E27FC236}">
                  <a16:creationId xmlns:a16="http://schemas.microsoft.com/office/drawing/2014/main" id="{13385F0E-263E-4249-93F5-77DEF03A465E}"/>
                </a:ext>
              </a:extLst>
            </p:cNvPr>
            <p:cNvSpPr/>
            <p:nvPr/>
          </p:nvSpPr>
          <p:spPr>
            <a:xfrm>
              <a:off x="6938592" y="848730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6086" y="6615"/>
                    <a:pt x="7990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2" name="Freeform: Shape 1221">
              <a:extLst>
                <a:ext uri="{FF2B5EF4-FFF2-40B4-BE49-F238E27FC236}">
                  <a16:creationId xmlns:a16="http://schemas.microsoft.com/office/drawing/2014/main" id="{BED8CF45-5470-416F-96A0-23CBB83CBA32}"/>
                </a:ext>
              </a:extLst>
            </p:cNvPr>
            <p:cNvSpPr/>
            <p:nvPr/>
          </p:nvSpPr>
          <p:spPr>
            <a:xfrm>
              <a:off x="7761658" y="937259"/>
              <a:ext cx="9525" cy="9525"/>
            </a:xfrm>
            <a:custGeom>
              <a:avLst/>
              <a:gdLst>
                <a:gd name="connsiteX0" fmla="*/ 8837 w 9525"/>
                <a:gd name="connsiteY0" fmla="*/ 8573 h 9525"/>
                <a:gd name="connsiteX1" fmla="*/ 8837 w 9525"/>
                <a:gd name="connsiteY1" fmla="*/ 8573 h 9525"/>
                <a:gd name="connsiteX2" fmla="*/ 8837 w 9525"/>
                <a:gd name="connsiteY2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37" y="8573"/>
                  </a:moveTo>
                  <a:cubicBezTo>
                    <a:pt x="8837" y="6667"/>
                    <a:pt x="5027" y="6667"/>
                    <a:pt x="8837" y="8573"/>
                  </a:cubicBezTo>
                  <a:lnTo>
                    <a:pt x="8837" y="85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3" name="Freeform: Shape 1222">
              <a:extLst>
                <a:ext uri="{FF2B5EF4-FFF2-40B4-BE49-F238E27FC236}">
                  <a16:creationId xmlns:a16="http://schemas.microsoft.com/office/drawing/2014/main" id="{5B4E7D8E-E422-49E7-B08A-848CBDB00C9D}"/>
                </a:ext>
              </a:extLst>
            </p:cNvPr>
            <p:cNvSpPr/>
            <p:nvPr/>
          </p:nvSpPr>
          <p:spPr>
            <a:xfrm>
              <a:off x="7753403" y="9339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1476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4" name="Freeform: Shape 1223">
              <a:extLst>
                <a:ext uri="{FF2B5EF4-FFF2-40B4-BE49-F238E27FC236}">
                  <a16:creationId xmlns:a16="http://schemas.microsoft.com/office/drawing/2014/main" id="{F9BF3A65-4B9E-4905-A138-649D737670FD}"/>
                </a:ext>
              </a:extLst>
            </p:cNvPr>
            <p:cNvSpPr/>
            <p:nvPr/>
          </p:nvSpPr>
          <p:spPr>
            <a:xfrm>
              <a:off x="7630954" y="9224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9049"/>
                    <a:pt x="8096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5" name="Freeform: Shape 1224">
              <a:extLst>
                <a:ext uri="{FF2B5EF4-FFF2-40B4-BE49-F238E27FC236}">
                  <a16:creationId xmlns:a16="http://schemas.microsoft.com/office/drawing/2014/main" id="{DFC53953-4904-4930-96A6-D45CFCDE87C3}"/>
                </a:ext>
              </a:extLst>
            </p:cNvPr>
            <p:cNvSpPr/>
            <p:nvPr/>
          </p:nvSpPr>
          <p:spPr>
            <a:xfrm>
              <a:off x="7738586" y="94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6" name="Freeform: Shape 1225">
              <a:extLst>
                <a:ext uri="{FF2B5EF4-FFF2-40B4-BE49-F238E27FC236}">
                  <a16:creationId xmlns:a16="http://schemas.microsoft.com/office/drawing/2014/main" id="{2F395E84-42EF-4FC8-8EF7-362549E8C626}"/>
                </a:ext>
              </a:extLst>
            </p:cNvPr>
            <p:cNvSpPr/>
            <p:nvPr/>
          </p:nvSpPr>
          <p:spPr>
            <a:xfrm>
              <a:off x="7665244" y="91360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  <a:gd name="connsiteX2" fmla="*/ 7144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9049" y="5556"/>
                    <a:pt x="7144" y="8414"/>
                  </a:cubicBezTo>
                  <a:lnTo>
                    <a:pt x="7144" y="84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7" name="Freeform: Shape 1226">
              <a:extLst>
                <a:ext uri="{FF2B5EF4-FFF2-40B4-BE49-F238E27FC236}">
                  <a16:creationId xmlns:a16="http://schemas.microsoft.com/office/drawing/2014/main" id="{4AE347F6-AD8F-45B3-94FD-0748CB2775AB}"/>
                </a:ext>
              </a:extLst>
            </p:cNvPr>
            <p:cNvSpPr/>
            <p:nvPr/>
          </p:nvSpPr>
          <p:spPr>
            <a:xfrm>
              <a:off x="7688909" y="91011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4434" y="7144"/>
                    <a:pt x="12054" y="13811"/>
                    <a:pt x="8244" y="7144"/>
                  </a:cubicBezTo>
                  <a:lnTo>
                    <a:pt x="8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8" name="Freeform: Shape 1227">
              <a:extLst>
                <a:ext uri="{FF2B5EF4-FFF2-40B4-BE49-F238E27FC236}">
                  <a16:creationId xmlns:a16="http://schemas.microsoft.com/office/drawing/2014/main" id="{A79C1CB6-797F-4A89-9FC5-ACEA1DF02509}"/>
                </a:ext>
              </a:extLst>
            </p:cNvPr>
            <p:cNvSpPr/>
            <p:nvPr/>
          </p:nvSpPr>
          <p:spPr>
            <a:xfrm>
              <a:off x="6845141" y="101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9" name="Freeform: Shape 1228">
              <a:extLst>
                <a:ext uri="{FF2B5EF4-FFF2-40B4-BE49-F238E27FC236}">
                  <a16:creationId xmlns:a16="http://schemas.microsoft.com/office/drawing/2014/main" id="{0E7BA09F-E712-4026-987D-6E7806FB82EE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0" name="Freeform: Shape 1229">
              <a:extLst>
                <a:ext uri="{FF2B5EF4-FFF2-40B4-BE49-F238E27FC236}">
                  <a16:creationId xmlns:a16="http://schemas.microsoft.com/office/drawing/2014/main" id="{3A535AF4-7E8B-4C87-9F20-326E5CBD67F7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1" name="Freeform: Shape 1230">
              <a:extLst>
                <a:ext uri="{FF2B5EF4-FFF2-40B4-BE49-F238E27FC236}">
                  <a16:creationId xmlns:a16="http://schemas.microsoft.com/office/drawing/2014/main" id="{B8EB9703-20A8-49F2-9531-0F0793E82697}"/>
                </a:ext>
              </a:extLst>
            </p:cNvPr>
            <p:cNvSpPr/>
            <p:nvPr/>
          </p:nvSpPr>
          <p:spPr>
            <a:xfrm>
              <a:off x="7231856" y="928211"/>
              <a:ext cx="9525" cy="19050"/>
            </a:xfrm>
            <a:custGeom>
              <a:avLst/>
              <a:gdLst>
                <a:gd name="connsiteX0" fmla="*/ 9049 w 9525"/>
                <a:gd name="connsiteY0" fmla="*/ 12859 h 19050"/>
                <a:gd name="connsiteX1" fmla="*/ 7144 w 9525"/>
                <a:gd name="connsiteY1" fmla="*/ 7144 h 19050"/>
                <a:gd name="connsiteX2" fmla="*/ 904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2859"/>
                  </a:moveTo>
                  <a:cubicBezTo>
                    <a:pt x="8096" y="11906"/>
                    <a:pt x="10954" y="7144"/>
                    <a:pt x="7144" y="7144"/>
                  </a:cubicBezTo>
                  <a:cubicBezTo>
                    <a:pt x="10954" y="8096"/>
                    <a:pt x="4286" y="10954"/>
                    <a:pt x="904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2" name="Freeform: Shape 1231">
              <a:extLst>
                <a:ext uri="{FF2B5EF4-FFF2-40B4-BE49-F238E27FC236}">
                  <a16:creationId xmlns:a16="http://schemas.microsoft.com/office/drawing/2014/main" id="{62181469-9E68-4B9A-BD13-BE7BDD0F7C7D}"/>
                </a:ext>
              </a:extLst>
            </p:cNvPr>
            <p:cNvSpPr/>
            <p:nvPr/>
          </p:nvSpPr>
          <p:spPr>
            <a:xfrm>
              <a:off x="7233761" y="93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3" name="Freeform: Shape 1232">
              <a:extLst>
                <a:ext uri="{FF2B5EF4-FFF2-40B4-BE49-F238E27FC236}">
                  <a16:creationId xmlns:a16="http://schemas.microsoft.com/office/drawing/2014/main" id="{A3DCAC3E-1153-4F9F-8CF1-BFA20B7A1080}"/>
                </a:ext>
              </a:extLst>
            </p:cNvPr>
            <p:cNvSpPr/>
            <p:nvPr/>
          </p:nvSpPr>
          <p:spPr>
            <a:xfrm>
              <a:off x="6933898" y="992028"/>
              <a:ext cx="9525" cy="9525"/>
            </a:xfrm>
            <a:custGeom>
              <a:avLst/>
              <a:gdLst>
                <a:gd name="connsiteX0" fmla="*/ 8875 w 9525"/>
                <a:gd name="connsiteY0" fmla="*/ 10001 h 9525"/>
                <a:gd name="connsiteX1" fmla="*/ 7922 w 9525"/>
                <a:gd name="connsiteY1" fmla="*/ 7144 h 9525"/>
                <a:gd name="connsiteX2" fmla="*/ 887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75" y="10001"/>
                  </a:moveTo>
                  <a:cubicBezTo>
                    <a:pt x="7922" y="9049"/>
                    <a:pt x="7922" y="8096"/>
                    <a:pt x="7922" y="7144"/>
                  </a:cubicBezTo>
                  <a:cubicBezTo>
                    <a:pt x="8875" y="9049"/>
                    <a:pt x="5065" y="10001"/>
                    <a:pt x="8875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4" name="Freeform: Shape 1233">
              <a:extLst>
                <a:ext uri="{FF2B5EF4-FFF2-40B4-BE49-F238E27FC236}">
                  <a16:creationId xmlns:a16="http://schemas.microsoft.com/office/drawing/2014/main" id="{3ACB2B20-2B5A-4643-8F06-B6CB6A3C8905}"/>
                </a:ext>
              </a:extLst>
            </p:cNvPr>
            <p:cNvSpPr/>
            <p:nvPr/>
          </p:nvSpPr>
          <p:spPr>
            <a:xfrm>
              <a:off x="7738586" y="94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5" name="Freeform: Shape 1234">
              <a:extLst>
                <a:ext uri="{FF2B5EF4-FFF2-40B4-BE49-F238E27FC236}">
                  <a16:creationId xmlns:a16="http://schemas.microsoft.com/office/drawing/2014/main" id="{9F5549A9-F109-4DAD-AD3A-45A4ED9B0AC0}"/>
                </a:ext>
              </a:extLst>
            </p:cNvPr>
            <p:cNvSpPr/>
            <p:nvPr/>
          </p:nvSpPr>
          <p:spPr>
            <a:xfrm>
              <a:off x="6981900" y="942369"/>
              <a:ext cx="9525" cy="9525"/>
            </a:xfrm>
            <a:custGeom>
              <a:avLst/>
              <a:gdLst>
                <a:gd name="connsiteX0" fmla="*/ 7544 w 9525"/>
                <a:gd name="connsiteY0" fmla="*/ 7273 h 9525"/>
                <a:gd name="connsiteX1" fmla="*/ 7544 w 9525"/>
                <a:gd name="connsiteY1" fmla="*/ 7273 h 9525"/>
                <a:gd name="connsiteX2" fmla="*/ 7544 w 9525"/>
                <a:gd name="connsiteY2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44" y="7273"/>
                  </a:moveTo>
                  <a:cubicBezTo>
                    <a:pt x="5640" y="11083"/>
                    <a:pt x="11355" y="6320"/>
                    <a:pt x="7544" y="7273"/>
                  </a:cubicBezTo>
                  <a:lnTo>
                    <a:pt x="7544" y="72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6" name="Freeform: Shape 1235">
              <a:extLst>
                <a:ext uri="{FF2B5EF4-FFF2-40B4-BE49-F238E27FC236}">
                  <a16:creationId xmlns:a16="http://schemas.microsoft.com/office/drawing/2014/main" id="{8116A47B-30D1-4C39-8871-C61906F52454}"/>
                </a:ext>
              </a:extLst>
            </p:cNvPr>
            <p:cNvSpPr/>
            <p:nvPr/>
          </p:nvSpPr>
          <p:spPr>
            <a:xfrm>
              <a:off x="6844189" y="913278"/>
              <a:ext cx="914400" cy="352425"/>
            </a:xfrm>
            <a:custGeom>
              <a:avLst/>
              <a:gdLst>
                <a:gd name="connsiteX0" fmla="*/ 910114 w 914400"/>
                <a:gd name="connsiteY0" fmla="*/ 31601 h 352425"/>
                <a:gd name="connsiteX1" fmla="*/ 816769 w 914400"/>
                <a:gd name="connsiteY1" fmla="*/ 21124 h 352425"/>
                <a:gd name="connsiteX2" fmla="*/ 796767 w 914400"/>
                <a:gd name="connsiteY2" fmla="*/ 18267 h 352425"/>
                <a:gd name="connsiteX3" fmla="*/ 768192 w 914400"/>
                <a:gd name="connsiteY3" fmla="*/ 19219 h 352425"/>
                <a:gd name="connsiteX4" fmla="*/ 768192 w 914400"/>
                <a:gd name="connsiteY4" fmla="*/ 17314 h 352425"/>
                <a:gd name="connsiteX5" fmla="*/ 768192 w 914400"/>
                <a:gd name="connsiteY5" fmla="*/ 19219 h 352425"/>
                <a:gd name="connsiteX6" fmla="*/ 613886 w 914400"/>
                <a:gd name="connsiteY6" fmla="*/ 14456 h 352425"/>
                <a:gd name="connsiteX7" fmla="*/ 620554 w 914400"/>
                <a:gd name="connsiteY7" fmla="*/ 18267 h 352425"/>
                <a:gd name="connsiteX8" fmla="*/ 440531 w 914400"/>
                <a:gd name="connsiteY8" fmla="*/ 21124 h 352425"/>
                <a:gd name="connsiteX9" fmla="*/ 163354 w 914400"/>
                <a:gd name="connsiteY9" fmla="*/ 35411 h 352425"/>
                <a:gd name="connsiteX10" fmla="*/ 142399 w 914400"/>
                <a:gd name="connsiteY10" fmla="*/ 40174 h 352425"/>
                <a:gd name="connsiteX11" fmla="*/ 7144 w 914400"/>
                <a:gd name="connsiteY11" fmla="*/ 104944 h 352425"/>
                <a:gd name="connsiteX12" fmla="*/ 18574 w 914400"/>
                <a:gd name="connsiteY12" fmla="*/ 115421 h 352425"/>
                <a:gd name="connsiteX13" fmla="*/ 20479 w 914400"/>
                <a:gd name="connsiteY13" fmla="*/ 112564 h 352425"/>
                <a:gd name="connsiteX14" fmla="*/ 76676 w 914400"/>
                <a:gd name="connsiteY14" fmla="*/ 94467 h 352425"/>
                <a:gd name="connsiteX15" fmla="*/ 99536 w 914400"/>
                <a:gd name="connsiteY15" fmla="*/ 80179 h 352425"/>
                <a:gd name="connsiteX16" fmla="*/ 106204 w 914400"/>
                <a:gd name="connsiteY16" fmla="*/ 81131 h 352425"/>
                <a:gd name="connsiteX17" fmla="*/ 101441 w 914400"/>
                <a:gd name="connsiteY17" fmla="*/ 89704 h 352425"/>
                <a:gd name="connsiteX18" fmla="*/ 156686 w 914400"/>
                <a:gd name="connsiteY18" fmla="*/ 96371 h 352425"/>
                <a:gd name="connsiteX19" fmla="*/ 112871 w 914400"/>
                <a:gd name="connsiteY19" fmla="*/ 111611 h 352425"/>
                <a:gd name="connsiteX20" fmla="*/ 144304 w 914400"/>
                <a:gd name="connsiteY20" fmla="*/ 213529 h 352425"/>
                <a:gd name="connsiteX21" fmla="*/ 339566 w 914400"/>
                <a:gd name="connsiteY21" fmla="*/ 336401 h 352425"/>
                <a:gd name="connsiteX22" fmla="*/ 423386 w 914400"/>
                <a:gd name="connsiteY22" fmla="*/ 348784 h 352425"/>
                <a:gd name="connsiteX23" fmla="*/ 493871 w 914400"/>
                <a:gd name="connsiteY23" fmla="*/ 305921 h 352425"/>
                <a:gd name="connsiteX24" fmla="*/ 644367 w 914400"/>
                <a:gd name="connsiteY24" fmla="*/ 238294 h 352425"/>
                <a:gd name="connsiteX25" fmla="*/ 702469 w 914400"/>
                <a:gd name="connsiteY25" fmla="*/ 225911 h 352425"/>
                <a:gd name="connsiteX26" fmla="*/ 772001 w 914400"/>
                <a:gd name="connsiteY26" fmla="*/ 149711 h 352425"/>
                <a:gd name="connsiteX27" fmla="*/ 791051 w 914400"/>
                <a:gd name="connsiteY27" fmla="*/ 85894 h 352425"/>
                <a:gd name="connsiteX28" fmla="*/ 746284 w 914400"/>
                <a:gd name="connsiteY28" fmla="*/ 54461 h 352425"/>
                <a:gd name="connsiteX29" fmla="*/ 613886 w 914400"/>
                <a:gd name="connsiteY29" fmla="*/ 59224 h 352425"/>
                <a:gd name="connsiteX30" fmla="*/ 792004 w 914400"/>
                <a:gd name="connsiteY30" fmla="*/ 27792 h 352425"/>
                <a:gd name="connsiteX31" fmla="*/ 908209 w 914400"/>
                <a:gd name="connsiteY31" fmla="*/ 33506 h 352425"/>
                <a:gd name="connsiteX32" fmla="*/ 910114 w 914400"/>
                <a:gd name="connsiteY32" fmla="*/ 31601 h 352425"/>
                <a:gd name="connsiteX33" fmla="*/ 150971 w 914400"/>
                <a:gd name="connsiteY33" fmla="*/ 56367 h 352425"/>
                <a:gd name="connsiteX34" fmla="*/ 150971 w 914400"/>
                <a:gd name="connsiteY34" fmla="*/ 56367 h 352425"/>
                <a:gd name="connsiteX35" fmla="*/ 150971 w 914400"/>
                <a:gd name="connsiteY35" fmla="*/ 56367 h 352425"/>
                <a:gd name="connsiteX36" fmla="*/ 157639 w 914400"/>
                <a:gd name="connsiteY36" fmla="*/ 57319 h 352425"/>
                <a:gd name="connsiteX37" fmla="*/ 157639 w 914400"/>
                <a:gd name="connsiteY37" fmla="*/ 57319 h 352425"/>
                <a:gd name="connsiteX38" fmla="*/ 157639 w 914400"/>
                <a:gd name="connsiteY38" fmla="*/ 5731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" h="352425">
                  <a:moveTo>
                    <a:pt x="910114" y="31601"/>
                  </a:moveTo>
                  <a:cubicBezTo>
                    <a:pt x="903446" y="18267"/>
                    <a:pt x="830104" y="13504"/>
                    <a:pt x="816769" y="21124"/>
                  </a:cubicBezTo>
                  <a:cubicBezTo>
                    <a:pt x="812959" y="8742"/>
                    <a:pt x="810101" y="15409"/>
                    <a:pt x="796767" y="18267"/>
                  </a:cubicBezTo>
                  <a:cubicBezTo>
                    <a:pt x="788194" y="19219"/>
                    <a:pt x="778669" y="19219"/>
                    <a:pt x="768192" y="19219"/>
                  </a:cubicBezTo>
                  <a:lnTo>
                    <a:pt x="768192" y="17314"/>
                  </a:lnTo>
                  <a:cubicBezTo>
                    <a:pt x="767239" y="18267"/>
                    <a:pt x="768192" y="18267"/>
                    <a:pt x="768192" y="19219"/>
                  </a:cubicBezTo>
                  <a:cubicBezTo>
                    <a:pt x="711994" y="17314"/>
                    <a:pt x="634842" y="-3641"/>
                    <a:pt x="613886" y="14456"/>
                  </a:cubicBezTo>
                  <a:cubicBezTo>
                    <a:pt x="621506" y="13504"/>
                    <a:pt x="617696" y="13504"/>
                    <a:pt x="620554" y="18267"/>
                  </a:cubicBezTo>
                  <a:cubicBezTo>
                    <a:pt x="609124" y="1121"/>
                    <a:pt x="455771" y="15409"/>
                    <a:pt x="440531" y="21124"/>
                  </a:cubicBezTo>
                  <a:cubicBezTo>
                    <a:pt x="425291" y="50651"/>
                    <a:pt x="164306" y="33506"/>
                    <a:pt x="163354" y="35411"/>
                  </a:cubicBezTo>
                  <a:cubicBezTo>
                    <a:pt x="159544" y="37317"/>
                    <a:pt x="141446" y="38269"/>
                    <a:pt x="142399" y="40174"/>
                  </a:cubicBezTo>
                  <a:cubicBezTo>
                    <a:pt x="122396" y="22076"/>
                    <a:pt x="34766" y="106849"/>
                    <a:pt x="7144" y="104944"/>
                  </a:cubicBezTo>
                  <a:cubicBezTo>
                    <a:pt x="10001" y="106849"/>
                    <a:pt x="16669" y="115421"/>
                    <a:pt x="18574" y="115421"/>
                  </a:cubicBezTo>
                  <a:cubicBezTo>
                    <a:pt x="19526" y="114469"/>
                    <a:pt x="20479" y="113517"/>
                    <a:pt x="20479" y="112564"/>
                  </a:cubicBezTo>
                  <a:cubicBezTo>
                    <a:pt x="28099" y="108754"/>
                    <a:pt x="72866" y="95419"/>
                    <a:pt x="76676" y="94467"/>
                  </a:cubicBezTo>
                  <a:cubicBezTo>
                    <a:pt x="78581" y="93514"/>
                    <a:pt x="98584" y="83989"/>
                    <a:pt x="99536" y="80179"/>
                  </a:cubicBezTo>
                  <a:cubicBezTo>
                    <a:pt x="102394" y="80179"/>
                    <a:pt x="107156" y="81131"/>
                    <a:pt x="106204" y="81131"/>
                  </a:cubicBezTo>
                  <a:cubicBezTo>
                    <a:pt x="108109" y="92561"/>
                    <a:pt x="94774" y="76369"/>
                    <a:pt x="101441" y="89704"/>
                  </a:cubicBezTo>
                  <a:cubicBezTo>
                    <a:pt x="118586" y="92561"/>
                    <a:pt x="136684" y="94467"/>
                    <a:pt x="156686" y="96371"/>
                  </a:cubicBezTo>
                  <a:cubicBezTo>
                    <a:pt x="133826" y="103992"/>
                    <a:pt x="112871" y="111611"/>
                    <a:pt x="112871" y="111611"/>
                  </a:cubicBezTo>
                  <a:lnTo>
                    <a:pt x="144304" y="213529"/>
                  </a:lnTo>
                  <a:lnTo>
                    <a:pt x="339566" y="336401"/>
                  </a:lnTo>
                  <a:lnTo>
                    <a:pt x="423386" y="348784"/>
                  </a:lnTo>
                  <a:lnTo>
                    <a:pt x="493871" y="305921"/>
                  </a:lnTo>
                  <a:lnTo>
                    <a:pt x="644367" y="238294"/>
                  </a:lnTo>
                  <a:cubicBezTo>
                    <a:pt x="644367" y="238294"/>
                    <a:pt x="692944" y="229721"/>
                    <a:pt x="702469" y="225911"/>
                  </a:cubicBezTo>
                  <a:cubicBezTo>
                    <a:pt x="711994" y="223054"/>
                    <a:pt x="762476" y="159236"/>
                    <a:pt x="772001" y="149711"/>
                  </a:cubicBezTo>
                  <a:cubicBezTo>
                    <a:pt x="781526" y="140186"/>
                    <a:pt x="791051" y="85894"/>
                    <a:pt x="791051" y="85894"/>
                  </a:cubicBezTo>
                  <a:cubicBezTo>
                    <a:pt x="791051" y="85894"/>
                    <a:pt x="765334" y="54461"/>
                    <a:pt x="746284" y="54461"/>
                  </a:cubicBezTo>
                  <a:cubicBezTo>
                    <a:pt x="740569" y="54461"/>
                    <a:pt x="686276" y="56367"/>
                    <a:pt x="613886" y="59224"/>
                  </a:cubicBezTo>
                  <a:cubicBezTo>
                    <a:pt x="686276" y="47794"/>
                    <a:pt x="749142" y="36364"/>
                    <a:pt x="792004" y="27792"/>
                  </a:cubicBezTo>
                  <a:cubicBezTo>
                    <a:pt x="812006" y="23981"/>
                    <a:pt x="890111" y="36364"/>
                    <a:pt x="908209" y="33506"/>
                  </a:cubicBezTo>
                  <a:cubicBezTo>
                    <a:pt x="908209" y="33506"/>
                    <a:pt x="908209" y="32554"/>
                    <a:pt x="910114" y="31601"/>
                  </a:cubicBezTo>
                  <a:close/>
                  <a:moveTo>
                    <a:pt x="150971" y="56367"/>
                  </a:moveTo>
                  <a:cubicBezTo>
                    <a:pt x="150019" y="56367"/>
                    <a:pt x="147161" y="57319"/>
                    <a:pt x="150971" y="56367"/>
                  </a:cubicBezTo>
                  <a:lnTo>
                    <a:pt x="150971" y="56367"/>
                  </a:lnTo>
                  <a:close/>
                  <a:moveTo>
                    <a:pt x="157639" y="57319"/>
                  </a:moveTo>
                  <a:cubicBezTo>
                    <a:pt x="153829" y="56367"/>
                    <a:pt x="154781" y="54461"/>
                    <a:pt x="157639" y="57319"/>
                  </a:cubicBezTo>
                  <a:lnTo>
                    <a:pt x="157639" y="573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7" name="Freeform: Shape 1236">
              <a:extLst>
                <a:ext uri="{FF2B5EF4-FFF2-40B4-BE49-F238E27FC236}">
                  <a16:creationId xmlns:a16="http://schemas.microsoft.com/office/drawing/2014/main" id="{A06D4FBF-1E1A-4864-A32D-B4FBA69802E6}"/>
                </a:ext>
              </a:extLst>
            </p:cNvPr>
            <p:cNvSpPr/>
            <p:nvPr/>
          </p:nvSpPr>
          <p:spPr>
            <a:xfrm>
              <a:off x="7747738" y="937166"/>
              <a:ext cx="9525" cy="9525"/>
            </a:xfrm>
            <a:custGeom>
              <a:avLst/>
              <a:gdLst>
                <a:gd name="connsiteX0" fmla="*/ 9422 w 9525"/>
                <a:gd name="connsiteY0" fmla="*/ 7713 h 9525"/>
                <a:gd name="connsiteX1" fmla="*/ 7517 w 9525"/>
                <a:gd name="connsiteY1" fmla="*/ 9618 h 9525"/>
                <a:gd name="connsiteX2" fmla="*/ 9422 w 9525"/>
                <a:gd name="connsiteY2" fmla="*/ 77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422" y="7713"/>
                  </a:moveTo>
                  <a:cubicBezTo>
                    <a:pt x="7517" y="6761"/>
                    <a:pt x="6565" y="6761"/>
                    <a:pt x="7517" y="9618"/>
                  </a:cubicBezTo>
                  <a:cubicBezTo>
                    <a:pt x="9422" y="8666"/>
                    <a:pt x="9422" y="8666"/>
                    <a:pt x="9422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8" name="Freeform: Shape 1237">
              <a:extLst>
                <a:ext uri="{FF2B5EF4-FFF2-40B4-BE49-F238E27FC236}">
                  <a16:creationId xmlns:a16="http://schemas.microsoft.com/office/drawing/2014/main" id="{B41E650B-A2A7-4878-A03A-AE986EE2F600}"/>
                </a:ext>
              </a:extLst>
            </p:cNvPr>
            <p:cNvSpPr/>
            <p:nvPr/>
          </p:nvSpPr>
          <p:spPr>
            <a:xfrm>
              <a:off x="7747159" y="9396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  <a:gd name="connsiteX3" fmla="*/ 9049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ubicBezTo>
                    <a:pt x="9049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9" name="Freeform: Shape 1238">
              <a:extLst>
                <a:ext uri="{FF2B5EF4-FFF2-40B4-BE49-F238E27FC236}">
                  <a16:creationId xmlns:a16="http://schemas.microsoft.com/office/drawing/2014/main" id="{62F61B45-2FBD-4818-A1B6-CE1DE5CBE013}"/>
                </a:ext>
              </a:extLst>
            </p:cNvPr>
            <p:cNvSpPr/>
            <p:nvPr/>
          </p:nvSpPr>
          <p:spPr>
            <a:xfrm>
              <a:off x="6913721" y="1001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0" name="Freeform: Shape 1239">
              <a:extLst>
                <a:ext uri="{FF2B5EF4-FFF2-40B4-BE49-F238E27FC236}">
                  <a16:creationId xmlns:a16="http://schemas.microsoft.com/office/drawing/2014/main" id="{7D3D9B2D-4456-46F3-8ED4-AC3C8BC85926}"/>
                </a:ext>
              </a:extLst>
            </p:cNvPr>
            <p:cNvSpPr/>
            <p:nvPr/>
          </p:nvSpPr>
          <p:spPr>
            <a:xfrm>
              <a:off x="6843236" y="101107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1" name="Freeform: Shape 1240">
              <a:extLst>
                <a:ext uri="{FF2B5EF4-FFF2-40B4-BE49-F238E27FC236}">
                  <a16:creationId xmlns:a16="http://schemas.microsoft.com/office/drawing/2014/main" id="{72435DFF-A762-4495-A07D-750572ECEEB0}"/>
                </a:ext>
              </a:extLst>
            </p:cNvPr>
            <p:cNvSpPr/>
            <p:nvPr/>
          </p:nvSpPr>
          <p:spPr>
            <a:xfrm>
              <a:off x="7633811" y="923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2" name="Freeform: Shape 1241">
              <a:extLst>
                <a:ext uri="{FF2B5EF4-FFF2-40B4-BE49-F238E27FC236}">
                  <a16:creationId xmlns:a16="http://schemas.microsoft.com/office/drawing/2014/main" id="{8960A708-4535-466D-99C1-7E160C39C60C}"/>
                </a:ext>
              </a:extLst>
            </p:cNvPr>
            <p:cNvSpPr/>
            <p:nvPr/>
          </p:nvSpPr>
          <p:spPr>
            <a:xfrm>
              <a:off x="7698581" y="922707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  <a:gd name="connsiteX2" fmla="*/ 7144 w 9525"/>
                <a:gd name="connsiteY2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lnTo>
                    <a:pt x="7144" y="88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3" name="Freeform: Shape 1242">
              <a:extLst>
                <a:ext uri="{FF2B5EF4-FFF2-40B4-BE49-F238E27FC236}">
                  <a16:creationId xmlns:a16="http://schemas.microsoft.com/office/drawing/2014/main" id="{A3DC8101-F1FB-4213-9F31-29EF825DF013}"/>
                </a:ext>
              </a:extLst>
            </p:cNvPr>
            <p:cNvSpPr/>
            <p:nvPr/>
          </p:nvSpPr>
          <p:spPr>
            <a:xfrm>
              <a:off x="774906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4" name="Freeform: Shape 1243">
              <a:extLst>
                <a:ext uri="{FF2B5EF4-FFF2-40B4-BE49-F238E27FC236}">
                  <a16:creationId xmlns:a16="http://schemas.microsoft.com/office/drawing/2014/main" id="{46447620-2F42-429A-82F5-52BDE0B52C22}"/>
                </a:ext>
              </a:extLst>
            </p:cNvPr>
            <p:cNvSpPr/>
            <p:nvPr/>
          </p:nvSpPr>
          <p:spPr>
            <a:xfrm>
              <a:off x="7750969" y="9415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5" name="Freeform: Shape 1244">
              <a:extLst>
                <a:ext uri="{FF2B5EF4-FFF2-40B4-BE49-F238E27FC236}">
                  <a16:creationId xmlns:a16="http://schemas.microsoft.com/office/drawing/2014/main" id="{691AF23A-CB3A-4050-8AB8-51EC5D8E49E2}"/>
                </a:ext>
              </a:extLst>
            </p:cNvPr>
            <p:cNvSpPr/>
            <p:nvPr/>
          </p:nvSpPr>
          <p:spPr>
            <a:xfrm>
              <a:off x="7729061" y="946837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  <a:gd name="connsiteX2" fmla="*/ 714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7144" y="7567"/>
                    <a:pt x="19526" y="6615"/>
                    <a:pt x="7144" y="7567"/>
                  </a:cubicBezTo>
                  <a:lnTo>
                    <a:pt x="7144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6" name="Freeform: Shape 1245">
              <a:extLst>
                <a:ext uri="{FF2B5EF4-FFF2-40B4-BE49-F238E27FC236}">
                  <a16:creationId xmlns:a16="http://schemas.microsoft.com/office/drawing/2014/main" id="{F113FF14-3F6F-4449-A040-3DE9E5F9904B}"/>
                </a:ext>
              </a:extLst>
            </p:cNvPr>
            <p:cNvSpPr/>
            <p:nvPr/>
          </p:nvSpPr>
          <p:spPr>
            <a:xfrm>
              <a:off x="7707154" y="90860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  <a:gd name="connsiteX2" fmla="*/ 7144 w 9525"/>
                <a:gd name="connsiteY2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10954" y="7700"/>
                    <a:pt x="13811" y="5795"/>
                    <a:pt x="7144" y="8653"/>
                  </a:cubicBezTo>
                  <a:lnTo>
                    <a:pt x="7144" y="8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7" name="Freeform: Shape 1246">
              <a:extLst>
                <a:ext uri="{FF2B5EF4-FFF2-40B4-BE49-F238E27FC236}">
                  <a16:creationId xmlns:a16="http://schemas.microsoft.com/office/drawing/2014/main" id="{6EB66282-2B36-4BDA-A571-67D9C90E85F5}"/>
                </a:ext>
              </a:extLst>
            </p:cNvPr>
            <p:cNvSpPr/>
            <p:nvPr/>
          </p:nvSpPr>
          <p:spPr>
            <a:xfrm>
              <a:off x="7693104" y="90916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8" name="Freeform: Shape 1247">
              <a:extLst>
                <a:ext uri="{FF2B5EF4-FFF2-40B4-BE49-F238E27FC236}">
                  <a16:creationId xmlns:a16="http://schemas.microsoft.com/office/drawing/2014/main" id="{35C38DA6-97DA-4EA9-8E55-660EFC74EB02}"/>
                </a:ext>
              </a:extLst>
            </p:cNvPr>
            <p:cNvSpPr/>
            <p:nvPr/>
          </p:nvSpPr>
          <p:spPr>
            <a:xfrm>
              <a:off x="7289006" y="920505"/>
              <a:ext cx="9525" cy="9525"/>
            </a:xfrm>
            <a:custGeom>
              <a:avLst/>
              <a:gdLst>
                <a:gd name="connsiteX0" fmla="*/ 10954 w 9525"/>
                <a:gd name="connsiteY0" fmla="*/ 9135 h 9525"/>
                <a:gd name="connsiteX1" fmla="*/ 7144 w 9525"/>
                <a:gd name="connsiteY1" fmla="*/ 8182 h 9525"/>
                <a:gd name="connsiteX2" fmla="*/ 10954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135"/>
                  </a:moveTo>
                  <a:cubicBezTo>
                    <a:pt x="10001" y="7230"/>
                    <a:pt x="8096" y="6277"/>
                    <a:pt x="7144" y="8182"/>
                  </a:cubicBezTo>
                  <a:cubicBezTo>
                    <a:pt x="9049" y="8182"/>
                    <a:pt x="10954" y="9135"/>
                    <a:pt x="10954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49" name="Group 1248">
            <a:extLst>
              <a:ext uri="{FF2B5EF4-FFF2-40B4-BE49-F238E27FC236}">
                <a16:creationId xmlns:a16="http://schemas.microsoft.com/office/drawing/2014/main" id="{524BFC86-E744-42C3-9E37-7C218121DD3D}"/>
              </a:ext>
            </a:extLst>
          </p:cNvPr>
          <p:cNvGrpSpPr/>
          <p:nvPr userDrawn="1"/>
        </p:nvGrpSpPr>
        <p:grpSpPr>
          <a:xfrm rot="18823380" flipH="1">
            <a:off x="1483314" y="4959426"/>
            <a:ext cx="442463" cy="326412"/>
            <a:chOff x="3625593" y="6426852"/>
            <a:chExt cx="335279" cy="247341"/>
          </a:xfrm>
          <a:solidFill>
            <a:schemeClr val="accent2"/>
          </a:solidFill>
        </p:grpSpPr>
        <p:sp>
          <p:nvSpPr>
            <p:cNvPr id="1250" name="Freeform: Shape 1249">
              <a:extLst>
                <a:ext uri="{FF2B5EF4-FFF2-40B4-BE49-F238E27FC236}">
                  <a16:creationId xmlns:a16="http://schemas.microsoft.com/office/drawing/2014/main" id="{50B2D1A6-0258-45B6-BA37-940F08286ADF}"/>
                </a:ext>
              </a:extLst>
            </p:cNvPr>
            <p:cNvSpPr/>
            <p:nvPr/>
          </p:nvSpPr>
          <p:spPr>
            <a:xfrm>
              <a:off x="3625691" y="6427877"/>
              <a:ext cx="95250" cy="161925"/>
            </a:xfrm>
            <a:custGeom>
              <a:avLst/>
              <a:gdLst>
                <a:gd name="connsiteX0" fmla="*/ 88106 w 95250"/>
                <a:gd name="connsiteY0" fmla="*/ 8667 h 161925"/>
                <a:gd name="connsiteX1" fmla="*/ 60484 w 95250"/>
                <a:gd name="connsiteY1" fmla="*/ 99155 h 161925"/>
                <a:gd name="connsiteX2" fmla="*/ 7144 w 95250"/>
                <a:gd name="connsiteY2" fmla="*/ 160115 h 161925"/>
                <a:gd name="connsiteX3" fmla="*/ 72866 w 95250"/>
                <a:gd name="connsiteY3" fmla="*/ 86772 h 161925"/>
                <a:gd name="connsiteX4" fmla="*/ 88106 w 95250"/>
                <a:gd name="connsiteY4" fmla="*/ 41052 h 161925"/>
                <a:gd name="connsiteX5" fmla="*/ 88106 w 95250"/>
                <a:gd name="connsiteY5" fmla="*/ 86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61925">
                  <a:moveTo>
                    <a:pt x="88106" y="8667"/>
                  </a:moveTo>
                  <a:cubicBezTo>
                    <a:pt x="83344" y="40100"/>
                    <a:pt x="76676" y="70580"/>
                    <a:pt x="60484" y="99155"/>
                  </a:cubicBezTo>
                  <a:cubicBezTo>
                    <a:pt x="56674" y="104870"/>
                    <a:pt x="8096" y="161067"/>
                    <a:pt x="7144" y="160115"/>
                  </a:cubicBezTo>
                  <a:cubicBezTo>
                    <a:pt x="12859" y="171545"/>
                    <a:pt x="69056" y="94392"/>
                    <a:pt x="72866" y="86772"/>
                  </a:cubicBezTo>
                  <a:cubicBezTo>
                    <a:pt x="79534" y="72485"/>
                    <a:pt x="84296" y="57245"/>
                    <a:pt x="88106" y="41052"/>
                  </a:cubicBezTo>
                  <a:cubicBezTo>
                    <a:pt x="88106" y="37242"/>
                    <a:pt x="89059" y="-858"/>
                    <a:pt x="88106" y="8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1" name="Freeform: Shape 1250">
              <a:extLst>
                <a:ext uri="{FF2B5EF4-FFF2-40B4-BE49-F238E27FC236}">
                  <a16:creationId xmlns:a16="http://schemas.microsoft.com/office/drawing/2014/main" id="{19E8FF67-37E6-4BA4-927B-A8C5CC0D714E}"/>
                </a:ext>
              </a:extLst>
            </p:cNvPr>
            <p:cNvSpPr/>
            <p:nvPr/>
          </p:nvSpPr>
          <p:spPr>
            <a:xfrm>
              <a:off x="3710463" y="6426852"/>
              <a:ext cx="114300" cy="66675"/>
            </a:xfrm>
            <a:custGeom>
              <a:avLst/>
              <a:gdLst>
                <a:gd name="connsiteX0" fmla="*/ 7144 w 114300"/>
                <a:gd name="connsiteY0" fmla="*/ 11597 h 66675"/>
                <a:gd name="connsiteX1" fmla="*/ 80486 w 114300"/>
                <a:gd name="connsiteY1" fmla="*/ 23979 h 66675"/>
                <a:gd name="connsiteX2" fmla="*/ 113824 w 114300"/>
                <a:gd name="connsiteY2" fmla="*/ 60174 h 66675"/>
                <a:gd name="connsiteX3" fmla="*/ 64294 w 114300"/>
                <a:gd name="connsiteY3" fmla="*/ 11597 h 66675"/>
                <a:gd name="connsiteX4" fmla="*/ 7144 w 114300"/>
                <a:gd name="connsiteY4" fmla="*/ 115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7144" y="11597"/>
                  </a:moveTo>
                  <a:cubicBezTo>
                    <a:pt x="30004" y="7787"/>
                    <a:pt x="59531" y="9692"/>
                    <a:pt x="80486" y="23979"/>
                  </a:cubicBezTo>
                  <a:cubicBezTo>
                    <a:pt x="86201" y="27789"/>
                    <a:pt x="110966" y="63032"/>
                    <a:pt x="113824" y="60174"/>
                  </a:cubicBezTo>
                  <a:cubicBezTo>
                    <a:pt x="122396" y="52554"/>
                    <a:pt x="70009" y="14454"/>
                    <a:pt x="64294" y="11597"/>
                  </a:cubicBezTo>
                  <a:cubicBezTo>
                    <a:pt x="44291" y="2072"/>
                    <a:pt x="13811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2" name="Freeform: Shape 1251">
              <a:extLst>
                <a:ext uri="{FF2B5EF4-FFF2-40B4-BE49-F238E27FC236}">
                  <a16:creationId xmlns:a16="http://schemas.microsoft.com/office/drawing/2014/main" id="{EB8859E3-B659-47B9-B6BB-687BA101293F}"/>
                </a:ext>
              </a:extLst>
            </p:cNvPr>
            <p:cNvSpPr/>
            <p:nvPr/>
          </p:nvSpPr>
          <p:spPr>
            <a:xfrm>
              <a:off x="3817997" y="6469223"/>
              <a:ext cx="142875" cy="76200"/>
            </a:xfrm>
            <a:custGeom>
              <a:avLst/>
              <a:gdLst>
                <a:gd name="connsiteX0" fmla="*/ 8195 w 142875"/>
                <a:gd name="connsiteY0" fmla="*/ 18756 h 76200"/>
                <a:gd name="connsiteX1" fmla="*/ 80585 w 142875"/>
                <a:gd name="connsiteY1" fmla="*/ 24471 h 76200"/>
                <a:gd name="connsiteX2" fmla="*/ 133925 w 142875"/>
                <a:gd name="connsiteY2" fmla="*/ 70191 h 76200"/>
                <a:gd name="connsiteX3" fmla="*/ 70108 w 142875"/>
                <a:gd name="connsiteY3" fmla="*/ 13994 h 76200"/>
                <a:gd name="connsiteX4" fmla="*/ 30103 w 142875"/>
                <a:gd name="connsiteY4" fmla="*/ 7326 h 76200"/>
                <a:gd name="connsiteX5" fmla="*/ 8195 w 142875"/>
                <a:gd name="connsiteY5" fmla="*/ 1875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76200">
                  <a:moveTo>
                    <a:pt x="8195" y="18756"/>
                  </a:moveTo>
                  <a:cubicBezTo>
                    <a:pt x="30103" y="5421"/>
                    <a:pt x="59630" y="13994"/>
                    <a:pt x="80585" y="24471"/>
                  </a:cubicBezTo>
                  <a:cubicBezTo>
                    <a:pt x="87253" y="27329"/>
                    <a:pt x="137735" y="67334"/>
                    <a:pt x="133925" y="70191"/>
                  </a:cubicBezTo>
                  <a:cubicBezTo>
                    <a:pt x="150118" y="60666"/>
                    <a:pt x="76775" y="16851"/>
                    <a:pt x="70108" y="13994"/>
                  </a:cubicBezTo>
                  <a:cubicBezTo>
                    <a:pt x="57725" y="9231"/>
                    <a:pt x="43438" y="6374"/>
                    <a:pt x="30103" y="7326"/>
                  </a:cubicBezTo>
                  <a:cubicBezTo>
                    <a:pt x="21530" y="9231"/>
                    <a:pt x="2480" y="22566"/>
                    <a:pt x="8195" y="18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3" name="Freeform: Shape 1252">
              <a:extLst>
                <a:ext uri="{FF2B5EF4-FFF2-40B4-BE49-F238E27FC236}">
                  <a16:creationId xmlns:a16="http://schemas.microsoft.com/office/drawing/2014/main" id="{225FE87D-99D9-47A8-9F31-FECC272B98A8}"/>
                </a:ext>
              </a:extLst>
            </p:cNvPr>
            <p:cNvSpPr/>
            <p:nvPr/>
          </p:nvSpPr>
          <p:spPr>
            <a:xfrm>
              <a:off x="3864768" y="6530365"/>
              <a:ext cx="85725" cy="142875"/>
            </a:xfrm>
            <a:custGeom>
              <a:avLst/>
              <a:gdLst>
                <a:gd name="connsiteX0" fmla="*/ 86201 w 85725"/>
                <a:gd name="connsiteY0" fmla="*/ 7144 h 142875"/>
                <a:gd name="connsiteX1" fmla="*/ 33814 w 85725"/>
                <a:gd name="connsiteY1" fmla="*/ 80486 h 142875"/>
                <a:gd name="connsiteX2" fmla="*/ 10001 w 85725"/>
                <a:gd name="connsiteY2" fmla="*/ 138589 h 142875"/>
                <a:gd name="connsiteX3" fmla="*/ 7144 w 85725"/>
                <a:gd name="connsiteY3" fmla="*/ 134779 h 142875"/>
                <a:gd name="connsiteX4" fmla="*/ 46196 w 85725"/>
                <a:gd name="connsiteY4" fmla="*/ 67151 h 142875"/>
                <a:gd name="connsiteX5" fmla="*/ 86201 w 85725"/>
                <a:gd name="connsiteY5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42875">
                  <a:moveTo>
                    <a:pt x="86201" y="7144"/>
                  </a:moveTo>
                  <a:cubicBezTo>
                    <a:pt x="60484" y="19526"/>
                    <a:pt x="46196" y="56674"/>
                    <a:pt x="33814" y="80486"/>
                  </a:cubicBezTo>
                  <a:cubicBezTo>
                    <a:pt x="27146" y="92869"/>
                    <a:pt x="12859" y="135731"/>
                    <a:pt x="10001" y="138589"/>
                  </a:cubicBezTo>
                  <a:cubicBezTo>
                    <a:pt x="16669" y="132874"/>
                    <a:pt x="7144" y="131921"/>
                    <a:pt x="7144" y="134779"/>
                  </a:cubicBezTo>
                  <a:cubicBezTo>
                    <a:pt x="8096" y="130016"/>
                    <a:pt x="39529" y="80486"/>
                    <a:pt x="46196" y="67151"/>
                  </a:cubicBezTo>
                  <a:cubicBezTo>
                    <a:pt x="54769" y="53816"/>
                    <a:pt x="76676" y="11906"/>
                    <a:pt x="862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4" name="Freeform: Shape 1253">
              <a:extLst>
                <a:ext uri="{FF2B5EF4-FFF2-40B4-BE49-F238E27FC236}">
                  <a16:creationId xmlns:a16="http://schemas.microsoft.com/office/drawing/2014/main" id="{C277035B-35D7-40BE-828E-AE99DEC582C5}"/>
                </a:ext>
              </a:extLst>
            </p:cNvPr>
            <p:cNvSpPr/>
            <p:nvPr/>
          </p:nvSpPr>
          <p:spPr>
            <a:xfrm>
              <a:off x="3742608" y="6477978"/>
              <a:ext cx="85725" cy="161925"/>
            </a:xfrm>
            <a:custGeom>
              <a:avLst/>
              <a:gdLst>
                <a:gd name="connsiteX0" fmla="*/ 79774 w 85725"/>
                <a:gd name="connsiteY0" fmla="*/ 7144 h 161925"/>
                <a:gd name="connsiteX1" fmla="*/ 7384 w 85725"/>
                <a:gd name="connsiteY1" fmla="*/ 155734 h 161925"/>
                <a:gd name="connsiteX2" fmla="*/ 79774 w 85725"/>
                <a:gd name="connsiteY2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9774" y="7144"/>
                  </a:moveTo>
                  <a:cubicBezTo>
                    <a:pt x="70249" y="19526"/>
                    <a:pt x="2621" y="153829"/>
                    <a:pt x="7384" y="155734"/>
                  </a:cubicBezTo>
                  <a:cubicBezTo>
                    <a:pt x="15004" y="157639"/>
                    <a:pt x="77869" y="10001"/>
                    <a:pt x="797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5" name="Freeform: Shape 1254">
              <a:extLst>
                <a:ext uri="{FF2B5EF4-FFF2-40B4-BE49-F238E27FC236}">
                  <a16:creationId xmlns:a16="http://schemas.microsoft.com/office/drawing/2014/main" id="{E90F11E6-EB2A-4FE5-B1CA-732E122032F9}"/>
                </a:ext>
              </a:extLst>
            </p:cNvPr>
            <p:cNvSpPr/>
            <p:nvPr/>
          </p:nvSpPr>
          <p:spPr>
            <a:xfrm>
              <a:off x="3625593" y="6575022"/>
              <a:ext cx="123825" cy="57150"/>
            </a:xfrm>
            <a:custGeom>
              <a:avLst/>
              <a:gdLst>
                <a:gd name="connsiteX0" fmla="*/ 125351 w 123825"/>
                <a:gd name="connsiteY0" fmla="*/ 56785 h 57150"/>
                <a:gd name="connsiteX1" fmla="*/ 71059 w 123825"/>
                <a:gd name="connsiteY1" fmla="*/ 15827 h 57150"/>
                <a:gd name="connsiteX2" fmla="*/ 7241 w 123825"/>
                <a:gd name="connsiteY2" fmla="*/ 12970 h 57150"/>
                <a:gd name="connsiteX3" fmla="*/ 79631 w 123825"/>
                <a:gd name="connsiteY3" fmla="*/ 26305 h 57150"/>
                <a:gd name="connsiteX4" fmla="*/ 125351 w 123825"/>
                <a:gd name="connsiteY4" fmla="*/ 567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57150">
                  <a:moveTo>
                    <a:pt x="125351" y="56785"/>
                  </a:moveTo>
                  <a:cubicBezTo>
                    <a:pt x="107254" y="42497"/>
                    <a:pt x="92014" y="25352"/>
                    <a:pt x="71059" y="15827"/>
                  </a:cubicBezTo>
                  <a:cubicBezTo>
                    <a:pt x="65344" y="12970"/>
                    <a:pt x="4384" y="-365"/>
                    <a:pt x="7241" y="12970"/>
                  </a:cubicBezTo>
                  <a:cubicBezTo>
                    <a:pt x="5336" y="5350"/>
                    <a:pt x="73916" y="23447"/>
                    <a:pt x="79631" y="26305"/>
                  </a:cubicBezTo>
                  <a:cubicBezTo>
                    <a:pt x="92014" y="33925"/>
                    <a:pt x="121541" y="53927"/>
                    <a:pt x="125351" y="56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6" name="Freeform: Shape 1255">
              <a:extLst>
                <a:ext uri="{FF2B5EF4-FFF2-40B4-BE49-F238E27FC236}">
                  <a16:creationId xmlns:a16="http://schemas.microsoft.com/office/drawing/2014/main" id="{EBEA6F8F-0E21-47E8-83E2-59046AA1D591}"/>
                </a:ext>
              </a:extLst>
            </p:cNvPr>
            <p:cNvSpPr/>
            <p:nvPr/>
          </p:nvSpPr>
          <p:spPr>
            <a:xfrm>
              <a:off x="3741876" y="6616990"/>
              <a:ext cx="133350" cy="57150"/>
            </a:xfrm>
            <a:custGeom>
              <a:avLst/>
              <a:gdLst>
                <a:gd name="connsiteX0" fmla="*/ 7163 w 133350"/>
                <a:gd name="connsiteY0" fmla="*/ 18626 h 57150"/>
                <a:gd name="connsiteX1" fmla="*/ 84316 w 133350"/>
                <a:gd name="connsiteY1" fmla="*/ 21484 h 57150"/>
                <a:gd name="connsiteX2" fmla="*/ 134798 w 133350"/>
                <a:gd name="connsiteY2" fmla="*/ 51011 h 57150"/>
                <a:gd name="connsiteX3" fmla="*/ 51931 w 133350"/>
                <a:gd name="connsiteY3" fmla="*/ 7196 h 57150"/>
                <a:gd name="connsiteX4" fmla="*/ 7163 w 133350"/>
                <a:gd name="connsiteY4" fmla="*/ 18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57150">
                  <a:moveTo>
                    <a:pt x="7163" y="18626"/>
                  </a:moveTo>
                  <a:cubicBezTo>
                    <a:pt x="33833" y="23389"/>
                    <a:pt x="53836" y="8149"/>
                    <a:pt x="84316" y="21484"/>
                  </a:cubicBezTo>
                  <a:cubicBezTo>
                    <a:pt x="90983" y="24341"/>
                    <a:pt x="131941" y="54821"/>
                    <a:pt x="134798" y="51011"/>
                  </a:cubicBezTo>
                  <a:cubicBezTo>
                    <a:pt x="140513" y="41486"/>
                    <a:pt x="58598" y="7196"/>
                    <a:pt x="51931" y="7196"/>
                  </a:cubicBezTo>
                  <a:cubicBezTo>
                    <a:pt x="40501" y="6244"/>
                    <a:pt x="6211" y="18626"/>
                    <a:pt x="7163" y="18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7" name="Freeform: Shape 1256">
              <a:extLst>
                <a:ext uri="{FF2B5EF4-FFF2-40B4-BE49-F238E27FC236}">
                  <a16:creationId xmlns:a16="http://schemas.microsoft.com/office/drawing/2014/main" id="{69F9023C-1550-447A-8692-6DD1E7FC1581}"/>
                </a:ext>
              </a:extLst>
            </p:cNvPr>
            <p:cNvSpPr/>
            <p:nvPr/>
          </p:nvSpPr>
          <p:spPr>
            <a:xfrm>
              <a:off x="3865721" y="6531318"/>
              <a:ext cx="85725" cy="142875"/>
            </a:xfrm>
            <a:custGeom>
              <a:avLst/>
              <a:gdLst>
                <a:gd name="connsiteX0" fmla="*/ 84296 w 85725"/>
                <a:gd name="connsiteY0" fmla="*/ 7144 h 142875"/>
                <a:gd name="connsiteX1" fmla="*/ 7144 w 85725"/>
                <a:gd name="connsiteY1" fmla="*/ 138589 h 142875"/>
                <a:gd name="connsiteX2" fmla="*/ 84296 w 85725"/>
                <a:gd name="connsiteY2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4296" y="7144"/>
                  </a:moveTo>
                  <a:cubicBezTo>
                    <a:pt x="77629" y="18574"/>
                    <a:pt x="8096" y="139541"/>
                    <a:pt x="7144" y="138589"/>
                  </a:cubicBezTo>
                  <a:cubicBezTo>
                    <a:pt x="19526" y="148114"/>
                    <a:pt x="82391" y="9049"/>
                    <a:pt x="842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8" name="Freeform: Shape 1257">
              <a:extLst>
                <a:ext uri="{FF2B5EF4-FFF2-40B4-BE49-F238E27FC236}">
                  <a16:creationId xmlns:a16="http://schemas.microsoft.com/office/drawing/2014/main" id="{6ED873DA-1116-4CFD-BA8F-C9BDDD52D9A6}"/>
                </a:ext>
              </a:extLst>
            </p:cNvPr>
            <p:cNvSpPr/>
            <p:nvPr/>
          </p:nvSpPr>
          <p:spPr>
            <a:xfrm>
              <a:off x="3724620" y="6451704"/>
              <a:ext cx="66675" cy="38100"/>
            </a:xfrm>
            <a:custGeom>
              <a:avLst/>
              <a:gdLst>
                <a:gd name="connsiteX0" fmla="*/ 9180 w 66675"/>
                <a:gd name="connsiteY0" fmla="*/ 8653 h 38100"/>
                <a:gd name="connsiteX1" fmla="*/ 61567 w 66675"/>
                <a:gd name="connsiteY1" fmla="*/ 34370 h 38100"/>
                <a:gd name="connsiteX2" fmla="*/ 32040 w 66675"/>
                <a:gd name="connsiteY2" fmla="*/ 8653 h 38100"/>
                <a:gd name="connsiteX3" fmla="*/ 9180 w 66675"/>
                <a:gd name="connsiteY3" fmla="*/ 865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9180" y="8653"/>
                  </a:moveTo>
                  <a:cubicBezTo>
                    <a:pt x="16800" y="8653"/>
                    <a:pt x="64425" y="33418"/>
                    <a:pt x="61567" y="34370"/>
                  </a:cubicBezTo>
                  <a:cubicBezTo>
                    <a:pt x="71092" y="28655"/>
                    <a:pt x="34897" y="9605"/>
                    <a:pt x="32040" y="8653"/>
                  </a:cubicBezTo>
                  <a:cubicBezTo>
                    <a:pt x="26325" y="5795"/>
                    <a:pt x="-345" y="7700"/>
                    <a:pt x="918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9" name="Freeform: Shape 1258">
              <a:extLst>
                <a:ext uri="{FF2B5EF4-FFF2-40B4-BE49-F238E27FC236}">
                  <a16:creationId xmlns:a16="http://schemas.microsoft.com/office/drawing/2014/main" id="{6EB1E424-9E82-40D5-AB85-FA8A0311065E}"/>
                </a:ext>
              </a:extLst>
            </p:cNvPr>
            <p:cNvSpPr/>
            <p:nvPr/>
          </p:nvSpPr>
          <p:spPr>
            <a:xfrm>
              <a:off x="3716178" y="6468463"/>
              <a:ext cx="66675" cy="38100"/>
            </a:xfrm>
            <a:custGeom>
              <a:avLst/>
              <a:gdLst>
                <a:gd name="connsiteX0" fmla="*/ 7144 w 66675"/>
                <a:gd name="connsiteY0" fmla="*/ 9991 h 38100"/>
                <a:gd name="connsiteX1" fmla="*/ 64294 w 66675"/>
                <a:gd name="connsiteY1" fmla="*/ 37614 h 38100"/>
                <a:gd name="connsiteX2" fmla="*/ 32861 w 66675"/>
                <a:gd name="connsiteY2" fmla="*/ 9039 h 38100"/>
                <a:gd name="connsiteX3" fmla="*/ 7144 w 66675"/>
                <a:gd name="connsiteY3" fmla="*/ 999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9991"/>
                  </a:moveTo>
                  <a:cubicBezTo>
                    <a:pt x="18574" y="7134"/>
                    <a:pt x="67151" y="35709"/>
                    <a:pt x="64294" y="37614"/>
                  </a:cubicBezTo>
                  <a:cubicBezTo>
                    <a:pt x="70009" y="31899"/>
                    <a:pt x="34766" y="9991"/>
                    <a:pt x="32861" y="9039"/>
                  </a:cubicBezTo>
                  <a:cubicBezTo>
                    <a:pt x="19526" y="4276"/>
                    <a:pt x="7144" y="9991"/>
                    <a:pt x="7144" y="9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0" name="Freeform: Shape 1259">
              <a:extLst>
                <a:ext uri="{FF2B5EF4-FFF2-40B4-BE49-F238E27FC236}">
                  <a16:creationId xmlns:a16="http://schemas.microsoft.com/office/drawing/2014/main" id="{8373E303-F489-4B0E-BD31-DC6499072D15}"/>
                </a:ext>
              </a:extLst>
            </p:cNvPr>
            <p:cNvSpPr/>
            <p:nvPr/>
          </p:nvSpPr>
          <p:spPr>
            <a:xfrm>
              <a:off x="3705413" y="6482048"/>
              <a:ext cx="66675" cy="38100"/>
            </a:xfrm>
            <a:custGeom>
              <a:avLst/>
              <a:gdLst>
                <a:gd name="connsiteX0" fmla="*/ 10289 w 66675"/>
                <a:gd name="connsiteY0" fmla="*/ 13551 h 38100"/>
                <a:gd name="connsiteX1" fmla="*/ 66486 w 66675"/>
                <a:gd name="connsiteY1" fmla="*/ 37364 h 38100"/>
                <a:gd name="connsiteX2" fmla="*/ 43626 w 66675"/>
                <a:gd name="connsiteY2" fmla="*/ 15456 h 38100"/>
                <a:gd name="connsiteX3" fmla="*/ 15051 w 66675"/>
                <a:gd name="connsiteY3" fmla="*/ 7836 h 38100"/>
                <a:gd name="connsiteX4" fmla="*/ 10289 w 66675"/>
                <a:gd name="connsiteY4" fmla="*/ 1355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10289" y="13551"/>
                  </a:moveTo>
                  <a:cubicBezTo>
                    <a:pt x="20766" y="11646"/>
                    <a:pt x="67439" y="36411"/>
                    <a:pt x="66486" y="37364"/>
                  </a:cubicBezTo>
                  <a:cubicBezTo>
                    <a:pt x="72201" y="31649"/>
                    <a:pt x="44579" y="16409"/>
                    <a:pt x="43626" y="15456"/>
                  </a:cubicBezTo>
                  <a:cubicBezTo>
                    <a:pt x="35054" y="11646"/>
                    <a:pt x="25529" y="4979"/>
                    <a:pt x="15051" y="7836"/>
                  </a:cubicBezTo>
                  <a:cubicBezTo>
                    <a:pt x="16004" y="8789"/>
                    <a:pt x="764" y="15456"/>
                    <a:pt x="10289" y="1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1" name="Freeform: Shape 1260">
              <a:extLst>
                <a:ext uri="{FF2B5EF4-FFF2-40B4-BE49-F238E27FC236}">
                  <a16:creationId xmlns:a16="http://schemas.microsoft.com/office/drawing/2014/main" id="{5782D679-884E-4D2F-A51A-5EEC042F7445}"/>
                </a:ext>
              </a:extLst>
            </p:cNvPr>
            <p:cNvSpPr/>
            <p:nvPr/>
          </p:nvSpPr>
          <p:spPr>
            <a:xfrm>
              <a:off x="3701359" y="6504078"/>
              <a:ext cx="66675" cy="38100"/>
            </a:xfrm>
            <a:custGeom>
              <a:avLst/>
              <a:gdLst>
                <a:gd name="connsiteX0" fmla="*/ 8628 w 66675"/>
                <a:gd name="connsiteY0" fmla="*/ 7713 h 38100"/>
                <a:gd name="connsiteX1" fmla="*/ 65778 w 66675"/>
                <a:gd name="connsiteY1" fmla="*/ 35336 h 38100"/>
                <a:gd name="connsiteX2" fmla="*/ 32441 w 66675"/>
                <a:gd name="connsiteY2" fmla="*/ 9618 h 38100"/>
                <a:gd name="connsiteX3" fmla="*/ 8628 w 66675"/>
                <a:gd name="connsiteY3" fmla="*/ 771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8628" y="7713"/>
                  </a:moveTo>
                  <a:cubicBezTo>
                    <a:pt x="14343" y="8666"/>
                    <a:pt x="67683" y="33431"/>
                    <a:pt x="65778" y="35336"/>
                  </a:cubicBezTo>
                  <a:cubicBezTo>
                    <a:pt x="71493" y="29621"/>
                    <a:pt x="37203" y="10571"/>
                    <a:pt x="32441" y="9618"/>
                  </a:cubicBezTo>
                  <a:cubicBezTo>
                    <a:pt x="24821" y="6761"/>
                    <a:pt x="1008" y="6761"/>
                    <a:pt x="8628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2" name="Freeform: Shape 1261">
              <a:extLst>
                <a:ext uri="{FF2B5EF4-FFF2-40B4-BE49-F238E27FC236}">
                  <a16:creationId xmlns:a16="http://schemas.microsoft.com/office/drawing/2014/main" id="{3C7668E2-4270-4625-A42F-30F11EBFBC89}"/>
                </a:ext>
              </a:extLst>
            </p:cNvPr>
            <p:cNvSpPr/>
            <p:nvPr/>
          </p:nvSpPr>
          <p:spPr>
            <a:xfrm>
              <a:off x="3685433" y="6524693"/>
              <a:ext cx="76200" cy="47625"/>
            </a:xfrm>
            <a:custGeom>
              <a:avLst/>
              <a:gdLst>
                <a:gd name="connsiteX0" fmla="*/ 13124 w 76200"/>
                <a:gd name="connsiteY0" fmla="*/ 13768 h 47625"/>
                <a:gd name="connsiteX1" fmla="*/ 71227 w 76200"/>
                <a:gd name="connsiteY1" fmla="*/ 40438 h 47625"/>
                <a:gd name="connsiteX2" fmla="*/ 7409 w 76200"/>
                <a:gd name="connsiteY2" fmla="*/ 10911 h 47625"/>
                <a:gd name="connsiteX3" fmla="*/ 13124 w 76200"/>
                <a:gd name="connsiteY3" fmla="*/ 1376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13124" y="13768"/>
                  </a:moveTo>
                  <a:cubicBezTo>
                    <a:pt x="33127" y="5196"/>
                    <a:pt x="60749" y="42343"/>
                    <a:pt x="71227" y="40438"/>
                  </a:cubicBezTo>
                  <a:cubicBezTo>
                    <a:pt x="90277" y="35676"/>
                    <a:pt x="1694" y="-5282"/>
                    <a:pt x="7409" y="10911"/>
                  </a:cubicBezTo>
                  <a:cubicBezTo>
                    <a:pt x="8362" y="15673"/>
                    <a:pt x="12172" y="13768"/>
                    <a:pt x="13124" y="13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3" name="Freeform: Shape 1262">
              <a:extLst>
                <a:ext uri="{FF2B5EF4-FFF2-40B4-BE49-F238E27FC236}">
                  <a16:creationId xmlns:a16="http://schemas.microsoft.com/office/drawing/2014/main" id="{80DD050D-6B3F-452A-9316-6AF269552616}"/>
                </a:ext>
              </a:extLst>
            </p:cNvPr>
            <p:cNvSpPr/>
            <p:nvPr/>
          </p:nvSpPr>
          <p:spPr>
            <a:xfrm>
              <a:off x="3681253" y="6548071"/>
              <a:ext cx="76200" cy="38100"/>
            </a:xfrm>
            <a:custGeom>
              <a:avLst/>
              <a:gdLst>
                <a:gd name="connsiteX0" fmla="*/ 8732 w 76200"/>
                <a:gd name="connsiteY0" fmla="*/ 10393 h 38100"/>
                <a:gd name="connsiteX1" fmla="*/ 71597 w 76200"/>
                <a:gd name="connsiteY1" fmla="*/ 37063 h 38100"/>
                <a:gd name="connsiteX2" fmla="*/ 36354 w 76200"/>
                <a:gd name="connsiteY2" fmla="*/ 7535 h 38100"/>
                <a:gd name="connsiteX3" fmla="*/ 8732 w 76200"/>
                <a:gd name="connsiteY3" fmla="*/ 103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732" y="10393"/>
                  </a:moveTo>
                  <a:cubicBezTo>
                    <a:pt x="16352" y="10393"/>
                    <a:pt x="80169" y="28490"/>
                    <a:pt x="71597" y="37063"/>
                  </a:cubicBezTo>
                  <a:cubicBezTo>
                    <a:pt x="80169" y="28490"/>
                    <a:pt x="41117" y="8488"/>
                    <a:pt x="36354" y="7535"/>
                  </a:cubicBezTo>
                  <a:cubicBezTo>
                    <a:pt x="28734" y="5630"/>
                    <a:pt x="159" y="11345"/>
                    <a:pt x="8732" y="103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4" name="Freeform: Shape 1263">
              <a:extLst>
                <a:ext uri="{FF2B5EF4-FFF2-40B4-BE49-F238E27FC236}">
                  <a16:creationId xmlns:a16="http://schemas.microsoft.com/office/drawing/2014/main" id="{50D86DBC-C8FE-45D2-8166-EB326F3A5F60}"/>
                </a:ext>
              </a:extLst>
            </p:cNvPr>
            <p:cNvSpPr/>
            <p:nvPr/>
          </p:nvSpPr>
          <p:spPr>
            <a:xfrm>
              <a:off x="3827621" y="6493895"/>
              <a:ext cx="104775" cy="47625"/>
            </a:xfrm>
            <a:custGeom>
              <a:avLst/>
              <a:gdLst>
                <a:gd name="connsiteX0" fmla="*/ 7144 w 104775"/>
                <a:gd name="connsiteY0" fmla="*/ 8372 h 47625"/>
                <a:gd name="connsiteX1" fmla="*/ 97631 w 104775"/>
                <a:gd name="connsiteY1" fmla="*/ 46472 h 47625"/>
                <a:gd name="connsiteX2" fmla="*/ 50959 w 104775"/>
                <a:gd name="connsiteY2" fmla="*/ 13134 h 47625"/>
                <a:gd name="connsiteX3" fmla="*/ 7144 w 104775"/>
                <a:gd name="connsiteY3" fmla="*/ 837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7144" y="8372"/>
                  </a:moveTo>
                  <a:cubicBezTo>
                    <a:pt x="28099" y="752"/>
                    <a:pt x="92869" y="50282"/>
                    <a:pt x="97631" y="46472"/>
                  </a:cubicBezTo>
                  <a:cubicBezTo>
                    <a:pt x="104299" y="41710"/>
                    <a:pt x="53816" y="14087"/>
                    <a:pt x="50959" y="13134"/>
                  </a:cubicBezTo>
                  <a:cubicBezTo>
                    <a:pt x="32861" y="4562"/>
                    <a:pt x="10954" y="7419"/>
                    <a:pt x="7144" y="8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5" name="Freeform: Shape 1264">
              <a:extLst>
                <a:ext uri="{FF2B5EF4-FFF2-40B4-BE49-F238E27FC236}">
                  <a16:creationId xmlns:a16="http://schemas.microsoft.com/office/drawing/2014/main" id="{9A435E42-1687-457E-9F0C-242A221022AA}"/>
                </a:ext>
              </a:extLst>
            </p:cNvPr>
            <p:cNvSpPr/>
            <p:nvPr/>
          </p:nvSpPr>
          <p:spPr>
            <a:xfrm>
              <a:off x="3826439" y="6512030"/>
              <a:ext cx="85725" cy="38100"/>
            </a:xfrm>
            <a:custGeom>
              <a:avLst/>
              <a:gdLst>
                <a:gd name="connsiteX0" fmla="*/ 8325 w 85725"/>
                <a:gd name="connsiteY0" fmla="*/ 7382 h 38100"/>
                <a:gd name="connsiteX1" fmla="*/ 79763 w 85725"/>
                <a:gd name="connsiteY1" fmla="*/ 35004 h 38100"/>
                <a:gd name="connsiteX2" fmla="*/ 39758 w 85725"/>
                <a:gd name="connsiteY2" fmla="*/ 8334 h 38100"/>
                <a:gd name="connsiteX3" fmla="*/ 8325 w 85725"/>
                <a:gd name="connsiteY3" fmla="*/ 738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8325" y="7382"/>
                  </a:moveTo>
                  <a:cubicBezTo>
                    <a:pt x="17850" y="8334"/>
                    <a:pt x="80715" y="34052"/>
                    <a:pt x="79763" y="35004"/>
                  </a:cubicBezTo>
                  <a:cubicBezTo>
                    <a:pt x="87383" y="30242"/>
                    <a:pt x="42615" y="9287"/>
                    <a:pt x="39758" y="8334"/>
                  </a:cubicBezTo>
                  <a:cubicBezTo>
                    <a:pt x="32138" y="6429"/>
                    <a:pt x="705" y="7382"/>
                    <a:pt x="8325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6" name="Freeform: Shape 1265">
              <a:extLst>
                <a:ext uri="{FF2B5EF4-FFF2-40B4-BE49-F238E27FC236}">
                  <a16:creationId xmlns:a16="http://schemas.microsoft.com/office/drawing/2014/main" id="{221B6251-BB28-4FE1-A0F5-90BE9A375808}"/>
                </a:ext>
              </a:extLst>
            </p:cNvPr>
            <p:cNvSpPr/>
            <p:nvPr/>
          </p:nvSpPr>
          <p:spPr>
            <a:xfrm>
              <a:off x="3817762" y="6528865"/>
              <a:ext cx="76200" cy="38100"/>
            </a:xfrm>
            <a:custGeom>
              <a:avLst/>
              <a:gdLst>
                <a:gd name="connsiteX0" fmla="*/ 8430 w 76200"/>
                <a:gd name="connsiteY0" fmla="*/ 8644 h 38100"/>
                <a:gd name="connsiteX1" fmla="*/ 72248 w 76200"/>
                <a:gd name="connsiteY1" fmla="*/ 33409 h 38100"/>
                <a:gd name="connsiteX2" fmla="*/ 32243 w 76200"/>
                <a:gd name="connsiteY2" fmla="*/ 8644 h 38100"/>
                <a:gd name="connsiteX3" fmla="*/ 8430 w 76200"/>
                <a:gd name="connsiteY3" fmla="*/ 86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430" y="8644"/>
                  </a:moveTo>
                  <a:cubicBezTo>
                    <a:pt x="20813" y="6739"/>
                    <a:pt x="68438" y="36267"/>
                    <a:pt x="72248" y="33409"/>
                  </a:cubicBezTo>
                  <a:cubicBezTo>
                    <a:pt x="77963" y="29599"/>
                    <a:pt x="37005" y="9597"/>
                    <a:pt x="32243" y="8644"/>
                  </a:cubicBezTo>
                  <a:cubicBezTo>
                    <a:pt x="22718" y="4834"/>
                    <a:pt x="1763" y="9597"/>
                    <a:pt x="8430" y="86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7" name="Freeform: Shape 1266">
              <a:extLst>
                <a:ext uri="{FF2B5EF4-FFF2-40B4-BE49-F238E27FC236}">
                  <a16:creationId xmlns:a16="http://schemas.microsoft.com/office/drawing/2014/main" id="{74482186-114E-4ABA-BFB7-B06A67A961F8}"/>
                </a:ext>
              </a:extLst>
            </p:cNvPr>
            <p:cNvSpPr/>
            <p:nvPr/>
          </p:nvSpPr>
          <p:spPr>
            <a:xfrm>
              <a:off x="3809911" y="6546215"/>
              <a:ext cx="76200" cy="47625"/>
            </a:xfrm>
            <a:custGeom>
              <a:avLst/>
              <a:gdLst>
                <a:gd name="connsiteX0" fmla="*/ 7708 w 76200"/>
                <a:gd name="connsiteY0" fmla="*/ 11296 h 47625"/>
                <a:gd name="connsiteX1" fmla="*/ 49618 w 76200"/>
                <a:gd name="connsiteY1" fmla="*/ 18916 h 47625"/>
                <a:gd name="connsiteX2" fmla="*/ 76288 w 76200"/>
                <a:gd name="connsiteY2" fmla="*/ 44634 h 47625"/>
                <a:gd name="connsiteX3" fmla="*/ 39141 w 76200"/>
                <a:gd name="connsiteY3" fmla="*/ 8439 h 47625"/>
                <a:gd name="connsiteX4" fmla="*/ 7708 w 76200"/>
                <a:gd name="connsiteY4" fmla="*/ 11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47625">
                  <a:moveTo>
                    <a:pt x="7708" y="11296"/>
                  </a:moveTo>
                  <a:cubicBezTo>
                    <a:pt x="24853" y="12249"/>
                    <a:pt x="34378" y="9391"/>
                    <a:pt x="49618" y="18916"/>
                  </a:cubicBezTo>
                  <a:cubicBezTo>
                    <a:pt x="54381" y="21774"/>
                    <a:pt x="75336" y="45586"/>
                    <a:pt x="76288" y="44634"/>
                  </a:cubicBezTo>
                  <a:cubicBezTo>
                    <a:pt x="88671" y="37966"/>
                    <a:pt x="42951" y="9391"/>
                    <a:pt x="39141" y="8439"/>
                  </a:cubicBezTo>
                  <a:cubicBezTo>
                    <a:pt x="29616" y="4629"/>
                    <a:pt x="2946" y="10344"/>
                    <a:pt x="7708" y="11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8" name="Freeform: Shape 1267">
              <a:extLst>
                <a:ext uri="{FF2B5EF4-FFF2-40B4-BE49-F238E27FC236}">
                  <a16:creationId xmlns:a16="http://schemas.microsoft.com/office/drawing/2014/main" id="{44566ADB-8858-4061-92D1-9F40ABB3C1CB}"/>
                </a:ext>
              </a:extLst>
            </p:cNvPr>
            <p:cNvSpPr/>
            <p:nvPr/>
          </p:nvSpPr>
          <p:spPr>
            <a:xfrm>
              <a:off x="3800458" y="6572009"/>
              <a:ext cx="76200" cy="38100"/>
            </a:xfrm>
            <a:custGeom>
              <a:avLst/>
              <a:gdLst>
                <a:gd name="connsiteX0" fmla="*/ 8589 w 76200"/>
                <a:gd name="connsiteY0" fmla="*/ 8363 h 38100"/>
                <a:gd name="connsiteX1" fmla="*/ 73359 w 76200"/>
                <a:gd name="connsiteY1" fmla="*/ 31223 h 38100"/>
                <a:gd name="connsiteX2" fmla="*/ 30496 w 76200"/>
                <a:gd name="connsiteY2" fmla="*/ 7410 h 38100"/>
                <a:gd name="connsiteX3" fmla="*/ 8589 w 76200"/>
                <a:gd name="connsiteY3" fmla="*/ 83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589" y="8363"/>
                  </a:moveTo>
                  <a:cubicBezTo>
                    <a:pt x="17161" y="8363"/>
                    <a:pt x="73359" y="31223"/>
                    <a:pt x="73359" y="31223"/>
                  </a:cubicBezTo>
                  <a:cubicBezTo>
                    <a:pt x="81931" y="26460"/>
                    <a:pt x="33354" y="8363"/>
                    <a:pt x="30496" y="7410"/>
                  </a:cubicBezTo>
                  <a:cubicBezTo>
                    <a:pt x="25734" y="6458"/>
                    <a:pt x="969" y="8363"/>
                    <a:pt x="8589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id="{86E6F875-3394-4E84-A511-8CF2DDC2CB69}"/>
                </a:ext>
              </a:extLst>
            </p:cNvPr>
            <p:cNvSpPr/>
            <p:nvPr/>
          </p:nvSpPr>
          <p:spPr>
            <a:xfrm>
              <a:off x="3793301" y="6586774"/>
              <a:ext cx="85725" cy="38100"/>
            </a:xfrm>
            <a:custGeom>
              <a:avLst/>
              <a:gdLst>
                <a:gd name="connsiteX0" fmla="*/ 7174 w 85725"/>
                <a:gd name="connsiteY0" fmla="*/ 8837 h 38100"/>
                <a:gd name="connsiteX1" fmla="*/ 78611 w 85725"/>
                <a:gd name="connsiteY1" fmla="*/ 34555 h 38100"/>
                <a:gd name="connsiteX2" fmla="*/ 38606 w 85725"/>
                <a:gd name="connsiteY2" fmla="*/ 8837 h 38100"/>
                <a:gd name="connsiteX3" fmla="*/ 7174 w 85725"/>
                <a:gd name="connsiteY3" fmla="*/ 88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7174" y="8837"/>
                  </a:moveTo>
                  <a:cubicBezTo>
                    <a:pt x="15746" y="8837"/>
                    <a:pt x="81469" y="28840"/>
                    <a:pt x="78611" y="34555"/>
                  </a:cubicBezTo>
                  <a:cubicBezTo>
                    <a:pt x="82421" y="28840"/>
                    <a:pt x="43369" y="9790"/>
                    <a:pt x="38606" y="8837"/>
                  </a:cubicBezTo>
                  <a:cubicBezTo>
                    <a:pt x="28129" y="5027"/>
                    <a:pt x="6221" y="8837"/>
                    <a:pt x="717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0" name="Freeform: Shape 1269">
              <a:extLst>
                <a:ext uri="{FF2B5EF4-FFF2-40B4-BE49-F238E27FC236}">
                  <a16:creationId xmlns:a16="http://schemas.microsoft.com/office/drawing/2014/main" id="{37CAAAF8-7F56-40CF-AD75-EB0FF37ABE53}"/>
                </a:ext>
              </a:extLst>
            </p:cNvPr>
            <p:cNvSpPr/>
            <p:nvPr/>
          </p:nvSpPr>
          <p:spPr>
            <a:xfrm>
              <a:off x="3782181" y="6602186"/>
              <a:ext cx="76200" cy="28575"/>
            </a:xfrm>
            <a:custGeom>
              <a:avLst/>
              <a:gdLst>
                <a:gd name="connsiteX0" fmla="*/ 7816 w 76200"/>
                <a:gd name="connsiteY0" fmla="*/ 7713 h 28575"/>
                <a:gd name="connsiteX1" fmla="*/ 76396 w 76200"/>
                <a:gd name="connsiteY1" fmla="*/ 30573 h 28575"/>
                <a:gd name="connsiteX2" fmla="*/ 42106 w 76200"/>
                <a:gd name="connsiteY2" fmla="*/ 9618 h 28575"/>
                <a:gd name="connsiteX3" fmla="*/ 7816 w 76200"/>
                <a:gd name="connsiteY3" fmla="*/ 77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8575">
                  <a:moveTo>
                    <a:pt x="7816" y="7713"/>
                  </a:moveTo>
                  <a:cubicBezTo>
                    <a:pt x="13531" y="7713"/>
                    <a:pt x="76396" y="31526"/>
                    <a:pt x="76396" y="30573"/>
                  </a:cubicBezTo>
                  <a:cubicBezTo>
                    <a:pt x="79254" y="27716"/>
                    <a:pt x="45916" y="11523"/>
                    <a:pt x="42106" y="9618"/>
                  </a:cubicBezTo>
                  <a:cubicBezTo>
                    <a:pt x="34486" y="6761"/>
                    <a:pt x="2101" y="6761"/>
                    <a:pt x="7816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1" name="Freeform: Shape 1270">
              <a:extLst>
                <a:ext uri="{FF2B5EF4-FFF2-40B4-BE49-F238E27FC236}">
                  <a16:creationId xmlns:a16="http://schemas.microsoft.com/office/drawing/2014/main" id="{15913191-73B1-4081-9F88-0975271F2B0A}"/>
                </a:ext>
              </a:extLst>
            </p:cNvPr>
            <p:cNvSpPr/>
            <p:nvPr/>
          </p:nvSpPr>
          <p:spPr>
            <a:xfrm>
              <a:off x="3742848" y="6626346"/>
              <a:ext cx="133350" cy="47625"/>
            </a:xfrm>
            <a:custGeom>
              <a:avLst/>
              <a:gdLst>
                <a:gd name="connsiteX0" fmla="*/ 7144 w 133350"/>
                <a:gd name="connsiteY0" fmla="*/ 9271 h 47625"/>
                <a:gd name="connsiteX1" fmla="*/ 79534 w 133350"/>
                <a:gd name="connsiteY1" fmla="*/ 19748 h 47625"/>
                <a:gd name="connsiteX2" fmla="*/ 133826 w 133350"/>
                <a:gd name="connsiteY2" fmla="*/ 43561 h 47625"/>
                <a:gd name="connsiteX3" fmla="*/ 64294 w 133350"/>
                <a:gd name="connsiteY3" fmla="*/ 10223 h 47625"/>
                <a:gd name="connsiteX4" fmla="*/ 7144 w 133350"/>
                <a:gd name="connsiteY4" fmla="*/ 92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47625">
                  <a:moveTo>
                    <a:pt x="7144" y="9271"/>
                  </a:moveTo>
                  <a:cubicBezTo>
                    <a:pt x="31909" y="6413"/>
                    <a:pt x="55721" y="11176"/>
                    <a:pt x="79534" y="19748"/>
                  </a:cubicBezTo>
                  <a:cubicBezTo>
                    <a:pt x="86201" y="21653"/>
                    <a:pt x="130016" y="46418"/>
                    <a:pt x="133826" y="43561"/>
                  </a:cubicBezTo>
                  <a:cubicBezTo>
                    <a:pt x="137636" y="39751"/>
                    <a:pt x="70961" y="12128"/>
                    <a:pt x="64294" y="10223"/>
                  </a:cubicBezTo>
                  <a:cubicBezTo>
                    <a:pt x="44291" y="4508"/>
                    <a:pt x="12859" y="8318"/>
                    <a:pt x="7144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72" name="Graphic 2712">
            <a:extLst>
              <a:ext uri="{FF2B5EF4-FFF2-40B4-BE49-F238E27FC236}">
                <a16:creationId xmlns:a16="http://schemas.microsoft.com/office/drawing/2014/main" id="{958736B1-4213-4B3F-A36A-4C5588759AC1}"/>
              </a:ext>
            </a:extLst>
          </p:cNvPr>
          <p:cNvGrpSpPr/>
          <p:nvPr userDrawn="1"/>
        </p:nvGrpSpPr>
        <p:grpSpPr>
          <a:xfrm>
            <a:off x="264083" y="6458167"/>
            <a:ext cx="1793928" cy="236043"/>
            <a:chOff x="8251658" y="4916654"/>
            <a:chExt cx="2895600" cy="381000"/>
          </a:xfrm>
          <a:solidFill>
            <a:schemeClr val="accent2"/>
          </a:solidFill>
        </p:grpSpPr>
        <p:sp>
          <p:nvSpPr>
            <p:cNvPr id="1273" name="Freeform: Shape 1272">
              <a:extLst>
                <a:ext uri="{FF2B5EF4-FFF2-40B4-BE49-F238E27FC236}">
                  <a16:creationId xmlns:a16="http://schemas.microsoft.com/office/drawing/2014/main" id="{EE897BF6-079E-42D9-80E1-32253B6839EA}"/>
                </a:ext>
              </a:extLst>
            </p:cNvPr>
            <p:cNvSpPr/>
            <p:nvPr/>
          </p:nvSpPr>
          <p:spPr>
            <a:xfrm>
              <a:off x="8244503" y="5003666"/>
              <a:ext cx="66675" cy="238125"/>
            </a:xfrm>
            <a:custGeom>
              <a:avLst/>
              <a:gdLst>
                <a:gd name="connsiteX0" fmla="*/ 7155 w 66675"/>
                <a:gd name="connsiteY0" fmla="*/ 7286 h 238125"/>
                <a:gd name="connsiteX1" fmla="*/ 61447 w 66675"/>
                <a:gd name="connsiteY1" fmla="*/ 234933 h 238125"/>
                <a:gd name="connsiteX2" fmla="*/ 7155 w 66675"/>
                <a:gd name="connsiteY2" fmla="*/ 728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238125">
                  <a:moveTo>
                    <a:pt x="7155" y="7286"/>
                  </a:moveTo>
                  <a:cubicBezTo>
                    <a:pt x="8107" y="19668"/>
                    <a:pt x="38587" y="258746"/>
                    <a:pt x="61447" y="234933"/>
                  </a:cubicBezTo>
                  <a:cubicBezTo>
                    <a:pt x="66210" y="231123"/>
                    <a:pt x="6202" y="618"/>
                    <a:pt x="7155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4" name="Freeform: Shape 1273">
              <a:extLst>
                <a:ext uri="{FF2B5EF4-FFF2-40B4-BE49-F238E27FC236}">
                  <a16:creationId xmlns:a16="http://schemas.microsoft.com/office/drawing/2014/main" id="{80F6C23B-0ED8-42D0-88B8-BFE1C5865C3B}"/>
                </a:ext>
              </a:extLst>
            </p:cNvPr>
            <p:cNvSpPr/>
            <p:nvPr/>
          </p:nvSpPr>
          <p:spPr>
            <a:xfrm>
              <a:off x="8263336" y="4998252"/>
              <a:ext cx="114300" cy="161925"/>
            </a:xfrm>
            <a:custGeom>
              <a:avLst/>
              <a:gdLst>
                <a:gd name="connsiteX0" fmla="*/ 8325 w 114300"/>
                <a:gd name="connsiteY0" fmla="*/ 161290 h 161925"/>
                <a:gd name="connsiteX1" fmla="*/ 112147 w 114300"/>
                <a:gd name="connsiteY1" fmla="*/ 12700 h 161925"/>
                <a:gd name="connsiteX2" fmla="*/ 8325 w 114300"/>
                <a:gd name="connsiteY2" fmla="*/ 16129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61925">
                  <a:moveTo>
                    <a:pt x="8325" y="161290"/>
                  </a:moveTo>
                  <a:cubicBezTo>
                    <a:pt x="6420" y="165100"/>
                    <a:pt x="115957" y="15557"/>
                    <a:pt x="112147" y="12700"/>
                  </a:cubicBezTo>
                  <a:cubicBezTo>
                    <a:pt x="71190" y="-29210"/>
                    <a:pt x="-3105" y="180340"/>
                    <a:pt x="8325" y="161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5" name="Freeform: Shape 1274">
              <a:extLst>
                <a:ext uri="{FF2B5EF4-FFF2-40B4-BE49-F238E27FC236}">
                  <a16:creationId xmlns:a16="http://schemas.microsoft.com/office/drawing/2014/main" id="{85150FB7-5A52-42BF-9706-578309142D7C}"/>
                </a:ext>
              </a:extLst>
            </p:cNvPr>
            <p:cNvSpPr/>
            <p:nvPr/>
          </p:nvSpPr>
          <p:spPr>
            <a:xfrm>
              <a:off x="8315217" y="5083741"/>
              <a:ext cx="171450" cy="142875"/>
            </a:xfrm>
            <a:custGeom>
              <a:avLst/>
              <a:gdLst>
                <a:gd name="connsiteX0" fmla="*/ 7878 w 171450"/>
                <a:gd name="connsiteY0" fmla="*/ 7221 h 142875"/>
                <a:gd name="connsiteX1" fmla="*/ 156468 w 171450"/>
                <a:gd name="connsiteY1" fmla="*/ 139618 h 142875"/>
                <a:gd name="connsiteX2" fmla="*/ 7878 w 171450"/>
                <a:gd name="connsiteY2" fmla="*/ 72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42875">
                  <a:moveTo>
                    <a:pt x="7878" y="7221"/>
                  </a:moveTo>
                  <a:cubicBezTo>
                    <a:pt x="47883" y="3411"/>
                    <a:pt x="153611" y="142476"/>
                    <a:pt x="156468" y="139618"/>
                  </a:cubicBezTo>
                  <a:cubicBezTo>
                    <a:pt x="220286" y="76753"/>
                    <a:pt x="-7362" y="9126"/>
                    <a:pt x="7878" y="72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6" name="Freeform: Shape 1275">
              <a:extLst>
                <a:ext uri="{FF2B5EF4-FFF2-40B4-BE49-F238E27FC236}">
                  <a16:creationId xmlns:a16="http://schemas.microsoft.com/office/drawing/2014/main" id="{75057F08-7998-4AB1-81B1-9A16B67B04FF}"/>
                </a:ext>
              </a:extLst>
            </p:cNvPr>
            <p:cNvSpPr/>
            <p:nvPr/>
          </p:nvSpPr>
          <p:spPr>
            <a:xfrm>
              <a:off x="8449833" y="4909526"/>
              <a:ext cx="114300" cy="142875"/>
            </a:xfrm>
            <a:custGeom>
              <a:avLst/>
              <a:gdLst>
                <a:gd name="connsiteX0" fmla="*/ 101863 w 114300"/>
                <a:gd name="connsiteY0" fmla="*/ 20463 h 142875"/>
                <a:gd name="connsiteX1" fmla="*/ 49475 w 114300"/>
                <a:gd name="connsiteY1" fmla="*/ 132858 h 142875"/>
                <a:gd name="connsiteX2" fmla="*/ 67573 w 114300"/>
                <a:gd name="connsiteY2" fmla="*/ 16653 h 142875"/>
                <a:gd name="connsiteX3" fmla="*/ 98053 w 114300"/>
                <a:gd name="connsiteY3" fmla="*/ 98568 h 142875"/>
                <a:gd name="connsiteX4" fmla="*/ 22805 w 114300"/>
                <a:gd name="connsiteY4" fmla="*/ 93806 h 142875"/>
                <a:gd name="connsiteX5" fmla="*/ 101863 w 114300"/>
                <a:gd name="connsiteY5" fmla="*/ 204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42875">
                  <a:moveTo>
                    <a:pt x="101863" y="20463"/>
                  </a:moveTo>
                  <a:cubicBezTo>
                    <a:pt x="58048" y="-37639"/>
                    <a:pt x="-53395" y="111903"/>
                    <a:pt x="49475" y="132858"/>
                  </a:cubicBezTo>
                  <a:cubicBezTo>
                    <a:pt x="179968" y="159528"/>
                    <a:pt x="73288" y="-4302"/>
                    <a:pt x="67573" y="16653"/>
                  </a:cubicBezTo>
                  <a:cubicBezTo>
                    <a:pt x="65668" y="22368"/>
                    <a:pt x="148535" y="90948"/>
                    <a:pt x="98053" y="98568"/>
                  </a:cubicBezTo>
                  <a:cubicBezTo>
                    <a:pt x="87575" y="100473"/>
                    <a:pt x="7565" y="150003"/>
                    <a:pt x="22805" y="93806"/>
                  </a:cubicBezTo>
                  <a:cubicBezTo>
                    <a:pt x="29473" y="68088"/>
                    <a:pt x="83765" y="-4302"/>
                    <a:pt x="101863" y="20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7" name="Freeform: Shape 1276">
              <a:extLst>
                <a:ext uri="{FF2B5EF4-FFF2-40B4-BE49-F238E27FC236}">
                  <a16:creationId xmlns:a16="http://schemas.microsoft.com/office/drawing/2014/main" id="{4FE897D3-B35D-4001-B132-4CD981C07996}"/>
                </a:ext>
              </a:extLst>
            </p:cNvPr>
            <p:cNvSpPr/>
            <p:nvPr/>
          </p:nvSpPr>
          <p:spPr>
            <a:xfrm>
              <a:off x="8483949" y="4913169"/>
              <a:ext cx="57150" cy="114300"/>
            </a:xfrm>
            <a:custGeom>
              <a:avLst/>
              <a:gdLst>
                <a:gd name="connsiteX0" fmla="*/ 22027 w 57150"/>
                <a:gd name="connsiteY0" fmla="*/ 11105 h 114300"/>
                <a:gd name="connsiteX1" fmla="*/ 36314 w 57150"/>
                <a:gd name="connsiteY1" fmla="*/ 114928 h 114300"/>
                <a:gd name="connsiteX2" fmla="*/ 22027 w 57150"/>
                <a:gd name="connsiteY2" fmla="*/ 111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14300">
                  <a:moveTo>
                    <a:pt x="22027" y="11105"/>
                  </a:moveTo>
                  <a:cubicBezTo>
                    <a:pt x="-1786" y="63493"/>
                    <a:pt x="2977" y="97783"/>
                    <a:pt x="36314" y="114928"/>
                  </a:cubicBezTo>
                  <a:cubicBezTo>
                    <a:pt x="87749" y="100640"/>
                    <a:pt x="22027" y="-15565"/>
                    <a:pt x="22027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8" name="Freeform: Shape 1277">
              <a:extLst>
                <a:ext uri="{FF2B5EF4-FFF2-40B4-BE49-F238E27FC236}">
                  <a16:creationId xmlns:a16="http://schemas.microsoft.com/office/drawing/2014/main" id="{FBCEF9B5-6459-4BD5-80F4-1CFFAEE63AF6}"/>
                </a:ext>
              </a:extLst>
            </p:cNvPr>
            <p:cNvSpPr/>
            <p:nvPr/>
          </p:nvSpPr>
          <p:spPr>
            <a:xfrm>
              <a:off x="8450069" y="4949748"/>
              <a:ext cx="95250" cy="47625"/>
            </a:xfrm>
            <a:custGeom>
              <a:avLst/>
              <a:gdLst>
                <a:gd name="connsiteX0" fmla="*/ 13044 w 95250"/>
                <a:gd name="connsiteY0" fmla="*/ 40249 h 47625"/>
                <a:gd name="connsiteX1" fmla="*/ 93054 w 95250"/>
                <a:gd name="connsiteY1" fmla="*/ 27866 h 47625"/>
                <a:gd name="connsiteX2" fmla="*/ 13044 w 95250"/>
                <a:gd name="connsiteY2" fmla="*/ 402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47625">
                  <a:moveTo>
                    <a:pt x="13044" y="40249"/>
                  </a:moveTo>
                  <a:cubicBezTo>
                    <a:pt x="47334" y="54536"/>
                    <a:pt x="74004" y="49774"/>
                    <a:pt x="93054" y="27866"/>
                  </a:cubicBezTo>
                  <a:cubicBezTo>
                    <a:pt x="92102" y="-27379"/>
                    <a:pt x="-19341" y="45964"/>
                    <a:pt x="13044" y="402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9" name="Freeform: Shape 1278">
              <a:extLst>
                <a:ext uri="{FF2B5EF4-FFF2-40B4-BE49-F238E27FC236}">
                  <a16:creationId xmlns:a16="http://schemas.microsoft.com/office/drawing/2014/main" id="{E6A933CE-7AFE-4A8A-81BF-651840B8380B}"/>
                </a:ext>
              </a:extLst>
            </p:cNvPr>
            <p:cNvSpPr/>
            <p:nvPr/>
          </p:nvSpPr>
          <p:spPr>
            <a:xfrm>
              <a:off x="8625491" y="5099660"/>
              <a:ext cx="180975" cy="171450"/>
            </a:xfrm>
            <a:custGeom>
              <a:avLst/>
              <a:gdLst>
                <a:gd name="connsiteX0" fmla="*/ 122419 w 180975"/>
                <a:gd name="connsiteY0" fmla="*/ 14161 h 171450"/>
                <a:gd name="connsiteX1" fmla="*/ 29074 w 180975"/>
                <a:gd name="connsiteY1" fmla="*/ 148464 h 171450"/>
                <a:gd name="connsiteX2" fmla="*/ 182427 w 180975"/>
                <a:gd name="connsiteY2" fmla="*/ 35116 h 171450"/>
                <a:gd name="connsiteX3" fmla="*/ 23359 w 180975"/>
                <a:gd name="connsiteY3" fmla="*/ 118936 h 171450"/>
                <a:gd name="connsiteX4" fmla="*/ 122419 w 180975"/>
                <a:gd name="connsiteY4" fmla="*/ 1416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71450">
                  <a:moveTo>
                    <a:pt x="122419" y="14161"/>
                  </a:moveTo>
                  <a:cubicBezTo>
                    <a:pt x="105274" y="-21081"/>
                    <a:pt x="-49031" y="84646"/>
                    <a:pt x="29074" y="148464"/>
                  </a:cubicBezTo>
                  <a:cubicBezTo>
                    <a:pt x="132897" y="234189"/>
                    <a:pt x="178617" y="36069"/>
                    <a:pt x="182427" y="35116"/>
                  </a:cubicBezTo>
                  <a:cubicBezTo>
                    <a:pt x="179569" y="36069"/>
                    <a:pt x="62412" y="242761"/>
                    <a:pt x="23359" y="118936"/>
                  </a:cubicBezTo>
                  <a:cubicBezTo>
                    <a:pt x="9072" y="72264"/>
                    <a:pt x="118609" y="4636"/>
                    <a:pt x="122419" y="141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0" name="Freeform: Shape 1279">
              <a:extLst>
                <a:ext uri="{FF2B5EF4-FFF2-40B4-BE49-F238E27FC236}">
                  <a16:creationId xmlns:a16="http://schemas.microsoft.com/office/drawing/2014/main" id="{CE753EAF-3BD4-4CEA-871D-B57A1C38E821}"/>
                </a:ext>
              </a:extLst>
            </p:cNvPr>
            <p:cNvSpPr/>
            <p:nvPr/>
          </p:nvSpPr>
          <p:spPr>
            <a:xfrm>
              <a:off x="8708488" y="4945324"/>
              <a:ext cx="123825" cy="104775"/>
            </a:xfrm>
            <a:custGeom>
              <a:avLst/>
              <a:gdLst>
                <a:gd name="connsiteX0" fmla="*/ 45138 w 123825"/>
                <a:gd name="connsiteY0" fmla="*/ 10382 h 104775"/>
                <a:gd name="connsiteX1" fmla="*/ 79428 w 123825"/>
                <a:gd name="connsiteY1" fmla="*/ 96107 h 104775"/>
                <a:gd name="connsiteX2" fmla="*/ 74665 w 123825"/>
                <a:gd name="connsiteY2" fmla="*/ 7525 h 104775"/>
                <a:gd name="connsiteX3" fmla="*/ 19420 w 123825"/>
                <a:gd name="connsiteY3" fmla="*/ 67532 h 104775"/>
                <a:gd name="connsiteX4" fmla="*/ 45138 w 123825"/>
                <a:gd name="connsiteY4" fmla="*/ 1038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04775">
                  <a:moveTo>
                    <a:pt x="45138" y="10382"/>
                  </a:moveTo>
                  <a:cubicBezTo>
                    <a:pt x="-20585" y="45625"/>
                    <a:pt x="4180" y="105632"/>
                    <a:pt x="79428" y="96107"/>
                  </a:cubicBezTo>
                  <a:cubicBezTo>
                    <a:pt x="178488" y="83725"/>
                    <a:pt x="81333" y="857"/>
                    <a:pt x="74665" y="7525"/>
                  </a:cubicBezTo>
                  <a:cubicBezTo>
                    <a:pt x="82285" y="-95"/>
                    <a:pt x="142293" y="163735"/>
                    <a:pt x="19420" y="67532"/>
                  </a:cubicBezTo>
                  <a:cubicBezTo>
                    <a:pt x="7990" y="58007"/>
                    <a:pt x="69903" y="-2000"/>
                    <a:pt x="45138" y="10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1" name="Freeform: Shape 1280">
              <a:extLst>
                <a:ext uri="{FF2B5EF4-FFF2-40B4-BE49-F238E27FC236}">
                  <a16:creationId xmlns:a16="http://schemas.microsoft.com/office/drawing/2014/main" id="{911B5FBE-7A22-4A10-BF1C-1D03DB6981FA}"/>
                </a:ext>
              </a:extLst>
            </p:cNvPr>
            <p:cNvSpPr/>
            <p:nvPr/>
          </p:nvSpPr>
          <p:spPr>
            <a:xfrm>
              <a:off x="8679777" y="4971800"/>
              <a:ext cx="133350" cy="38100"/>
            </a:xfrm>
            <a:custGeom>
              <a:avLst/>
              <a:gdLst>
                <a:gd name="connsiteX0" fmla="*/ 9079 w 133350"/>
                <a:gd name="connsiteY0" fmla="*/ 32484 h 38100"/>
                <a:gd name="connsiteX1" fmla="*/ 127189 w 133350"/>
                <a:gd name="connsiteY1" fmla="*/ 19149 h 38100"/>
                <a:gd name="connsiteX2" fmla="*/ 9079 w 133350"/>
                <a:gd name="connsiteY2" fmla="*/ 324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79" y="32484"/>
                  </a:moveTo>
                  <a:cubicBezTo>
                    <a:pt x="6221" y="32484"/>
                    <a:pt x="132904" y="37246"/>
                    <a:pt x="127189" y="19149"/>
                  </a:cubicBezTo>
                  <a:cubicBezTo>
                    <a:pt x="117664" y="-14189"/>
                    <a:pt x="-9971" y="32484"/>
                    <a:pt x="9079" y="32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2" name="Freeform: Shape 1281">
              <a:extLst>
                <a:ext uri="{FF2B5EF4-FFF2-40B4-BE49-F238E27FC236}">
                  <a16:creationId xmlns:a16="http://schemas.microsoft.com/office/drawing/2014/main" id="{C0D5252C-B427-4B18-932D-459788C23F35}"/>
                </a:ext>
              </a:extLst>
            </p:cNvPr>
            <p:cNvSpPr/>
            <p:nvPr/>
          </p:nvSpPr>
          <p:spPr>
            <a:xfrm>
              <a:off x="8877354" y="5080884"/>
              <a:ext cx="190500" cy="57150"/>
            </a:xfrm>
            <a:custGeom>
              <a:avLst/>
              <a:gdLst>
                <a:gd name="connsiteX0" fmla="*/ 8669 w 190500"/>
                <a:gd name="connsiteY0" fmla="*/ 53892 h 57150"/>
                <a:gd name="connsiteX1" fmla="*/ 188691 w 190500"/>
                <a:gd name="connsiteY1" fmla="*/ 27222 h 57150"/>
                <a:gd name="connsiteX2" fmla="*/ 8669 w 190500"/>
                <a:gd name="connsiteY2" fmla="*/ 5389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57150">
                  <a:moveTo>
                    <a:pt x="8669" y="53892"/>
                  </a:moveTo>
                  <a:cubicBezTo>
                    <a:pt x="4859" y="54845"/>
                    <a:pt x="188691" y="31985"/>
                    <a:pt x="188691" y="27222"/>
                  </a:cubicBezTo>
                  <a:cubicBezTo>
                    <a:pt x="189644" y="-31833"/>
                    <a:pt x="-12286" y="58655"/>
                    <a:pt x="8669" y="538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3" name="Freeform: Shape 1282">
              <a:extLst>
                <a:ext uri="{FF2B5EF4-FFF2-40B4-BE49-F238E27FC236}">
                  <a16:creationId xmlns:a16="http://schemas.microsoft.com/office/drawing/2014/main" id="{157021E0-C15E-4DAF-ABE2-3DA7F8136191}"/>
                </a:ext>
              </a:extLst>
            </p:cNvPr>
            <p:cNvSpPr/>
            <p:nvPr/>
          </p:nvSpPr>
          <p:spPr>
            <a:xfrm>
              <a:off x="8852515" y="5098307"/>
              <a:ext cx="190500" cy="76200"/>
            </a:xfrm>
            <a:custGeom>
              <a:avLst/>
              <a:gdLst>
                <a:gd name="connsiteX0" fmla="*/ 9696 w 190500"/>
                <a:gd name="connsiteY0" fmla="*/ 73617 h 76200"/>
                <a:gd name="connsiteX1" fmla="*/ 187813 w 190500"/>
                <a:gd name="connsiteY1" fmla="*/ 27897 h 76200"/>
                <a:gd name="connsiteX2" fmla="*/ 9696 w 190500"/>
                <a:gd name="connsiteY2" fmla="*/ 736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76200">
                  <a:moveTo>
                    <a:pt x="9696" y="73617"/>
                  </a:moveTo>
                  <a:cubicBezTo>
                    <a:pt x="5886" y="75522"/>
                    <a:pt x="187813" y="27897"/>
                    <a:pt x="187813" y="27897"/>
                  </a:cubicBezTo>
                  <a:cubicBezTo>
                    <a:pt x="187813" y="-41635"/>
                    <a:pt x="-17927" y="86952"/>
                    <a:pt x="9696" y="73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4" name="Freeform: Shape 1283">
              <a:extLst>
                <a:ext uri="{FF2B5EF4-FFF2-40B4-BE49-F238E27FC236}">
                  <a16:creationId xmlns:a16="http://schemas.microsoft.com/office/drawing/2014/main" id="{1898E604-9C5E-4439-A20C-19B6C2EF13F5}"/>
                </a:ext>
              </a:extLst>
            </p:cNvPr>
            <p:cNvSpPr/>
            <p:nvPr/>
          </p:nvSpPr>
          <p:spPr>
            <a:xfrm>
              <a:off x="8855886" y="5172475"/>
              <a:ext cx="142875" cy="57150"/>
            </a:xfrm>
            <a:custGeom>
              <a:avLst/>
              <a:gdLst>
                <a:gd name="connsiteX0" fmla="*/ 11087 w 142875"/>
                <a:gd name="connsiteY0" fmla="*/ 57551 h 57150"/>
                <a:gd name="connsiteX1" fmla="*/ 136817 w 142875"/>
                <a:gd name="connsiteY1" fmla="*/ 26119 h 57150"/>
                <a:gd name="connsiteX2" fmla="*/ 11087 w 142875"/>
                <a:gd name="connsiteY2" fmla="*/ 5755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57150">
                  <a:moveTo>
                    <a:pt x="11087" y="57551"/>
                  </a:moveTo>
                  <a:cubicBezTo>
                    <a:pt x="12992" y="56599"/>
                    <a:pt x="136817" y="32786"/>
                    <a:pt x="136817" y="26119"/>
                  </a:cubicBezTo>
                  <a:cubicBezTo>
                    <a:pt x="136817" y="-34841"/>
                    <a:pt x="-19393" y="71839"/>
                    <a:pt x="11087" y="57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5" name="Freeform: Shape 1284">
              <a:extLst>
                <a:ext uri="{FF2B5EF4-FFF2-40B4-BE49-F238E27FC236}">
                  <a16:creationId xmlns:a16="http://schemas.microsoft.com/office/drawing/2014/main" id="{E16ACB4C-2CBB-4355-A8BE-75127C6024E5}"/>
                </a:ext>
              </a:extLst>
            </p:cNvPr>
            <p:cNvSpPr/>
            <p:nvPr/>
          </p:nvSpPr>
          <p:spPr>
            <a:xfrm>
              <a:off x="9106527" y="5060005"/>
              <a:ext cx="123825" cy="200025"/>
            </a:xfrm>
            <a:custGeom>
              <a:avLst/>
              <a:gdLst>
                <a:gd name="connsiteX0" fmla="*/ 7144 w 123825"/>
                <a:gd name="connsiteY0" fmla="*/ 201454 h 200025"/>
                <a:gd name="connsiteX1" fmla="*/ 22384 w 123825"/>
                <a:gd name="connsiteY1" fmla="*/ 33814 h 200025"/>
                <a:gd name="connsiteX2" fmla="*/ 104299 w 123825"/>
                <a:gd name="connsiteY2" fmla="*/ 7144 h 200025"/>
                <a:gd name="connsiteX3" fmla="*/ 103346 w 123825"/>
                <a:gd name="connsiteY3" fmla="*/ 130016 h 200025"/>
                <a:gd name="connsiteX4" fmla="*/ 21431 w 123825"/>
                <a:gd name="connsiteY4" fmla="*/ 28099 h 200025"/>
                <a:gd name="connsiteX5" fmla="*/ 7144 w 123825"/>
                <a:gd name="connsiteY5" fmla="*/ 20145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00025">
                  <a:moveTo>
                    <a:pt x="7144" y="201454"/>
                  </a:moveTo>
                  <a:cubicBezTo>
                    <a:pt x="22384" y="176689"/>
                    <a:pt x="52864" y="30004"/>
                    <a:pt x="22384" y="33814"/>
                  </a:cubicBezTo>
                  <a:cubicBezTo>
                    <a:pt x="178594" y="323374"/>
                    <a:pt x="97631" y="9049"/>
                    <a:pt x="104299" y="7144"/>
                  </a:cubicBezTo>
                  <a:cubicBezTo>
                    <a:pt x="70009" y="16669"/>
                    <a:pt x="168116" y="113824"/>
                    <a:pt x="103346" y="130016"/>
                  </a:cubicBezTo>
                  <a:cubicBezTo>
                    <a:pt x="81439" y="134779"/>
                    <a:pt x="24289" y="10954"/>
                    <a:pt x="21431" y="28099"/>
                  </a:cubicBezTo>
                  <a:cubicBezTo>
                    <a:pt x="12859" y="65246"/>
                    <a:pt x="9049" y="198596"/>
                    <a:pt x="7144" y="201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6" name="Freeform: Shape 1285">
              <a:extLst>
                <a:ext uri="{FF2B5EF4-FFF2-40B4-BE49-F238E27FC236}">
                  <a16:creationId xmlns:a16="http://schemas.microsoft.com/office/drawing/2014/main" id="{17FE6D7C-0EE1-4690-B1B4-11EF78B0C22F}"/>
                </a:ext>
              </a:extLst>
            </p:cNvPr>
            <p:cNvSpPr/>
            <p:nvPr/>
          </p:nvSpPr>
          <p:spPr>
            <a:xfrm>
              <a:off x="9578967" y="5003668"/>
              <a:ext cx="47625" cy="247650"/>
            </a:xfrm>
            <a:custGeom>
              <a:avLst/>
              <a:gdLst>
                <a:gd name="connsiteX0" fmla="*/ 7144 w 47625"/>
                <a:gd name="connsiteY0" fmla="*/ 7284 h 247650"/>
                <a:gd name="connsiteX1" fmla="*/ 37624 w 47625"/>
                <a:gd name="connsiteY1" fmla="*/ 241599 h 247650"/>
                <a:gd name="connsiteX2" fmla="*/ 7144 w 47625"/>
                <a:gd name="connsiteY2" fmla="*/ 728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47650">
                  <a:moveTo>
                    <a:pt x="7144" y="7284"/>
                  </a:moveTo>
                  <a:cubicBezTo>
                    <a:pt x="8096" y="26334"/>
                    <a:pt x="17621" y="247314"/>
                    <a:pt x="37624" y="241599"/>
                  </a:cubicBezTo>
                  <a:cubicBezTo>
                    <a:pt x="65246" y="233979"/>
                    <a:pt x="7144" y="616"/>
                    <a:pt x="7144" y="72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7" name="Freeform: Shape 1286">
              <a:extLst>
                <a:ext uri="{FF2B5EF4-FFF2-40B4-BE49-F238E27FC236}">
                  <a16:creationId xmlns:a16="http://schemas.microsoft.com/office/drawing/2014/main" id="{ECA6362E-5288-4F37-BC58-11B6833842C6}"/>
                </a:ext>
              </a:extLst>
            </p:cNvPr>
            <p:cNvSpPr/>
            <p:nvPr/>
          </p:nvSpPr>
          <p:spPr>
            <a:xfrm>
              <a:off x="9642742" y="5074853"/>
              <a:ext cx="47625" cy="161925"/>
            </a:xfrm>
            <a:custGeom>
              <a:avLst/>
              <a:gdLst>
                <a:gd name="connsiteX0" fmla="*/ 7186 w 47625"/>
                <a:gd name="connsiteY0" fmla="*/ 8489 h 161925"/>
                <a:gd name="connsiteX1" fmla="*/ 26236 w 47625"/>
                <a:gd name="connsiteY1" fmla="*/ 160889 h 161925"/>
                <a:gd name="connsiteX2" fmla="*/ 7186 w 47625"/>
                <a:gd name="connsiteY2" fmla="*/ 848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61925">
                  <a:moveTo>
                    <a:pt x="7186" y="8489"/>
                  </a:moveTo>
                  <a:cubicBezTo>
                    <a:pt x="7186" y="7536"/>
                    <a:pt x="11948" y="160889"/>
                    <a:pt x="26236" y="160889"/>
                  </a:cubicBezTo>
                  <a:cubicBezTo>
                    <a:pt x="69098" y="160889"/>
                    <a:pt x="5281" y="-9609"/>
                    <a:pt x="7186" y="84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8" name="Freeform: Shape 1287">
              <a:extLst>
                <a:ext uri="{FF2B5EF4-FFF2-40B4-BE49-F238E27FC236}">
                  <a16:creationId xmlns:a16="http://schemas.microsoft.com/office/drawing/2014/main" id="{DB20B340-F921-42E0-A629-C710F02A482A}"/>
                </a:ext>
              </a:extLst>
            </p:cNvPr>
            <p:cNvSpPr/>
            <p:nvPr/>
          </p:nvSpPr>
          <p:spPr>
            <a:xfrm>
              <a:off x="9577884" y="5091869"/>
              <a:ext cx="123825" cy="57150"/>
            </a:xfrm>
            <a:custGeom>
              <a:avLst/>
              <a:gdLst>
                <a:gd name="connsiteX0" fmla="*/ 11084 w 123825"/>
                <a:gd name="connsiteY0" fmla="*/ 42907 h 57150"/>
                <a:gd name="connsiteX1" fmla="*/ 118717 w 123825"/>
                <a:gd name="connsiteY1" fmla="*/ 30525 h 57150"/>
                <a:gd name="connsiteX2" fmla="*/ 11084 w 123825"/>
                <a:gd name="connsiteY2" fmla="*/ 429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084" y="42907"/>
                  </a:moveTo>
                  <a:cubicBezTo>
                    <a:pt x="58709" y="63862"/>
                    <a:pt x="94904" y="60052"/>
                    <a:pt x="118717" y="30525"/>
                  </a:cubicBezTo>
                  <a:cubicBezTo>
                    <a:pt x="118717" y="-28530"/>
                    <a:pt x="-17491" y="42907"/>
                    <a:pt x="11084" y="4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9" name="Freeform: Shape 1288">
              <a:extLst>
                <a:ext uri="{FF2B5EF4-FFF2-40B4-BE49-F238E27FC236}">
                  <a16:creationId xmlns:a16="http://schemas.microsoft.com/office/drawing/2014/main" id="{AFE7B9FC-1551-49FD-9BFC-31EF73ED1C8A}"/>
                </a:ext>
              </a:extLst>
            </p:cNvPr>
            <p:cNvSpPr/>
            <p:nvPr/>
          </p:nvSpPr>
          <p:spPr>
            <a:xfrm>
              <a:off x="9703139" y="5107630"/>
              <a:ext cx="114300" cy="142875"/>
            </a:xfrm>
            <a:custGeom>
              <a:avLst/>
              <a:gdLst>
                <a:gd name="connsiteX0" fmla="*/ 97284 w 114300"/>
                <a:gd name="connsiteY0" fmla="*/ 7144 h 142875"/>
                <a:gd name="connsiteX1" fmla="*/ 79186 w 114300"/>
                <a:gd name="connsiteY1" fmla="*/ 127159 h 142875"/>
                <a:gd name="connsiteX2" fmla="*/ 52516 w 114300"/>
                <a:gd name="connsiteY2" fmla="*/ 18574 h 142875"/>
                <a:gd name="connsiteX3" fmla="*/ 33466 w 114300"/>
                <a:gd name="connsiteY3" fmla="*/ 118586 h 142875"/>
                <a:gd name="connsiteX4" fmla="*/ 97284 w 114300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42875">
                  <a:moveTo>
                    <a:pt x="97284" y="7144"/>
                  </a:moveTo>
                  <a:cubicBezTo>
                    <a:pt x="-26541" y="7144"/>
                    <a:pt x="-13206" y="180499"/>
                    <a:pt x="79186" y="127159"/>
                  </a:cubicBezTo>
                  <a:cubicBezTo>
                    <a:pt x="157291" y="82391"/>
                    <a:pt x="55374" y="7144"/>
                    <a:pt x="52516" y="18574"/>
                  </a:cubicBezTo>
                  <a:cubicBezTo>
                    <a:pt x="41086" y="61436"/>
                    <a:pt x="151576" y="89059"/>
                    <a:pt x="33466" y="118586"/>
                  </a:cubicBezTo>
                  <a:cubicBezTo>
                    <a:pt x="-5586" y="128111"/>
                    <a:pt x="95379" y="7144"/>
                    <a:pt x="972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0" name="Freeform: Shape 1289">
              <a:extLst>
                <a:ext uri="{FF2B5EF4-FFF2-40B4-BE49-F238E27FC236}">
                  <a16:creationId xmlns:a16="http://schemas.microsoft.com/office/drawing/2014/main" id="{65E92FBB-E324-4921-AA52-315D7DF724F9}"/>
                </a:ext>
              </a:extLst>
            </p:cNvPr>
            <p:cNvSpPr/>
            <p:nvPr/>
          </p:nvSpPr>
          <p:spPr>
            <a:xfrm>
              <a:off x="9864058" y="5127880"/>
              <a:ext cx="114300" cy="57150"/>
            </a:xfrm>
            <a:custGeom>
              <a:avLst/>
              <a:gdLst>
                <a:gd name="connsiteX0" fmla="*/ 10660 w 114300"/>
                <a:gd name="connsiteY0" fmla="*/ 45949 h 57150"/>
                <a:gd name="connsiteX1" fmla="*/ 107815 w 114300"/>
                <a:gd name="connsiteY1" fmla="*/ 27852 h 57150"/>
                <a:gd name="connsiteX2" fmla="*/ 10660 w 114300"/>
                <a:gd name="connsiteY2" fmla="*/ 45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57150">
                  <a:moveTo>
                    <a:pt x="10660" y="45949"/>
                  </a:moveTo>
                  <a:cubicBezTo>
                    <a:pt x="54475" y="61189"/>
                    <a:pt x="86860" y="55474"/>
                    <a:pt x="107815" y="27852"/>
                  </a:cubicBezTo>
                  <a:cubicBezTo>
                    <a:pt x="108767" y="-28346"/>
                    <a:pt x="-15058" y="47854"/>
                    <a:pt x="10660" y="45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1" name="Freeform: Shape 1290">
              <a:extLst>
                <a:ext uri="{FF2B5EF4-FFF2-40B4-BE49-F238E27FC236}">
                  <a16:creationId xmlns:a16="http://schemas.microsoft.com/office/drawing/2014/main" id="{A8FD2D06-77B8-460D-9525-683C7A4FEA52}"/>
                </a:ext>
              </a:extLst>
            </p:cNvPr>
            <p:cNvSpPr/>
            <p:nvPr/>
          </p:nvSpPr>
          <p:spPr>
            <a:xfrm>
              <a:off x="9986849" y="5054084"/>
              <a:ext cx="200025" cy="171450"/>
            </a:xfrm>
            <a:custGeom>
              <a:avLst/>
              <a:gdLst>
                <a:gd name="connsiteX0" fmla="*/ 197431 w 200025"/>
                <a:gd name="connsiteY0" fmla="*/ 35925 h 171450"/>
                <a:gd name="connsiteX1" fmla="*/ 9789 w 200025"/>
                <a:gd name="connsiteY1" fmla="*/ 131175 h 171450"/>
                <a:gd name="connsiteX2" fmla="*/ 200289 w 200025"/>
                <a:gd name="connsiteY2" fmla="*/ 125460 h 171450"/>
                <a:gd name="connsiteX3" fmla="*/ 44079 w 200025"/>
                <a:gd name="connsiteY3" fmla="*/ 74977 h 171450"/>
                <a:gd name="connsiteX4" fmla="*/ 197431 w 200025"/>
                <a:gd name="connsiteY4" fmla="*/ 359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71450">
                  <a:moveTo>
                    <a:pt x="197431" y="35925"/>
                  </a:moveTo>
                  <a:cubicBezTo>
                    <a:pt x="207909" y="-39323"/>
                    <a:pt x="-19739" y="47355"/>
                    <a:pt x="9789" y="131175"/>
                  </a:cubicBezTo>
                  <a:cubicBezTo>
                    <a:pt x="44079" y="227377"/>
                    <a:pt x="205051" y="130222"/>
                    <a:pt x="200289" y="125460"/>
                  </a:cubicBezTo>
                  <a:cubicBezTo>
                    <a:pt x="183144" y="108315"/>
                    <a:pt x="-36884" y="241665"/>
                    <a:pt x="44079" y="74977"/>
                  </a:cubicBezTo>
                  <a:cubicBezTo>
                    <a:pt x="62176" y="36877"/>
                    <a:pt x="201241" y="5445"/>
                    <a:pt x="197431" y="3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2" name="Freeform: Shape 1291">
              <a:extLst>
                <a:ext uri="{FF2B5EF4-FFF2-40B4-BE49-F238E27FC236}">
                  <a16:creationId xmlns:a16="http://schemas.microsoft.com/office/drawing/2014/main" id="{A6CE6B35-9263-46B3-AEF0-E86DD470C302}"/>
                </a:ext>
              </a:extLst>
            </p:cNvPr>
            <p:cNvSpPr/>
            <p:nvPr/>
          </p:nvSpPr>
          <p:spPr>
            <a:xfrm>
              <a:off x="10219999" y="5025617"/>
              <a:ext cx="57150" cy="200025"/>
            </a:xfrm>
            <a:custGeom>
              <a:avLst/>
              <a:gdLst>
                <a:gd name="connsiteX0" fmla="*/ 7144 w 57150"/>
                <a:gd name="connsiteY0" fmla="*/ 7242 h 200025"/>
                <a:gd name="connsiteX1" fmla="*/ 50959 w 57150"/>
                <a:gd name="connsiteY1" fmla="*/ 190122 h 200025"/>
                <a:gd name="connsiteX2" fmla="*/ 7144 w 57150"/>
                <a:gd name="connsiteY2" fmla="*/ 724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00025">
                  <a:moveTo>
                    <a:pt x="7144" y="7242"/>
                  </a:moveTo>
                  <a:cubicBezTo>
                    <a:pt x="10001" y="27244"/>
                    <a:pt x="35719" y="235842"/>
                    <a:pt x="50959" y="190122"/>
                  </a:cubicBezTo>
                  <a:cubicBezTo>
                    <a:pt x="56674" y="172977"/>
                    <a:pt x="7144" y="2479"/>
                    <a:pt x="7144" y="7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3" name="Freeform: Shape 1292">
              <a:extLst>
                <a:ext uri="{FF2B5EF4-FFF2-40B4-BE49-F238E27FC236}">
                  <a16:creationId xmlns:a16="http://schemas.microsoft.com/office/drawing/2014/main" id="{C130E0C1-BEDE-4B5E-8778-79C72813AF6E}"/>
                </a:ext>
              </a:extLst>
            </p:cNvPr>
            <p:cNvSpPr/>
            <p:nvPr/>
          </p:nvSpPr>
          <p:spPr>
            <a:xfrm>
              <a:off x="10304678" y="5065025"/>
              <a:ext cx="47625" cy="142875"/>
            </a:xfrm>
            <a:custGeom>
              <a:avLst/>
              <a:gdLst>
                <a:gd name="connsiteX0" fmla="*/ 7237 w 47625"/>
                <a:gd name="connsiteY0" fmla="*/ 8792 h 142875"/>
                <a:gd name="connsiteX1" fmla="*/ 26287 w 47625"/>
                <a:gd name="connsiteY1" fmla="*/ 142142 h 142875"/>
                <a:gd name="connsiteX2" fmla="*/ 7237 w 47625"/>
                <a:gd name="connsiteY2" fmla="*/ 879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42875">
                  <a:moveTo>
                    <a:pt x="7237" y="8792"/>
                  </a:moveTo>
                  <a:cubicBezTo>
                    <a:pt x="7237" y="9744"/>
                    <a:pt x="11047" y="142142"/>
                    <a:pt x="26287" y="142142"/>
                  </a:cubicBezTo>
                  <a:cubicBezTo>
                    <a:pt x="68197" y="142142"/>
                    <a:pt x="4380" y="-10258"/>
                    <a:pt x="7237" y="87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4" name="Freeform: Shape 1293">
              <a:extLst>
                <a:ext uri="{FF2B5EF4-FFF2-40B4-BE49-F238E27FC236}">
                  <a16:creationId xmlns:a16="http://schemas.microsoft.com/office/drawing/2014/main" id="{CC25B81B-DDE4-4A13-9202-3A40C8B73B3E}"/>
                </a:ext>
              </a:extLst>
            </p:cNvPr>
            <p:cNvSpPr/>
            <p:nvPr/>
          </p:nvSpPr>
          <p:spPr>
            <a:xfrm>
              <a:off x="10219026" y="5096312"/>
              <a:ext cx="104775" cy="57150"/>
            </a:xfrm>
            <a:custGeom>
              <a:avLst/>
              <a:gdLst>
                <a:gd name="connsiteX0" fmla="*/ 10974 w 104775"/>
                <a:gd name="connsiteY0" fmla="*/ 43227 h 57150"/>
                <a:gd name="connsiteX1" fmla="*/ 103367 w 104775"/>
                <a:gd name="connsiteY1" fmla="*/ 25129 h 57150"/>
                <a:gd name="connsiteX2" fmla="*/ 10974 w 104775"/>
                <a:gd name="connsiteY2" fmla="*/ 432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57150">
                  <a:moveTo>
                    <a:pt x="10974" y="43227"/>
                  </a:moveTo>
                  <a:cubicBezTo>
                    <a:pt x="56694" y="61324"/>
                    <a:pt x="87174" y="54657"/>
                    <a:pt x="103367" y="25129"/>
                  </a:cubicBezTo>
                  <a:cubicBezTo>
                    <a:pt x="89079" y="-24401"/>
                    <a:pt x="-13791" y="44179"/>
                    <a:pt x="10974" y="43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5" name="Freeform: Shape 1294">
              <a:extLst>
                <a:ext uri="{FF2B5EF4-FFF2-40B4-BE49-F238E27FC236}">
                  <a16:creationId xmlns:a16="http://schemas.microsoft.com/office/drawing/2014/main" id="{6E6D16FD-9C6C-4978-91F7-E662DDC1F43C}"/>
                </a:ext>
              </a:extLst>
            </p:cNvPr>
            <p:cNvSpPr/>
            <p:nvPr/>
          </p:nvSpPr>
          <p:spPr>
            <a:xfrm>
              <a:off x="10355950" y="5177101"/>
              <a:ext cx="85725" cy="114300"/>
            </a:xfrm>
            <a:custGeom>
              <a:avLst/>
              <a:gdLst>
                <a:gd name="connsiteX0" fmla="*/ 50263 w 85725"/>
                <a:gd name="connsiteY0" fmla="*/ 45305 h 114300"/>
                <a:gd name="connsiteX1" fmla="*/ 9305 w 85725"/>
                <a:gd name="connsiteY1" fmla="*/ 87215 h 114300"/>
                <a:gd name="connsiteX2" fmla="*/ 82648 w 85725"/>
                <a:gd name="connsiteY2" fmla="*/ 104360 h 114300"/>
                <a:gd name="connsiteX3" fmla="*/ 16925 w 85725"/>
                <a:gd name="connsiteY3" fmla="*/ 100550 h 114300"/>
                <a:gd name="connsiteX4" fmla="*/ 83600 w 85725"/>
                <a:gd name="connsiteY4" fmla="*/ 21493 h 114300"/>
                <a:gd name="connsiteX5" fmla="*/ 50263 w 85725"/>
                <a:gd name="connsiteY5" fmla="*/ 453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14300">
                  <a:moveTo>
                    <a:pt x="50263" y="45305"/>
                  </a:moveTo>
                  <a:cubicBezTo>
                    <a:pt x="75028" y="59593"/>
                    <a:pt x="23593" y="78643"/>
                    <a:pt x="9305" y="87215"/>
                  </a:cubicBezTo>
                  <a:cubicBezTo>
                    <a:pt x="-7840" y="96740"/>
                    <a:pt x="82648" y="128173"/>
                    <a:pt x="82648" y="104360"/>
                  </a:cubicBezTo>
                  <a:cubicBezTo>
                    <a:pt x="82648" y="98645"/>
                    <a:pt x="12163" y="65308"/>
                    <a:pt x="16925" y="100550"/>
                  </a:cubicBezTo>
                  <a:cubicBezTo>
                    <a:pt x="57883" y="89120"/>
                    <a:pt x="79790" y="62450"/>
                    <a:pt x="83600" y="21493"/>
                  </a:cubicBezTo>
                  <a:cubicBezTo>
                    <a:pt x="71218" y="-29942"/>
                    <a:pt x="27403" y="75785"/>
                    <a:pt x="50263" y="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6" name="Freeform: Shape 1295">
              <a:extLst>
                <a:ext uri="{FF2B5EF4-FFF2-40B4-BE49-F238E27FC236}">
                  <a16:creationId xmlns:a16="http://schemas.microsoft.com/office/drawing/2014/main" id="{1A08E861-FC5C-45B5-A1B2-275DBA9CF86B}"/>
                </a:ext>
              </a:extLst>
            </p:cNvPr>
            <p:cNvSpPr/>
            <p:nvPr/>
          </p:nvSpPr>
          <p:spPr>
            <a:xfrm>
              <a:off x="10294302" y="5097088"/>
              <a:ext cx="133350" cy="38100"/>
            </a:xfrm>
            <a:custGeom>
              <a:avLst/>
              <a:gdLst>
                <a:gd name="connsiteX0" fmla="*/ 9041 w 133350"/>
                <a:gd name="connsiteY0" fmla="*/ 32926 h 38100"/>
                <a:gd name="connsiteX1" fmla="*/ 132866 w 133350"/>
                <a:gd name="connsiteY1" fmla="*/ 25306 h 38100"/>
                <a:gd name="connsiteX2" fmla="*/ 9041 w 133350"/>
                <a:gd name="connsiteY2" fmla="*/ 329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41" y="32926"/>
                  </a:moveTo>
                  <a:cubicBezTo>
                    <a:pt x="9993" y="32926"/>
                    <a:pt x="132866" y="37688"/>
                    <a:pt x="132866" y="25306"/>
                  </a:cubicBezTo>
                  <a:cubicBezTo>
                    <a:pt x="133819" y="-20414"/>
                    <a:pt x="-10961" y="34831"/>
                    <a:pt x="9041" y="32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7" name="Freeform: Shape 1296">
              <a:extLst>
                <a:ext uri="{FF2B5EF4-FFF2-40B4-BE49-F238E27FC236}">
                  <a16:creationId xmlns:a16="http://schemas.microsoft.com/office/drawing/2014/main" id="{29BCF32A-CA16-41CE-91AF-25DC75ABC06B}"/>
                </a:ext>
              </a:extLst>
            </p:cNvPr>
            <p:cNvSpPr/>
            <p:nvPr/>
          </p:nvSpPr>
          <p:spPr>
            <a:xfrm>
              <a:off x="10514798" y="5074436"/>
              <a:ext cx="152400" cy="47625"/>
            </a:xfrm>
            <a:custGeom>
              <a:avLst/>
              <a:gdLst>
                <a:gd name="connsiteX0" fmla="*/ 7620 w 152400"/>
                <a:gd name="connsiteY0" fmla="*/ 42243 h 47625"/>
                <a:gd name="connsiteX1" fmla="*/ 151448 w 152400"/>
                <a:gd name="connsiteY1" fmla="*/ 27956 h 47625"/>
                <a:gd name="connsiteX2" fmla="*/ 7620 w 152400"/>
                <a:gd name="connsiteY2" fmla="*/ 42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47625">
                  <a:moveTo>
                    <a:pt x="7620" y="42243"/>
                  </a:moveTo>
                  <a:cubicBezTo>
                    <a:pt x="14288" y="29861"/>
                    <a:pt x="155258" y="43196"/>
                    <a:pt x="151448" y="27956"/>
                  </a:cubicBezTo>
                  <a:cubicBezTo>
                    <a:pt x="134303" y="-32052"/>
                    <a:pt x="-1905" y="58436"/>
                    <a:pt x="7620" y="42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8" name="Freeform: Shape 1297">
              <a:extLst>
                <a:ext uri="{FF2B5EF4-FFF2-40B4-BE49-F238E27FC236}">
                  <a16:creationId xmlns:a16="http://schemas.microsoft.com/office/drawing/2014/main" id="{4B40E019-2020-45AB-9E91-7C893FB50DAA}"/>
                </a:ext>
              </a:extLst>
            </p:cNvPr>
            <p:cNvSpPr/>
            <p:nvPr/>
          </p:nvSpPr>
          <p:spPr>
            <a:xfrm>
              <a:off x="10693964" y="5055838"/>
              <a:ext cx="152400" cy="161925"/>
            </a:xfrm>
            <a:custGeom>
              <a:avLst/>
              <a:gdLst>
                <a:gd name="connsiteX0" fmla="*/ 127538 w 152400"/>
                <a:gd name="connsiteY0" fmla="*/ 34171 h 161925"/>
                <a:gd name="connsiteX1" fmla="*/ 17049 w 152400"/>
                <a:gd name="connsiteY1" fmla="*/ 59889 h 161925"/>
                <a:gd name="connsiteX2" fmla="*/ 151351 w 152400"/>
                <a:gd name="connsiteY2" fmla="*/ 145614 h 161925"/>
                <a:gd name="connsiteX3" fmla="*/ 38004 w 152400"/>
                <a:gd name="connsiteY3" fmla="*/ 59889 h 161925"/>
                <a:gd name="connsiteX4" fmla="*/ 127538 w 152400"/>
                <a:gd name="connsiteY4" fmla="*/ 341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61925">
                  <a:moveTo>
                    <a:pt x="127538" y="34171"/>
                  </a:moveTo>
                  <a:cubicBezTo>
                    <a:pt x="143731" y="20836"/>
                    <a:pt x="48481" y="-31551"/>
                    <a:pt x="17049" y="59889"/>
                  </a:cubicBezTo>
                  <a:cubicBezTo>
                    <a:pt x="-36291" y="216099"/>
                    <a:pt x="142779" y="131326"/>
                    <a:pt x="151351" y="145614"/>
                  </a:cubicBezTo>
                  <a:cubicBezTo>
                    <a:pt x="132301" y="113229"/>
                    <a:pt x="-37244" y="205621"/>
                    <a:pt x="38004" y="59889"/>
                  </a:cubicBezTo>
                  <a:cubicBezTo>
                    <a:pt x="73246" y="-9644"/>
                    <a:pt x="117061" y="41791"/>
                    <a:pt x="127538" y="34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9" name="Freeform: Shape 1298">
              <a:extLst>
                <a:ext uri="{FF2B5EF4-FFF2-40B4-BE49-F238E27FC236}">
                  <a16:creationId xmlns:a16="http://schemas.microsoft.com/office/drawing/2014/main" id="{AA166827-60F6-406E-86F8-ECD3D6D45712}"/>
                </a:ext>
              </a:extLst>
            </p:cNvPr>
            <p:cNvSpPr/>
            <p:nvPr/>
          </p:nvSpPr>
          <p:spPr>
            <a:xfrm>
              <a:off x="10914003" y="5022155"/>
              <a:ext cx="38100" cy="180975"/>
            </a:xfrm>
            <a:custGeom>
              <a:avLst/>
              <a:gdLst>
                <a:gd name="connsiteX0" fmla="*/ 7512 w 38100"/>
                <a:gd name="connsiteY0" fmla="*/ 7847 h 180975"/>
                <a:gd name="connsiteX1" fmla="*/ 18942 w 38100"/>
                <a:gd name="connsiteY1" fmla="*/ 173582 h 180975"/>
                <a:gd name="connsiteX2" fmla="*/ 36087 w 38100"/>
                <a:gd name="connsiteY2" fmla="*/ 151674 h 180975"/>
                <a:gd name="connsiteX3" fmla="*/ 15133 w 38100"/>
                <a:gd name="connsiteY3" fmla="*/ 164057 h 180975"/>
                <a:gd name="connsiteX4" fmla="*/ 7512 w 38100"/>
                <a:gd name="connsiteY4" fmla="*/ 784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80975">
                  <a:moveTo>
                    <a:pt x="7512" y="7847"/>
                  </a:moveTo>
                  <a:cubicBezTo>
                    <a:pt x="6560" y="65949"/>
                    <a:pt x="6560" y="122147"/>
                    <a:pt x="18942" y="173582"/>
                  </a:cubicBezTo>
                  <a:cubicBezTo>
                    <a:pt x="19895" y="179297"/>
                    <a:pt x="46565" y="162152"/>
                    <a:pt x="36087" y="151674"/>
                  </a:cubicBezTo>
                  <a:cubicBezTo>
                    <a:pt x="25610" y="148817"/>
                    <a:pt x="18942" y="153579"/>
                    <a:pt x="15133" y="164057"/>
                  </a:cubicBezTo>
                  <a:cubicBezTo>
                    <a:pt x="55137" y="175487"/>
                    <a:pt x="7512" y="-5488"/>
                    <a:pt x="7512" y="7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0" name="Freeform: Shape 1299">
              <a:extLst>
                <a:ext uri="{FF2B5EF4-FFF2-40B4-BE49-F238E27FC236}">
                  <a16:creationId xmlns:a16="http://schemas.microsoft.com/office/drawing/2014/main" id="{A7C5F4EA-C8CB-4C25-B0B5-A0D5B51FDCF7}"/>
                </a:ext>
              </a:extLst>
            </p:cNvPr>
            <p:cNvSpPr/>
            <p:nvPr/>
          </p:nvSpPr>
          <p:spPr>
            <a:xfrm>
              <a:off x="10987714" y="5017420"/>
              <a:ext cx="47625" cy="190500"/>
            </a:xfrm>
            <a:custGeom>
              <a:avLst/>
              <a:gdLst>
                <a:gd name="connsiteX0" fmla="*/ 7144 w 47625"/>
                <a:gd name="connsiteY0" fmla="*/ 7819 h 190500"/>
                <a:gd name="connsiteX1" fmla="*/ 38576 w 47625"/>
                <a:gd name="connsiteY1" fmla="*/ 188794 h 190500"/>
                <a:gd name="connsiteX2" fmla="*/ 7144 w 47625"/>
                <a:gd name="connsiteY2" fmla="*/ 78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90500">
                  <a:moveTo>
                    <a:pt x="7144" y="7819"/>
                  </a:moveTo>
                  <a:cubicBezTo>
                    <a:pt x="7144" y="1151"/>
                    <a:pt x="10954" y="196414"/>
                    <a:pt x="38576" y="188794"/>
                  </a:cubicBezTo>
                  <a:cubicBezTo>
                    <a:pt x="60484" y="183079"/>
                    <a:pt x="7144" y="-5516"/>
                    <a:pt x="7144" y="7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1" name="Freeform: Shape 1300">
              <a:extLst>
                <a:ext uri="{FF2B5EF4-FFF2-40B4-BE49-F238E27FC236}">
                  <a16:creationId xmlns:a16="http://schemas.microsoft.com/office/drawing/2014/main" id="{2C6D8D30-19A8-4354-B830-554CAE0B9BC3}"/>
                </a:ext>
              </a:extLst>
            </p:cNvPr>
            <p:cNvSpPr/>
            <p:nvPr/>
          </p:nvSpPr>
          <p:spPr>
            <a:xfrm>
              <a:off x="10912959" y="5089769"/>
              <a:ext cx="123825" cy="38100"/>
            </a:xfrm>
            <a:custGeom>
              <a:avLst/>
              <a:gdLst>
                <a:gd name="connsiteX0" fmla="*/ 10462 w 123825"/>
                <a:gd name="connsiteY0" fmla="*/ 25958 h 38100"/>
                <a:gd name="connsiteX1" fmla="*/ 123809 w 123825"/>
                <a:gd name="connsiteY1" fmla="*/ 29768 h 38100"/>
                <a:gd name="connsiteX2" fmla="*/ 10462 w 123825"/>
                <a:gd name="connsiteY2" fmla="*/ 25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38100">
                  <a:moveTo>
                    <a:pt x="10462" y="25958"/>
                  </a:moveTo>
                  <a:cubicBezTo>
                    <a:pt x="12367" y="25958"/>
                    <a:pt x="120952" y="39293"/>
                    <a:pt x="123809" y="29768"/>
                  </a:cubicBezTo>
                  <a:cubicBezTo>
                    <a:pt x="137144" y="-18810"/>
                    <a:pt x="-17161" y="25958"/>
                    <a:pt x="10462" y="259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2" name="Freeform: Shape 1301">
              <a:extLst>
                <a:ext uri="{FF2B5EF4-FFF2-40B4-BE49-F238E27FC236}">
                  <a16:creationId xmlns:a16="http://schemas.microsoft.com/office/drawing/2014/main" id="{73031C95-B2B4-4316-948E-4595E9E274CD}"/>
                </a:ext>
              </a:extLst>
            </p:cNvPr>
            <p:cNvSpPr/>
            <p:nvPr/>
          </p:nvSpPr>
          <p:spPr>
            <a:xfrm>
              <a:off x="11041054" y="5178016"/>
              <a:ext cx="104775" cy="123825"/>
            </a:xfrm>
            <a:custGeom>
              <a:avLst/>
              <a:gdLst>
                <a:gd name="connsiteX0" fmla="*/ 30956 w 104775"/>
                <a:gd name="connsiteY0" fmla="*/ 17720 h 123825"/>
                <a:gd name="connsiteX1" fmla="*/ 63341 w 104775"/>
                <a:gd name="connsiteY1" fmla="*/ 12958 h 123825"/>
                <a:gd name="connsiteX2" fmla="*/ 80486 w 104775"/>
                <a:gd name="connsiteY2" fmla="*/ 77728 h 123825"/>
                <a:gd name="connsiteX3" fmla="*/ 7144 w 104775"/>
                <a:gd name="connsiteY3" fmla="*/ 119638 h 123825"/>
                <a:gd name="connsiteX4" fmla="*/ 71914 w 104775"/>
                <a:gd name="connsiteY4" fmla="*/ 46295 h 123825"/>
                <a:gd name="connsiteX5" fmla="*/ 30956 w 104775"/>
                <a:gd name="connsiteY5" fmla="*/ 1772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23825">
                  <a:moveTo>
                    <a:pt x="30956" y="17720"/>
                  </a:moveTo>
                  <a:cubicBezTo>
                    <a:pt x="41434" y="15815"/>
                    <a:pt x="52864" y="14863"/>
                    <a:pt x="63341" y="12958"/>
                  </a:cubicBezTo>
                  <a:cubicBezTo>
                    <a:pt x="47149" y="-1330"/>
                    <a:pt x="71914" y="87253"/>
                    <a:pt x="80486" y="77728"/>
                  </a:cubicBezTo>
                  <a:cubicBezTo>
                    <a:pt x="76676" y="82490"/>
                    <a:pt x="7144" y="111065"/>
                    <a:pt x="7144" y="119638"/>
                  </a:cubicBezTo>
                  <a:cubicBezTo>
                    <a:pt x="7144" y="140593"/>
                    <a:pt x="175736" y="63440"/>
                    <a:pt x="71914" y="46295"/>
                  </a:cubicBezTo>
                  <a:cubicBezTo>
                    <a:pt x="70009" y="36770"/>
                    <a:pt x="68104" y="-14665"/>
                    <a:pt x="30956" y="17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303" name="Graphic 2714">
            <a:extLst>
              <a:ext uri="{FF2B5EF4-FFF2-40B4-BE49-F238E27FC236}">
                <a16:creationId xmlns:a16="http://schemas.microsoft.com/office/drawing/2014/main" id="{8ECC4B5B-0894-4B86-9BC9-FD848D9FF8B8}"/>
              </a:ext>
            </a:extLst>
          </p:cNvPr>
          <p:cNvGrpSpPr/>
          <p:nvPr userDrawn="1"/>
        </p:nvGrpSpPr>
        <p:grpSpPr>
          <a:xfrm rot="520099">
            <a:off x="1218353" y="5445215"/>
            <a:ext cx="616527" cy="807163"/>
            <a:chOff x="6096000" y="4249903"/>
            <a:chExt cx="1447800" cy="1895475"/>
          </a:xfrm>
          <a:solidFill>
            <a:schemeClr val="accent2"/>
          </a:solidFill>
        </p:grpSpPr>
        <p:sp>
          <p:nvSpPr>
            <p:cNvPr id="1304" name="Freeform: Shape 1303">
              <a:extLst>
                <a:ext uri="{FF2B5EF4-FFF2-40B4-BE49-F238E27FC236}">
                  <a16:creationId xmlns:a16="http://schemas.microsoft.com/office/drawing/2014/main" id="{BF2405A8-771F-41C3-9C02-CE4E04548F94}"/>
                </a:ext>
              </a:extLst>
            </p:cNvPr>
            <p:cNvSpPr/>
            <p:nvPr/>
          </p:nvSpPr>
          <p:spPr>
            <a:xfrm>
              <a:off x="6557069" y="4530414"/>
              <a:ext cx="28575" cy="1419225"/>
            </a:xfrm>
            <a:custGeom>
              <a:avLst/>
              <a:gdLst>
                <a:gd name="connsiteX0" fmla="*/ 29469 w 28575"/>
                <a:gd name="connsiteY0" fmla="*/ 47149 h 1419225"/>
                <a:gd name="connsiteX1" fmla="*/ 29469 w 28575"/>
                <a:gd name="connsiteY1" fmla="*/ 7144 h 1419225"/>
                <a:gd name="connsiteX2" fmla="*/ 29469 w 28575"/>
                <a:gd name="connsiteY2" fmla="*/ 1414939 h 1419225"/>
                <a:gd name="connsiteX3" fmla="*/ 14229 w 28575"/>
                <a:gd name="connsiteY3" fmla="*/ 7144 h 1419225"/>
                <a:gd name="connsiteX4" fmla="*/ 29469 w 28575"/>
                <a:gd name="connsiteY4" fmla="*/ 47149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1419225">
                  <a:moveTo>
                    <a:pt x="29469" y="47149"/>
                  </a:moveTo>
                  <a:cubicBezTo>
                    <a:pt x="29469" y="33814"/>
                    <a:pt x="29469" y="20479"/>
                    <a:pt x="29469" y="7144"/>
                  </a:cubicBezTo>
                  <a:cubicBezTo>
                    <a:pt x="29469" y="441484"/>
                    <a:pt x="29469" y="979646"/>
                    <a:pt x="29469" y="1414939"/>
                  </a:cubicBezTo>
                  <a:cubicBezTo>
                    <a:pt x="29469" y="951071"/>
                    <a:pt x="14229" y="446246"/>
                    <a:pt x="14229" y="7144"/>
                  </a:cubicBezTo>
                  <a:cubicBezTo>
                    <a:pt x="894" y="38576"/>
                    <a:pt x="6609" y="51911"/>
                    <a:pt x="29469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5" name="Freeform: Shape 1304">
              <a:extLst>
                <a:ext uri="{FF2B5EF4-FFF2-40B4-BE49-F238E27FC236}">
                  <a16:creationId xmlns:a16="http://schemas.microsoft.com/office/drawing/2014/main" id="{704BD5C3-A0D9-400E-A294-9D9D9D5CE12E}"/>
                </a:ext>
              </a:extLst>
            </p:cNvPr>
            <p:cNvSpPr/>
            <p:nvPr/>
          </p:nvSpPr>
          <p:spPr>
            <a:xfrm>
              <a:off x="6557486" y="4510412"/>
              <a:ext cx="895350" cy="1428750"/>
            </a:xfrm>
            <a:custGeom>
              <a:avLst/>
              <a:gdLst>
                <a:gd name="connsiteX0" fmla="*/ 7144 w 895350"/>
                <a:gd name="connsiteY0" fmla="*/ 7144 h 1428750"/>
                <a:gd name="connsiteX1" fmla="*/ 891064 w 895350"/>
                <a:gd name="connsiteY1" fmla="*/ 1429226 h 1428750"/>
                <a:gd name="connsiteX2" fmla="*/ 7144 w 895350"/>
                <a:gd name="connsiteY2" fmla="*/ 7144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350" h="1428750">
                  <a:moveTo>
                    <a:pt x="7144" y="7144"/>
                  </a:moveTo>
                  <a:cubicBezTo>
                    <a:pt x="72866" y="139541"/>
                    <a:pt x="805339" y="1478756"/>
                    <a:pt x="891064" y="1429226"/>
                  </a:cubicBezTo>
                  <a:cubicBezTo>
                    <a:pt x="840581" y="1458754"/>
                    <a:pt x="56674" y="10525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6" name="Freeform: Shape 1305">
              <a:extLst>
                <a:ext uri="{FF2B5EF4-FFF2-40B4-BE49-F238E27FC236}">
                  <a16:creationId xmlns:a16="http://schemas.microsoft.com/office/drawing/2014/main" id="{723D650A-4F3C-4F42-BBF1-FF8877EA164D}"/>
                </a:ext>
              </a:extLst>
            </p:cNvPr>
            <p:cNvSpPr/>
            <p:nvPr/>
          </p:nvSpPr>
          <p:spPr>
            <a:xfrm>
              <a:off x="6593681" y="5923922"/>
              <a:ext cx="847725" cy="28575"/>
            </a:xfrm>
            <a:custGeom>
              <a:avLst/>
              <a:gdLst>
                <a:gd name="connsiteX0" fmla="*/ 847249 w 847725"/>
                <a:gd name="connsiteY0" fmla="*/ 7144 h 28575"/>
                <a:gd name="connsiteX1" fmla="*/ 7144 w 847725"/>
                <a:gd name="connsiteY1" fmla="*/ 22384 h 28575"/>
                <a:gd name="connsiteX2" fmla="*/ 847249 w 847725"/>
                <a:gd name="connsiteY2" fmla="*/ 7144 h 28575"/>
                <a:gd name="connsiteX3" fmla="*/ 847249 w 847725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725" h="28575">
                  <a:moveTo>
                    <a:pt x="847249" y="7144"/>
                  </a:moveTo>
                  <a:cubicBezTo>
                    <a:pt x="571976" y="7144"/>
                    <a:pt x="257651" y="22384"/>
                    <a:pt x="7144" y="22384"/>
                  </a:cubicBezTo>
                  <a:cubicBezTo>
                    <a:pt x="282416" y="22384"/>
                    <a:pt x="596741" y="7144"/>
                    <a:pt x="847249" y="7144"/>
                  </a:cubicBezTo>
                  <a:lnTo>
                    <a:pt x="8472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7" name="Freeform: Shape 1306">
              <a:extLst>
                <a:ext uri="{FF2B5EF4-FFF2-40B4-BE49-F238E27FC236}">
                  <a16:creationId xmlns:a16="http://schemas.microsoft.com/office/drawing/2014/main" id="{F7AE3E30-1C53-4479-9816-74B70B96FAAA}"/>
                </a:ext>
              </a:extLst>
            </p:cNvPr>
            <p:cNvSpPr/>
            <p:nvPr/>
          </p:nvSpPr>
          <p:spPr>
            <a:xfrm>
              <a:off x="6577489" y="5759333"/>
              <a:ext cx="161925" cy="190500"/>
            </a:xfrm>
            <a:custGeom>
              <a:avLst/>
              <a:gdLst>
                <a:gd name="connsiteX0" fmla="*/ 7144 w 161925"/>
                <a:gd name="connsiteY0" fmla="*/ 43145 h 190500"/>
                <a:gd name="connsiteX1" fmla="*/ 121444 w 161925"/>
                <a:gd name="connsiteY1" fmla="*/ 62195 h 190500"/>
                <a:gd name="connsiteX2" fmla="*/ 130969 w 161925"/>
                <a:gd name="connsiteY2" fmla="*/ 183162 h 190500"/>
                <a:gd name="connsiteX3" fmla="*/ 7144 w 161925"/>
                <a:gd name="connsiteY3" fmla="*/ 4314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90500">
                  <a:moveTo>
                    <a:pt x="7144" y="43145"/>
                  </a:moveTo>
                  <a:cubicBezTo>
                    <a:pt x="7144" y="6950"/>
                    <a:pt x="119539" y="60290"/>
                    <a:pt x="121444" y="62195"/>
                  </a:cubicBezTo>
                  <a:cubicBezTo>
                    <a:pt x="128111" y="66957"/>
                    <a:pt x="101441" y="200307"/>
                    <a:pt x="130969" y="183162"/>
                  </a:cubicBezTo>
                  <a:cubicBezTo>
                    <a:pt x="243364" y="117440"/>
                    <a:pt x="7144" y="-71155"/>
                    <a:pt x="7144" y="431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8" name="Freeform: Shape 1307">
              <a:extLst>
                <a:ext uri="{FF2B5EF4-FFF2-40B4-BE49-F238E27FC236}">
                  <a16:creationId xmlns:a16="http://schemas.microsoft.com/office/drawing/2014/main" id="{1F856008-CD41-4FBB-8102-EDA319C926C5}"/>
                </a:ext>
              </a:extLst>
            </p:cNvPr>
            <p:cNvSpPr/>
            <p:nvPr/>
          </p:nvSpPr>
          <p:spPr>
            <a:xfrm>
              <a:off x="6513496" y="4265397"/>
              <a:ext cx="19050" cy="171450"/>
            </a:xfrm>
            <a:custGeom>
              <a:avLst/>
              <a:gdLst>
                <a:gd name="connsiteX0" fmla="*/ 7319 w 19050"/>
                <a:gd name="connsiteY0" fmla="*/ 9271 h 171450"/>
                <a:gd name="connsiteX1" fmla="*/ 17796 w 19050"/>
                <a:gd name="connsiteY1" fmla="*/ 163576 h 171450"/>
                <a:gd name="connsiteX2" fmla="*/ 7319 w 19050"/>
                <a:gd name="connsiteY2" fmla="*/ 927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319" y="9271"/>
                  </a:moveTo>
                  <a:cubicBezTo>
                    <a:pt x="6366" y="60706"/>
                    <a:pt x="9224" y="112141"/>
                    <a:pt x="17796" y="163576"/>
                  </a:cubicBezTo>
                  <a:cubicBezTo>
                    <a:pt x="22559" y="184531"/>
                    <a:pt x="7319" y="-15494"/>
                    <a:pt x="7319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9" name="Freeform: Shape 1308">
              <a:extLst>
                <a:ext uri="{FF2B5EF4-FFF2-40B4-BE49-F238E27FC236}">
                  <a16:creationId xmlns:a16="http://schemas.microsoft.com/office/drawing/2014/main" id="{44C7BD54-995E-4269-A772-769436F84D50}"/>
                </a:ext>
              </a:extLst>
            </p:cNvPr>
            <p:cNvSpPr/>
            <p:nvPr/>
          </p:nvSpPr>
          <p:spPr>
            <a:xfrm>
              <a:off x="6499688" y="4242860"/>
              <a:ext cx="161925" cy="171450"/>
            </a:xfrm>
            <a:custGeom>
              <a:avLst/>
              <a:gdLst>
                <a:gd name="connsiteX0" fmla="*/ 7792 w 161925"/>
                <a:gd name="connsiteY0" fmla="*/ 34665 h 171450"/>
                <a:gd name="connsiteX1" fmla="*/ 62085 w 161925"/>
                <a:gd name="connsiteY1" fmla="*/ 31808 h 171450"/>
                <a:gd name="connsiteX2" fmla="*/ 19222 w 161925"/>
                <a:gd name="connsiteY2" fmla="*/ 73718 h 171450"/>
                <a:gd name="connsiteX3" fmla="*/ 140190 w 161925"/>
                <a:gd name="connsiteY3" fmla="*/ 106103 h 171450"/>
                <a:gd name="connsiteX4" fmla="*/ 14460 w 161925"/>
                <a:gd name="connsiteY4" fmla="*/ 157538 h 171450"/>
                <a:gd name="connsiteX5" fmla="*/ 21127 w 161925"/>
                <a:gd name="connsiteY5" fmla="*/ 72765 h 171450"/>
                <a:gd name="connsiteX6" fmla="*/ 89707 w 161925"/>
                <a:gd name="connsiteY6" fmla="*/ 34665 h 171450"/>
                <a:gd name="connsiteX7" fmla="*/ 7792 w 161925"/>
                <a:gd name="connsiteY7" fmla="*/ 3466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71450">
                  <a:moveTo>
                    <a:pt x="7792" y="34665"/>
                  </a:moveTo>
                  <a:cubicBezTo>
                    <a:pt x="24937" y="28950"/>
                    <a:pt x="43987" y="27045"/>
                    <a:pt x="62085" y="31808"/>
                  </a:cubicBezTo>
                  <a:cubicBezTo>
                    <a:pt x="62085" y="56573"/>
                    <a:pt x="47797" y="70860"/>
                    <a:pt x="19222" y="73718"/>
                  </a:cubicBezTo>
                  <a:cubicBezTo>
                    <a:pt x="9697" y="79433"/>
                    <a:pt x="145905" y="70860"/>
                    <a:pt x="140190" y="106103"/>
                  </a:cubicBezTo>
                  <a:cubicBezTo>
                    <a:pt x="128760" y="172778"/>
                    <a:pt x="24937" y="118485"/>
                    <a:pt x="14460" y="157538"/>
                  </a:cubicBezTo>
                  <a:cubicBezTo>
                    <a:pt x="-7448" y="235643"/>
                    <a:pt x="344977" y="-34867"/>
                    <a:pt x="21127" y="72765"/>
                  </a:cubicBezTo>
                  <a:cubicBezTo>
                    <a:pt x="33510" y="101340"/>
                    <a:pt x="92565" y="53715"/>
                    <a:pt x="89707" y="34665"/>
                  </a:cubicBezTo>
                  <a:cubicBezTo>
                    <a:pt x="78277" y="-28200"/>
                    <a:pt x="-780" y="36570"/>
                    <a:pt x="7792" y="346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0" name="Freeform: Shape 1309">
              <a:extLst>
                <a:ext uri="{FF2B5EF4-FFF2-40B4-BE49-F238E27FC236}">
                  <a16:creationId xmlns:a16="http://schemas.microsoft.com/office/drawing/2014/main" id="{CEB26C7F-D952-445C-8567-24CCB7B2CB97}"/>
                </a:ext>
              </a:extLst>
            </p:cNvPr>
            <p:cNvSpPr/>
            <p:nvPr/>
          </p:nvSpPr>
          <p:spPr>
            <a:xfrm>
              <a:off x="7109099" y="5054784"/>
              <a:ext cx="171450" cy="133350"/>
            </a:xfrm>
            <a:custGeom>
              <a:avLst/>
              <a:gdLst>
                <a:gd name="connsiteX0" fmla="*/ 10839 w 171450"/>
                <a:gd name="connsiteY0" fmla="*/ 68562 h 133350"/>
                <a:gd name="connsiteX1" fmla="*/ 82276 w 171450"/>
                <a:gd name="connsiteY1" fmla="*/ 24747 h 133350"/>
                <a:gd name="connsiteX2" fmla="*/ 7981 w 171450"/>
                <a:gd name="connsiteY2" fmla="*/ 128569 h 133350"/>
                <a:gd name="connsiteX3" fmla="*/ 171811 w 171450"/>
                <a:gd name="connsiteY3" fmla="*/ 93327 h 133350"/>
                <a:gd name="connsiteX4" fmla="*/ 12744 w 171450"/>
                <a:gd name="connsiteY4" fmla="*/ 126664 h 133350"/>
                <a:gd name="connsiteX5" fmla="*/ 10839 w 171450"/>
                <a:gd name="connsiteY5" fmla="*/ 685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33350">
                  <a:moveTo>
                    <a:pt x="10839" y="68562"/>
                  </a:moveTo>
                  <a:cubicBezTo>
                    <a:pt x="8934" y="51417"/>
                    <a:pt x="74656" y="-2876"/>
                    <a:pt x="82276" y="24747"/>
                  </a:cubicBezTo>
                  <a:cubicBezTo>
                    <a:pt x="88944" y="48559"/>
                    <a:pt x="-2496" y="128569"/>
                    <a:pt x="7981" y="128569"/>
                  </a:cubicBezTo>
                  <a:cubicBezTo>
                    <a:pt x="54654" y="128569"/>
                    <a:pt x="146094" y="96184"/>
                    <a:pt x="171811" y="93327"/>
                  </a:cubicBezTo>
                  <a:cubicBezTo>
                    <a:pt x="157524" y="95232"/>
                    <a:pt x="5124" y="105709"/>
                    <a:pt x="12744" y="126664"/>
                  </a:cubicBezTo>
                  <a:cubicBezTo>
                    <a:pt x="168954" y="-60026"/>
                    <a:pt x="7029" y="14269"/>
                    <a:pt x="10839" y="68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1" name="Freeform: Shape 1310">
              <a:extLst>
                <a:ext uri="{FF2B5EF4-FFF2-40B4-BE49-F238E27FC236}">
                  <a16:creationId xmlns:a16="http://schemas.microsoft.com/office/drawing/2014/main" id="{19242D3B-C8BD-4119-A655-8E220DB995F2}"/>
                </a:ext>
              </a:extLst>
            </p:cNvPr>
            <p:cNvSpPr/>
            <p:nvPr/>
          </p:nvSpPr>
          <p:spPr>
            <a:xfrm>
              <a:off x="7433295" y="5822265"/>
              <a:ext cx="47625" cy="219075"/>
            </a:xfrm>
            <a:custGeom>
              <a:avLst/>
              <a:gdLst>
                <a:gd name="connsiteX0" fmla="*/ 42877 w 47625"/>
                <a:gd name="connsiteY0" fmla="*/ 8788 h 219075"/>
                <a:gd name="connsiteX1" fmla="*/ 9540 w 47625"/>
                <a:gd name="connsiteY1" fmla="*/ 217385 h 219075"/>
                <a:gd name="connsiteX2" fmla="*/ 42877 w 47625"/>
                <a:gd name="connsiteY2" fmla="*/ 8788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19075">
                  <a:moveTo>
                    <a:pt x="42877" y="8788"/>
                  </a:moveTo>
                  <a:cubicBezTo>
                    <a:pt x="42877" y="5930"/>
                    <a:pt x="-3795" y="214528"/>
                    <a:pt x="9540" y="217385"/>
                  </a:cubicBezTo>
                  <a:cubicBezTo>
                    <a:pt x="46687" y="227863"/>
                    <a:pt x="42877" y="-15025"/>
                    <a:pt x="42877" y="8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2" name="Freeform: Shape 1311">
              <a:extLst>
                <a:ext uri="{FF2B5EF4-FFF2-40B4-BE49-F238E27FC236}">
                  <a16:creationId xmlns:a16="http://schemas.microsoft.com/office/drawing/2014/main" id="{2AB3EE5A-FD2C-4558-81D2-208B8F1CF03B}"/>
                </a:ext>
              </a:extLst>
            </p:cNvPr>
            <p:cNvSpPr/>
            <p:nvPr/>
          </p:nvSpPr>
          <p:spPr>
            <a:xfrm>
              <a:off x="7474452" y="5814449"/>
              <a:ext cx="57150" cy="219075"/>
            </a:xfrm>
            <a:custGeom>
              <a:avLst/>
              <a:gdLst>
                <a:gd name="connsiteX0" fmla="*/ 7435 w 57150"/>
                <a:gd name="connsiteY0" fmla="*/ 8031 h 219075"/>
                <a:gd name="connsiteX1" fmla="*/ 54108 w 57150"/>
                <a:gd name="connsiteY1" fmla="*/ 212819 h 219075"/>
                <a:gd name="connsiteX2" fmla="*/ 7435 w 57150"/>
                <a:gd name="connsiteY2" fmla="*/ 8031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19075">
                  <a:moveTo>
                    <a:pt x="7435" y="8031"/>
                  </a:moveTo>
                  <a:cubicBezTo>
                    <a:pt x="22675" y="76611"/>
                    <a:pt x="37915" y="144238"/>
                    <a:pt x="54108" y="212819"/>
                  </a:cubicBezTo>
                  <a:cubicBezTo>
                    <a:pt x="57918" y="228059"/>
                    <a:pt x="2673" y="-9114"/>
                    <a:pt x="7435" y="8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3" name="Freeform: Shape 1312">
              <a:extLst>
                <a:ext uri="{FF2B5EF4-FFF2-40B4-BE49-F238E27FC236}">
                  <a16:creationId xmlns:a16="http://schemas.microsoft.com/office/drawing/2014/main" id="{B26B5E10-D848-463A-A332-CF3512B8A9D3}"/>
                </a:ext>
              </a:extLst>
            </p:cNvPr>
            <p:cNvSpPr/>
            <p:nvPr/>
          </p:nvSpPr>
          <p:spPr>
            <a:xfrm>
              <a:off x="7444406" y="5964786"/>
              <a:ext cx="104775" cy="19050"/>
            </a:xfrm>
            <a:custGeom>
              <a:avLst/>
              <a:gdLst>
                <a:gd name="connsiteX0" fmla="*/ 7954 w 104775"/>
                <a:gd name="connsiteY0" fmla="*/ 7237 h 19050"/>
                <a:gd name="connsiteX1" fmla="*/ 102252 w 104775"/>
                <a:gd name="connsiteY1" fmla="*/ 12000 h 19050"/>
                <a:gd name="connsiteX2" fmla="*/ 7954 w 10477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19050">
                  <a:moveTo>
                    <a:pt x="7954" y="7237"/>
                  </a:moveTo>
                  <a:cubicBezTo>
                    <a:pt x="39387" y="9142"/>
                    <a:pt x="70819" y="10095"/>
                    <a:pt x="102252" y="12000"/>
                  </a:cubicBezTo>
                  <a:cubicBezTo>
                    <a:pt x="109872" y="12952"/>
                    <a:pt x="-3476" y="6285"/>
                    <a:pt x="7954" y="72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4" name="Freeform: Shape 1313">
              <a:extLst>
                <a:ext uri="{FF2B5EF4-FFF2-40B4-BE49-F238E27FC236}">
                  <a16:creationId xmlns:a16="http://schemas.microsoft.com/office/drawing/2014/main" id="{7DCC130C-CC77-4418-BDE5-762ABC6BD76F}"/>
                </a:ext>
              </a:extLst>
            </p:cNvPr>
            <p:cNvSpPr/>
            <p:nvPr/>
          </p:nvSpPr>
          <p:spPr>
            <a:xfrm>
              <a:off x="6088856" y="5041244"/>
              <a:ext cx="323850" cy="171450"/>
            </a:xfrm>
            <a:custGeom>
              <a:avLst/>
              <a:gdLst>
                <a:gd name="connsiteX0" fmla="*/ 7144 w 323850"/>
                <a:gd name="connsiteY0" fmla="*/ 84959 h 171450"/>
                <a:gd name="connsiteX1" fmla="*/ 79534 w 323850"/>
                <a:gd name="connsiteY1" fmla="*/ 169731 h 171450"/>
                <a:gd name="connsiteX2" fmla="*/ 319564 w 323850"/>
                <a:gd name="connsiteY2" fmla="*/ 7806 h 171450"/>
                <a:gd name="connsiteX3" fmla="*/ 88106 w 323850"/>
                <a:gd name="connsiteY3" fmla="*/ 136394 h 171450"/>
                <a:gd name="connsiteX4" fmla="*/ 7144 w 323850"/>
                <a:gd name="connsiteY4" fmla="*/ 8495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71450">
                  <a:moveTo>
                    <a:pt x="7144" y="84959"/>
                  </a:moveTo>
                  <a:cubicBezTo>
                    <a:pt x="60484" y="64004"/>
                    <a:pt x="62389" y="140204"/>
                    <a:pt x="79534" y="169731"/>
                  </a:cubicBezTo>
                  <a:cubicBezTo>
                    <a:pt x="2381" y="29714"/>
                    <a:pt x="277654" y="7806"/>
                    <a:pt x="319564" y="7806"/>
                  </a:cubicBezTo>
                  <a:cubicBezTo>
                    <a:pt x="133826" y="6854"/>
                    <a:pt x="138589" y="-5529"/>
                    <a:pt x="88106" y="136394"/>
                  </a:cubicBezTo>
                  <a:cubicBezTo>
                    <a:pt x="117634" y="53526"/>
                    <a:pt x="23336" y="78291"/>
                    <a:pt x="7144" y="84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5" name="Freeform: Shape 1314">
              <a:extLst>
                <a:ext uri="{FF2B5EF4-FFF2-40B4-BE49-F238E27FC236}">
                  <a16:creationId xmlns:a16="http://schemas.microsoft.com/office/drawing/2014/main" id="{0700676D-BA5E-4D64-B0DF-4DC7DE21D50D}"/>
                </a:ext>
              </a:extLst>
            </p:cNvPr>
            <p:cNvSpPr/>
            <p:nvPr/>
          </p:nvSpPr>
          <p:spPr>
            <a:xfrm>
              <a:off x="6230127" y="5092577"/>
              <a:ext cx="133350" cy="95250"/>
            </a:xfrm>
            <a:custGeom>
              <a:avLst/>
              <a:gdLst>
                <a:gd name="connsiteX0" fmla="*/ 44943 w 133350"/>
                <a:gd name="connsiteY0" fmla="*/ 21243 h 95250"/>
                <a:gd name="connsiteX1" fmla="*/ 88758 w 133350"/>
                <a:gd name="connsiteY1" fmla="*/ 10766 h 95250"/>
                <a:gd name="connsiteX2" fmla="*/ 49706 w 133350"/>
                <a:gd name="connsiteY2" fmla="*/ 46008 h 95250"/>
                <a:gd name="connsiteX3" fmla="*/ 99236 w 133350"/>
                <a:gd name="connsiteY3" fmla="*/ 73631 h 95250"/>
                <a:gd name="connsiteX4" fmla="*/ 8748 w 133350"/>
                <a:gd name="connsiteY4" fmla="*/ 62201 h 95250"/>
                <a:gd name="connsiteX5" fmla="*/ 125906 w 133350"/>
                <a:gd name="connsiteY5" fmla="*/ 66963 h 95250"/>
                <a:gd name="connsiteX6" fmla="*/ 51611 w 133350"/>
                <a:gd name="connsiteY6" fmla="*/ 45056 h 95250"/>
                <a:gd name="connsiteX7" fmla="*/ 44943 w 133350"/>
                <a:gd name="connsiteY7" fmla="*/ 2124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95250">
                  <a:moveTo>
                    <a:pt x="44943" y="21243"/>
                  </a:moveTo>
                  <a:cubicBezTo>
                    <a:pt x="59231" y="17433"/>
                    <a:pt x="74471" y="13623"/>
                    <a:pt x="88758" y="10766"/>
                  </a:cubicBezTo>
                  <a:cubicBezTo>
                    <a:pt x="81138" y="27911"/>
                    <a:pt x="68756" y="40293"/>
                    <a:pt x="49706" y="46008"/>
                  </a:cubicBezTo>
                  <a:cubicBezTo>
                    <a:pt x="43991" y="48866"/>
                    <a:pt x="99236" y="71726"/>
                    <a:pt x="99236" y="73631"/>
                  </a:cubicBezTo>
                  <a:cubicBezTo>
                    <a:pt x="83996" y="85061"/>
                    <a:pt x="9701" y="60296"/>
                    <a:pt x="8748" y="62201"/>
                  </a:cubicBezTo>
                  <a:cubicBezTo>
                    <a:pt x="-8397" y="90776"/>
                    <a:pt x="117333" y="118398"/>
                    <a:pt x="125906" y="66963"/>
                  </a:cubicBezTo>
                  <a:cubicBezTo>
                    <a:pt x="133526" y="22196"/>
                    <a:pt x="68756" y="40293"/>
                    <a:pt x="51611" y="45056"/>
                  </a:cubicBezTo>
                  <a:cubicBezTo>
                    <a:pt x="48753" y="38388"/>
                    <a:pt x="154481" y="-18762"/>
                    <a:pt x="44943" y="21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6" name="Freeform: Shape 1315">
              <a:extLst>
                <a:ext uri="{FF2B5EF4-FFF2-40B4-BE49-F238E27FC236}">
                  <a16:creationId xmlns:a16="http://schemas.microsoft.com/office/drawing/2014/main" id="{2CF27D29-B396-45B9-9243-1A37812D5549}"/>
                </a:ext>
              </a:extLst>
            </p:cNvPr>
            <p:cNvSpPr/>
            <p:nvPr/>
          </p:nvSpPr>
          <p:spPr>
            <a:xfrm>
              <a:off x="6652892" y="4833704"/>
              <a:ext cx="85725" cy="123825"/>
            </a:xfrm>
            <a:custGeom>
              <a:avLst/>
              <a:gdLst>
                <a:gd name="connsiteX0" fmla="*/ 29848 w 85725"/>
                <a:gd name="connsiteY0" fmla="*/ 13417 h 123825"/>
                <a:gd name="connsiteX1" fmla="*/ 18418 w 85725"/>
                <a:gd name="connsiteY1" fmla="*/ 110572 h 123825"/>
                <a:gd name="connsiteX2" fmla="*/ 34611 w 85725"/>
                <a:gd name="connsiteY2" fmla="*/ 7702 h 123825"/>
                <a:gd name="connsiteX3" fmla="*/ 23181 w 85725"/>
                <a:gd name="connsiteY3" fmla="*/ 85807 h 123825"/>
                <a:gd name="connsiteX4" fmla="*/ 29848 w 85725"/>
                <a:gd name="connsiteY4" fmla="*/ 134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23825">
                  <a:moveTo>
                    <a:pt x="29848" y="13417"/>
                  </a:moveTo>
                  <a:cubicBezTo>
                    <a:pt x="-12062" y="1034"/>
                    <a:pt x="16513" y="102952"/>
                    <a:pt x="18418" y="110572"/>
                  </a:cubicBezTo>
                  <a:cubicBezTo>
                    <a:pt x="32706" y="164864"/>
                    <a:pt x="149863" y="-3728"/>
                    <a:pt x="34611" y="7702"/>
                  </a:cubicBezTo>
                  <a:cubicBezTo>
                    <a:pt x="55566" y="5797"/>
                    <a:pt x="92713" y="120097"/>
                    <a:pt x="23181" y="85807"/>
                  </a:cubicBezTo>
                  <a:cubicBezTo>
                    <a:pt x="19371" y="72472"/>
                    <a:pt x="32706" y="14369"/>
                    <a:pt x="29848" y="134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7" name="Freeform: Shape 1316">
              <a:extLst>
                <a:ext uri="{FF2B5EF4-FFF2-40B4-BE49-F238E27FC236}">
                  <a16:creationId xmlns:a16="http://schemas.microsoft.com/office/drawing/2014/main" id="{1ED2F695-EA68-4C49-944F-261E76B0F1CD}"/>
                </a:ext>
              </a:extLst>
            </p:cNvPr>
            <p:cNvSpPr/>
            <p:nvPr/>
          </p:nvSpPr>
          <p:spPr>
            <a:xfrm>
              <a:off x="6637496" y="4863207"/>
              <a:ext cx="114300" cy="66675"/>
            </a:xfrm>
            <a:custGeom>
              <a:avLst/>
              <a:gdLst>
                <a:gd name="connsiteX0" fmla="*/ 7144 w 114300"/>
                <a:gd name="connsiteY0" fmla="*/ 41064 h 66675"/>
                <a:gd name="connsiteX1" fmla="*/ 110966 w 114300"/>
                <a:gd name="connsiteY1" fmla="*/ 33444 h 66675"/>
                <a:gd name="connsiteX2" fmla="*/ 7144 w 114300"/>
                <a:gd name="connsiteY2" fmla="*/ 4106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7144" y="41064"/>
                  </a:moveTo>
                  <a:cubicBezTo>
                    <a:pt x="70009" y="78211"/>
                    <a:pt x="104299" y="75354"/>
                    <a:pt x="110966" y="33444"/>
                  </a:cubicBezTo>
                  <a:cubicBezTo>
                    <a:pt x="48101" y="-3704"/>
                    <a:pt x="13811" y="-1799"/>
                    <a:pt x="7144" y="41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8" name="Freeform: Shape 1317">
              <a:extLst>
                <a:ext uri="{FF2B5EF4-FFF2-40B4-BE49-F238E27FC236}">
                  <a16:creationId xmlns:a16="http://schemas.microsoft.com/office/drawing/2014/main" id="{EC7DAF6D-4415-485E-B524-FF3FA863EE79}"/>
                </a:ext>
              </a:extLst>
            </p:cNvPr>
            <p:cNvSpPr/>
            <p:nvPr/>
          </p:nvSpPr>
          <p:spPr>
            <a:xfrm>
              <a:off x="6948352" y="5972931"/>
              <a:ext cx="66675" cy="152400"/>
            </a:xfrm>
            <a:custGeom>
              <a:avLst/>
              <a:gdLst>
                <a:gd name="connsiteX0" fmla="*/ 12518 w 66675"/>
                <a:gd name="connsiteY0" fmla="*/ 61957 h 152400"/>
                <a:gd name="connsiteX1" fmla="*/ 46808 w 66675"/>
                <a:gd name="connsiteY1" fmla="*/ 43859 h 152400"/>
                <a:gd name="connsiteX2" fmla="*/ 64905 w 66675"/>
                <a:gd name="connsiteY2" fmla="*/ 150539 h 152400"/>
                <a:gd name="connsiteX3" fmla="*/ 57285 w 66675"/>
                <a:gd name="connsiteY3" fmla="*/ 17189 h 152400"/>
                <a:gd name="connsiteX4" fmla="*/ 12518 w 66675"/>
                <a:gd name="connsiteY4" fmla="*/ 6195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152400">
                  <a:moveTo>
                    <a:pt x="12518" y="61957"/>
                  </a:moveTo>
                  <a:cubicBezTo>
                    <a:pt x="20137" y="42907"/>
                    <a:pt x="30615" y="37192"/>
                    <a:pt x="46808" y="43859"/>
                  </a:cubicBezTo>
                  <a:cubicBezTo>
                    <a:pt x="53475" y="60052"/>
                    <a:pt x="62048" y="165779"/>
                    <a:pt x="64905" y="150539"/>
                  </a:cubicBezTo>
                  <a:cubicBezTo>
                    <a:pt x="67762" y="105772"/>
                    <a:pt x="65858" y="61004"/>
                    <a:pt x="57285" y="17189"/>
                  </a:cubicBezTo>
                  <a:cubicBezTo>
                    <a:pt x="37283" y="-25673"/>
                    <a:pt x="-8438" y="83864"/>
                    <a:pt x="12518" y="61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9" name="Freeform: Shape 1318">
              <a:extLst>
                <a:ext uri="{FF2B5EF4-FFF2-40B4-BE49-F238E27FC236}">
                  <a16:creationId xmlns:a16="http://schemas.microsoft.com/office/drawing/2014/main" id="{B0B5D571-7435-4E82-B929-B94A3F002BBE}"/>
                </a:ext>
              </a:extLst>
            </p:cNvPr>
            <p:cNvSpPr/>
            <p:nvPr/>
          </p:nvSpPr>
          <p:spPr>
            <a:xfrm>
              <a:off x="6966536" y="6089849"/>
              <a:ext cx="95250" cy="57150"/>
            </a:xfrm>
            <a:custGeom>
              <a:avLst/>
              <a:gdLst>
                <a:gd name="connsiteX0" fmla="*/ 7669 w 95250"/>
                <a:gd name="connsiteY0" fmla="*/ 42194 h 57150"/>
                <a:gd name="connsiteX1" fmla="*/ 90537 w 95250"/>
                <a:gd name="connsiteY1" fmla="*/ 19334 h 57150"/>
                <a:gd name="connsiteX2" fmla="*/ 7669 w 95250"/>
                <a:gd name="connsiteY2" fmla="*/ 4219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57150">
                  <a:moveTo>
                    <a:pt x="7669" y="42194"/>
                  </a:moveTo>
                  <a:cubicBezTo>
                    <a:pt x="67677" y="64102"/>
                    <a:pt x="95299" y="56482"/>
                    <a:pt x="90537" y="19334"/>
                  </a:cubicBezTo>
                  <a:cubicBezTo>
                    <a:pt x="30529" y="-2573"/>
                    <a:pt x="2907" y="5047"/>
                    <a:pt x="7669" y="42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0" name="Freeform: Shape 1319">
              <a:extLst>
                <a:ext uri="{FF2B5EF4-FFF2-40B4-BE49-F238E27FC236}">
                  <a16:creationId xmlns:a16="http://schemas.microsoft.com/office/drawing/2014/main" id="{B8F3D7E8-0838-4232-AF9B-8BFC4215B809}"/>
                </a:ext>
              </a:extLst>
            </p:cNvPr>
            <p:cNvSpPr/>
            <p:nvPr/>
          </p:nvSpPr>
          <p:spPr>
            <a:xfrm>
              <a:off x="6389017" y="5953983"/>
              <a:ext cx="171450" cy="152400"/>
            </a:xfrm>
            <a:custGeom>
              <a:avLst/>
              <a:gdLst>
                <a:gd name="connsiteX0" fmla="*/ 151801 w 171450"/>
                <a:gd name="connsiteY0" fmla="*/ 40900 h 152400"/>
                <a:gd name="connsiteX1" fmla="*/ 21308 w 171450"/>
                <a:gd name="connsiteY1" fmla="*/ 129483 h 152400"/>
                <a:gd name="connsiteX2" fmla="*/ 165136 w 171450"/>
                <a:gd name="connsiteY2" fmla="*/ 79000 h 152400"/>
                <a:gd name="connsiteX3" fmla="*/ 25118 w 171450"/>
                <a:gd name="connsiteY3" fmla="*/ 94240 h 152400"/>
                <a:gd name="connsiteX4" fmla="*/ 151801 w 171450"/>
                <a:gd name="connsiteY4" fmla="*/ 409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52400">
                  <a:moveTo>
                    <a:pt x="151801" y="40900"/>
                  </a:moveTo>
                  <a:cubicBezTo>
                    <a:pt x="94651" y="-47682"/>
                    <a:pt x="-35842" y="58045"/>
                    <a:pt x="21308" y="129483"/>
                  </a:cubicBezTo>
                  <a:cubicBezTo>
                    <a:pt x="81316" y="203778"/>
                    <a:pt x="166088" y="79000"/>
                    <a:pt x="165136" y="79000"/>
                  </a:cubicBezTo>
                  <a:cubicBezTo>
                    <a:pt x="150848" y="70428"/>
                    <a:pt x="25118" y="210445"/>
                    <a:pt x="25118" y="94240"/>
                  </a:cubicBezTo>
                  <a:cubicBezTo>
                    <a:pt x="25118" y="12325"/>
                    <a:pt x="139418" y="22803"/>
                    <a:pt x="151801" y="40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1" name="Freeform: Shape 1320">
              <a:extLst>
                <a:ext uri="{FF2B5EF4-FFF2-40B4-BE49-F238E27FC236}">
                  <a16:creationId xmlns:a16="http://schemas.microsoft.com/office/drawing/2014/main" id="{0EE8662D-E42A-44A2-971F-684B8FC2D3EA}"/>
                </a:ext>
              </a:extLst>
            </p:cNvPr>
            <p:cNvSpPr/>
            <p:nvPr/>
          </p:nvSpPr>
          <p:spPr>
            <a:xfrm>
              <a:off x="7139419" y="5790572"/>
              <a:ext cx="171450" cy="123825"/>
            </a:xfrm>
            <a:custGeom>
              <a:avLst/>
              <a:gdLst>
                <a:gd name="connsiteX0" fmla="*/ 171018 w 171450"/>
                <a:gd name="connsiteY0" fmla="*/ 82391 h 123825"/>
                <a:gd name="connsiteX1" fmla="*/ 9093 w 171450"/>
                <a:gd name="connsiteY1" fmla="*/ 61436 h 123825"/>
                <a:gd name="connsiteX2" fmla="*/ 140538 w 171450"/>
                <a:gd name="connsiteY2" fmla="*/ 7144 h 123825"/>
                <a:gd name="connsiteX3" fmla="*/ 68148 w 171450"/>
                <a:gd name="connsiteY3" fmla="*/ 98584 h 123825"/>
                <a:gd name="connsiteX4" fmla="*/ 171018 w 171450"/>
                <a:gd name="connsiteY4" fmla="*/ 823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23825">
                  <a:moveTo>
                    <a:pt x="171018" y="82391"/>
                  </a:moveTo>
                  <a:cubicBezTo>
                    <a:pt x="171971" y="82391"/>
                    <a:pt x="-13767" y="-68104"/>
                    <a:pt x="9093" y="61436"/>
                  </a:cubicBezTo>
                  <a:cubicBezTo>
                    <a:pt x="37668" y="224314"/>
                    <a:pt x="145301" y="7144"/>
                    <a:pt x="140538" y="7144"/>
                  </a:cubicBezTo>
                  <a:cubicBezTo>
                    <a:pt x="101486" y="10954"/>
                    <a:pt x="116726" y="86201"/>
                    <a:pt x="68148" y="98584"/>
                  </a:cubicBezTo>
                  <a:cubicBezTo>
                    <a:pt x="-23292" y="-59531"/>
                    <a:pt x="159588" y="85249"/>
                    <a:pt x="171018" y="8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525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8610676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40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471960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54204-7576-4E7F-BCC2-47087CDF8998}"/>
              </a:ext>
            </a:extLst>
          </p:cNvPr>
          <p:cNvSpPr/>
          <p:nvPr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261395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44163C-3BE8-445F-BF4D-6FF683F7A99F}"/>
              </a:ext>
            </a:extLst>
          </p:cNvPr>
          <p:cNvGrpSpPr/>
          <p:nvPr userDrawn="1"/>
        </p:nvGrpSpPr>
        <p:grpSpPr>
          <a:xfrm>
            <a:off x="0" y="5030643"/>
            <a:ext cx="11784651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7646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55663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98477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749695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5898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4437516-06DB-4972-90D9-3F56529C786D}"/>
              </a:ext>
            </a:extLst>
          </p:cNvPr>
          <p:cNvSpPr/>
          <p:nvPr userDrawn="1"/>
        </p:nvSpPr>
        <p:spPr>
          <a:xfrm>
            <a:off x="1" y="0"/>
            <a:ext cx="9569303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8774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306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926262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6CCA5E-451F-4542-B206-D2D13583114C}"/>
              </a:ext>
            </a:extLst>
          </p:cNvPr>
          <p:cNvGrpSpPr/>
          <p:nvPr userDrawn="1"/>
        </p:nvGrpSpPr>
        <p:grpSpPr>
          <a:xfrm>
            <a:off x="758508" y="2603864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5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76067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2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2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93420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7" y="1431517"/>
            <a:ext cx="3994967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1838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0310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38885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49" y="0"/>
            <a:ext cx="4057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AB0763-12DF-41B9-B692-22FB8DB24B15}"/>
              </a:ext>
            </a:extLst>
          </p:cNvPr>
          <p:cNvSpPr/>
          <p:nvPr userDrawn="1"/>
        </p:nvSpPr>
        <p:spPr>
          <a:xfrm>
            <a:off x="1" y="0"/>
            <a:ext cx="20383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5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5735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2051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40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913181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4437516-06DB-4972-90D9-3F56529C786D}"/>
              </a:ext>
            </a:extLst>
          </p:cNvPr>
          <p:cNvSpPr/>
          <p:nvPr userDrawn="1"/>
        </p:nvSpPr>
        <p:spPr>
          <a:xfrm>
            <a:off x="1" y="0"/>
            <a:ext cx="9569303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754484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4F20D8-E43B-402F-83D5-7ACEDC690340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5533024"/>
      </p:ext>
    </p:extLst>
  </p:cSld>
  <p:clrMapOvr>
    <a:masterClrMapping/>
  </p:clrMapOvr>
  <p:hf hd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6F9A19-0C1E-4CBD-BED7-93E23F80DF98}" type="datetimeFigureOut">
              <a:rPr lang="ru-RU" smtClean="0"/>
              <a:t>15.01.2020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89137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6F9A19-0C1E-4CBD-BED7-93E23F80DF98}" type="datetimeFigureOut">
              <a:rPr lang="ru-RU" smtClean="0"/>
              <a:t>15.01.2020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54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987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4.xml"/><Relationship Id="rId21" Type="http://schemas.openxmlformats.org/officeDocument/2006/relationships/slideLayout" Target="../slideLayouts/slideLayout82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20" Type="http://schemas.openxmlformats.org/officeDocument/2006/relationships/slideLayout" Target="../slideLayouts/slideLayout81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0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Relationship Id="rId2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43" r:id="rId2"/>
    <p:sldLayoutId id="2147483742" r:id="rId3"/>
    <p:sldLayoutId id="2147483736" r:id="rId4"/>
    <p:sldLayoutId id="2147483737" r:id="rId5"/>
    <p:sldLayoutId id="2147483740" r:id="rId6"/>
    <p:sldLayoutId id="2147483739" r:id="rId7"/>
    <p:sldLayoutId id="2147483744" r:id="rId8"/>
    <p:sldLayoutId id="2147483745" r:id="rId9"/>
    <p:sldLayoutId id="2147483748" r:id="rId10"/>
    <p:sldLayoutId id="2147483749" r:id="rId11"/>
    <p:sldLayoutId id="2147483750" r:id="rId1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022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1" r:id="rId16"/>
    <p:sldLayoutId id="2147483772" r:id="rId17"/>
    <p:sldLayoutId id="2147483773" r:id="rId18"/>
    <p:sldLayoutId id="2147483774" r:id="rId19"/>
    <p:sldLayoutId id="2147483775" r:id="rId20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3210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  <p:sldLayoutId id="2147483818" r:id="rId20"/>
    <p:sldLayoutId id="2147483819" r:id="rId21"/>
    <p:sldLayoutId id="2147483820" r:id="rId22"/>
    <p:sldLayoutId id="2147483821" r:id="rId23"/>
    <p:sldLayoutId id="2147483822" r:id="rId24"/>
    <p:sldLayoutId id="2147483823" r:id="rId25"/>
    <p:sldLayoutId id="2147483824" r:id="rId26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998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2" r:id="rId14"/>
    <p:sldLayoutId id="2147483843" r:id="rId15"/>
    <p:sldLayoutId id="2147483844" r:id="rId16"/>
    <p:sldLayoutId id="2147483845" r:id="rId17"/>
    <p:sldLayoutId id="2147483846" r:id="rId18"/>
    <p:sldLayoutId id="2147483847" r:id="rId19"/>
    <p:sldLayoutId id="2147483849" r:id="rId20"/>
    <p:sldLayoutId id="2147483851" r:id="rId2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331" y="1289419"/>
            <a:ext cx="6345580" cy="3924026"/>
          </a:xfrm>
        </p:spPr>
        <p:txBody>
          <a:bodyPr>
            <a:noAutofit/>
          </a:bodyPr>
          <a:lstStyle/>
          <a:p>
            <a:pPr algn="just" fontAlgn="base">
              <a:spcBef>
                <a:spcPts val="0"/>
              </a:spcBef>
              <a:spcAft>
                <a:spcPts val="1200"/>
              </a:spcAft>
            </a:pP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жалпыға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стандартында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қарастырылған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пәндерінің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жүргізілетін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үдеріс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ts val="0"/>
              </a:spcBef>
              <a:spcAft>
                <a:spcPts val="1200"/>
              </a:spcAft>
            </a:pP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мектепішілік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ts val="0"/>
              </a:spcBef>
              <a:spcAft>
                <a:spcPts val="1200"/>
              </a:spcAft>
            </a:pP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оқыған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ts val="0"/>
              </a:spcBef>
              <a:spcAft>
                <a:spcPts val="1200"/>
              </a:spcAft>
            </a:pP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жобамен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29.05.2020 - 09.06.2020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жж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E52F-CFDE-4083-AC67-81F996D23DF6}" type="slidenum">
              <a:rPr lang="ru-RU" smtClean="0"/>
              <a:t>1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234" y="1425895"/>
            <a:ext cx="3871595" cy="25910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68688" y="289078"/>
            <a:ext cx="8448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алушыларды қорытынды аттестаттау</a:t>
            </a:r>
          </a:p>
        </p:txBody>
      </p:sp>
    </p:spTree>
    <p:extLst>
      <p:ext uri="{BB962C8B-B14F-4D97-AF65-F5344CB8AC3E}">
        <p14:creationId xmlns:p14="http://schemas.microsoft.com/office/powerpoint/2010/main" val="219035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 txBox="1">
            <a:spLocks/>
          </p:cNvSpPr>
          <p:nvPr/>
        </p:nvSpPr>
        <p:spPr>
          <a:xfrm>
            <a:off x="1766627" y="12712"/>
            <a:ext cx="8432800" cy="76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алушылар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64862" y="801832"/>
            <a:ext cx="11163869" cy="1276508"/>
          </a:xfrm>
          <a:ln w="19050">
            <a:solidFill>
              <a:srgbClr val="990000"/>
            </a:solidFill>
          </a:ln>
        </p:spPr>
        <p:txBody>
          <a:bodyPr>
            <a:normAutofit fontScale="85000" lnSpcReduction="10000"/>
          </a:bodyPr>
          <a:lstStyle/>
          <a:p>
            <a:pPr marL="342900" lvl="1" indent="0">
              <a:buNone/>
            </a:pPr>
            <a:endParaRPr lang="ru-RU" sz="2000" dirty="0"/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 тәртіп нормаларын сақтауға;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емтиханға бөлінген уақыт аяқталғанда емтихан жұмысын тапсыруға міндетті</a:t>
            </a:r>
            <a:r>
              <a:rPr lang="kk-KZ" dirty="0"/>
              <a:t>.</a:t>
            </a:r>
            <a:endParaRPr lang="ru-RU" dirty="0"/>
          </a:p>
          <a:p>
            <a:endParaRPr lang="ru-RU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564862" y="2365801"/>
            <a:ext cx="11163869" cy="3911599"/>
          </a:xfrm>
          <a:prstGeom prst="rect">
            <a:avLst/>
          </a:prstGeom>
          <a:ln w="19050">
            <a:solidFill>
              <a:srgbClr val="99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  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 кезінде келесі заттардың болмауы қажет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dirty="0"/>
          </a:p>
          <a:p>
            <a:endParaRPr lang="ru-RU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75990"/>
              </p:ext>
            </p:extLst>
          </p:nvPr>
        </p:nvGraphicFramePr>
        <p:xfrm>
          <a:off x="858289" y="3023632"/>
          <a:ext cx="10577015" cy="137395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5239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7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789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ұялы телефондар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анықтама материалдары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оқулықтар мен басқа да </a:t>
                      </a: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None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әдістемелік әдебиеттер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  <a:defRPr/>
                      </a:pPr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сыртқы байланыс</a:t>
                      </a:r>
                      <a:r>
                        <a:rPr lang="kk-KZ" sz="2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және </a:t>
                      </a:r>
                      <a:r>
                        <a:rPr lang="kk-KZ" sz="2000" b="1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басқа да электрондық  құрылғылар (смарт-сағат)</a:t>
                      </a:r>
                    </a:p>
                    <a:p>
                      <a:pPr marL="177800" lvl="0" indent="-1778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шпаргалка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None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Прямоугольник 4"/>
          <p:cNvSpPr/>
          <p:nvPr/>
        </p:nvSpPr>
        <p:spPr>
          <a:xfrm>
            <a:off x="5464513" y="4698893"/>
            <a:ext cx="51170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бір-бірімен сөйлесуге;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орынан орынға ауысуға;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 материалдарын алмастыруға;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көшіруге тыйым салынады.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525" y="4585722"/>
            <a:ext cx="1549779" cy="154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59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89610" y="6356350"/>
            <a:ext cx="27432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latin typeface="Arial Narrow" panose="020B0606020202030204" pitchFamily="34" charset="0"/>
              </a:rPr>
              <a:t>2</a:t>
            </a:fld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7642" y="5340915"/>
            <a:ext cx="11787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err="1">
                <a:cs typeface="Times New Roman" panose="02020603050405020304" pitchFamily="18" charset="0"/>
              </a:rPr>
              <a:t>Ағымдағы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емтихан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үлгісі</a:t>
            </a:r>
            <a:r>
              <a:rPr lang="ru-RU" sz="1400" i="1" dirty="0">
                <a:cs typeface="Times New Roman" panose="02020603050405020304" pitchFamily="18" charset="0"/>
              </a:rPr>
              <a:t> МЖББС </a:t>
            </a:r>
            <a:r>
              <a:rPr lang="ru-RU" sz="1400" i="1" dirty="0" err="1">
                <a:cs typeface="Times New Roman" panose="02020603050405020304" pitchFamily="18" charset="0"/>
              </a:rPr>
              <a:t>күтілетін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нәтижелерін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бағалау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деңгейін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көрсетпейді</a:t>
            </a:r>
            <a:r>
              <a:rPr lang="ru-RU" sz="1400" i="1" dirty="0">
                <a:cs typeface="Times New Roman" panose="02020603050405020304" pitchFamily="18" charset="0"/>
              </a:rPr>
              <a:t> (</a:t>
            </a:r>
            <a:r>
              <a:rPr lang="ru-RU" sz="1400" i="1" dirty="0" err="1">
                <a:cs typeface="Times New Roman" panose="02020603050405020304" pitchFamily="18" charset="0"/>
              </a:rPr>
              <a:t>білік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және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талдау</a:t>
            </a:r>
            <a:r>
              <a:rPr lang="ru-RU" sz="1400" i="1" dirty="0"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cs typeface="Times New Roman" panose="02020603050405020304" pitchFamily="18" charset="0"/>
              </a:rPr>
              <a:t>жинақтау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және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бағалау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дағдылары</a:t>
            </a:r>
            <a:r>
              <a:rPr lang="ru-RU" sz="1400" i="1" dirty="0"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5429" y="34368"/>
            <a:ext cx="113685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Қолданыстағы оқу бағдарламасы бойынша қорытынды аттестаттауды өткізу формасы мен тәртібі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08" t="-578" r="1368" b="27138"/>
          <a:stretch/>
        </p:blipFill>
        <p:spPr>
          <a:xfrm>
            <a:off x="2073780" y="1604028"/>
            <a:ext cx="8234871" cy="36423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465429" y="5953701"/>
            <a:ext cx="11451573" cy="8052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err="1">
                <a:latin typeface="Arial Narrow" panose="020B0606020202030204" pitchFamily="34" charset="0"/>
              </a:rPr>
              <a:t>Қазақстан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Республикасы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Білім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және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ғылым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министрінің</a:t>
            </a:r>
            <a:r>
              <a:rPr lang="ru-RU" sz="1200" dirty="0">
                <a:latin typeface="Arial Narrow" panose="020B0606020202030204" pitchFamily="34" charset="0"/>
              </a:rPr>
              <a:t> 2008 </a:t>
            </a:r>
            <a:r>
              <a:rPr lang="ru-RU" sz="1200" dirty="0" err="1">
                <a:latin typeface="Arial Narrow" panose="020B0606020202030204" pitchFamily="34" charset="0"/>
              </a:rPr>
              <a:t>жылғы</a:t>
            </a:r>
            <a:r>
              <a:rPr lang="ru-RU" sz="1200" dirty="0">
                <a:latin typeface="Arial Narrow" panose="020B0606020202030204" pitchFamily="34" charset="0"/>
              </a:rPr>
              <a:t> 18 </a:t>
            </a:r>
            <a:r>
              <a:rPr lang="ru-RU" sz="1200" dirty="0" err="1">
                <a:latin typeface="Arial Narrow" panose="020B0606020202030204" pitchFamily="34" charset="0"/>
              </a:rPr>
              <a:t>наурыздағы</a:t>
            </a:r>
            <a:r>
              <a:rPr lang="ru-RU" sz="1200" dirty="0">
                <a:latin typeface="Arial Narrow" panose="020B0606020202030204" pitchFamily="34" charset="0"/>
              </a:rPr>
              <a:t> №125 </a:t>
            </a:r>
            <a:r>
              <a:rPr lang="ru-RU" sz="1200" dirty="0" err="1">
                <a:latin typeface="Arial Narrow" panose="020B0606020202030204" pitchFamily="34" charset="0"/>
              </a:rPr>
              <a:t>Бұйрығымен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бекітілген</a:t>
            </a:r>
            <a:r>
              <a:rPr lang="ru-RU" sz="1200" dirty="0">
                <a:latin typeface="Arial Narrow" panose="020B0606020202030204" pitchFamily="34" charset="0"/>
              </a:rPr>
              <a:t> Орта, </a:t>
            </a:r>
            <a:r>
              <a:rPr lang="ru-RU" sz="1200" dirty="0" err="1">
                <a:latin typeface="Arial Narrow" panose="020B0606020202030204" pitchFamily="34" charset="0"/>
              </a:rPr>
              <a:t>техникалық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және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кәсіптік</a:t>
            </a:r>
            <a:r>
              <a:rPr lang="ru-RU" sz="1200" dirty="0">
                <a:latin typeface="Arial Narrow" panose="020B0606020202030204" pitchFamily="34" charset="0"/>
              </a:rPr>
              <a:t>, орта </a:t>
            </a:r>
            <a:r>
              <a:rPr lang="ru-RU" sz="1200" dirty="0" err="1">
                <a:latin typeface="Arial Narrow" panose="020B0606020202030204" pitchFamily="34" charset="0"/>
              </a:rPr>
              <a:t>білімнен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кейінгі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білім</a:t>
            </a:r>
            <a:r>
              <a:rPr lang="ru-RU" sz="1200" dirty="0">
                <a:latin typeface="Arial Narrow" panose="020B0606020202030204" pitchFamily="34" charset="0"/>
              </a:rPr>
              <a:t> беру </a:t>
            </a:r>
            <a:r>
              <a:rPr lang="ru-RU" sz="1200" dirty="0" err="1">
                <a:latin typeface="Arial Narrow" panose="020B0606020202030204" pitchFamily="34" charset="0"/>
              </a:rPr>
              <a:t>ұйымдары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үшін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білім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алушылардың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үлгеріміне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ағымдағы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бақылауды</a:t>
            </a:r>
            <a:r>
              <a:rPr lang="ru-RU" sz="1200" dirty="0">
                <a:latin typeface="Arial Narrow" panose="020B0606020202030204" pitchFamily="34" charset="0"/>
              </a:rPr>
              <a:t>, </a:t>
            </a:r>
            <a:r>
              <a:rPr lang="ru-RU" sz="1200" dirty="0" err="1">
                <a:latin typeface="Arial Narrow" panose="020B0606020202030204" pitchFamily="34" charset="0"/>
              </a:rPr>
              <a:t>оларды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аралық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және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қорытынды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аттестаттауды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өткізудің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үлгілік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қағидаларына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сәйкес</a:t>
            </a:r>
            <a:r>
              <a:rPr lang="ru-RU" sz="1200" dirty="0">
                <a:latin typeface="Arial Narrow" panose="020B0606020202030204" pitchFamily="34" charset="0"/>
              </a:rPr>
              <a:t>, 2018 </a:t>
            </a:r>
            <a:r>
              <a:rPr lang="ru-RU" sz="1200" dirty="0" err="1">
                <a:latin typeface="Arial Narrow" panose="020B0606020202030204" pitchFamily="34" charset="0"/>
              </a:rPr>
              <a:t>жылғы</a:t>
            </a:r>
            <a:r>
              <a:rPr lang="ru-RU" sz="1200" dirty="0">
                <a:latin typeface="Arial Narrow" panose="020B0606020202030204" pitchFamily="34" charset="0"/>
              </a:rPr>
              <a:t> 25 </a:t>
            </a:r>
            <a:r>
              <a:rPr lang="ru-RU" sz="1200" dirty="0" err="1">
                <a:latin typeface="Arial Narrow" panose="020B0606020202030204" pitchFamily="34" charset="0"/>
              </a:rPr>
              <a:t>қыркүйектегі</a:t>
            </a:r>
            <a:r>
              <a:rPr lang="ru-RU" sz="1200" dirty="0">
                <a:latin typeface="Arial Narrow" panose="020B0606020202030204" pitchFamily="34" charset="0"/>
              </a:rPr>
              <a:t> №494 </a:t>
            </a:r>
            <a:r>
              <a:rPr lang="ru-RU" sz="1200" dirty="0" err="1">
                <a:latin typeface="Arial Narrow" panose="020B0606020202030204" pitchFamily="34" charset="0"/>
              </a:rPr>
              <a:t>өзгерістермен</a:t>
            </a:r>
            <a:endParaRPr lang="ru-RU" sz="1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863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5636" y="568036"/>
            <a:ext cx="11665528" cy="274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15636" y="260218"/>
            <a:ext cx="11464364" cy="61563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696889"/>
              </p:ext>
            </p:extLst>
          </p:nvPr>
        </p:nvGraphicFramePr>
        <p:xfrm>
          <a:off x="526815" y="1438141"/>
          <a:ext cx="10995496" cy="4397574"/>
        </p:xfrm>
        <a:graphic>
          <a:graphicData uri="http://schemas.openxmlformats.org/drawingml/2006/table">
            <a:tbl>
              <a:tblPr firstRow="1" firstCol="1" bandRow="1"/>
              <a:tblGrid>
                <a:gridCol w="1544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5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10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543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61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 пәндері</a:t>
                      </a:r>
                      <a:endParaRPr lang="ru-RU" sz="16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Бағыты</a:t>
                      </a:r>
                      <a:endParaRPr lang="ru-RU" sz="16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6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921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Ана тілі мен әдебиеті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(оқыту тілі)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Гуманитарлық циклдағы пәндер тереңдетіліп оқытылатын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шығарма</a:t>
                      </a:r>
                      <a:endParaRPr lang="ru-RU" sz="16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 емтихан</a:t>
                      </a:r>
                      <a:r>
                        <a:rPr lang="kk-KZ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(оқылым мен жазылым дағдыларын тексеру). Емтихан жұмысының құрылымы екі мәтінмен жұмысты қарастырады (мәтіндердің жалпы көлемі 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450-500 </a:t>
                      </a:r>
                      <a:r>
                        <a:rPr lang="kk-KZ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сөз): 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мәтіндер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негізінде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мақала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пікір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эссе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басқалары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орындалады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онда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мәтіндерден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алынған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аргументтер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фактілер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лексика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қолданылады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(200-250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 </a:t>
                      </a:r>
                      <a:endParaRPr lang="kk-KZ" sz="1600" baseline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20.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1 </a:t>
                      </a: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63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Қалған білім алушылар үшін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диктант</a:t>
                      </a:r>
                      <a:endParaRPr lang="ru-RU" sz="16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 емтихан (оқылым мен жазылым дағдыларын тексеру). Емтихан жұмысының құрылымы екі мәтінмен жұмысты қарастырады (мәтіндердің жалпы көлемі 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4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0-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kk-KZ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сөз): 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мәтіндер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негізінде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мақала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пікір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эссе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басқалары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орындалады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онда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мәтіндерден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алынған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аргументтер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фактілер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лексика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қолданылады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(170-200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 </a:t>
                      </a:r>
                      <a:endParaRPr lang="kk-KZ" sz="1600" baseline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20.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1 </a:t>
                      </a: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486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8036" y="595745"/>
            <a:ext cx="11014364" cy="1440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419396"/>
              </p:ext>
            </p:extLst>
          </p:nvPr>
        </p:nvGraphicFramePr>
        <p:xfrm>
          <a:off x="568036" y="1316181"/>
          <a:ext cx="11139054" cy="5361905"/>
        </p:xfrm>
        <a:graphic>
          <a:graphicData uri="http://schemas.openxmlformats.org/drawingml/2006/table">
            <a:tbl>
              <a:tblPr firstRow="1" firstCol="1" bandRow="1"/>
              <a:tblGrid>
                <a:gridCol w="1995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94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645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42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 пәндері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Математика (алгебра)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 емтихан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көп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таңдауы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бар 10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50 (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білу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50%,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20%).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3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10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Орыс, өзбек, ұйғыр және тәжік тілдерінде оқытатын мектептердегі </a:t>
                      </a:r>
                      <a:r>
                        <a:rPr lang="kk-KZ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тілі</a:t>
                      </a: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бойынша </a:t>
                      </a:r>
                      <a:r>
                        <a:rPr lang="kk-KZ" sz="1800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(қазақ тілінде оқытатын мектептерде </a:t>
                      </a:r>
                      <a:r>
                        <a:rPr lang="kk-KZ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орыс тілі </a:t>
                      </a:r>
                      <a:r>
                        <a:rPr lang="kk-KZ" sz="1800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бойынша)</a:t>
                      </a:r>
                      <a:endParaRPr lang="ru-RU" sz="1800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 емтихан 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(оқылым дағдысын тексеру). Емтихан жұмысының құрылымы мәтінмен жұмысты қарастырады </a:t>
                      </a:r>
                      <a:r>
                        <a:rPr lang="kk-KZ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300-350 </a:t>
                      </a:r>
                      <a:r>
                        <a:rPr lang="ru-RU" sz="18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):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лексикалық баламаны табуға 5 тапсырма;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перифраз жасауға 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 және толық жауаптарды қажет ететін 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20.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1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Заголовок 6"/>
          <p:cNvSpPr>
            <a:spLocks noGrp="1"/>
          </p:cNvSpPr>
          <p:nvPr>
            <p:ph type="title"/>
          </p:nvPr>
        </p:nvSpPr>
        <p:spPr>
          <a:xfrm>
            <a:off x="451262" y="287927"/>
            <a:ext cx="11464364" cy="61563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</p:spTree>
    <p:extLst>
      <p:ext uri="{BB962C8B-B14F-4D97-AF65-F5344CB8AC3E}">
        <p14:creationId xmlns:p14="http://schemas.microsoft.com/office/powerpoint/2010/main" val="3829133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6400" y="571500"/>
            <a:ext cx="11252200" cy="1739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06400" y="290843"/>
            <a:ext cx="11464364" cy="5613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452206"/>
              </p:ext>
            </p:extLst>
          </p:nvPr>
        </p:nvGraphicFramePr>
        <p:xfrm>
          <a:off x="561865" y="1824139"/>
          <a:ext cx="11096735" cy="3140272"/>
        </p:xfrm>
        <a:graphic>
          <a:graphicData uri="http://schemas.openxmlformats.org/drawingml/2006/table">
            <a:tbl>
              <a:tblPr firstRow="1" firstCol="1" bandRow="1"/>
              <a:tblGrid>
                <a:gridCol w="1909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1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952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8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 бойынша емтихан пәндері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i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30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 </a:t>
                      </a:r>
                      <a:endParaRPr lang="ru-RU" sz="18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көп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бар 15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50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білу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50%,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2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 </a:t>
                      </a: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u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7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u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8701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5636" y="554182"/>
            <a:ext cx="11319164" cy="1995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178301"/>
              </p:ext>
            </p:extLst>
          </p:nvPr>
        </p:nvGraphicFramePr>
        <p:xfrm>
          <a:off x="586110" y="1344633"/>
          <a:ext cx="10982435" cy="4954955"/>
        </p:xfrm>
        <a:graphic>
          <a:graphicData uri="http://schemas.openxmlformats.org/drawingml/2006/table">
            <a:tbl>
              <a:tblPr firstRow="1" firstCol="1" bandRow="1"/>
              <a:tblGrid>
                <a:gridCol w="16003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3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08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0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 бойынша емтихан пәндері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51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көп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бар 15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картамен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тәжірибелік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30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білу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50%,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4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Қазақстан тарихы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көп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бар 15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30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білу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50%,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2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3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Дүниежүзі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тарихы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Заголовок 6"/>
          <p:cNvSpPr txBox="1">
            <a:spLocks/>
          </p:cNvSpPr>
          <p:nvPr/>
        </p:nvSpPr>
        <p:spPr>
          <a:xfrm>
            <a:off x="130629" y="684011"/>
            <a:ext cx="11899075" cy="5613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</p:spTree>
    <p:extLst>
      <p:ext uri="{BB962C8B-B14F-4D97-AF65-F5344CB8AC3E}">
        <p14:creationId xmlns:p14="http://schemas.microsoft.com/office/powerpoint/2010/main" val="2334169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548606"/>
              </p:ext>
            </p:extLst>
          </p:nvPr>
        </p:nvGraphicFramePr>
        <p:xfrm>
          <a:off x="542649" y="1550493"/>
          <a:ext cx="10968745" cy="4654787"/>
        </p:xfrm>
        <a:graphic>
          <a:graphicData uri="http://schemas.openxmlformats.org/drawingml/2006/table">
            <a:tbl>
              <a:tblPr firstRow="1" firstCol="1" bandRow="1"/>
              <a:tblGrid>
                <a:gridCol w="1907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6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645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363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 бойынша емтихан</a:t>
                      </a:r>
                      <a:r>
                        <a:rPr lang="kk-KZ" sz="1800" b="1" i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пәндері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2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Шет тілі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ағылшын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неміс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800" i="1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француз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 емтихан 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(оқылым дағдысын тексеру). Емтихан жұмысының құрылымы мәтінмен жұмысты қарастырады </a:t>
                      </a:r>
                      <a:r>
                        <a:rPr lang="kk-KZ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180-200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):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лексикалық баламаны табуға 5 тапсырма;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перифраз жасауға 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 және толық жауаптарды қажет ететін 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20.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1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82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Әдебиет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8-10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30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беру – 40%, анализ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интерпретация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бағалау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салыстыру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Заголовок 6"/>
          <p:cNvSpPr>
            <a:spLocks noGrp="1"/>
          </p:cNvSpPr>
          <p:nvPr>
            <p:ph type="title"/>
          </p:nvPr>
        </p:nvSpPr>
        <p:spPr>
          <a:xfrm>
            <a:off x="430150" y="185247"/>
            <a:ext cx="11464364" cy="5613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</p:spTree>
    <p:extLst>
      <p:ext uri="{BB962C8B-B14F-4D97-AF65-F5344CB8AC3E}">
        <p14:creationId xmlns:p14="http://schemas.microsoft.com/office/powerpoint/2010/main" val="3245610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5676" y="563671"/>
            <a:ext cx="11548997" cy="2592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E52F-CFDE-4083-AC67-81F996D23DF6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448380"/>
              </p:ext>
            </p:extLst>
          </p:nvPr>
        </p:nvGraphicFramePr>
        <p:xfrm>
          <a:off x="783868" y="1477139"/>
          <a:ext cx="10830200" cy="4378678"/>
        </p:xfrm>
        <a:graphic>
          <a:graphicData uri="http://schemas.openxmlformats.org/drawingml/2006/table">
            <a:tbl>
              <a:tblPr firstRow="1" firstCol="1" bandRow="1"/>
              <a:tblGrid>
                <a:gridCol w="1921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7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21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671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 бойынша емтихан пәндері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3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8-10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30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беру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40%,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99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10-15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30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беру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40%,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1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Заголовок 6"/>
          <p:cNvSpPr>
            <a:spLocks noGrp="1"/>
          </p:cNvSpPr>
          <p:nvPr>
            <p:ph type="title"/>
          </p:nvPr>
        </p:nvSpPr>
        <p:spPr>
          <a:xfrm>
            <a:off x="410309" y="149384"/>
            <a:ext cx="11464364" cy="5613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</p:spTree>
    <p:extLst>
      <p:ext uri="{BB962C8B-B14F-4D97-AF65-F5344CB8AC3E}">
        <p14:creationId xmlns:p14="http://schemas.microsoft.com/office/powerpoint/2010/main" val="1591416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62529" y="756547"/>
            <a:ext cx="8248104" cy="325493"/>
          </a:xfrm>
          <a:prstGeom prst="rect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cs typeface="Arial" panose="020B0604020202020204" pitchFamily="34" charset="0"/>
              </a:rPr>
              <a:t>Мектеп</a:t>
            </a: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3862529" y="1179212"/>
          <a:ext cx="2852596" cy="4889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2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38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Емтихан комиссиясы</a:t>
                      </a:r>
                      <a:br>
                        <a:rPr lang="kk-KZ" sz="18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kk-KZ" sz="1200" b="0" i="1" kern="1200" noProof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Төраға, емтихан әкімшісі, аудитория кезекшілері, дәліз кезекшілері</a:t>
                      </a:r>
                      <a:endParaRPr lang="kk-KZ" sz="1200" b="0" i="1" kern="1200" noProof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2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Білім алушылардың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ТІЗІМІН ЖАСАУ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және пәндерді таңдау</a:t>
                      </a:r>
                      <a:endParaRPr lang="kk-KZ" sz="12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72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Талаптарға сәйкес материалдарды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ҚАБЫЛДАУ, САҚТАУ ЖӘНЕ ТАРАТУ</a:t>
                      </a:r>
                      <a:endParaRPr lang="kk-KZ" sz="12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35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Емтихан, аттестаттау және апелляциялық комиссия </a:t>
                      </a:r>
                      <a:r>
                        <a:rPr lang="kk-KZ" sz="1200" b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ЖҰМЫСТАРЫН ҰЙЫМДАСТЫРУ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35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Ұйымдастыру мен өткізуге қатысты жұмыстарды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ҰЙЫМДАСТЫРУ ЖӘНЕ НҰСҚАМА ӨТКІЗУ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2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Талаптарға сәйкес өткізетін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ОРЫНДЫ ДАЙЫНДАУ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35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Білім алушылардың нәтижелерімен мүдделі тараптарды </a:t>
                      </a:r>
                      <a:r>
                        <a:rPr lang="kk-KZ" sz="1200" b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АҚПАРАТТАНДЫРУ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6819900" y="1188721"/>
          <a:ext cx="2638425" cy="3597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8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638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noProof="0" dirty="0">
                          <a:latin typeface="+mn-lt"/>
                          <a:cs typeface="Times New Roman" panose="02020603050405020304" pitchFamily="18" charset="0"/>
                        </a:rPr>
                        <a:t>Аттестаттау комиссиясы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i="1" kern="1200" noProof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Төраға, пәндеріне сәйкес құрамы мектеп мұғалімдерінен тұратын комиссия мүшелері</a:t>
                      </a:r>
                      <a:endParaRPr lang="kk-KZ" sz="1200" b="0" i="1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6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Жұмыстарды тексеру бойынша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НҰСҚАМА ӨТКІЗУ</a:t>
                      </a:r>
                      <a:endParaRPr lang="kk-KZ" sz="12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2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Пәндер бойынша жұмыстарды тексеру үшін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ТОПТАРДЫ ҚҰРУ</a:t>
                      </a:r>
                      <a:endParaRPr lang="kk-KZ" sz="12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Балл қою кестесіне сәйкес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ЖҰМЫСТАРДЫ ТЕКСЕРУ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79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Білім алушылардың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БАЛДАРЫН </a:t>
                      </a: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ведомоске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ЕНГІЗУ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9553575" y="1188721"/>
          <a:ext cx="2557058" cy="3587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7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652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noProof="0" dirty="0">
                          <a:latin typeface="+mn-lt"/>
                          <a:cs typeface="Times New Roman" panose="02020603050405020304" pitchFamily="18" charset="0"/>
                        </a:rPr>
                        <a:t>Апелляциялық комиссия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i="1" kern="1200" noProof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Төраға, пәндеріне сәйкес құрамы мектеп мұғалімдерінен тұратын комиссия мүшелері</a:t>
                      </a:r>
                      <a:endParaRPr lang="kk-KZ" sz="1200" b="0" i="1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3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Жұмыстарды тексеру бойынша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НҰСҚАМА ӨТКІЗУ</a:t>
                      </a:r>
                      <a:endParaRPr lang="kk-KZ" sz="12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2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Білім алушылардан апелляция үшін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ӨТІНІШ ҚАБЫЛДАУ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Қойылған балдардың сәйкестігі туралы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ШЕШІМ ШЫҒАРУ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8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Апелляциялық комиссия отырысының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ХАТТАМАСЫНА ҚОЛ ҚОЮ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292220" y="2202551"/>
          <a:ext cx="3193930" cy="370606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93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03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noProof="0" dirty="0">
                          <a:latin typeface="+mn-lt"/>
                          <a:cs typeface="Times New Roman" panose="02020603050405020304" pitchFamily="18" charset="0"/>
                        </a:rPr>
                        <a:t>Білім басқармасы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5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Материалды</a:t>
                      </a: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ҚҰРАСТЫРУ ЖӘНЕ САРАПТАУ</a:t>
                      </a:r>
                      <a:b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</a:br>
                      <a:endParaRPr lang="kk-KZ" sz="14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5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Материалды</a:t>
                      </a: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ТИРАЖДАУ, ҚАПТАУ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5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Материалды</a:t>
                      </a: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мектепке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ЖЕТКІЗУ</a:t>
                      </a:r>
                      <a:endParaRPr lang="kk-KZ" sz="14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24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Білім алушылар контингенті және қорытынды аттестаттау бойынша</a:t>
                      </a:r>
                      <a:endParaRPr lang="kk-KZ" sz="1400" b="1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АҚПАРАТТАРДЫ ЖИНАҚТАУ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63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Қорытынды аттестаттауды өткізуге дейін және/немесе өткізу кезінде </a:t>
                      </a: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МЕКТЕПТІ ТЕКСЕРУ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1" name="Таблица 50"/>
          <p:cNvGraphicFramePr>
            <a:graphicFrameLocks noGrp="1"/>
          </p:cNvGraphicFramePr>
          <p:nvPr/>
        </p:nvGraphicFramePr>
        <p:xfrm>
          <a:off x="303550" y="751094"/>
          <a:ext cx="3182600" cy="1188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8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4010">
                <a:tc>
                  <a:txBody>
                    <a:bodyPr/>
                    <a:lstStyle/>
                    <a:p>
                      <a:pPr algn="ctr"/>
                      <a:r>
                        <a:rPr lang="kk-KZ" sz="1800" b="1" noProof="0" dirty="0">
                          <a:latin typeface="+mn-lt"/>
                          <a:cs typeface="Times New Roman" panose="02020603050405020304" pitchFamily="18" charset="0"/>
                        </a:rPr>
                        <a:t>ҚР БжҒМ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851">
                <a:tc>
                  <a:txBody>
                    <a:bodyPr/>
                    <a:lstStyle/>
                    <a:p>
                      <a:pPr algn="ctr"/>
                      <a:r>
                        <a:rPr lang="kk-KZ" sz="1200" b="0" noProof="0" dirty="0">
                          <a:latin typeface="+mn-lt"/>
                          <a:cs typeface="Times New Roman" panose="02020603050405020304" pitchFamily="18" charset="0"/>
                        </a:rPr>
                        <a:t>НҚА БЕКІТУ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4851">
                <a:tc>
                  <a:txBody>
                    <a:bodyPr/>
                    <a:lstStyle/>
                    <a:p>
                      <a:pPr algn="ctr"/>
                      <a:r>
                        <a:rPr lang="kk-KZ" sz="1200" b="0" noProof="0" dirty="0">
                          <a:latin typeface="+mn-lt"/>
                          <a:cs typeface="Times New Roman" panose="02020603050405020304" pitchFamily="18" charset="0"/>
                        </a:rPr>
                        <a:t>СПЕЦИФИКАЦИЯЛАРДЫ БЕКІТУ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4851">
                <a:tc>
                  <a:txBody>
                    <a:bodyPr/>
                    <a:lstStyle/>
                    <a:p>
                      <a:pPr algn="ctr"/>
                      <a:r>
                        <a:rPr lang="kk-KZ" sz="1200" b="0" noProof="0" dirty="0">
                          <a:latin typeface="+mn-lt"/>
                          <a:cs typeface="Times New Roman" panose="02020603050405020304" pitchFamily="18" charset="0"/>
                        </a:rPr>
                        <a:t>БҰЙРЫҚТАР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2" name="Прямоугольник 51"/>
          <p:cNvSpPr/>
          <p:nvPr/>
        </p:nvSpPr>
        <p:spPr>
          <a:xfrm>
            <a:off x="292220" y="6008304"/>
            <a:ext cx="11747380" cy="52322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kk-KZ" sz="1400" b="1" i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Оқушылардың қорытынды аттестаттауын ұйымдастыру мен өткізуге жауапты барлық қатысушылар өздеріне міндеттелген жұмыстарға жауап береді</a:t>
            </a:r>
            <a:endParaRPr lang="kk-KZ" sz="1400" b="1" i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812958" y="4671823"/>
            <a:ext cx="5290733" cy="1141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  <a:tabLst>
                <a:tab pos="540385" algn="l"/>
                <a:tab pos="630555" algn="l"/>
              </a:tabLst>
            </a:pPr>
            <a:r>
              <a:rPr lang="kk-KZ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Білім алушылардың қорытынды аттестаттау нәтижелеріне мүдделілігі бар мектеп қызметкерлері Мүдделілігі туралы декларацияны толтырады.</a:t>
            </a: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  <a:tabLst>
                <a:tab pos="540385" algn="l"/>
                <a:tab pos="630555" algn="l"/>
              </a:tabLst>
            </a:pPr>
            <a:r>
              <a:rPr lang="kk-KZ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Қорытынды аттестаттау өткеннен кейін қорытынды аттестаттау бойынша құжаттар (актілер, декларациялар, ведомостер және т,б.) мектепте сақталуы қажет.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92220" y="-197560"/>
            <a:ext cx="11747380" cy="95410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Оқушылардың қорытынды аттестаттауын ұйымдастыру мен өткізуге қатысушылар</a:t>
            </a:r>
            <a:endParaRPr lang="kk-KZ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50975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Contents Slide Master">
  <a:themeElements>
    <a:clrScheme name="2018-Educa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B7D8"/>
      </a:accent1>
      <a:accent2>
        <a:srgbClr val="262626"/>
      </a:accent2>
      <a:accent3>
        <a:srgbClr val="FEB7D8"/>
      </a:accent3>
      <a:accent4>
        <a:srgbClr val="262626"/>
      </a:accent4>
      <a:accent5>
        <a:srgbClr val="FEB7D8"/>
      </a:accent5>
      <a:accent6>
        <a:srgbClr val="262626"/>
      </a:accent6>
      <a:hlink>
        <a:srgbClr val="3F3F3F"/>
      </a:hlink>
      <a:folHlink>
        <a:srgbClr val="3F3F3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6190</TotalTime>
  <Words>1241</Words>
  <Application>Microsoft Office PowerPoint</Application>
  <PresentationFormat>Широкоэкранный</PresentationFormat>
  <Paragraphs>185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10</vt:i4>
      </vt:variant>
    </vt:vector>
  </HeadingPairs>
  <TitlesOfParts>
    <vt:vector size="22" baseType="lpstr">
      <vt:lpstr>Arial</vt:lpstr>
      <vt:lpstr>Arial Narrow</vt:lpstr>
      <vt:lpstr>Calibri</vt:lpstr>
      <vt:lpstr>Symbol</vt:lpstr>
      <vt:lpstr>Times New Roman</vt:lpstr>
      <vt:lpstr>Wingdings</vt:lpstr>
      <vt:lpstr>Cover and End Slide Master</vt:lpstr>
      <vt:lpstr>Contents Slide Master</vt:lpstr>
      <vt:lpstr>Section Break Slide Master</vt:lpstr>
      <vt:lpstr>1_Contents Slide Master</vt:lpstr>
      <vt:lpstr>3_Contents Slide Master</vt:lpstr>
      <vt:lpstr>4_Contents Slide Master</vt:lpstr>
      <vt:lpstr>Презентация PowerPoint</vt:lpstr>
      <vt:lpstr>Презентация PowerPoint</vt:lpstr>
      <vt:lpstr>Қорытынды аттестаттау жобасы бойынша ұсыныстар  (міндетті пәндер), 9-сынып</vt:lpstr>
      <vt:lpstr>Қорытынды аттестаттау жобасы бойынша ұсыныстар  (міндетті пәндер), 9-сынып</vt:lpstr>
      <vt:lpstr>Қорытынды аттестаттау жобасы бойынша ұсыныстар  (міндетті пәндер), 9-сынып</vt:lpstr>
      <vt:lpstr>Презентация PowerPoint</vt:lpstr>
      <vt:lpstr>Қорытынды аттестаттау жобасы бойынша ұсыныстар  (міндетті пәндер), 9-сынып</vt:lpstr>
      <vt:lpstr>Қорытынды аттестаттау жобасы бойынша ұсыныстар  (міндетті пәндер), 9-сынып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ИЦРО</cp:lastModifiedBy>
  <cp:revision>208</cp:revision>
  <dcterms:created xsi:type="dcterms:W3CDTF">2018-04-24T17:14:44Z</dcterms:created>
  <dcterms:modified xsi:type="dcterms:W3CDTF">2020-01-15T17:31:22Z</dcterms:modified>
</cp:coreProperties>
</file>