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_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357298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>
                <a:solidFill>
                  <a:schemeClr val="tx1"/>
                </a:solidFill>
              </a:rPr>
              <a:t>«</a:t>
            </a:r>
            <a:r>
              <a:rPr lang="kk-KZ" sz="7200" b="1" dirty="0">
                <a:solidFill>
                  <a:schemeClr val="tx1"/>
                </a:solidFill>
              </a:rPr>
              <a:t>Қауіпсіз автобус</a:t>
            </a:r>
            <a:r>
              <a:rPr lang="ru-RU" sz="7200" b="1" dirty="0">
                <a:solidFill>
                  <a:schemeClr val="tx1"/>
                </a:solidFill>
              </a:rPr>
              <a:t>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5400" b="1" dirty="0"/>
              <a:t>науқаны</a:t>
            </a:r>
            <a:endParaRPr lang="ru-RU" sz="5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k-KZ" dirty="0"/>
              <a:t>Мектеп автобусындағы негізгі қауіпсіздік талаптары</a:t>
            </a:r>
            <a:endParaRPr lang="ru-RU" dirty="0"/>
          </a:p>
        </p:txBody>
      </p:sp>
      <p:pic>
        <p:nvPicPr>
          <p:cNvPr id="4" name="Содержимое 3" descr="1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1428736"/>
            <a:ext cx="9144000" cy="5429264"/>
          </a:xfrm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85720" y="1600200"/>
            <a:ext cx="4214842" cy="4972072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балаларды</a:t>
            </a:r>
            <a:r>
              <a:rPr lang="ru-RU" dirty="0"/>
              <a:t> </a:t>
            </a:r>
            <a:r>
              <a:rPr lang="ru-RU" dirty="0" err="1"/>
              <a:t>тасымалдау</a:t>
            </a:r>
            <a:r>
              <a:rPr lang="ru-RU" dirty="0"/>
              <a:t> </a:t>
            </a:r>
            <a:r>
              <a:rPr lang="ru-RU" dirty="0" err="1"/>
              <a:t>нұсқамадан</a:t>
            </a:r>
            <a:r>
              <a:rPr lang="ru-RU" dirty="0"/>
              <a:t> </a:t>
            </a:r>
            <a:r>
              <a:rPr lang="ru-RU" dirty="0" err="1"/>
              <a:t>өткен</a:t>
            </a:r>
            <a:r>
              <a:rPr lang="ru-RU" dirty="0"/>
              <a:t> </a:t>
            </a:r>
            <a:r>
              <a:rPr lang="ru-RU" dirty="0" err="1"/>
              <a:t>ересек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ілесіп</a:t>
            </a:r>
            <a:r>
              <a:rPr lang="ru-RU" dirty="0"/>
              <a:t> </a:t>
            </a:r>
            <a:r>
              <a:rPr lang="ru-RU" dirty="0" err="1"/>
              <a:t>жүруімен</a:t>
            </a:r>
            <a:r>
              <a:rPr lang="ru-RU" dirty="0"/>
              <a:t> </a:t>
            </a:r>
            <a:r>
              <a:rPr lang="ru-RU" dirty="0" err="1"/>
              <a:t>жүргізіледі</a:t>
            </a:r>
            <a:r>
              <a:rPr lang="ru-RU" dirty="0"/>
              <a:t>;</a:t>
            </a:r>
          </a:p>
          <a:p>
            <a:r>
              <a:rPr lang="ru-RU" dirty="0" err="1"/>
              <a:t>қозғалыс</a:t>
            </a:r>
            <a:r>
              <a:rPr lang="ru-RU" dirty="0"/>
              <a:t> </a:t>
            </a:r>
            <a:r>
              <a:rPr lang="ru-RU" dirty="0" err="1"/>
              <a:t>жылдамдығы</a:t>
            </a:r>
            <a:r>
              <a:rPr lang="ru-RU" dirty="0"/>
              <a:t> 60 км/</a:t>
            </a:r>
            <a:r>
              <a:rPr lang="ru-RU" dirty="0" err="1"/>
              <a:t>сағ</a:t>
            </a:r>
            <a:r>
              <a:rPr lang="ru-RU" dirty="0"/>
              <a:t> </a:t>
            </a:r>
            <a:r>
              <a:rPr lang="ru-RU" dirty="0" err="1"/>
              <a:t>аспауы</a:t>
            </a:r>
            <a:r>
              <a:rPr lang="ru-RU" dirty="0"/>
              <a:t> </a:t>
            </a:r>
            <a:r>
              <a:rPr lang="ru-RU" dirty="0" err="1"/>
              <a:t>тиіс</a:t>
            </a:r>
            <a:r>
              <a:rPr lang="ru-RU" dirty="0"/>
              <a:t>;</a:t>
            </a:r>
            <a:endParaRPr lang="ru-RU" b="1" dirty="0"/>
          </a:p>
          <a:p>
            <a:r>
              <a:rPr lang="ru-RU" dirty="0" err="1"/>
              <a:t>қозғалыс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терезелер</a:t>
            </a:r>
            <a:r>
              <a:rPr lang="ru-RU" dirty="0"/>
              <a:t> </a:t>
            </a:r>
            <a:r>
              <a:rPr lang="ru-RU" dirty="0" err="1"/>
              <a:t>жабық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;</a:t>
            </a:r>
          </a:p>
          <a:p>
            <a:r>
              <a:rPr lang="ru-RU" dirty="0" err="1"/>
              <a:t>балалар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көліктегі</a:t>
            </a:r>
            <a:r>
              <a:rPr lang="ru-RU" dirty="0"/>
              <a:t> </a:t>
            </a:r>
            <a:r>
              <a:rPr lang="ru-RU" dirty="0" err="1"/>
              <a:t>тәртіп</a:t>
            </a:r>
            <a:r>
              <a:rPr lang="ru-RU" dirty="0"/>
              <a:t> </a:t>
            </a:r>
            <a:r>
              <a:rPr lang="ru-RU" dirty="0" err="1"/>
              <a:t>ережелері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арнайы</a:t>
            </a:r>
            <a:r>
              <a:rPr lang="ru-RU" dirty="0"/>
              <a:t> </a:t>
            </a:r>
            <a:r>
              <a:rPr lang="ru-RU" dirty="0" err="1"/>
              <a:t>сабақтар</a:t>
            </a:r>
            <a:r>
              <a:rPr lang="ru-RU" dirty="0"/>
              <a:t> </a:t>
            </a:r>
            <a:r>
              <a:rPr lang="ru-RU" dirty="0" err="1"/>
              <a:t>ұйымдастырылады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1. </a:t>
            </a:r>
            <a:r>
              <a:rPr lang="ru-RU" dirty="0" err="1"/>
              <a:t>Мектепте</a:t>
            </a:r>
            <a:r>
              <a:rPr lang="ru-RU" dirty="0"/>
              <a:t> </a:t>
            </a:r>
            <a:r>
              <a:rPr lang="ru-RU" dirty="0" err="1"/>
              <a:t>оқушылары</a:t>
            </a:r>
            <a:r>
              <a:rPr lang="ru-RU" dirty="0"/>
              <a:t> </a:t>
            </a:r>
            <a:r>
              <a:rPr lang="ru-RU" dirty="0" err="1"/>
              <a:t>жол</a:t>
            </a:r>
            <a:r>
              <a:rPr lang="ru-RU" dirty="0"/>
              <a:t> </a:t>
            </a:r>
            <a:r>
              <a:rPr lang="ru-RU" dirty="0" err="1"/>
              <a:t>қозғалыс</a:t>
            </a:r>
            <a:r>
              <a:rPr lang="ru-RU" dirty="0"/>
              <a:t> </a:t>
            </a:r>
            <a:r>
              <a:rPr lang="ru-RU" dirty="0" err="1"/>
              <a:t>ережелері</a:t>
            </a:r>
            <a:r>
              <a:rPr lang="ru-RU" dirty="0"/>
              <a:t> мен </a:t>
            </a:r>
            <a:r>
              <a:rPr lang="ru-RU" dirty="0" err="1"/>
              <a:t>нұсқаулықтарға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көліктегі</a:t>
            </a:r>
            <a:r>
              <a:rPr lang="ru-RU" dirty="0"/>
              <a:t> </a:t>
            </a:r>
            <a:r>
              <a:rPr lang="ru-RU" dirty="0" err="1"/>
              <a:t>тәртіп</a:t>
            </a:r>
            <a:r>
              <a:rPr lang="ru-RU" dirty="0"/>
              <a:t> </a:t>
            </a:r>
            <a:r>
              <a:rPr lang="ru-RU" dirty="0" err="1"/>
              <a:t>ережелерін</a:t>
            </a:r>
            <a:r>
              <a:rPr lang="ru-RU" dirty="0"/>
              <a:t> </a:t>
            </a:r>
            <a:r>
              <a:rPr lang="ru-RU" dirty="0" err="1"/>
              <a:t>білуге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сақтауға.Кезекші</a:t>
            </a:r>
            <a:r>
              <a:rPr lang="ru-RU" dirty="0"/>
              <a:t> </a:t>
            </a:r>
            <a:r>
              <a:rPr lang="ru-RU" dirty="0" err="1"/>
              <a:t>мұғалім</a:t>
            </a:r>
            <a:r>
              <a:rPr lang="ru-RU" dirty="0"/>
              <a:t> </a:t>
            </a:r>
            <a:r>
              <a:rPr lang="ru-RU" dirty="0" err="1"/>
              <a:t>мен</a:t>
            </a:r>
            <a:r>
              <a:rPr lang="ru-RU" dirty="0"/>
              <a:t> </a:t>
            </a:r>
            <a:r>
              <a:rPr lang="ru-RU" dirty="0" err="1"/>
              <a:t>жүргізушінің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нұсқауларын</a:t>
            </a:r>
            <a:r>
              <a:rPr lang="ru-RU" dirty="0"/>
              <a:t> </a:t>
            </a:r>
            <a:r>
              <a:rPr lang="ru-RU" dirty="0" err="1"/>
              <a:t>орындауға</a:t>
            </a:r>
            <a:r>
              <a:rPr lang="ru-RU" dirty="0"/>
              <a:t> </a:t>
            </a:r>
            <a:r>
              <a:rPr lang="ru-RU" dirty="0" err="1"/>
              <a:t>міндетті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Оқушылар</a:t>
            </a:r>
            <a:r>
              <a:rPr lang="ru-RU" dirty="0"/>
              <a:t> автобус </a:t>
            </a:r>
            <a:r>
              <a:rPr lang="ru-RU" dirty="0" err="1"/>
              <a:t>қозғалыс</a:t>
            </a:r>
            <a:r>
              <a:rPr lang="ru-RU" dirty="0"/>
              <a:t> </a:t>
            </a:r>
            <a:r>
              <a:rPr lang="ru-RU" dirty="0" err="1"/>
              <a:t>кестесін</a:t>
            </a:r>
            <a:r>
              <a:rPr lang="ru-RU" dirty="0"/>
              <a:t> </a:t>
            </a:r>
            <a:r>
              <a:rPr lang="ru-RU" dirty="0" err="1"/>
              <a:t>сақтауға</a:t>
            </a:r>
            <a:r>
              <a:rPr lang="ru-RU" dirty="0"/>
              <a:t>, </a:t>
            </a:r>
            <a:r>
              <a:rPr lang="ru-RU" dirty="0" err="1"/>
              <a:t>кестеде</a:t>
            </a:r>
            <a:r>
              <a:rPr lang="ru-RU" dirty="0"/>
              <a:t> </a:t>
            </a:r>
            <a:r>
              <a:rPr lang="ru-RU" dirty="0" err="1"/>
              <a:t>көрсетілген</a:t>
            </a:r>
            <a:r>
              <a:rPr lang="ru-RU" dirty="0"/>
              <a:t> </a:t>
            </a:r>
            <a:r>
              <a:rPr lang="ru-RU" dirty="0" err="1"/>
              <a:t>уақытта</a:t>
            </a:r>
            <a:r>
              <a:rPr lang="ru-RU" dirty="0"/>
              <a:t> </a:t>
            </a:r>
            <a:r>
              <a:rPr lang="ru-RU" dirty="0" err="1"/>
              <a:t>мектеп</a:t>
            </a:r>
            <a:r>
              <a:rPr lang="ru-RU" dirty="0"/>
              <a:t> </a:t>
            </a:r>
            <a:r>
              <a:rPr lang="ru-RU" dirty="0" err="1"/>
              <a:t>автобусының</a:t>
            </a:r>
            <a:r>
              <a:rPr lang="ru-RU" dirty="0"/>
              <a:t> </a:t>
            </a:r>
            <a:r>
              <a:rPr lang="ru-RU" dirty="0" err="1"/>
              <a:t>белгіленген</a:t>
            </a:r>
            <a:r>
              <a:rPr lang="ru-RU" dirty="0"/>
              <a:t> </a:t>
            </a:r>
            <a:r>
              <a:rPr lang="ru-RU" dirty="0" err="1"/>
              <a:t>аялдамасында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міндетті</a:t>
            </a:r>
            <a:r>
              <a:rPr lang="ru-RU" dirty="0"/>
              <a:t>.</a:t>
            </a:r>
          </a:p>
          <a:p>
            <a:r>
              <a:rPr lang="ru-RU" dirty="0" err="1"/>
              <a:t>Мектептен</a:t>
            </a:r>
            <a:r>
              <a:rPr lang="ru-RU" dirty="0"/>
              <a:t> </a:t>
            </a:r>
            <a:r>
              <a:rPr lang="ru-RU" dirty="0" err="1"/>
              <a:t>кетер</a:t>
            </a:r>
            <a:r>
              <a:rPr lang="ru-RU" dirty="0"/>
              <a:t> </a:t>
            </a:r>
            <a:r>
              <a:rPr lang="ru-RU" dirty="0" err="1"/>
              <a:t>алдында</a:t>
            </a:r>
            <a:r>
              <a:rPr lang="ru-RU" dirty="0"/>
              <a:t> </a:t>
            </a:r>
            <a:r>
              <a:rPr lang="ru-RU" dirty="0" err="1"/>
              <a:t>оқушылар</a:t>
            </a:r>
            <a:r>
              <a:rPr lang="ru-RU" dirty="0"/>
              <a:t> </a:t>
            </a:r>
            <a:r>
              <a:rPr lang="ru-RU" dirty="0" err="1"/>
              <a:t>мектеп</a:t>
            </a:r>
            <a:r>
              <a:rPr lang="ru-RU" dirty="0"/>
              <a:t> </a:t>
            </a:r>
            <a:r>
              <a:rPr lang="ru-RU" dirty="0" err="1"/>
              <a:t>ғимаратында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міндетті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Автобусқа</a:t>
            </a:r>
            <a:r>
              <a:rPr lang="ru-RU" dirty="0"/>
              <a:t> </a:t>
            </a:r>
            <a:r>
              <a:rPr lang="ru-RU" dirty="0" err="1"/>
              <a:t>отырғызу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одан</a:t>
            </a:r>
            <a:r>
              <a:rPr lang="ru-RU" dirty="0"/>
              <a:t> </a:t>
            </a:r>
            <a:r>
              <a:rPr lang="ru-RU" dirty="0" err="1"/>
              <a:t>түсіру</a:t>
            </a:r>
            <a:r>
              <a:rPr lang="ru-RU" dirty="0"/>
              <a:t> </a:t>
            </a:r>
            <a:r>
              <a:rPr lang="ru-RU" dirty="0" err="1"/>
              <a:t>кезекші</a:t>
            </a:r>
            <a:r>
              <a:rPr lang="ru-RU" dirty="0"/>
              <a:t> </a:t>
            </a:r>
            <a:r>
              <a:rPr lang="ru-RU" dirty="0" err="1"/>
              <a:t>мұғалімнің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жүргізушінің</a:t>
            </a:r>
            <a:r>
              <a:rPr lang="ru-RU" dirty="0"/>
              <a:t> </a:t>
            </a:r>
            <a:r>
              <a:rPr lang="ru-RU" dirty="0" err="1"/>
              <a:t>рұқсатымен</a:t>
            </a:r>
            <a:r>
              <a:rPr lang="ru-RU" dirty="0"/>
              <a:t>, автобус </a:t>
            </a:r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тоқтағаннан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асықпай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әбігерленбей</a:t>
            </a:r>
            <a:r>
              <a:rPr lang="ru-RU" dirty="0"/>
              <a:t> </a:t>
            </a:r>
            <a:r>
              <a:rPr lang="ru-RU" dirty="0" err="1"/>
              <a:t>басталады</a:t>
            </a:r>
            <a:r>
              <a:rPr lang="ru-RU" dirty="0"/>
              <a:t>.</a:t>
            </a:r>
          </a:p>
          <a:p>
            <a:r>
              <a:rPr lang="ru-RU" dirty="0"/>
              <a:t>5. Автобус </a:t>
            </a:r>
            <a:r>
              <a:rPr lang="ru-RU" dirty="0" err="1"/>
              <a:t>қозғалысы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оқушылар</a:t>
            </a:r>
            <a:r>
              <a:rPr lang="ru-RU" dirty="0"/>
              <a:t> </a:t>
            </a:r>
            <a:r>
              <a:rPr lang="ru-RU" dirty="0" err="1"/>
              <a:t>орындарында</a:t>
            </a:r>
            <a:r>
              <a:rPr lang="ru-RU" dirty="0"/>
              <a:t> </a:t>
            </a:r>
            <a:r>
              <a:rPr lang="ru-RU" dirty="0" err="1"/>
              <a:t>отыру</a:t>
            </a:r>
            <a:r>
              <a:rPr lang="ru-RU" dirty="0"/>
              <a:t> </a:t>
            </a:r>
            <a:r>
              <a:rPr lang="ru-RU" dirty="0" err="1"/>
              <a:t>міндетті</a:t>
            </a:r>
            <a:r>
              <a:rPr lang="ru-RU" dirty="0"/>
              <a:t>. </a:t>
            </a:r>
            <a:r>
              <a:rPr lang="ru-RU" dirty="0" err="1"/>
              <a:t>Автобуста</a:t>
            </a:r>
            <a:r>
              <a:rPr lang="ru-RU" dirty="0"/>
              <a:t> </a:t>
            </a:r>
            <a:r>
              <a:rPr lang="ru-RU" dirty="0" err="1"/>
              <a:t>тұруға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жүруге</a:t>
            </a:r>
            <a:r>
              <a:rPr lang="ru-RU" dirty="0"/>
              <a:t> </a:t>
            </a:r>
            <a:r>
              <a:rPr lang="ru-RU" dirty="0" err="1"/>
              <a:t>қатаң</a:t>
            </a:r>
            <a:r>
              <a:rPr lang="ru-RU" dirty="0"/>
              <a:t> </a:t>
            </a:r>
            <a:r>
              <a:rPr lang="ru-RU" dirty="0" err="1"/>
              <a:t>тыйым</a:t>
            </a:r>
            <a:r>
              <a:rPr lang="ru-RU" dirty="0"/>
              <a:t> </a:t>
            </a:r>
            <a:r>
              <a:rPr lang="ru-RU" dirty="0" err="1"/>
              <a:t>салынады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bus5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4282" y="1428736"/>
            <a:ext cx="4281518" cy="4929222"/>
          </a:xfrm>
        </p:spPr>
      </p:pic>
      <p:pic>
        <p:nvPicPr>
          <p:cNvPr id="7" name="Содержимое 6" descr="bus4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04792" y="1500174"/>
            <a:ext cx="3853488" cy="4854589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bus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1000108"/>
            <a:ext cx="6286544" cy="5253054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34707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ru-RU" sz="5400" dirty="0"/>
            </a:br>
            <a:r>
              <a:rPr lang="ru-RU" sz="5400" dirty="0"/>
              <a:t> </a:t>
            </a:r>
            <a:r>
              <a:rPr lang="kk-KZ" sz="4800" dirty="0"/>
              <a:t> Мектеп автобусының графигі</a:t>
            </a:r>
            <a:br>
              <a:rPr lang="ru-RU" sz="4800" dirty="0"/>
            </a:br>
            <a:r>
              <a:rPr lang="kk-KZ" sz="4800" dirty="0"/>
              <a:t>20</a:t>
            </a:r>
            <a:r>
              <a:rPr lang="ru-RU" sz="4800" dirty="0"/>
              <a:t>20-2021 </a:t>
            </a:r>
            <a:r>
              <a:rPr lang="kk-KZ" sz="4800" dirty="0"/>
              <a:t>оқу жылы</a:t>
            </a:r>
            <a:r>
              <a:rPr lang="ru-RU" sz="4800" dirty="0"/>
              <a:t> </a:t>
            </a:r>
            <a:br>
              <a:rPr lang="en-US" dirty="0"/>
            </a:br>
            <a:br>
              <a:rPr lang="ru-RU" sz="1600" dirty="0"/>
            </a:br>
            <a:endParaRPr lang="ru-RU" sz="1600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214282" y="1920085"/>
            <a:ext cx="4500594" cy="443484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kk-KZ" sz="3300" dirty="0"/>
              <a:t> Подвоз  </a:t>
            </a:r>
            <a:r>
              <a:rPr lang="ru-RU" sz="3300" dirty="0"/>
              <a:t>1 смена</a:t>
            </a:r>
            <a:r>
              <a:rPr lang="kk-KZ" sz="3300" dirty="0"/>
              <a:t>  1 рейс  1-ый   2 «ә» класс</a:t>
            </a:r>
            <a:br>
              <a:rPr lang="ru-RU" sz="3300" dirty="0"/>
            </a:br>
            <a:r>
              <a:rPr lang="ru-RU" sz="3300" dirty="0"/>
              <a:t>    07- 3</a:t>
            </a:r>
            <a:r>
              <a:rPr lang="kk-KZ" sz="3300" dirty="0"/>
              <a:t>0</a:t>
            </a:r>
            <a:r>
              <a:rPr lang="ru-RU" sz="3300" dirty="0"/>
              <a:t> ч.– Сад «Восточный»</a:t>
            </a:r>
            <a:br>
              <a:rPr lang="ru-RU" sz="3300" dirty="0"/>
            </a:br>
            <a:r>
              <a:rPr lang="ru-RU" sz="3300" dirty="0"/>
              <a:t>    07-</a:t>
            </a:r>
            <a:r>
              <a:rPr lang="kk-KZ" sz="3300" dirty="0"/>
              <a:t>35</a:t>
            </a:r>
            <a:r>
              <a:rPr lang="ru-RU" sz="3300" dirty="0"/>
              <a:t> ч. -</a:t>
            </a:r>
            <a:r>
              <a:rPr lang="kk-KZ" sz="3300" dirty="0"/>
              <a:t>-В</a:t>
            </a:r>
            <a:r>
              <a:rPr lang="ru-RU" sz="3300" dirty="0" err="1"/>
              <a:t>одонапорная</a:t>
            </a:r>
            <a:r>
              <a:rPr lang="ru-RU" sz="3300" dirty="0"/>
              <a:t> башня</a:t>
            </a:r>
            <a:br>
              <a:rPr lang="ru-RU" sz="3300" dirty="0"/>
            </a:br>
            <a:r>
              <a:rPr lang="ru-RU" sz="3300" dirty="0"/>
              <a:t>07-</a:t>
            </a:r>
            <a:r>
              <a:rPr lang="kk-KZ" sz="3300" dirty="0"/>
              <a:t>45</a:t>
            </a:r>
            <a:r>
              <a:rPr lang="ru-RU" sz="3300" dirty="0"/>
              <a:t> ч. – Остановка </a:t>
            </a:r>
            <a:r>
              <a:rPr lang="kk-KZ" sz="3300" dirty="0"/>
              <a:t>«Птицефабрика»</a:t>
            </a:r>
            <a:br>
              <a:rPr lang="ru-RU" sz="3300" dirty="0"/>
            </a:br>
            <a:r>
              <a:rPr lang="kk-KZ" sz="3300" dirty="0"/>
              <a:t>07-55ч. --</a:t>
            </a:r>
            <a:r>
              <a:rPr lang="ru-RU" sz="3300" dirty="0"/>
              <a:t>Остановка: магазин «Геолог»  </a:t>
            </a:r>
            <a:br>
              <a:rPr lang="ru-RU" sz="3300" dirty="0"/>
            </a:br>
            <a:r>
              <a:rPr lang="ru-RU" sz="3300" dirty="0"/>
              <a:t>08- </a:t>
            </a:r>
            <a:r>
              <a:rPr lang="kk-KZ" sz="3300" dirty="0"/>
              <a:t>00</a:t>
            </a:r>
            <a:r>
              <a:rPr lang="ru-RU" sz="3300" dirty="0"/>
              <a:t>ч.</a:t>
            </a:r>
            <a:r>
              <a:rPr lang="kk-KZ" sz="3300" dirty="0"/>
              <a:t>--</a:t>
            </a:r>
            <a:r>
              <a:rPr lang="ru-RU" sz="3300" dirty="0"/>
              <a:t> Прибытие в  школу</a:t>
            </a:r>
            <a:r>
              <a:rPr lang="kk-KZ" sz="3300" dirty="0"/>
              <a:t>.</a:t>
            </a:r>
            <a:br>
              <a:rPr lang="ru-RU" sz="3300" dirty="0"/>
            </a:br>
            <a:r>
              <a:rPr lang="kk-KZ" sz="3300" dirty="0"/>
              <a:t>                     Начало урока: 08-10</a:t>
            </a:r>
            <a:endParaRPr lang="en-US" sz="3300" dirty="0"/>
          </a:p>
          <a:p>
            <a:endParaRPr lang="en-US" sz="3300" dirty="0"/>
          </a:p>
          <a:p>
            <a:r>
              <a:rPr lang="ru-RU" sz="3300" dirty="0"/>
              <a:t> 0</a:t>
            </a:r>
            <a:r>
              <a:rPr lang="kk-KZ" sz="3300" dirty="0"/>
              <a:t>8</a:t>
            </a:r>
            <a:r>
              <a:rPr lang="ru-RU" sz="3300" dirty="0"/>
              <a:t>- </a:t>
            </a:r>
            <a:r>
              <a:rPr lang="kk-KZ" sz="3300" dirty="0"/>
              <a:t>20</a:t>
            </a:r>
            <a:r>
              <a:rPr lang="ru-RU" sz="3300" dirty="0"/>
              <a:t> ч.– </a:t>
            </a:r>
            <a:r>
              <a:rPr lang="kk-KZ" sz="3300" dirty="0"/>
              <a:t>В</a:t>
            </a:r>
            <a:r>
              <a:rPr lang="ru-RU" sz="3300" dirty="0" err="1"/>
              <a:t>одонапорная</a:t>
            </a:r>
            <a:r>
              <a:rPr lang="ru-RU" sz="3300" dirty="0"/>
              <a:t> башня</a:t>
            </a:r>
            <a:br>
              <a:rPr lang="ru-RU" sz="3300" dirty="0"/>
            </a:br>
            <a:r>
              <a:rPr lang="ru-RU" sz="3300" dirty="0"/>
              <a:t>    08 -3</a:t>
            </a:r>
            <a:r>
              <a:rPr lang="kk-KZ" sz="3300" dirty="0"/>
              <a:t>5</a:t>
            </a:r>
            <a:r>
              <a:rPr lang="ru-RU" sz="3300" dirty="0"/>
              <a:t> ч.- Остановка </a:t>
            </a:r>
            <a:r>
              <a:rPr lang="kk-KZ" sz="3300" dirty="0"/>
              <a:t>«Птицефабрика»</a:t>
            </a:r>
            <a:br>
              <a:rPr lang="ru-RU" sz="3300" dirty="0"/>
            </a:br>
            <a:r>
              <a:rPr lang="kk-KZ" sz="3300" dirty="0"/>
              <a:t>    </a:t>
            </a:r>
            <a:r>
              <a:rPr lang="ru-RU" sz="3300" dirty="0"/>
              <a:t>0</a:t>
            </a:r>
            <a:r>
              <a:rPr lang="kk-KZ" sz="3300" dirty="0"/>
              <a:t>8</a:t>
            </a:r>
            <a:r>
              <a:rPr lang="ru-RU" sz="3300" dirty="0"/>
              <a:t>- </a:t>
            </a:r>
            <a:r>
              <a:rPr lang="kk-KZ" sz="3300" dirty="0"/>
              <a:t>40 </a:t>
            </a:r>
            <a:r>
              <a:rPr lang="ru-RU" sz="3300" dirty="0"/>
              <a:t>ч. - Остановка: магазин «Геолог»  </a:t>
            </a:r>
            <a:br>
              <a:rPr lang="ru-RU" sz="3300" dirty="0"/>
            </a:br>
            <a:r>
              <a:rPr lang="ru-RU" sz="3300" dirty="0"/>
              <a:t>0</a:t>
            </a:r>
            <a:r>
              <a:rPr lang="kk-KZ" sz="3300" dirty="0"/>
              <a:t>8--50</a:t>
            </a:r>
            <a:r>
              <a:rPr lang="ru-RU" sz="3300" dirty="0"/>
              <a:t> ч. –Прибытие в  школу</a:t>
            </a:r>
            <a:r>
              <a:rPr lang="kk-KZ" sz="3300" dirty="0"/>
              <a:t>.</a:t>
            </a:r>
            <a:br>
              <a:rPr lang="ru-RU" sz="3300" dirty="0"/>
            </a:br>
            <a:r>
              <a:rPr lang="kk-KZ" sz="3300" dirty="0"/>
              <a:t>                   Начало урока: 09-00ч.</a:t>
            </a:r>
            <a:endParaRPr lang="ru-RU" sz="3300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br>
              <a:rPr lang="ru-RU" sz="2900" dirty="0"/>
            </a:br>
            <a:r>
              <a:rPr lang="kk-KZ" sz="2900" dirty="0"/>
              <a:t>    ВЫВОЗ </a:t>
            </a:r>
            <a:r>
              <a:rPr lang="ru-RU" sz="2900" dirty="0"/>
              <a:t> после занятий</a:t>
            </a:r>
            <a:r>
              <a:rPr lang="kk-KZ" sz="2900" dirty="0"/>
              <a:t> 1-ые классы </a:t>
            </a:r>
            <a:br>
              <a:rPr lang="ru-RU" sz="2900" dirty="0"/>
            </a:br>
            <a:r>
              <a:rPr lang="ru-RU" sz="2900" dirty="0"/>
              <a:t>1</a:t>
            </a:r>
            <a:r>
              <a:rPr lang="kk-KZ" sz="2900" dirty="0"/>
              <a:t>2</a:t>
            </a:r>
            <a:r>
              <a:rPr lang="ru-RU" sz="2900" dirty="0"/>
              <a:t>- </a:t>
            </a:r>
            <a:r>
              <a:rPr lang="kk-KZ" sz="2900" dirty="0"/>
              <a:t>00</a:t>
            </a:r>
            <a:r>
              <a:rPr lang="ru-RU" sz="2900" dirty="0"/>
              <a:t> ч. – 1 рейс отправка от школы</a:t>
            </a:r>
            <a:br>
              <a:rPr lang="ru-RU" sz="2900" dirty="0"/>
            </a:br>
            <a:r>
              <a:rPr lang="ru-RU" sz="2900" dirty="0"/>
              <a:t>1</a:t>
            </a:r>
            <a:r>
              <a:rPr lang="kk-KZ" sz="2900" dirty="0"/>
              <a:t>2 </a:t>
            </a:r>
            <a:r>
              <a:rPr lang="ru-RU" sz="2900" dirty="0"/>
              <a:t>-0</a:t>
            </a:r>
            <a:r>
              <a:rPr lang="kk-KZ" sz="2900" dirty="0"/>
              <a:t>5</a:t>
            </a:r>
            <a:r>
              <a:rPr lang="ru-RU" sz="2900" dirty="0"/>
              <a:t>ч. – остановка магазин «Геолог» </a:t>
            </a:r>
            <a:br>
              <a:rPr lang="ru-RU" sz="2900" dirty="0"/>
            </a:br>
            <a:r>
              <a:rPr lang="ru-RU" sz="2900" dirty="0"/>
              <a:t>     12 - 10ч.- Остановка </a:t>
            </a:r>
            <a:r>
              <a:rPr lang="kk-KZ" sz="2900" dirty="0"/>
              <a:t>«Птицефабрика»</a:t>
            </a:r>
            <a:br>
              <a:rPr lang="ru-RU" sz="2900" dirty="0"/>
            </a:br>
            <a:r>
              <a:rPr lang="ru-RU" sz="2900" dirty="0"/>
              <a:t>     1</a:t>
            </a:r>
            <a:r>
              <a:rPr lang="kk-KZ" sz="2900" dirty="0"/>
              <a:t>2</a:t>
            </a:r>
            <a:r>
              <a:rPr lang="ru-RU" sz="2900" dirty="0"/>
              <a:t>-</a:t>
            </a:r>
            <a:r>
              <a:rPr lang="kk-KZ" sz="2900" dirty="0"/>
              <a:t>  20</a:t>
            </a:r>
            <a:r>
              <a:rPr lang="ru-RU" sz="2900" dirty="0"/>
              <a:t>ч. – водонапорная башня</a:t>
            </a:r>
            <a:br>
              <a:rPr lang="ru-RU" sz="2900" dirty="0"/>
            </a:br>
            <a:r>
              <a:rPr lang="ru-RU" sz="2900" dirty="0"/>
              <a:t> 1</a:t>
            </a:r>
            <a:r>
              <a:rPr lang="kk-KZ" sz="2900" dirty="0"/>
              <a:t>2  </a:t>
            </a:r>
            <a:r>
              <a:rPr lang="ru-RU" sz="2900" dirty="0"/>
              <a:t>-</a:t>
            </a:r>
            <a:r>
              <a:rPr lang="kk-KZ" sz="2900" dirty="0"/>
              <a:t>25</a:t>
            </a:r>
            <a:r>
              <a:rPr lang="ru-RU" sz="2900" dirty="0"/>
              <a:t>ч. -  сад «Восточный»</a:t>
            </a:r>
            <a:br>
              <a:rPr lang="ru-RU" sz="2900" dirty="0"/>
            </a:br>
            <a:r>
              <a:rPr lang="ru-RU" sz="2900" dirty="0"/>
              <a:t> </a:t>
            </a:r>
            <a:br>
              <a:rPr lang="ru-RU" sz="2900" dirty="0"/>
            </a:br>
            <a:r>
              <a:rPr lang="kk-KZ" sz="2900" dirty="0"/>
              <a:t>                    ПОДВОЗ   </a:t>
            </a:r>
            <a:r>
              <a:rPr lang="ru-RU" sz="2900" dirty="0"/>
              <a:t>2 смена</a:t>
            </a:r>
            <a:r>
              <a:rPr lang="kk-KZ" sz="2900" dirty="0"/>
              <a:t>  2 «А»,2 «Б»,2 «В».   классы</a:t>
            </a:r>
            <a:br>
              <a:rPr lang="ru-RU" sz="2900" dirty="0"/>
            </a:br>
            <a:r>
              <a:rPr lang="ru-RU" sz="2900" dirty="0"/>
              <a:t>   1</a:t>
            </a:r>
            <a:r>
              <a:rPr lang="kk-KZ" sz="2900" dirty="0"/>
              <a:t>2</a:t>
            </a:r>
            <a:r>
              <a:rPr lang="ru-RU" sz="2900" dirty="0"/>
              <a:t>- </a:t>
            </a:r>
            <a:r>
              <a:rPr lang="kk-KZ" sz="2900" dirty="0"/>
              <a:t>25</a:t>
            </a:r>
            <a:r>
              <a:rPr lang="ru-RU" sz="2900" dirty="0"/>
              <a:t>ч. – Сад «Восточный»</a:t>
            </a:r>
            <a:br>
              <a:rPr lang="ru-RU" sz="2900" dirty="0"/>
            </a:br>
            <a:r>
              <a:rPr lang="ru-RU" sz="2900" dirty="0"/>
              <a:t>   1</a:t>
            </a:r>
            <a:r>
              <a:rPr lang="kk-KZ" sz="2900" dirty="0"/>
              <a:t>2</a:t>
            </a:r>
            <a:r>
              <a:rPr lang="ru-RU" sz="2900" dirty="0"/>
              <a:t>- </a:t>
            </a:r>
            <a:r>
              <a:rPr lang="kk-KZ" sz="2900" dirty="0"/>
              <a:t>35</a:t>
            </a:r>
            <a:r>
              <a:rPr lang="ru-RU" sz="2900" dirty="0"/>
              <a:t> ч. –</a:t>
            </a:r>
            <a:r>
              <a:rPr lang="kk-KZ" sz="2900" dirty="0"/>
              <a:t>Микрорайон «Черемушки»</a:t>
            </a:r>
            <a:br>
              <a:rPr lang="ru-RU" sz="2900" dirty="0"/>
            </a:br>
            <a:r>
              <a:rPr lang="kk-KZ" sz="2900" dirty="0"/>
              <a:t>   12- 40ч. - В</a:t>
            </a:r>
            <a:r>
              <a:rPr lang="ru-RU" sz="2900" dirty="0" err="1"/>
              <a:t>одонапорная</a:t>
            </a:r>
            <a:r>
              <a:rPr lang="ru-RU" sz="2900" dirty="0"/>
              <a:t> башня</a:t>
            </a:r>
            <a:br>
              <a:rPr lang="ru-RU" sz="2900" dirty="0"/>
            </a:br>
            <a:r>
              <a:rPr lang="ru-RU" sz="2900" dirty="0"/>
              <a:t>   1</a:t>
            </a:r>
            <a:r>
              <a:rPr lang="kk-KZ" sz="2900" dirty="0"/>
              <a:t>2</a:t>
            </a:r>
            <a:r>
              <a:rPr lang="ru-RU" sz="2900" dirty="0"/>
              <a:t>-</a:t>
            </a:r>
            <a:r>
              <a:rPr lang="kk-KZ" sz="2900" dirty="0"/>
              <a:t>50ч. -</a:t>
            </a:r>
            <a:r>
              <a:rPr lang="ru-RU" sz="2900" dirty="0"/>
              <a:t>Остановка </a:t>
            </a:r>
            <a:r>
              <a:rPr lang="kk-KZ" sz="2900" dirty="0"/>
              <a:t>«Птицефабрика»</a:t>
            </a:r>
            <a:br>
              <a:rPr lang="ru-RU" sz="2900" dirty="0"/>
            </a:br>
            <a:r>
              <a:rPr lang="kk-KZ" sz="2900" dirty="0"/>
              <a:t>   12- 55 ч.</a:t>
            </a:r>
            <a:r>
              <a:rPr lang="ru-RU" sz="2900" dirty="0"/>
              <a:t> – магазин «Геолог»</a:t>
            </a:r>
            <a:br>
              <a:rPr lang="ru-RU" sz="2900" dirty="0"/>
            </a:br>
            <a:r>
              <a:rPr lang="ru-RU" sz="2900" dirty="0"/>
              <a:t>   1</a:t>
            </a:r>
            <a:r>
              <a:rPr lang="kk-KZ" sz="2900" dirty="0"/>
              <a:t>3</a:t>
            </a:r>
            <a:r>
              <a:rPr lang="ru-RU" sz="2900" dirty="0"/>
              <a:t>- </a:t>
            </a:r>
            <a:r>
              <a:rPr lang="kk-KZ" sz="2900" dirty="0"/>
              <a:t>00</a:t>
            </a:r>
            <a:r>
              <a:rPr lang="ru-RU" sz="2900" dirty="0"/>
              <a:t>ч. - прибытие в школу</a:t>
            </a:r>
            <a:br>
              <a:rPr lang="ru-RU" sz="2900" dirty="0"/>
            </a:br>
            <a:r>
              <a:rPr lang="kk-KZ" sz="2900" dirty="0"/>
              <a:t>                    Начало занятий -13-10 ч.</a:t>
            </a:r>
            <a:endParaRPr lang="ru-RU" sz="2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4294967295"/>
          </p:nvPr>
        </p:nvSpPr>
        <p:spPr>
          <a:xfrm>
            <a:off x="0" y="785813"/>
            <a:ext cx="4038600" cy="5568950"/>
          </a:xfrm>
        </p:spPr>
        <p:txBody>
          <a:bodyPr>
            <a:normAutofit fontScale="32500" lnSpcReduction="20000"/>
          </a:bodyPr>
          <a:lstStyle/>
          <a:p>
            <a:r>
              <a:rPr lang="kk-KZ" dirty="0"/>
              <a:t> ВЫВОЗ после  занятий  4-ые классы</a:t>
            </a:r>
            <a:endParaRPr lang="ru-RU" dirty="0"/>
          </a:p>
          <a:p>
            <a:r>
              <a:rPr lang="kk-KZ" sz="4900" dirty="0"/>
              <a:t>13-10 ч. -  2 рейс отправка от школы</a:t>
            </a:r>
            <a:endParaRPr lang="ru-RU" sz="4900" dirty="0"/>
          </a:p>
          <a:p>
            <a:r>
              <a:rPr lang="kk-KZ" sz="4900" dirty="0"/>
              <a:t>13-15ч.  -  Остановка  м-н «Геолог»</a:t>
            </a:r>
            <a:endParaRPr lang="ru-RU" sz="4900" dirty="0"/>
          </a:p>
          <a:p>
            <a:r>
              <a:rPr lang="ru-RU" sz="4900" dirty="0"/>
              <a:t>     1</a:t>
            </a:r>
            <a:r>
              <a:rPr lang="kk-KZ" sz="4900" dirty="0"/>
              <a:t>3</a:t>
            </a:r>
            <a:r>
              <a:rPr lang="ru-RU" sz="4900" dirty="0"/>
              <a:t>- </a:t>
            </a:r>
            <a:r>
              <a:rPr lang="kk-KZ" sz="4900" dirty="0"/>
              <a:t>25 ч.-  </a:t>
            </a:r>
            <a:r>
              <a:rPr lang="ru-RU" sz="4900" dirty="0"/>
              <a:t>Остановка </a:t>
            </a:r>
            <a:r>
              <a:rPr lang="kk-KZ" sz="4900" dirty="0"/>
              <a:t>«Птицефабрика»</a:t>
            </a:r>
            <a:endParaRPr lang="ru-RU" sz="4900" dirty="0"/>
          </a:p>
          <a:p>
            <a:r>
              <a:rPr lang="kk-KZ" sz="4900" dirty="0"/>
              <a:t>     13- 35 ч.-  Водонапорная башня</a:t>
            </a:r>
            <a:r>
              <a:rPr lang="ru-RU" sz="4900" dirty="0"/>
              <a:t>  </a:t>
            </a:r>
          </a:p>
          <a:p>
            <a:r>
              <a:rPr lang="kk-KZ" sz="4900" dirty="0"/>
              <a:t>     13- 40 ч.-  </a:t>
            </a:r>
            <a:r>
              <a:rPr lang="ru-RU" sz="4900" dirty="0"/>
              <a:t>Сад «Восточный»</a:t>
            </a:r>
          </a:p>
          <a:p>
            <a:r>
              <a:rPr lang="kk-KZ" sz="4900" dirty="0"/>
              <a:t>            </a:t>
            </a:r>
            <a:endParaRPr lang="ru-RU" sz="4900" dirty="0"/>
          </a:p>
          <a:p>
            <a:r>
              <a:rPr lang="kk-KZ" sz="4900" dirty="0"/>
              <a:t>                       ПОДВОЗ 2 смена 3 «А», 3 «Б»,11 «а», 11 «б»</a:t>
            </a:r>
            <a:endParaRPr lang="ru-RU" sz="4900" dirty="0"/>
          </a:p>
          <a:p>
            <a:r>
              <a:rPr lang="kk-KZ" sz="4900" dirty="0"/>
              <a:t> </a:t>
            </a:r>
            <a:endParaRPr lang="ru-RU" sz="4900" dirty="0"/>
          </a:p>
          <a:p>
            <a:r>
              <a:rPr lang="ru-RU" sz="4900" dirty="0"/>
              <a:t>   1</a:t>
            </a:r>
            <a:r>
              <a:rPr lang="kk-KZ" sz="4900" dirty="0"/>
              <a:t>3</a:t>
            </a:r>
            <a:r>
              <a:rPr lang="ru-RU" sz="4900" dirty="0"/>
              <a:t>-</a:t>
            </a:r>
            <a:r>
              <a:rPr lang="kk-KZ" sz="4900" dirty="0"/>
              <a:t>40</a:t>
            </a:r>
            <a:r>
              <a:rPr lang="ru-RU" sz="4900" dirty="0"/>
              <a:t> ч. – Сад «Восточный»</a:t>
            </a:r>
          </a:p>
          <a:p>
            <a:r>
              <a:rPr lang="ru-RU" sz="4900" dirty="0"/>
              <a:t>   1</a:t>
            </a:r>
            <a:r>
              <a:rPr lang="kk-KZ" sz="4900" dirty="0"/>
              <a:t>3 -50</a:t>
            </a:r>
            <a:r>
              <a:rPr lang="ru-RU" sz="4900" dirty="0"/>
              <a:t>ч. –</a:t>
            </a:r>
            <a:r>
              <a:rPr lang="kk-KZ" sz="4900" dirty="0"/>
              <a:t>Микрорайон «Черемушки»</a:t>
            </a:r>
            <a:endParaRPr lang="ru-RU" sz="4900" dirty="0"/>
          </a:p>
          <a:p>
            <a:r>
              <a:rPr lang="kk-KZ" sz="4900" dirty="0"/>
              <a:t>   13 -55 ч. - В</a:t>
            </a:r>
            <a:r>
              <a:rPr lang="ru-RU" sz="4900" dirty="0" err="1"/>
              <a:t>одонапорная</a:t>
            </a:r>
            <a:r>
              <a:rPr lang="ru-RU" sz="4900" dirty="0"/>
              <a:t> башня</a:t>
            </a:r>
          </a:p>
          <a:p>
            <a:r>
              <a:rPr lang="ru-RU" sz="4900" dirty="0"/>
              <a:t>   1</a:t>
            </a:r>
            <a:r>
              <a:rPr lang="kk-KZ" sz="4900" dirty="0"/>
              <a:t>4</a:t>
            </a:r>
            <a:r>
              <a:rPr lang="ru-RU" sz="4900" dirty="0"/>
              <a:t>-</a:t>
            </a:r>
            <a:r>
              <a:rPr lang="kk-KZ" sz="4900" dirty="0"/>
              <a:t>00 ч. -</a:t>
            </a:r>
            <a:r>
              <a:rPr lang="ru-RU" sz="4900" dirty="0"/>
              <a:t> Остановка </a:t>
            </a:r>
            <a:r>
              <a:rPr lang="kk-KZ" sz="4900" dirty="0"/>
              <a:t>«Птицефабрика»</a:t>
            </a:r>
            <a:endParaRPr lang="ru-RU" sz="4900" dirty="0"/>
          </a:p>
          <a:p>
            <a:r>
              <a:rPr lang="kk-KZ" sz="4900" dirty="0"/>
              <a:t>   14-05ч.  </a:t>
            </a:r>
            <a:r>
              <a:rPr lang="ru-RU" sz="4900" dirty="0"/>
              <a:t>– магазин «Геолог»</a:t>
            </a:r>
          </a:p>
          <a:p>
            <a:r>
              <a:rPr lang="ru-RU" sz="4900" dirty="0"/>
              <a:t>   1</a:t>
            </a:r>
            <a:r>
              <a:rPr lang="kk-KZ" sz="4900" dirty="0"/>
              <a:t>4</a:t>
            </a:r>
            <a:r>
              <a:rPr lang="ru-RU" sz="4900" dirty="0"/>
              <a:t>-</a:t>
            </a:r>
            <a:r>
              <a:rPr lang="kk-KZ" sz="4900" dirty="0"/>
              <a:t>10</a:t>
            </a:r>
            <a:r>
              <a:rPr lang="ru-RU" sz="4900" dirty="0"/>
              <a:t> ч. - прибытие в школу</a:t>
            </a:r>
          </a:p>
          <a:p>
            <a:r>
              <a:rPr lang="kk-KZ" sz="4900" dirty="0"/>
              <a:t>                    Начало занятий -14-15 </a:t>
            </a:r>
            <a:r>
              <a:rPr lang="kk-KZ" sz="2900" dirty="0"/>
              <a:t>ч.</a:t>
            </a:r>
            <a:endParaRPr lang="ru-RU" sz="29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4294967295"/>
          </p:nvPr>
        </p:nvSpPr>
        <p:spPr>
          <a:xfrm>
            <a:off x="5105400" y="857250"/>
            <a:ext cx="4038600" cy="5497513"/>
          </a:xfrm>
        </p:spPr>
        <p:txBody>
          <a:bodyPr>
            <a:normAutofit fontScale="32500" lnSpcReduction="20000"/>
          </a:bodyPr>
          <a:lstStyle/>
          <a:p>
            <a:r>
              <a:rPr lang="kk-KZ" sz="4900" dirty="0"/>
              <a:t>ВЫВОЗ  классы  2 «А»,2 «Б»,2 «В» </a:t>
            </a:r>
            <a:endParaRPr lang="ru-RU" sz="4900" dirty="0"/>
          </a:p>
          <a:p>
            <a:r>
              <a:rPr lang="kk-KZ" sz="4900" dirty="0"/>
              <a:t>     </a:t>
            </a:r>
            <a:r>
              <a:rPr lang="ru-RU" sz="4900" dirty="0"/>
              <a:t>1</a:t>
            </a:r>
            <a:r>
              <a:rPr lang="kk-KZ" sz="4900" dirty="0"/>
              <a:t>6</a:t>
            </a:r>
            <a:r>
              <a:rPr lang="ru-RU" sz="4900" dirty="0"/>
              <a:t>-</a:t>
            </a:r>
            <a:r>
              <a:rPr lang="kk-KZ" sz="4900" dirty="0"/>
              <a:t>40</a:t>
            </a:r>
            <a:r>
              <a:rPr lang="ru-RU" sz="4900" dirty="0"/>
              <a:t> ч. –</a:t>
            </a:r>
            <a:r>
              <a:rPr lang="kk-KZ" sz="4900" dirty="0"/>
              <a:t>О</a:t>
            </a:r>
            <a:r>
              <a:rPr lang="ru-RU" sz="4900" dirty="0" err="1"/>
              <a:t>тправка</a:t>
            </a:r>
            <a:r>
              <a:rPr lang="ru-RU" sz="4900" dirty="0"/>
              <a:t> от школы</a:t>
            </a:r>
          </a:p>
          <a:p>
            <a:r>
              <a:rPr lang="ru-RU" sz="4900" dirty="0"/>
              <a:t>1</a:t>
            </a:r>
            <a:r>
              <a:rPr lang="kk-KZ" sz="4900" dirty="0"/>
              <a:t>6</a:t>
            </a:r>
            <a:r>
              <a:rPr lang="ru-RU" sz="4900" dirty="0"/>
              <a:t>-</a:t>
            </a:r>
            <a:r>
              <a:rPr lang="kk-KZ" sz="4900" dirty="0"/>
              <a:t>45</a:t>
            </a:r>
            <a:r>
              <a:rPr lang="ru-RU" sz="4900" dirty="0"/>
              <a:t> ч. </a:t>
            </a:r>
            <a:r>
              <a:rPr lang="kk-KZ" sz="4900" dirty="0"/>
              <a:t>-</a:t>
            </a:r>
            <a:r>
              <a:rPr lang="ru-RU" sz="4900" dirty="0"/>
              <a:t> остановка магазин «Геолог»</a:t>
            </a:r>
          </a:p>
          <a:p>
            <a:r>
              <a:rPr lang="kk-KZ" sz="4900" dirty="0"/>
              <a:t>16-55 ч.- Остановка «Птицефабрика»</a:t>
            </a:r>
            <a:endParaRPr lang="ru-RU" sz="4900" dirty="0"/>
          </a:p>
          <a:p>
            <a:r>
              <a:rPr lang="ru-RU" sz="4900" dirty="0"/>
              <a:t>1</a:t>
            </a:r>
            <a:r>
              <a:rPr lang="kk-KZ" sz="4900" dirty="0"/>
              <a:t>7- 00</a:t>
            </a:r>
            <a:r>
              <a:rPr lang="ru-RU" sz="4900" dirty="0"/>
              <a:t>ч.</a:t>
            </a:r>
            <a:r>
              <a:rPr lang="kk-KZ" sz="4900" dirty="0"/>
              <a:t> - В</a:t>
            </a:r>
            <a:r>
              <a:rPr lang="ru-RU" sz="4900" dirty="0" err="1"/>
              <a:t>одонапорная</a:t>
            </a:r>
            <a:r>
              <a:rPr lang="ru-RU" sz="4900" dirty="0"/>
              <a:t> башня</a:t>
            </a:r>
          </a:p>
          <a:p>
            <a:r>
              <a:rPr lang="kk-KZ" sz="4900" dirty="0"/>
              <a:t>     </a:t>
            </a:r>
            <a:r>
              <a:rPr lang="ru-RU" sz="4900" dirty="0"/>
              <a:t>1</a:t>
            </a:r>
            <a:r>
              <a:rPr lang="kk-KZ" sz="4900" dirty="0"/>
              <a:t>7</a:t>
            </a:r>
            <a:r>
              <a:rPr lang="ru-RU" sz="4900" dirty="0"/>
              <a:t>-</a:t>
            </a:r>
            <a:r>
              <a:rPr lang="kk-KZ" sz="4900" dirty="0"/>
              <a:t>10</a:t>
            </a:r>
            <a:r>
              <a:rPr lang="ru-RU" sz="4900" dirty="0"/>
              <a:t> ч. </a:t>
            </a:r>
            <a:r>
              <a:rPr lang="kk-KZ" sz="4900" dirty="0"/>
              <a:t>- С</a:t>
            </a:r>
            <a:r>
              <a:rPr lang="ru-RU" sz="4900" dirty="0"/>
              <a:t>ад «Восточный»</a:t>
            </a:r>
          </a:p>
          <a:p>
            <a:r>
              <a:rPr lang="kk-KZ" sz="4900" dirty="0"/>
              <a:t>     1</a:t>
            </a:r>
            <a:r>
              <a:rPr lang="ru-RU" sz="4900" dirty="0"/>
              <a:t>7</a:t>
            </a:r>
            <a:r>
              <a:rPr lang="kk-KZ" sz="4900" dirty="0"/>
              <a:t>-25 ч. --Микрорайон «Черемушки»</a:t>
            </a:r>
            <a:endParaRPr lang="ru-RU" sz="4900" dirty="0"/>
          </a:p>
          <a:p>
            <a:r>
              <a:rPr lang="kk-KZ" sz="4900" dirty="0"/>
              <a:t>     </a:t>
            </a:r>
            <a:endParaRPr lang="ru-RU" sz="4900" dirty="0"/>
          </a:p>
          <a:p>
            <a:r>
              <a:rPr lang="kk-KZ" sz="4900" dirty="0"/>
              <a:t>                         ВЫВОЗ  классы  3 «А»,3«Б» 11  «а»11 «б»</a:t>
            </a:r>
            <a:endParaRPr lang="ru-RU" sz="4900" dirty="0"/>
          </a:p>
          <a:p>
            <a:r>
              <a:rPr lang="kk-KZ" sz="4900" dirty="0"/>
              <a:t> </a:t>
            </a:r>
            <a:endParaRPr lang="ru-RU" sz="4900" dirty="0"/>
          </a:p>
          <a:p>
            <a:r>
              <a:rPr lang="ru-RU" sz="4900" dirty="0"/>
              <a:t>1</a:t>
            </a:r>
            <a:r>
              <a:rPr lang="kk-KZ" sz="4900" dirty="0"/>
              <a:t>7</a:t>
            </a:r>
            <a:r>
              <a:rPr lang="ru-RU" sz="4900" dirty="0"/>
              <a:t>-</a:t>
            </a:r>
            <a:r>
              <a:rPr lang="kk-KZ" sz="4900" dirty="0"/>
              <a:t>40</a:t>
            </a:r>
            <a:r>
              <a:rPr lang="ru-RU" sz="4900" dirty="0"/>
              <a:t> ч. –  отправка от школы</a:t>
            </a:r>
          </a:p>
          <a:p>
            <a:r>
              <a:rPr lang="ru-RU" sz="4900" dirty="0"/>
              <a:t>1</a:t>
            </a:r>
            <a:r>
              <a:rPr lang="kk-KZ" sz="4900" dirty="0"/>
              <a:t>7 </a:t>
            </a:r>
            <a:r>
              <a:rPr lang="ru-RU" sz="4900" dirty="0"/>
              <a:t>-</a:t>
            </a:r>
            <a:r>
              <a:rPr lang="kk-KZ" sz="4900" dirty="0"/>
              <a:t>45</a:t>
            </a:r>
            <a:r>
              <a:rPr lang="ru-RU" sz="4900" dirty="0"/>
              <a:t>ч. </a:t>
            </a:r>
            <a:r>
              <a:rPr lang="kk-KZ" sz="4900" dirty="0"/>
              <a:t>–</a:t>
            </a:r>
            <a:r>
              <a:rPr lang="ru-RU" sz="4900" dirty="0"/>
              <a:t>– остановка магазин «Геолог»</a:t>
            </a:r>
          </a:p>
          <a:p>
            <a:r>
              <a:rPr lang="kk-KZ" sz="4900" dirty="0"/>
              <a:t>17- 55ч.- Остановка «Птицефабрика»</a:t>
            </a:r>
            <a:endParaRPr lang="ru-RU" sz="4900" dirty="0"/>
          </a:p>
          <a:p>
            <a:r>
              <a:rPr lang="ru-RU" sz="4900" dirty="0"/>
              <a:t>1</a:t>
            </a:r>
            <a:r>
              <a:rPr lang="kk-KZ" sz="4900" dirty="0"/>
              <a:t>8-  05</a:t>
            </a:r>
            <a:r>
              <a:rPr lang="ru-RU" sz="4900" dirty="0"/>
              <a:t>ч. водонапорная башня</a:t>
            </a:r>
          </a:p>
          <a:p>
            <a:r>
              <a:rPr lang="kk-KZ" sz="4900" dirty="0"/>
              <a:t>18- 15</a:t>
            </a:r>
            <a:r>
              <a:rPr lang="ru-RU" sz="4900" dirty="0"/>
              <a:t>сад «Восточный»</a:t>
            </a:r>
          </a:p>
          <a:p>
            <a:r>
              <a:rPr lang="kk-KZ" sz="4900" dirty="0"/>
              <a:t>    18-  25 ч. --Микрорайон «Черемушки»</a:t>
            </a:r>
            <a:endParaRPr lang="ru-RU" sz="4900" dirty="0"/>
          </a:p>
          <a:p>
            <a:r>
              <a:rPr lang="kk-KZ" sz="4900" b="1" dirty="0"/>
              <a:t> </a:t>
            </a:r>
            <a:endParaRPr lang="ru-RU" sz="4900" dirty="0"/>
          </a:p>
          <a:p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683568" y="285762"/>
            <a:ext cx="8079432" cy="2495166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ГРАФИК</a:t>
            </a:r>
            <a:br>
              <a:rPr 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дежурства  учителей </a:t>
            </a:r>
            <a:br>
              <a:rPr lang="kk-KZ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школьном автобусе       </a:t>
            </a:r>
            <a:br>
              <a:rPr 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000" dirty="0"/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5A779319-BF92-4C23-A2FC-C666D1C67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027143"/>
              </p:ext>
            </p:extLst>
          </p:nvPr>
        </p:nvGraphicFramePr>
        <p:xfrm>
          <a:off x="179512" y="2060848"/>
          <a:ext cx="8583487" cy="4680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0043">
                  <a:extLst>
                    <a:ext uri="{9D8B030D-6E8A-4147-A177-3AD203B41FA5}">
                      <a16:colId xmlns:a16="http://schemas.microsoft.com/office/drawing/2014/main" val="3139556577"/>
                    </a:ext>
                  </a:extLst>
                </a:gridCol>
                <a:gridCol w="4152565">
                  <a:extLst>
                    <a:ext uri="{9D8B030D-6E8A-4147-A177-3AD203B41FA5}">
                      <a16:colId xmlns:a16="http://schemas.microsoft.com/office/drawing/2014/main" val="1953130919"/>
                    </a:ext>
                  </a:extLst>
                </a:gridCol>
                <a:gridCol w="2340879">
                  <a:extLst>
                    <a:ext uri="{9D8B030D-6E8A-4147-A177-3AD203B41FA5}">
                      <a16:colId xmlns:a16="http://schemas.microsoft.com/office/drawing/2014/main" val="2980967296"/>
                    </a:ext>
                  </a:extLst>
                </a:gridCol>
              </a:tblGrid>
              <a:tr h="8745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</a:rPr>
                        <a:t>День недели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dirty="0">
                          <a:effectLst/>
                        </a:rPr>
                        <a:t>ФИО дежурного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</a:rPr>
                        <a:t>Контактный телефон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8321509"/>
                  </a:ext>
                </a:extLst>
              </a:tr>
              <a:tr h="7746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</a:rPr>
                        <a:t>Понедельник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dirty="0">
                          <a:effectLst/>
                        </a:rPr>
                        <a:t>Абылхасанов Нурсултан Ризабекович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</a:rPr>
                        <a:t>8 705 760 7967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3887987"/>
                  </a:ext>
                </a:extLst>
              </a:tr>
              <a:tr h="7074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</a:rPr>
                        <a:t>Вторник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</a:rPr>
                        <a:t>Витько ИгорьВасильевич.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</a:rPr>
                        <a:t>8 705 161 0334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6381934"/>
                  </a:ext>
                </a:extLst>
              </a:tr>
              <a:tr h="7746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</a:rPr>
                        <a:t>Среда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</a:rPr>
                        <a:t>Каиргельдинов Арман Бекболатович.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</a:rPr>
                        <a:t>8 747 198 7383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0423067"/>
                  </a:ext>
                </a:extLst>
              </a:tr>
              <a:tr h="7746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</a:rPr>
                        <a:t>Четверг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</a:rPr>
                        <a:t>Багаутдинов Руслан Рафисович.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</a:rPr>
                        <a:t>8 705 731 0973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9597932"/>
                  </a:ext>
                </a:extLst>
              </a:tr>
              <a:tr h="7746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</a:rPr>
                        <a:t>Пятница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</a:rPr>
                        <a:t>Айгазинов Алишер Амангельдинович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dirty="0">
                          <a:effectLst/>
                        </a:rPr>
                        <a:t>8 705 707 1640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03506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</TotalTime>
  <Words>807</Words>
  <Application>Microsoft Office PowerPoint</Application>
  <PresentationFormat>Экран (4:3)</PresentationFormat>
  <Paragraphs>70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Constantia</vt:lpstr>
      <vt:lpstr>Wingdings 2</vt:lpstr>
      <vt:lpstr>Поток</vt:lpstr>
      <vt:lpstr>«Қауіпсіз автобус»</vt:lpstr>
      <vt:lpstr>Мектеп автобусындағы негізгі қауіпсіздік талаптары</vt:lpstr>
      <vt:lpstr>Презентация PowerPoint</vt:lpstr>
      <vt:lpstr>Презентация PowerPoint</vt:lpstr>
      <vt:lpstr>Презентация PowerPoint</vt:lpstr>
      <vt:lpstr>          Мектеп автобусының графигі 2020-2021 оқу жылы   </vt:lpstr>
      <vt:lpstr>Презентация PowerPoint</vt:lpstr>
      <vt:lpstr>ГРАФИК дежурства  учителей  на школьном автобусе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«Қауіпсіз автобус»</dc:title>
  <dc:creator>User</dc:creator>
  <cp:lastModifiedBy>Hp</cp:lastModifiedBy>
  <cp:revision>7</cp:revision>
  <dcterms:created xsi:type="dcterms:W3CDTF">2021-01-28T15:24:36Z</dcterms:created>
  <dcterms:modified xsi:type="dcterms:W3CDTF">2021-01-29T09:10:28Z</dcterms:modified>
</cp:coreProperties>
</file>