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65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10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44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7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13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8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64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99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12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08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5EE8E-4A7B-4C37-ADA0-7F15B1C0FEF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F0F66-57FB-4B47-93BF-87008C50B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30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8338" y="117695"/>
            <a:ext cx="11352662" cy="13255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РАСПИСАНИЕ ВИДЕОУРОКОВ НА ТВ ДЛЯ  1-11 КЛАССОВ</a:t>
            </a:r>
            <a:b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 КАЗАХСКОМ ЯЗЫКЕ ОБУЧЕНИЯ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43721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/>
              <a:tblGrid>
                <a:gridCol w="914399">
                  <a:extLst>
                    <a:ext uri="{9D8B030D-6E8A-4147-A177-3AD203B41FA5}">
                      <a16:colId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60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330557"/>
              </p:ext>
            </p:extLst>
          </p:nvPr>
        </p:nvGraphicFramePr>
        <p:xfrm>
          <a:off x="184088" y="914400"/>
          <a:ext cx="11823824" cy="5833806"/>
        </p:xfrm>
        <a:graphic>
          <a:graphicData uri="http://schemas.openxmlformats.org/drawingml/2006/table">
            <a:tbl>
              <a:tblPr firstRow="1" firstCol="1" bandRow="1"/>
              <a:tblGrid>
                <a:gridCol w="882712">
                  <a:extLst>
                    <a:ext uri="{9D8B030D-6E8A-4147-A177-3AD203B41FA5}">
                      <a16:colId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:a16="http://schemas.microsoft.com/office/drawing/2014/main" val="1894393688"/>
                    </a:ext>
                  </a:extLst>
                </a:gridCol>
              </a:tblGrid>
              <a:tr h="287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57555"/>
                  </a:ext>
                </a:extLst>
              </a:tr>
              <a:tr h="8203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049400"/>
                  </a:ext>
                </a:extLst>
              </a:tr>
              <a:tr h="1093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149033"/>
                  </a:ext>
                </a:extLst>
              </a:tr>
              <a:tr h="12304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111954"/>
                  </a:ext>
                </a:extLst>
              </a:tr>
              <a:tr h="1093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360046"/>
                  </a:ext>
                </a:extLst>
              </a:tr>
              <a:tr h="12942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0943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543113" y="83403"/>
            <a:ext cx="10464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РАСПИСАНИЕ ВИДЕОУРОКОВ НА ТВ ДЛЯ  1-11 КЛАССОВ</a:t>
            </a:r>
            <a:b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 РУССКОМ ЯЗЫКЕ ОБУЧЕНИЯ 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687179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685</Words>
  <Application>Microsoft Office PowerPoint</Application>
  <PresentationFormat>Широкоэкранный</PresentationFormat>
  <Paragraphs>388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</cp:revision>
  <dcterms:created xsi:type="dcterms:W3CDTF">2020-03-30T05:22:47Z</dcterms:created>
  <dcterms:modified xsi:type="dcterms:W3CDTF">2020-03-30T05:27:57Z</dcterms:modified>
</cp:coreProperties>
</file>