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657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10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42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77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135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3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641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13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995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124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08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5EE8E-4A7B-4C37-ADA0-7F15B1C0FEF3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F0F66-57FB-4B47-93BF-87008C50B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305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8338" y="117695"/>
            <a:ext cx="11352662" cy="132556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РАСПИСАНИЕ ВИДЕОУРОКОВ НА ТВ ДЛЯ  1-11 КЛАССОВ</a:t>
            </a:r>
            <a:b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НА КАЗАХСКОМ ЯЗЫКЕ ОБУЧЕНИЯ 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343721"/>
              </p:ext>
            </p:extLst>
          </p:nvPr>
        </p:nvGraphicFramePr>
        <p:xfrm>
          <a:off x="228601" y="914400"/>
          <a:ext cx="11658600" cy="5887129"/>
        </p:xfrm>
        <a:graphic>
          <a:graphicData uri="http://schemas.openxmlformats.org/drawingml/2006/table">
            <a:tbl>
              <a:tblPr firstRow="1" firstCol="1" bandRow="1"/>
              <a:tblGrid>
                <a:gridCol w="914399">
                  <a:extLst>
                    <a:ext uri="{9D8B030D-6E8A-4147-A177-3AD203B41FA5}">
                      <a16:colId xmlns:a16="http://schemas.microsoft.com/office/drawing/2014/main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411792203"/>
                    </a:ext>
                  </a:extLst>
                </a:gridCol>
                <a:gridCol w="825740">
                  <a:extLst>
                    <a:ext uri="{9D8B030D-6E8A-4147-A177-3AD203B41FA5}">
                      <a16:colId xmlns:a16="http://schemas.microsoft.com/office/drawing/2014/main" val="3187137990"/>
                    </a:ext>
                  </a:extLst>
                </a:gridCol>
                <a:gridCol w="918324">
                  <a:extLst>
                    <a:ext uri="{9D8B030D-6E8A-4147-A177-3AD203B41FA5}">
                      <a16:colId xmlns:a16="http://schemas.microsoft.com/office/drawing/2014/main" val="2809372458"/>
                    </a:ext>
                  </a:extLst>
                </a:gridCol>
                <a:gridCol w="987402">
                  <a:extLst>
                    <a:ext uri="{9D8B030D-6E8A-4147-A177-3AD203B41FA5}">
                      <a16:colId xmlns:a16="http://schemas.microsoft.com/office/drawing/2014/main" val="3777598954"/>
                    </a:ext>
                  </a:extLst>
                </a:gridCol>
                <a:gridCol w="1282736">
                  <a:extLst>
                    <a:ext uri="{9D8B030D-6E8A-4147-A177-3AD203B41FA5}">
                      <a16:colId xmlns:a16="http://schemas.microsoft.com/office/drawing/2014/main" val="1382910088"/>
                    </a:ext>
                  </a:extLst>
                </a:gridCol>
                <a:gridCol w="1154066">
                  <a:extLst>
                    <a:ext uri="{9D8B030D-6E8A-4147-A177-3AD203B41FA5}">
                      <a16:colId xmlns:a16="http://schemas.microsoft.com/office/drawing/2014/main" val="378971412"/>
                    </a:ext>
                  </a:extLst>
                </a:gridCol>
                <a:gridCol w="923777">
                  <a:extLst>
                    <a:ext uri="{9D8B030D-6E8A-4147-A177-3AD203B41FA5}">
                      <a16:colId xmlns:a16="http://schemas.microsoft.com/office/drawing/2014/main" val="78615819"/>
                    </a:ext>
                  </a:extLst>
                </a:gridCol>
                <a:gridCol w="741417">
                  <a:extLst>
                    <a:ext uri="{9D8B030D-6E8A-4147-A177-3AD203B41FA5}">
                      <a16:colId xmlns:a16="http://schemas.microsoft.com/office/drawing/2014/main" val="1960036683"/>
                    </a:ext>
                  </a:extLst>
                </a:gridCol>
                <a:gridCol w="953673">
                  <a:extLst>
                    <a:ext uri="{9D8B030D-6E8A-4147-A177-3AD203B41FA5}">
                      <a16:colId xmlns:a16="http://schemas.microsoft.com/office/drawing/2014/main" val="1137755490"/>
                    </a:ext>
                  </a:extLst>
                </a:gridCol>
                <a:gridCol w="1059805">
                  <a:extLst>
                    <a:ext uri="{9D8B030D-6E8A-4147-A177-3AD203B41FA5}">
                      <a16:colId xmlns:a16="http://schemas.microsoft.com/office/drawing/2014/main" val="2732346774"/>
                    </a:ext>
                  </a:extLst>
                </a:gridCol>
                <a:gridCol w="1059061">
                  <a:extLst>
                    <a:ext uri="{9D8B030D-6E8A-4147-A177-3AD203B41FA5}">
                      <a16:colId xmlns:a16="http://schemas.microsoft.com/office/drawing/2014/main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457555"/>
                  </a:ext>
                </a:extLst>
              </a:tr>
              <a:tr h="6711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049400"/>
                  </a:ext>
                </a:extLst>
              </a:tr>
              <a:tr h="10083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149033"/>
                  </a:ext>
                </a:extLst>
              </a:tr>
              <a:tr h="9755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111954"/>
                  </a:ext>
                </a:extLst>
              </a:tr>
              <a:tr h="9827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</a:t>
                      </a: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360046"/>
                  </a:ext>
                </a:extLst>
              </a:tr>
              <a:tr h="12983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анализ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бастамалары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600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330557"/>
              </p:ext>
            </p:extLst>
          </p:nvPr>
        </p:nvGraphicFramePr>
        <p:xfrm>
          <a:off x="184088" y="914400"/>
          <a:ext cx="11823824" cy="5833806"/>
        </p:xfrm>
        <a:graphic>
          <a:graphicData uri="http://schemas.openxmlformats.org/drawingml/2006/table">
            <a:tbl>
              <a:tblPr firstRow="1" firstCol="1" bandRow="1"/>
              <a:tblGrid>
                <a:gridCol w="882712">
                  <a:extLst>
                    <a:ext uri="{9D8B030D-6E8A-4147-A177-3AD203B41FA5}">
                      <a16:colId xmlns:a16="http://schemas.microsoft.com/office/drawing/2014/main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411792203"/>
                    </a:ext>
                  </a:extLst>
                </a:gridCol>
                <a:gridCol w="961725">
                  <a:extLst>
                    <a:ext uri="{9D8B030D-6E8A-4147-A177-3AD203B41FA5}">
                      <a16:colId xmlns:a16="http://schemas.microsoft.com/office/drawing/2014/main" val="3187137990"/>
                    </a:ext>
                  </a:extLst>
                </a:gridCol>
                <a:gridCol w="863589">
                  <a:extLst>
                    <a:ext uri="{9D8B030D-6E8A-4147-A177-3AD203B41FA5}">
                      <a16:colId xmlns:a16="http://schemas.microsoft.com/office/drawing/2014/main" val="2809372458"/>
                    </a:ext>
                  </a:extLst>
                </a:gridCol>
                <a:gridCol w="1070286">
                  <a:extLst>
                    <a:ext uri="{9D8B030D-6E8A-4147-A177-3AD203B41FA5}">
                      <a16:colId xmlns:a16="http://schemas.microsoft.com/office/drawing/2014/main" val="3777598954"/>
                    </a:ext>
                  </a:extLst>
                </a:gridCol>
                <a:gridCol w="1232026">
                  <a:extLst>
                    <a:ext uri="{9D8B030D-6E8A-4147-A177-3AD203B41FA5}">
                      <a16:colId xmlns:a16="http://schemas.microsoft.com/office/drawing/2014/main" val="1382910088"/>
                    </a:ext>
                  </a:extLst>
                </a:gridCol>
                <a:gridCol w="1170420">
                  <a:extLst>
                    <a:ext uri="{9D8B030D-6E8A-4147-A177-3AD203B41FA5}">
                      <a16:colId xmlns:a16="http://schemas.microsoft.com/office/drawing/2014/main" val="378971412"/>
                    </a:ext>
                  </a:extLst>
                </a:gridCol>
                <a:gridCol w="936864">
                  <a:extLst>
                    <a:ext uri="{9D8B030D-6E8A-4147-A177-3AD203B41FA5}">
                      <a16:colId xmlns:a16="http://schemas.microsoft.com/office/drawing/2014/main" val="78615819"/>
                    </a:ext>
                  </a:extLst>
                </a:gridCol>
                <a:gridCol w="851690">
                  <a:extLst>
                    <a:ext uri="{9D8B030D-6E8A-4147-A177-3AD203B41FA5}">
                      <a16:colId xmlns:a16="http://schemas.microsoft.com/office/drawing/2014/main" val="1960036683"/>
                    </a:ext>
                  </a:extLst>
                </a:gridCol>
                <a:gridCol w="867421">
                  <a:extLst>
                    <a:ext uri="{9D8B030D-6E8A-4147-A177-3AD203B41FA5}">
                      <a16:colId xmlns:a16="http://schemas.microsoft.com/office/drawing/2014/main" val="1137755490"/>
                    </a:ext>
                  </a:extLst>
                </a:gridCol>
                <a:gridCol w="1074824">
                  <a:extLst>
                    <a:ext uri="{9D8B030D-6E8A-4147-A177-3AD203B41FA5}">
                      <a16:colId xmlns:a16="http://schemas.microsoft.com/office/drawing/2014/main" val="2732346774"/>
                    </a:ext>
                  </a:extLst>
                </a:gridCol>
                <a:gridCol w="1074067">
                  <a:extLst>
                    <a:ext uri="{9D8B030D-6E8A-4147-A177-3AD203B41FA5}">
                      <a16:colId xmlns:a16="http://schemas.microsoft.com/office/drawing/2014/main" val="1894393688"/>
                    </a:ext>
                  </a:extLst>
                </a:gridCol>
              </a:tblGrid>
              <a:tr h="28760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класс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457555"/>
                  </a:ext>
                </a:extLst>
              </a:tr>
              <a:tr h="8203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Рус.литер.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049400"/>
                  </a:ext>
                </a:extLst>
              </a:tr>
              <a:tr h="1093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149033"/>
                  </a:ext>
                </a:extLst>
              </a:tr>
              <a:tr h="12304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 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111954"/>
                  </a:ext>
                </a:extLst>
              </a:tr>
              <a:tr h="1093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  <a:r>
                        <a:rPr lang="ru-RU" sz="900" b="1" i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360046"/>
                  </a:ext>
                </a:extLst>
              </a:tr>
              <a:tr h="12942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9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Английский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00943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543113" y="83403"/>
            <a:ext cx="10464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РАСПИСАНИЕ ВИДЕОУРОКОВ НА ТВ ДЛЯ  1-11 КЛАССОВ</a:t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НА РУССКОМ ЯЗЫКЕ ОБУЧЕНИЯ 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68717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685</Words>
  <Application>Microsoft Office PowerPoint</Application>
  <PresentationFormat>Широкоэкранный</PresentationFormat>
  <Paragraphs>388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</cp:revision>
  <dcterms:created xsi:type="dcterms:W3CDTF">2020-03-30T05:22:47Z</dcterms:created>
  <dcterms:modified xsi:type="dcterms:W3CDTF">2020-03-30T05:27:57Z</dcterms:modified>
</cp:coreProperties>
</file>