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3/30/2020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5549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3/30/2020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1472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3/30/2020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4254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3/30/2020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0790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7847" y="1588008"/>
            <a:ext cx="833755" cy="3915410"/>
          </a:xfrm>
          <a:custGeom>
            <a:avLst/>
            <a:gdLst/>
            <a:ahLst/>
            <a:cxnLst/>
            <a:rect l="l" t="t" r="r" b="b"/>
            <a:pathLst>
              <a:path w="833755" h="3915410">
                <a:moveTo>
                  <a:pt x="0" y="3915155"/>
                </a:moveTo>
                <a:lnTo>
                  <a:pt x="833628" y="3915155"/>
                </a:lnTo>
                <a:lnTo>
                  <a:pt x="833628" y="0"/>
                </a:lnTo>
                <a:lnTo>
                  <a:pt x="0" y="0"/>
                </a:lnTo>
                <a:lnTo>
                  <a:pt x="0" y="3915155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399288" y="373379"/>
            <a:ext cx="11793220" cy="981710"/>
          </a:xfrm>
          <a:custGeom>
            <a:avLst/>
            <a:gdLst/>
            <a:ahLst/>
            <a:cxnLst/>
            <a:rect l="l" t="t" r="r" b="b"/>
            <a:pathLst>
              <a:path w="11793220" h="981710">
                <a:moveTo>
                  <a:pt x="0" y="981456"/>
                </a:moveTo>
                <a:lnTo>
                  <a:pt x="11792712" y="981456"/>
                </a:lnTo>
                <a:lnTo>
                  <a:pt x="11792712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303275" y="373379"/>
            <a:ext cx="26034" cy="981710"/>
          </a:xfrm>
          <a:custGeom>
            <a:avLst/>
            <a:gdLst/>
            <a:ahLst/>
            <a:cxnLst/>
            <a:rect l="l" t="t" r="r" b="b"/>
            <a:pathLst>
              <a:path w="26035" h="981710">
                <a:moveTo>
                  <a:pt x="0" y="981456"/>
                </a:moveTo>
                <a:lnTo>
                  <a:pt x="25908" y="981456"/>
                </a:lnTo>
                <a:lnTo>
                  <a:pt x="25908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bk object 19"/>
          <p:cNvSpPr/>
          <p:nvPr/>
        </p:nvSpPr>
        <p:spPr>
          <a:xfrm>
            <a:off x="0" y="373379"/>
            <a:ext cx="248920" cy="981710"/>
          </a:xfrm>
          <a:custGeom>
            <a:avLst/>
            <a:gdLst/>
            <a:ahLst/>
            <a:cxnLst/>
            <a:rect l="l" t="t" r="r" b="b"/>
            <a:pathLst>
              <a:path w="248920" h="981710">
                <a:moveTo>
                  <a:pt x="0" y="981456"/>
                </a:moveTo>
                <a:lnTo>
                  <a:pt x="248411" y="981456"/>
                </a:lnTo>
                <a:lnTo>
                  <a:pt x="248411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bk object 20"/>
          <p:cNvSpPr/>
          <p:nvPr/>
        </p:nvSpPr>
        <p:spPr>
          <a:xfrm>
            <a:off x="329184" y="373379"/>
            <a:ext cx="70485" cy="981710"/>
          </a:xfrm>
          <a:custGeom>
            <a:avLst/>
            <a:gdLst/>
            <a:ahLst/>
            <a:cxnLst/>
            <a:rect l="l" t="t" r="r" b="b"/>
            <a:pathLst>
              <a:path w="70485" h="981710">
                <a:moveTo>
                  <a:pt x="0" y="981456"/>
                </a:moveTo>
                <a:lnTo>
                  <a:pt x="70103" y="981456"/>
                </a:lnTo>
                <a:lnTo>
                  <a:pt x="70103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3/30/2020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9852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82253" y="1685620"/>
            <a:ext cx="2627629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9876" y="2014473"/>
            <a:ext cx="10912246" cy="422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3/30/2020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979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9663" y="838200"/>
            <a:ext cx="11832590" cy="2080260"/>
          </a:xfrm>
          <a:custGeom>
            <a:avLst/>
            <a:gdLst/>
            <a:ahLst/>
            <a:cxnLst/>
            <a:rect l="l" t="t" r="r" b="b"/>
            <a:pathLst>
              <a:path w="11832590" h="2080260">
                <a:moveTo>
                  <a:pt x="0" y="2080260"/>
                </a:moveTo>
                <a:lnTo>
                  <a:pt x="11832336" y="2080260"/>
                </a:lnTo>
                <a:lnTo>
                  <a:pt x="11832336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52984" y="838200"/>
            <a:ext cx="47625" cy="2080260"/>
          </a:xfrm>
          <a:custGeom>
            <a:avLst/>
            <a:gdLst/>
            <a:ahLst/>
            <a:cxnLst/>
            <a:rect l="l" t="t" r="r" b="b"/>
            <a:pathLst>
              <a:path w="47625" h="2080260">
                <a:moveTo>
                  <a:pt x="0" y="2080260"/>
                </a:moveTo>
                <a:lnTo>
                  <a:pt x="47243" y="2080260"/>
                </a:lnTo>
                <a:lnTo>
                  <a:pt x="47243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838200"/>
            <a:ext cx="207645" cy="2080260"/>
          </a:xfrm>
          <a:custGeom>
            <a:avLst/>
            <a:gdLst/>
            <a:ahLst/>
            <a:cxnLst/>
            <a:rect l="l" t="t" r="r" b="b"/>
            <a:pathLst>
              <a:path w="207645" h="2080260">
                <a:moveTo>
                  <a:pt x="0" y="2080260"/>
                </a:moveTo>
                <a:lnTo>
                  <a:pt x="207264" y="2080260"/>
                </a:lnTo>
                <a:lnTo>
                  <a:pt x="207264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0227" y="845821"/>
            <a:ext cx="59690" cy="2070100"/>
          </a:xfrm>
          <a:custGeom>
            <a:avLst/>
            <a:gdLst/>
            <a:ahLst/>
            <a:cxnLst/>
            <a:rect l="l" t="t" r="r" b="b"/>
            <a:pathLst>
              <a:path w="59689" h="2070100">
                <a:moveTo>
                  <a:pt x="0" y="2069592"/>
                </a:moveTo>
                <a:lnTo>
                  <a:pt x="59436" y="2069592"/>
                </a:lnTo>
                <a:lnTo>
                  <a:pt x="59436" y="0"/>
                </a:lnTo>
                <a:lnTo>
                  <a:pt x="0" y="0"/>
                </a:lnTo>
                <a:lnTo>
                  <a:pt x="0" y="206959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143000" y="839371"/>
            <a:ext cx="10134600" cy="1980029"/>
          </a:xfrm>
          <a:prstGeom prst="rect">
            <a:avLst/>
          </a:prstGeom>
        </p:spPr>
        <p:txBody>
          <a:bodyPr vert="horz" wrap="square" lIns="0" tIns="193040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1520"/>
              </a:spcBef>
            </a:pPr>
            <a:r>
              <a:rPr lang="ru-RU" sz="2800" b="0" spc="-5" dirty="0"/>
              <a:t>Павлодар </a:t>
            </a:r>
            <a:r>
              <a:rPr lang="ru-RU" sz="2800" b="0" spc="-5" dirty="0" err="1"/>
              <a:t>қаласы</a:t>
            </a:r>
            <a:r>
              <a:rPr lang="ru-RU" sz="2800" b="0" spc="-5" dirty="0"/>
              <a:t> </a:t>
            </a:r>
            <a:r>
              <a:rPr lang="ru-RU" sz="2800" b="0" spc="-5" dirty="0" err="1"/>
              <a:t>мектептерінің</a:t>
            </a:r>
            <a:r>
              <a:rPr lang="ru-RU" sz="2800" b="0" spc="-5" dirty="0"/>
              <a:t> </a:t>
            </a:r>
            <a:r>
              <a:rPr lang="ru-RU" sz="2800" b="0" spc="-5" dirty="0" err="1"/>
              <a:t>жұмысын</a:t>
            </a:r>
            <a:r>
              <a:rPr lang="ru-RU" sz="2800" b="0" spc="-5" dirty="0"/>
              <a:t> </a:t>
            </a:r>
            <a:r>
              <a:rPr lang="ru-RU" sz="2800" b="0" spc="-5" dirty="0" err="1"/>
              <a:t>және</a:t>
            </a:r>
            <a:r>
              <a:rPr lang="ru-RU" sz="2800" b="0" spc="-5" dirty="0"/>
              <a:t> </a:t>
            </a:r>
            <a:r>
              <a:rPr lang="ru-RU" sz="2800" b="0" spc="-5" dirty="0" err="1"/>
              <a:t>қашықтықтан</a:t>
            </a:r>
            <a:r>
              <a:rPr lang="ru-RU" sz="2800" b="0" spc="-5" dirty="0"/>
              <a:t> </a:t>
            </a:r>
            <a:r>
              <a:rPr lang="ru-RU" sz="2800" b="0" spc="-5" dirty="0" err="1"/>
              <a:t>оқытуды</a:t>
            </a:r>
            <a:r>
              <a:rPr lang="ru-RU" sz="2800" b="0" spc="-5" dirty="0"/>
              <a:t> </a:t>
            </a:r>
            <a:r>
              <a:rPr lang="ru-RU" sz="2800" b="0" spc="-5" dirty="0" err="1"/>
              <a:t>ұйымдастыру</a:t>
            </a:r>
            <a:r>
              <a:rPr lang="ru-RU" sz="2800" b="0" spc="-5" dirty="0"/>
              <a:t> </a:t>
            </a:r>
            <a:r>
              <a:rPr lang="ru-RU" sz="2800" b="0" spc="-5" dirty="0" err="1"/>
              <a:t>мәселелері</a:t>
            </a:r>
            <a:r>
              <a:rPr lang="ru-RU" sz="2800" b="0" spc="-5" dirty="0"/>
              <a:t> </a:t>
            </a:r>
            <a:r>
              <a:rPr lang="ru-RU" sz="2800" b="0" spc="-5" dirty="0" err="1" smtClean="0"/>
              <a:t>бойынша</a:t>
            </a:r>
            <a:r>
              <a:rPr lang="ru-RU" sz="2800" b="0" spc="-5" dirty="0" smtClean="0"/>
              <a:t/>
            </a:r>
            <a:br>
              <a:rPr lang="ru-RU" sz="2800" b="0" spc="-5" dirty="0" smtClean="0"/>
            </a:br>
            <a:r>
              <a:rPr lang="ru-RU" sz="1600" b="0" spc="-5" dirty="0" smtClean="0"/>
              <a:t/>
            </a:r>
            <a:br>
              <a:rPr lang="ru-RU" sz="1600" b="0" spc="-5" dirty="0" smtClean="0"/>
            </a:br>
            <a:r>
              <a:rPr lang="en-US" sz="4000" spc="-25" dirty="0" smtClean="0"/>
              <a:t>CALL-</a:t>
            </a:r>
            <a:r>
              <a:rPr lang="kk-KZ" sz="4000" spc="-25" dirty="0" smtClean="0"/>
              <a:t>ОРТАЛЫҚ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847140" y="4038600"/>
            <a:ext cx="10735260" cy="14978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185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47080" algn="l"/>
              </a:tabLst>
              <a:defRPr/>
            </a:pPr>
            <a:r>
              <a:rPr kumimoji="0" sz="4800" b="1" i="0" u="none" strike="noStrike" kern="1200" cap="none" spc="0" normalizeH="0" baseline="0" noProof="0" dirty="0">
                <a:ln>
                  <a:noFill/>
                </a:ln>
                <a:solidFill>
                  <a:srgbClr val="334F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 </a:t>
            </a:r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srgbClr val="334F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</a:t>
            </a:r>
            <a:r>
              <a:rPr kumimoji="0" lang="kk-KZ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4F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7182) 65 </a:t>
            </a:r>
            <a:r>
              <a:rPr kumimoji="0" lang="kk-KZ" sz="4800" b="1" i="0" u="none" strike="noStrike" kern="1200" cap="none" spc="35" normalizeH="0" baseline="0" noProof="0" dirty="0" smtClean="0">
                <a:ln>
                  <a:noFill/>
                </a:ln>
                <a:solidFill>
                  <a:srgbClr val="334F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04</a:t>
            </a:r>
            <a:r>
              <a:rPr kumimoji="0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4F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kk-KZ" sz="4800" b="1" i="0" u="none" strike="noStrike" kern="1200" cap="none" spc="0" normalizeH="0" baseline="0" noProof="0" dirty="0">
                <a:ln>
                  <a:noFill/>
                </a:ln>
                <a:solidFill>
                  <a:srgbClr val="334F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27</a:t>
            </a:r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srgbClr val="334F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	8 </a:t>
            </a: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4F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(7182) 30</a:t>
            </a:r>
            <a:r>
              <a:rPr kumimoji="0" lang="ru-RU" sz="4800" b="1" i="0" u="none" strike="noStrike" kern="1200" cap="none" spc="35" normalizeH="0" baseline="0" noProof="0" dirty="0">
                <a:ln>
                  <a:noFill/>
                </a:ln>
                <a:solidFill>
                  <a:srgbClr val="334F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-</a:t>
            </a:r>
            <a:r>
              <a:rPr kumimoji="0" lang="ru-RU" sz="4800" b="1" i="0" u="none" strike="noStrike" kern="1200" cap="none" spc="35" normalizeH="0" baseline="0" noProof="0" dirty="0" smtClean="0">
                <a:ln>
                  <a:noFill/>
                </a:ln>
                <a:solidFill>
                  <a:srgbClr val="334F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14</a:t>
            </a: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4F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srgbClr val="334F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91</a:t>
            </a:r>
            <a:endParaRPr kumimoji="0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4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26578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857" y="-1"/>
            <a:ext cx="11538857" cy="6727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021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Широкоэкранный</PresentationFormat>
  <Paragraphs>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Павлодар қаласы мектептерінің жұмысын және қашықтықтан оқытуды ұйымдастыру мәселелері бойынша  CALL-ОРТАЛЫҚ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Hp</cp:lastModifiedBy>
  <cp:revision>2</cp:revision>
  <dcterms:created xsi:type="dcterms:W3CDTF">2020-03-30T05:48:36Z</dcterms:created>
  <dcterms:modified xsi:type="dcterms:W3CDTF">2020-03-30T06:19:21Z</dcterms:modified>
</cp:coreProperties>
</file>