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83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22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96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749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133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72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131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7847" y="1588008"/>
            <a:ext cx="833755" cy="3915410"/>
          </a:xfrm>
          <a:custGeom>
            <a:avLst/>
            <a:gdLst/>
            <a:ahLst/>
            <a:cxnLst/>
            <a:rect l="l" t="t" r="r" b="b"/>
            <a:pathLst>
              <a:path w="833755" h="3915410">
                <a:moveTo>
                  <a:pt x="0" y="3915155"/>
                </a:moveTo>
                <a:lnTo>
                  <a:pt x="833628" y="3915155"/>
                </a:lnTo>
                <a:lnTo>
                  <a:pt x="833628" y="0"/>
                </a:lnTo>
                <a:lnTo>
                  <a:pt x="0" y="0"/>
                </a:lnTo>
                <a:lnTo>
                  <a:pt x="0" y="3915155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399288" y="373379"/>
            <a:ext cx="11793220" cy="981710"/>
          </a:xfrm>
          <a:custGeom>
            <a:avLst/>
            <a:gdLst/>
            <a:ahLst/>
            <a:cxnLst/>
            <a:rect l="l" t="t" r="r" b="b"/>
            <a:pathLst>
              <a:path w="11793220" h="981710">
                <a:moveTo>
                  <a:pt x="0" y="981456"/>
                </a:moveTo>
                <a:lnTo>
                  <a:pt x="11792712" y="981456"/>
                </a:lnTo>
                <a:lnTo>
                  <a:pt x="11792712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303275" y="373379"/>
            <a:ext cx="26034" cy="981710"/>
          </a:xfrm>
          <a:custGeom>
            <a:avLst/>
            <a:gdLst/>
            <a:ahLst/>
            <a:cxnLst/>
            <a:rect l="l" t="t" r="r" b="b"/>
            <a:pathLst>
              <a:path w="26035" h="981710">
                <a:moveTo>
                  <a:pt x="0" y="981456"/>
                </a:moveTo>
                <a:lnTo>
                  <a:pt x="25908" y="981456"/>
                </a:lnTo>
                <a:lnTo>
                  <a:pt x="25908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0" y="373379"/>
            <a:ext cx="248920" cy="981710"/>
          </a:xfrm>
          <a:custGeom>
            <a:avLst/>
            <a:gdLst/>
            <a:ahLst/>
            <a:cxnLst/>
            <a:rect l="l" t="t" r="r" b="b"/>
            <a:pathLst>
              <a:path w="248920" h="981710">
                <a:moveTo>
                  <a:pt x="0" y="981456"/>
                </a:moveTo>
                <a:lnTo>
                  <a:pt x="248411" y="981456"/>
                </a:lnTo>
                <a:lnTo>
                  <a:pt x="248411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329184" y="373379"/>
            <a:ext cx="70485" cy="981710"/>
          </a:xfrm>
          <a:custGeom>
            <a:avLst/>
            <a:gdLst/>
            <a:ahLst/>
            <a:cxnLst/>
            <a:rect l="l" t="t" r="r" b="b"/>
            <a:pathLst>
              <a:path w="70485" h="981710">
                <a:moveTo>
                  <a:pt x="0" y="981456"/>
                </a:moveTo>
                <a:lnTo>
                  <a:pt x="70103" y="981456"/>
                </a:lnTo>
                <a:lnTo>
                  <a:pt x="70103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1522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616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532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830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59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07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71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80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884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51158-76FF-4005-8FD1-8657B2E4C00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95FB5-2B22-43A1-87C2-397DCB3A3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91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2253" y="1685620"/>
            <a:ext cx="2627629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76" y="2014473"/>
            <a:ext cx="10912246" cy="422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40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663" y="838200"/>
            <a:ext cx="11832590" cy="2080260"/>
          </a:xfrm>
          <a:custGeom>
            <a:avLst/>
            <a:gdLst/>
            <a:ahLst/>
            <a:cxnLst/>
            <a:rect l="l" t="t" r="r" b="b"/>
            <a:pathLst>
              <a:path w="11832590" h="2080260">
                <a:moveTo>
                  <a:pt x="0" y="2080260"/>
                </a:moveTo>
                <a:lnTo>
                  <a:pt x="11832336" y="2080260"/>
                </a:lnTo>
                <a:lnTo>
                  <a:pt x="11832336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2984" y="838200"/>
            <a:ext cx="47625" cy="2080260"/>
          </a:xfrm>
          <a:custGeom>
            <a:avLst/>
            <a:gdLst/>
            <a:ahLst/>
            <a:cxnLst/>
            <a:rect l="l" t="t" r="r" b="b"/>
            <a:pathLst>
              <a:path w="47625" h="2080260">
                <a:moveTo>
                  <a:pt x="0" y="2080260"/>
                </a:moveTo>
                <a:lnTo>
                  <a:pt x="47243" y="2080260"/>
                </a:lnTo>
                <a:lnTo>
                  <a:pt x="47243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838200"/>
            <a:ext cx="207645" cy="2080260"/>
          </a:xfrm>
          <a:custGeom>
            <a:avLst/>
            <a:gdLst/>
            <a:ahLst/>
            <a:cxnLst/>
            <a:rect l="l" t="t" r="r" b="b"/>
            <a:pathLst>
              <a:path w="207645" h="2080260">
                <a:moveTo>
                  <a:pt x="0" y="2080260"/>
                </a:moveTo>
                <a:lnTo>
                  <a:pt x="207264" y="2080260"/>
                </a:lnTo>
                <a:lnTo>
                  <a:pt x="207264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0227" y="845821"/>
            <a:ext cx="59690" cy="2070100"/>
          </a:xfrm>
          <a:custGeom>
            <a:avLst/>
            <a:gdLst/>
            <a:ahLst/>
            <a:cxnLst/>
            <a:rect l="l" t="t" r="r" b="b"/>
            <a:pathLst>
              <a:path w="59689" h="2070100">
                <a:moveTo>
                  <a:pt x="0" y="2069592"/>
                </a:moveTo>
                <a:lnTo>
                  <a:pt x="59436" y="2069592"/>
                </a:lnTo>
                <a:lnTo>
                  <a:pt x="59436" y="0"/>
                </a:lnTo>
                <a:lnTo>
                  <a:pt x="0" y="0"/>
                </a:lnTo>
                <a:lnTo>
                  <a:pt x="0" y="206959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10613" y="926379"/>
            <a:ext cx="8966200" cy="1800493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520"/>
              </a:spcBef>
            </a:pPr>
            <a:r>
              <a:rPr lang="en-US" sz="4000" spc="-25" dirty="0"/>
              <a:t>CALL-</a:t>
            </a:r>
            <a:r>
              <a:rPr lang="kk-KZ" sz="4000" spc="-25" dirty="0"/>
              <a:t>ЦЕНТР</a:t>
            </a:r>
            <a:endParaRPr sz="4000" dirty="0"/>
          </a:p>
          <a:p>
            <a:pPr marL="12700" marR="5080" algn="ctr">
              <a:lnSpc>
                <a:spcPct val="100000"/>
              </a:lnSpc>
              <a:spcBef>
                <a:spcPts val="994"/>
              </a:spcBef>
            </a:pPr>
            <a:r>
              <a:rPr sz="2800" b="0" spc="-5" dirty="0">
                <a:latin typeface="Arial"/>
                <a:cs typeface="Arial"/>
              </a:rPr>
              <a:t>по </a:t>
            </a:r>
            <a:r>
              <a:rPr sz="2800" b="0" spc="-10" dirty="0">
                <a:latin typeface="Arial"/>
                <a:cs typeface="Arial"/>
              </a:rPr>
              <a:t>вопросам организации </a:t>
            </a:r>
            <a:r>
              <a:rPr sz="2800" b="0" spc="-15" dirty="0">
                <a:latin typeface="Arial"/>
                <a:cs typeface="Arial"/>
              </a:rPr>
              <a:t>дистанционного </a:t>
            </a:r>
            <a:r>
              <a:rPr sz="2800" b="0" spc="-10" dirty="0">
                <a:latin typeface="Arial"/>
                <a:cs typeface="Arial"/>
              </a:rPr>
              <a:t>обучения </a:t>
            </a:r>
            <a:r>
              <a:rPr sz="2800" b="0" spc="-5" dirty="0">
                <a:latin typeface="Arial"/>
                <a:cs typeface="Arial"/>
              </a:rPr>
              <a:t>и  </a:t>
            </a:r>
            <a:r>
              <a:rPr sz="2800" b="0" spc="-15" dirty="0" err="1">
                <a:latin typeface="Arial"/>
                <a:cs typeface="Arial"/>
              </a:rPr>
              <a:t>работы</a:t>
            </a:r>
            <a:r>
              <a:rPr sz="2800" b="0" spc="-15" dirty="0">
                <a:latin typeface="Arial"/>
                <a:cs typeface="Arial"/>
              </a:rPr>
              <a:t> </a:t>
            </a:r>
            <a:r>
              <a:rPr sz="2800" b="0" spc="-15" dirty="0" err="1">
                <a:latin typeface="Arial"/>
                <a:cs typeface="Arial"/>
              </a:rPr>
              <a:t>школ</a:t>
            </a:r>
            <a:r>
              <a:rPr lang="kk-KZ" sz="2800" b="0" spc="-15" dirty="0"/>
              <a:t> города Павлодара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7140" y="4038600"/>
            <a:ext cx="10735260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47080" algn="l"/>
              </a:tabLst>
              <a:defRPr/>
            </a:pPr>
            <a:r>
              <a:rPr kumimoji="0" sz="4800" b="1" i="0" u="none" strike="noStrike" kern="1200" cap="none" spc="0" normalizeH="0" baseline="0" noProof="0" dirty="0">
                <a:ln>
                  <a:noFill/>
                </a:ln>
                <a:solidFill>
                  <a:srgbClr val="334F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 </a:t>
            </a: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334F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lang="kk-KZ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4F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7182) 65 </a:t>
            </a:r>
            <a:r>
              <a:rPr kumimoji="0" lang="kk-KZ" sz="4800" b="1" i="0" u="none" strike="noStrike" kern="1200" cap="none" spc="35" normalizeH="0" baseline="0" noProof="0" dirty="0" smtClean="0">
                <a:ln>
                  <a:noFill/>
                </a:ln>
                <a:solidFill>
                  <a:srgbClr val="334F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04</a:t>
            </a:r>
            <a:r>
              <a:rPr kumimoji="0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4F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kk-KZ" sz="4800" b="1" i="0" u="none" strike="noStrike" kern="1200" cap="none" spc="0" normalizeH="0" baseline="0" noProof="0" dirty="0">
                <a:ln>
                  <a:noFill/>
                </a:ln>
                <a:solidFill>
                  <a:srgbClr val="334F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27</a:t>
            </a: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334F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8 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4F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(7182) 30 </a:t>
            </a:r>
            <a:r>
              <a:rPr kumimoji="0" lang="ru-RU" sz="4800" b="1" i="0" u="none" strike="noStrike" kern="1200" cap="none" spc="35" normalizeH="0" baseline="0" noProof="0" dirty="0" smtClean="0">
                <a:ln>
                  <a:noFill/>
                </a:ln>
                <a:solidFill>
                  <a:srgbClr val="334F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14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4F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334F8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91</a:t>
            </a:r>
            <a:endParaRPr kumimoji="0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0376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80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</Words>
  <Application>Microsoft Office PowerPoint</Application>
  <PresentationFormat>Широкоэкранный</PresentationFormat>
  <Paragraphs>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Office Theme</vt:lpstr>
      <vt:lpstr>CALL-ЦЕНТР по вопросам организации дистанционного обучения и  работы школ города Павлодара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CALL-ЦЕНТР по вопросам организации дистанционного обучения и  работы школ города Павлодара</dc:title>
  <dc:creator>Hp</dc:creator>
  <cp:lastModifiedBy>Hp</cp:lastModifiedBy>
  <cp:revision>2</cp:revision>
  <dcterms:created xsi:type="dcterms:W3CDTF">2020-03-30T05:47:28Z</dcterms:created>
  <dcterms:modified xsi:type="dcterms:W3CDTF">2020-03-30T06:18:18Z</dcterms:modified>
</cp:coreProperties>
</file>