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1657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910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044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77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213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838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064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421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699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912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808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5EE8E-4A7B-4C37-ADA0-7F15B1C0FEF3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F0F66-57FB-4B47-93BF-87008C50BC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5305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8338" y="117695"/>
            <a:ext cx="11352662" cy="13255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РАСПИСАНИЕ ВИДЕОУРОКОВ НА ТВ ДЛЯ  1-11 КЛАССОВ</a:t>
            </a:r>
            <a:b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 КАЗАХСКОМ ЯЗЫКЕ ОБУЧЕНИЯ 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51343721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/>
              <a:tblGrid>
                <a:gridCol w="914399">
                  <a:extLst>
                    <a:ext uri="{9D8B030D-6E8A-4147-A177-3AD203B41FA5}">
                      <a16:colId xmlns:a16="http://schemas.microsoft.com/office/drawing/2014/main" xmlns="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:a16="http://schemas.microsoft.com/office/drawing/2014/main" xmlns="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:a16="http://schemas.microsoft.com/office/drawing/2014/main" xmlns="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:a16="http://schemas.microsoft.com/office/drawing/2014/main" xmlns="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:a16="http://schemas.microsoft.com/office/drawing/2014/main" xmlns="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:a16="http://schemas.microsoft.com/office/drawing/2014/main" xmlns="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:a16="http://schemas.microsoft.com/office/drawing/2014/main" xmlns="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:a16="http://schemas.microsoft.com/office/drawing/2014/main" xmlns="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:a16="http://schemas.microsoft.com/office/drawing/2014/main" xmlns="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:a16="http://schemas.microsoft.com/office/drawing/2014/main" xmlns="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:a16="http://schemas.microsoft.com/office/drawing/2014/main" xmlns="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4457555"/>
                  </a:ext>
                </a:extLst>
              </a:tr>
              <a:tr h="6711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6049400"/>
                  </a:ext>
                </a:extLst>
              </a:tr>
              <a:tr h="10083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4149033"/>
                  </a:ext>
                </a:extLst>
              </a:tr>
              <a:tr h="9755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0111954"/>
                  </a:ext>
                </a:extLst>
              </a:tr>
              <a:tr h="9827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5360046"/>
                  </a:ext>
                </a:extLst>
              </a:tr>
              <a:tr h="12983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3860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1330557"/>
              </p:ext>
            </p:extLst>
          </p:nvPr>
        </p:nvGraphicFramePr>
        <p:xfrm>
          <a:off x="184088" y="914400"/>
          <a:ext cx="11823824" cy="5833806"/>
        </p:xfrm>
        <a:graphic>
          <a:graphicData uri="http://schemas.openxmlformats.org/drawingml/2006/table">
            <a:tbl>
              <a:tblPr firstRow="1" firstCol="1" bandRow="1"/>
              <a:tblGrid>
                <a:gridCol w="882712">
                  <a:extLst>
                    <a:ext uri="{9D8B030D-6E8A-4147-A177-3AD203B41FA5}">
                      <a16:colId xmlns:a16="http://schemas.microsoft.com/office/drawing/2014/main" xmlns="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:a16="http://schemas.microsoft.com/office/drawing/2014/main" xmlns="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:a16="http://schemas.microsoft.com/office/drawing/2014/main" xmlns="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:a16="http://schemas.microsoft.com/office/drawing/2014/main" xmlns="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:a16="http://schemas.microsoft.com/office/drawing/2014/main" xmlns="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xmlns="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:a16="http://schemas.microsoft.com/office/drawing/2014/main" xmlns="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:a16="http://schemas.microsoft.com/office/drawing/2014/main" xmlns="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:a16="http://schemas.microsoft.com/office/drawing/2014/main" xmlns="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:a16="http://schemas.microsoft.com/office/drawing/2014/main" xmlns="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:a16="http://schemas.microsoft.com/office/drawing/2014/main" xmlns="" val="1894393688"/>
                    </a:ext>
                  </a:extLst>
                </a:gridCol>
              </a:tblGrid>
              <a:tr h="287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4457555"/>
                  </a:ext>
                </a:extLst>
              </a:tr>
              <a:tr h="8203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6049400"/>
                  </a:ext>
                </a:extLst>
              </a:tr>
              <a:tr h="1093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4149033"/>
                  </a:ext>
                </a:extLst>
              </a:tr>
              <a:tr h="12304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0111954"/>
                  </a:ext>
                </a:extLst>
              </a:tr>
              <a:tr h="1093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5360046"/>
                  </a:ext>
                </a:extLst>
              </a:tr>
              <a:tr h="12942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600943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543113" y="83403"/>
            <a:ext cx="104647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РАСПИСАНИЕ ВИДЕОУРОКОВ НА ТВ ДЛЯ  1-11 КЛАССОВ</a:t>
            </a:r>
            <a:b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 РУССКОМ ЯЗЫКЕ ОБУЧЕНИЯ 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87179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685</Words>
  <Application>Microsoft Office PowerPoint</Application>
  <PresentationFormat>Произвольный</PresentationFormat>
  <Paragraphs>388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Учитель</cp:lastModifiedBy>
  <cp:revision>1</cp:revision>
  <dcterms:created xsi:type="dcterms:W3CDTF">2020-03-30T05:22:47Z</dcterms:created>
  <dcterms:modified xsi:type="dcterms:W3CDTF">2020-03-30T08:09:04Z</dcterms:modified>
</cp:coreProperties>
</file>