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6" d="100"/>
          <a:sy n="76" d="100"/>
        </p:scale>
        <p:origin x="-480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5DA06-6D34-4665-AEFC-225BC735357A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7A0E6-082F-417B-AADA-C4A80A10D7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10740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5DA06-6D34-4665-AEFC-225BC735357A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7A0E6-082F-417B-AADA-C4A80A10D7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906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5DA06-6D34-4665-AEFC-225BC735357A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7A0E6-082F-417B-AADA-C4A80A10D777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820530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5DA06-6D34-4665-AEFC-225BC735357A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7A0E6-082F-417B-AADA-C4A80A10D7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70229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5DA06-6D34-4665-AEFC-225BC735357A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7A0E6-082F-417B-AADA-C4A80A10D777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657627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5DA06-6D34-4665-AEFC-225BC735357A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7A0E6-082F-417B-AADA-C4A80A10D7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52072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5DA06-6D34-4665-AEFC-225BC735357A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7A0E6-082F-417B-AADA-C4A80A10D7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51822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5DA06-6D34-4665-AEFC-225BC735357A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7A0E6-082F-417B-AADA-C4A80A10D7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40177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5DA06-6D34-4665-AEFC-225BC735357A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7A0E6-082F-417B-AADA-C4A80A10D7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66833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5DA06-6D34-4665-AEFC-225BC735357A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7A0E6-082F-417B-AADA-C4A80A10D7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2819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5DA06-6D34-4665-AEFC-225BC735357A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7A0E6-082F-417B-AADA-C4A80A10D7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40926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5DA06-6D34-4665-AEFC-225BC735357A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7A0E6-082F-417B-AADA-C4A80A10D7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2961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5DA06-6D34-4665-AEFC-225BC735357A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7A0E6-082F-417B-AADA-C4A80A10D7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0512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5DA06-6D34-4665-AEFC-225BC735357A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7A0E6-082F-417B-AADA-C4A80A10D7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9283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5DA06-6D34-4665-AEFC-225BC735357A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7A0E6-082F-417B-AADA-C4A80A10D7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32306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5DA06-6D34-4665-AEFC-225BC735357A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7A0E6-082F-417B-AADA-C4A80A10D7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6983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B5DA06-6D34-4665-AEFC-225BC735357A}" type="datetimeFigureOut">
              <a:rPr lang="ru-RU" smtClean="0"/>
              <a:t>02.04.2020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1C7A0E6-082F-417B-AADA-C4A80A10D7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7051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AF68407-D065-40D2-AC1F-8AFFD1F868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7922" y="286604"/>
            <a:ext cx="8284191" cy="3764229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Қашықтан</a:t>
            </a:r>
            <a:r>
              <a:rPr lang="ru-RU" sz="4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оқытуды</a:t>
            </a:r>
            <a:r>
              <a:rPr lang="ru-RU" sz="4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ұйымдастыру</a:t>
            </a:r>
            <a:r>
              <a:rPr lang="ru-RU" sz="4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жөнінде</a:t>
            </a:r>
            <a:r>
              <a:rPr lang="ru-RU" sz="4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ата-аналарға</a:t>
            </a:r>
            <a:r>
              <a:rPr lang="ru-RU" sz="4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арналған</a:t>
            </a:r>
            <a:r>
              <a:rPr lang="ru-RU" sz="4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жадынам</a:t>
            </a:r>
            <a:r>
              <a:rPr lang="kk-KZ" sz="4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47769202-8CAC-4A6E-908F-6682275FA0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40991" y="4517409"/>
            <a:ext cx="3733011" cy="1419367"/>
          </a:xfrm>
        </p:spPr>
        <p:txBody>
          <a:bodyPr>
            <a:noAutofit/>
          </a:bodyPr>
          <a:lstStyle/>
          <a:p>
            <a:r>
              <a:rPr lang="kk-KZ" sz="2800" b="1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Баланың бас ұстазы-ата-анасы</a:t>
            </a:r>
            <a:endParaRPr lang="ru-RU" sz="2800" b="1" i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xmlns="" id="{8F08B509-1207-4C80-8F2C-8C31C8D009EF}"/>
              </a:ext>
            </a:extLst>
          </p:cNvPr>
          <p:cNvSpPr/>
          <p:nvPr/>
        </p:nvSpPr>
        <p:spPr>
          <a:xfrm>
            <a:off x="9274002" y="6086903"/>
            <a:ext cx="2917998" cy="77109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i="1" dirty="0">
                <a:solidFill>
                  <a:schemeClr val="accent6">
                    <a:lumMod val="50000"/>
                  </a:schemeClr>
                </a:solidFill>
              </a:rPr>
              <a:t>Біз біргеміз….</a:t>
            </a:r>
            <a:endParaRPr lang="ru-RU" sz="2000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xmlns="" id="{BC9EE04F-8A45-4735-B549-F94905BE68E5}"/>
              </a:ext>
            </a:extLst>
          </p:cNvPr>
          <p:cNvSpPr/>
          <p:nvPr/>
        </p:nvSpPr>
        <p:spPr>
          <a:xfrm>
            <a:off x="9648967" y="109182"/>
            <a:ext cx="2402006" cy="11600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kk-KZ" sz="2000" dirty="0">
                <a:solidFill>
                  <a:srgbClr val="E76618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Үйден шықпаңыз</a:t>
            </a:r>
            <a:endParaRPr lang="ru-RU" sz="2000" dirty="0">
              <a:solidFill>
                <a:srgbClr val="E76618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xmlns="" id="{52BB074E-EEEF-40C3-BAAF-D199F9F2F2B2}"/>
              </a:ext>
            </a:extLst>
          </p:cNvPr>
          <p:cNvSpPr/>
          <p:nvPr/>
        </p:nvSpPr>
        <p:spPr>
          <a:xfrm>
            <a:off x="0" y="6185847"/>
            <a:ext cx="9274002" cy="67215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err="1">
                <a:solidFill>
                  <a:schemeClr val="accent2">
                    <a:lumMod val="75000"/>
                  </a:schemeClr>
                </a:solidFill>
              </a:rPr>
              <a:t>Бейсенгазина</a:t>
            </a:r>
            <a:r>
              <a:rPr lang="kk-KZ" dirty="0">
                <a:solidFill>
                  <a:schemeClr val="accent2">
                    <a:lumMod val="75000"/>
                  </a:schemeClr>
                </a:solidFill>
              </a:rPr>
              <a:t> Райхан </a:t>
            </a:r>
            <a:r>
              <a:rPr lang="kk-KZ" dirty="0" err="1">
                <a:solidFill>
                  <a:schemeClr val="accent2">
                    <a:lumMod val="75000"/>
                  </a:schemeClr>
                </a:solidFill>
              </a:rPr>
              <a:t>Касеновна</a:t>
            </a:r>
            <a:r>
              <a:rPr lang="kk-KZ" dirty="0">
                <a:solidFill>
                  <a:schemeClr val="accent2">
                    <a:lumMod val="75000"/>
                  </a:schemeClr>
                </a:solidFill>
              </a:rPr>
              <a:t>  </a:t>
            </a:r>
            <a:r>
              <a:rPr lang="kk-KZ" dirty="0" err="1">
                <a:solidFill>
                  <a:schemeClr val="accent2">
                    <a:lumMod val="75000"/>
                  </a:schemeClr>
                </a:solidFill>
              </a:rPr>
              <a:t>Ахмер</a:t>
            </a:r>
            <a:r>
              <a:rPr lang="kk-KZ" dirty="0">
                <a:solidFill>
                  <a:schemeClr val="accent2">
                    <a:lumMod val="75000"/>
                  </a:schemeClr>
                </a:solidFill>
              </a:rPr>
              <a:t> орта мектебі бастауыш сынып мұғалімі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3896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51CE074-0B0B-49F3-A99B-7F3AF0194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45994"/>
          </a:xfrm>
        </p:spPr>
        <p:txBody>
          <a:bodyPr/>
          <a:lstStyle/>
          <a:p>
            <a:r>
              <a:rPr lang="kk-KZ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Балаңызбен бірге……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094CE10-540F-48E5-B0CF-A0720130FB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05719"/>
            <a:ext cx="9353770" cy="4635643"/>
          </a:xfrm>
        </p:spPr>
        <p:txBody>
          <a:bodyPr>
            <a:normAutofit fontScale="92500" lnSpcReduction="10000"/>
          </a:bodyPr>
          <a:lstStyle/>
          <a:p>
            <a:r>
              <a:rPr lang="kk-KZ" dirty="0"/>
              <a:t> </a:t>
            </a:r>
            <a:r>
              <a:rPr lang="kk-KZ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Таңғы жаттығулар жасау;</a:t>
            </a:r>
          </a:p>
          <a:p>
            <a:r>
              <a:rPr lang="kk-KZ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Дұрыс тамақтану;</a:t>
            </a:r>
          </a:p>
          <a:p>
            <a:r>
              <a:rPr lang="kk-KZ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 ұйымдастыру;</a:t>
            </a:r>
          </a:p>
          <a:p>
            <a:r>
              <a:rPr lang="kk-KZ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Серуендеу аулада</a:t>
            </a:r>
          </a:p>
          <a:p>
            <a:r>
              <a:rPr lang="kk-KZ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Кітап оқу</a:t>
            </a:r>
          </a:p>
          <a:p>
            <a:r>
              <a:rPr lang="kk-KZ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Бірге фильм көру;</a:t>
            </a:r>
          </a:p>
          <a:p>
            <a:r>
              <a:rPr lang="kk-KZ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Үй </a:t>
            </a:r>
            <a:r>
              <a:rPr lang="kk-KZ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шаруасынаи</a:t>
            </a:r>
            <a:r>
              <a:rPr lang="kk-KZ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тарту;</a:t>
            </a:r>
          </a:p>
          <a:p>
            <a:r>
              <a:rPr lang="kk-KZ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Өлеңдер жаттау</a:t>
            </a:r>
          </a:p>
          <a:p>
            <a:r>
              <a:rPr lang="kk-KZ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Тәжірибелер жасау;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51433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D16BB32-174B-4EFC-8D14-E1C929FA55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914401"/>
            <a:ext cx="8596668" cy="512696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kk-KZ" sz="4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Елімізде болып жатқан жағдайларға түсінушілікпен қарап, ертеңгі болашағымыз үшін үйден шықпай білім алуда</a:t>
            </a:r>
          </a:p>
          <a:p>
            <a:pPr marL="0" indent="0">
              <a:buNone/>
            </a:pPr>
            <a:r>
              <a:rPr lang="kk-KZ" sz="4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kk-KZ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бізбен бірге болыңыз</a:t>
            </a:r>
            <a:r>
              <a:rPr lang="kk-KZ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86490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A1F5EDA-DE3D-45BC-B549-48E5351043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Қашықтықтан оқудағы ата –ананың  міндеттері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6D7654C-FA7F-40C5-A704-23ED23E2E6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Баламен бірге күн </a:t>
            </a:r>
            <a:r>
              <a:rPr lang="kk-KZ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режімін</a:t>
            </a:r>
            <a:r>
              <a:rPr lang="kk-KZ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жасау;</a:t>
            </a:r>
          </a:p>
          <a:p>
            <a:r>
              <a:rPr lang="kk-KZ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Баланың қолдаушысы ,кеңесшісі болу;</a:t>
            </a:r>
          </a:p>
          <a:p>
            <a:r>
              <a:rPr lang="kk-KZ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Сабырлық ,шыдамдылық таныту;</a:t>
            </a:r>
          </a:p>
          <a:p>
            <a:r>
              <a:rPr lang="kk-KZ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Жаңа тәжірибені қабылдау;</a:t>
            </a:r>
          </a:p>
          <a:p>
            <a:r>
              <a:rPr lang="kk-KZ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Құрылғылармен шама келгенше қамтамасыз ету;</a:t>
            </a:r>
          </a:p>
          <a:p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Балаға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бағыт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беруге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көмектесу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14212538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B61E868-CAEB-44DB-BC07-3A2BE853E2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4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Нені ескеруіңіз қажет……</a:t>
            </a:r>
            <a:endParaRPr lang="ru-RU" sz="4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B57FCED-FBC6-4BEB-ACCA-5BD780C51D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9367418" cy="4472223"/>
          </a:xfrm>
        </p:spPr>
        <p:txBody>
          <a:bodyPr>
            <a:normAutofit/>
          </a:bodyPr>
          <a:lstStyle/>
          <a:p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сабақтың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басталу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уақыты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..... (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хабарланады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🖊️сабақ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кестесі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оқушының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орнына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көрінетін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жақын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жерде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🖊️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сабақтар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қатаң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түрде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уақытында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өткізіледі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кесте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🖊️ компьютер (телефон)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толығымен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зарядталған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тиіс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кешке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дайындап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қойған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жөн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30812407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0EE796C-8B78-4CA0-927B-FB2C6D7403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Балаңыз  үшін……….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A635DC2-29B5-4E73-A74F-9E6061E03A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64777"/>
            <a:ext cx="8596668" cy="4676586"/>
          </a:xfrm>
        </p:spPr>
        <p:txBody>
          <a:bodyPr>
            <a:normAutofit/>
          </a:bodyPr>
          <a:lstStyle/>
          <a:p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арнайы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сабақ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орны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белгіленуі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шарт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🖊️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сабаққа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уақытында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қосылыңыз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сабақ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басталуға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минут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қалғанда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🖊️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балалардың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жуынып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таранып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ұқыпты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киінуі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маңызды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жатын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киім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халаттарда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2434267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F4B259B-778B-4BCB-A2D2-A6F7B5F52E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 өтіп жатқанда….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1274D96-63E5-4733-B016-1FB2D1E331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Бөлмеде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қатаң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тыныштық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сақталуы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тиіс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сыртқы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дыбыстарды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өшіруіңіз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Сабақ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уақытында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отбасындағы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үй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жануарларының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кедергі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келтірмеуін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назарда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ұстаңыз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32647677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3D39ABB-59DE-40C9-A48F-5BC538E74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 өтіп жатқанда….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28DCC46-9535-4584-99FB-68E979E43E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23833"/>
            <a:ext cx="8596668" cy="4717529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барысында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балалардың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бөлмеден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шықпауы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орынсыз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тамақтанбауы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бөгде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заттарға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алаңдамауы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онлайн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сабақтан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шығып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кетпеуі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назарда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🖊️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егер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сұрақ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қойса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компьютердегі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арнайы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тетікшені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қолданып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қолыңызды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көтеріп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жауап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аласыз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(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ZOOM </a:t>
            </a:r>
            <a:r>
              <a:rPr lang="kk-KZ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болғанда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7747266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A87B627-BB05-4B8A-A05C-4EA1F35839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Нұсқауларға назар аударыңыз…..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FFC73C7-C28F-4D1F-A8E5-39AD70FCAC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583141"/>
            <a:ext cx="9217293" cy="4458222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🖊️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оқушы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мұғалімнің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нұсқауларын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қатаң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орындауы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🖊️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мұғалімге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сұрақтар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сабақтың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түсіндірмесінен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яғни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сұраған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ғана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қойылады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🖊️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сабақты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түсіндіру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ата-аналар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балаларға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чатта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жазуға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тыйым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салынады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;( тек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дыбыс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болмай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естілмей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қалған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жағдайда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ғана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рұқсат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беріледі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</p:txBody>
      </p:sp>
    </p:spTree>
    <p:extLst>
      <p:ext uri="{BB962C8B-B14F-4D97-AF65-F5344CB8AC3E}">
        <p14:creationId xmlns:p14="http://schemas.microsoft.com/office/powerpoint/2010/main" val="39428246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2A78928-CEBE-43C7-B453-12D0271970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4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 –аналар есіне……</a:t>
            </a:r>
            <a:endParaRPr lang="ru-RU" sz="4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8BA0CB5-3795-4D17-B49A-5750D73C90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801504"/>
            <a:ext cx="9285532" cy="4585647"/>
          </a:xfrm>
        </p:spPr>
        <p:txBody>
          <a:bodyPr>
            <a:normAutofit/>
          </a:bodyPr>
          <a:lstStyle/>
          <a:p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🖊️ </a:t>
            </a:r>
            <a:r>
              <a:rPr lang="ru-RU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балаға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жауап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бергенде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орнынан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тұрудың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қажеті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жоқ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🖊️ </a:t>
            </a:r>
            <a:r>
              <a:rPr lang="ru-RU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мұғалімнің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рұқсатынсыз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суретке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бейнетаспаға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түсіруге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жүргізілген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сабақты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әлеуметтік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желілерде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жариялауға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қатаң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тыйым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салынады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🖊️ сабақ </a:t>
            </a:r>
            <a:r>
              <a:rPr lang="ru-RU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барысында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ата-аналарға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араласуға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шектеу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қойылады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🖊️ </a:t>
            </a:r>
            <a:r>
              <a:rPr lang="ru-RU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сабақта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оқушының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себепсіз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қатыспай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қалғаны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жауап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береді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735200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A316F47-2E78-4E7F-B76D-75755C5FF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Сіздерден сұрайтынымыз….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E86EA8F-DD2C-4088-B1D5-2A6F122D01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33015"/>
            <a:ext cx="8596668" cy="4608347"/>
          </a:xfrm>
        </p:spPr>
        <p:txBody>
          <a:bodyPr>
            <a:normAutofit/>
          </a:bodyPr>
          <a:lstStyle/>
          <a:p>
            <a:r>
              <a:rPr lang="kk-KZ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Балаңыздың аз уақыт онлайн болуын, көп уақытын өз бетімен жұмыс жасауын қадағалаңыз….</a:t>
            </a:r>
          </a:p>
          <a:p>
            <a:r>
              <a:rPr lang="kk-KZ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Үй тапсырмаларын уақытында  орындап , мұғаліммен кері байланыста болуын қадағалаңыз….</a:t>
            </a:r>
          </a:p>
          <a:p>
            <a:r>
              <a:rPr lang="kk-KZ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Балаңыздың қосымша тапсырмалар орындауын, әдеби кітаптар </a:t>
            </a:r>
            <a:r>
              <a:rPr lang="kk-KZ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оқуын,телеарна</a:t>
            </a:r>
            <a:r>
              <a:rPr lang="kk-KZ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сабақтарын уақытында көруін қадағалаңыз…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1443496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420</Words>
  <Application>Microsoft Office PowerPoint</Application>
  <PresentationFormat>Произвольный</PresentationFormat>
  <Paragraphs>62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Аспект</vt:lpstr>
      <vt:lpstr>      Қашықтан оқытуды ұйымдастыру жөнінде ата-аналарға арналған жадынама</vt:lpstr>
      <vt:lpstr>Қашықтықтан оқудағы ата –ананың  міндеттері</vt:lpstr>
      <vt:lpstr>Нені ескеруіңіз қажет……</vt:lpstr>
      <vt:lpstr>Балаңыз  үшін……….</vt:lpstr>
      <vt:lpstr>Сабақ өтіп жатқанда….</vt:lpstr>
      <vt:lpstr>Сабақ өтіп жатқанда….</vt:lpstr>
      <vt:lpstr>Нұсқауларға назар аударыңыз…..</vt:lpstr>
      <vt:lpstr>Ата –аналар есіне……</vt:lpstr>
      <vt:lpstr>Сіздерден сұрайтынымыз….</vt:lpstr>
      <vt:lpstr>Балаңызбен бірге……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Қашықтан оқытуды ұйымдастыру жөнінде ата-аналар мен оқушыларға арналған жадынама</dc:title>
  <dc:creator>User</dc:creator>
  <cp:lastModifiedBy>Альбина</cp:lastModifiedBy>
  <cp:revision>9</cp:revision>
  <dcterms:created xsi:type="dcterms:W3CDTF">2020-03-31T15:26:49Z</dcterms:created>
  <dcterms:modified xsi:type="dcterms:W3CDTF">2020-04-02T08:12:44Z</dcterms:modified>
</cp:coreProperties>
</file>