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9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2" Type="http://schemas.openxmlformats.org/officeDocument/2006/relationships/slide" Target="slides/slide1.xml" /><Relationship Id="rId16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theme" Target="theme/theme1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1074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906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820530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70229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657627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52072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51822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4017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6683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2819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4092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2961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0512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6928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3230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698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B5DA06-6D34-4665-AEFC-225BC735357A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1C7A0E6-082F-417B-AADA-C4A80A10D7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7051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F68407-D065-40D2-AC1F-8AFFD1F868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77922" y="286604"/>
            <a:ext cx="8284191" cy="3764229"/>
          </a:xfrm>
        </p:spPr>
        <p:txBody>
          <a:bodyPr/>
          <a:lstStyle/>
          <a:p>
            <a:pPr algn="ctr"/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Памятка для родителей по организации дистанционного обучения</a:t>
            </a:r>
            <a:endParaRPr lang="ru-RU" sz="4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7769202-8CAC-4A6E-908F-6682275FA0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0991" y="4517409"/>
            <a:ext cx="3733011" cy="1419367"/>
          </a:xfrm>
        </p:spPr>
        <p:txBody>
          <a:bodyPr>
            <a:noAutofit/>
          </a:bodyPr>
          <a:lstStyle/>
          <a:p>
            <a:r>
              <a:rPr lang="kk-KZ" sz="2800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Главный учитель ребенка- родитель</a:t>
            </a:r>
            <a:endParaRPr lang="ru-RU" sz="2800" b="1" i="1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8F08B509-1207-4C80-8F2C-8C31C8D009EF}"/>
              </a:ext>
            </a:extLst>
          </p:cNvPr>
          <p:cNvSpPr/>
          <p:nvPr/>
        </p:nvSpPr>
        <p:spPr>
          <a:xfrm>
            <a:off x="9274002" y="6086903"/>
            <a:ext cx="2917998" cy="77109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i="1" dirty="0">
                <a:solidFill>
                  <a:schemeClr val="accent6">
                    <a:lumMod val="50000"/>
                  </a:schemeClr>
                </a:solidFill>
              </a:rPr>
              <a:t>Мы вместе….</a:t>
            </a:r>
            <a:endParaRPr lang="ru-RU" sz="2000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BC9EE04F-8A45-4735-B549-F94905BE68E5}"/>
              </a:ext>
            </a:extLst>
          </p:cNvPr>
          <p:cNvSpPr/>
          <p:nvPr/>
        </p:nvSpPr>
        <p:spPr>
          <a:xfrm>
            <a:off x="9648967" y="109182"/>
            <a:ext cx="2402006" cy="11600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000" dirty="0">
                <a:solidFill>
                  <a:srgbClr val="E76618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Оставайтесь дома</a:t>
            </a:r>
          </a:p>
        </p:txBody>
      </p:sp>
    </p:spTree>
    <p:extLst>
      <p:ext uri="{BB962C8B-B14F-4D97-AF65-F5344CB8AC3E}">
        <p14:creationId xmlns:p14="http://schemas.microsoft.com/office/powerpoint/2010/main" val="1733896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1CE074-0B0B-49F3-A99B-7F3AF0194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45994"/>
          </a:xfrm>
        </p:spPr>
        <p:txBody>
          <a:bodyPr>
            <a:normAutofit/>
          </a:bodyPr>
          <a:lstStyle/>
          <a:p>
            <a:r>
              <a:rPr lang="kk-KZ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Вместе с ребенком ……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094CE10-540F-48E5-B0CF-A0720130FB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05719"/>
            <a:ext cx="9353770" cy="4635643"/>
          </a:xfrm>
        </p:spPr>
        <p:txBody>
          <a:bodyPr>
            <a:normAutofit fontScale="92500" lnSpcReduction="10000"/>
          </a:bodyPr>
          <a:lstStyle/>
          <a:p>
            <a:r>
              <a:rPr lang="kk-KZ" dirty="0"/>
              <a:t> </a:t>
            </a:r>
            <a:r>
              <a:rPr lang="kk-KZ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Утренняя гимнастика;</a:t>
            </a:r>
          </a:p>
          <a:p>
            <a:r>
              <a:rPr lang="kk-KZ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Правильное питание;</a:t>
            </a:r>
          </a:p>
          <a:p>
            <a:r>
              <a:rPr lang="kk-KZ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Танцевальная организация;</a:t>
            </a:r>
          </a:p>
          <a:p>
            <a:r>
              <a:rPr lang="kk-KZ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Гулять во дворе</a:t>
            </a:r>
          </a:p>
          <a:p>
            <a:r>
              <a:rPr lang="kk-KZ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Чтение книги</a:t>
            </a:r>
          </a:p>
          <a:p>
            <a:r>
              <a:rPr lang="kk-KZ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Смотреть фильм вместе;</a:t>
            </a:r>
          </a:p>
          <a:p>
            <a:r>
              <a:rPr lang="kk-KZ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домашних делах;</a:t>
            </a:r>
          </a:p>
          <a:p>
            <a:r>
              <a:rPr lang="kk-KZ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Учить стихи</a:t>
            </a:r>
          </a:p>
          <a:p>
            <a:r>
              <a:rPr lang="kk-KZ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Делать эксперименты;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51433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D16BB32-174B-4EFC-8D14-E1C929FA55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914401"/>
            <a:ext cx="8596668" cy="512696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Понимая ситуацию в стране, ради нашего будущего, учитесь дома</a:t>
            </a:r>
            <a:endParaRPr lang="kk-KZ" sz="40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4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вместе с нами </a:t>
            </a:r>
            <a:r>
              <a:rPr lang="kk-KZ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ru-RU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8649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1F5EDA-DE3D-45BC-B549-48E535104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Обязанности родителей в дистанционном обучении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6D7654C-FA7F-40C5-A704-23ED23E2E6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Создать режим дня вместе с ребенком;</a:t>
            </a:r>
          </a:p>
          <a:p>
            <a:r>
              <a:rPr lang="kk-K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Поддержать, помогать ребенку;</a:t>
            </a:r>
          </a:p>
          <a:p>
            <a:r>
              <a:rPr lang="kk-K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Проявить терпение, спокойствие;</a:t>
            </a:r>
          </a:p>
          <a:p>
            <a:r>
              <a:rPr lang="kk-K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Принять новый опыт;</a:t>
            </a:r>
          </a:p>
          <a:p>
            <a:r>
              <a:rPr lang="kk-K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возможности обеспечить устройствами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Помощь ребенку в направлении;</a:t>
            </a:r>
          </a:p>
        </p:txBody>
      </p:sp>
    </p:spTree>
    <p:extLst>
      <p:ext uri="{BB962C8B-B14F-4D97-AF65-F5344CB8AC3E}">
        <p14:creationId xmlns:p14="http://schemas.microsoft.com/office/powerpoint/2010/main" val="1421253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61E868-CAEB-44DB-BC07-3A2BE853E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нужно учитывать……</a:t>
            </a:r>
            <a:endParaRPr lang="ru-RU" sz="4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B57FCED-FBC6-4BEB-ACCA-5BD780C51D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367418" cy="4472223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время начала урока ..... (будет объявлено позже);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🖊️ Расписание должно быть близко (видимо) к рабочему месту учащегося;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🖊️ занятия проводятся строго по времени (согласно расписанию);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🖊️ Компьютер (телефон) должен быть полностью заряжен, рекомендуется готовить вечером;</a:t>
            </a:r>
          </a:p>
        </p:txBody>
      </p:sp>
    </p:spTree>
    <p:extLst>
      <p:ext uri="{BB962C8B-B14F-4D97-AF65-F5344CB8AC3E}">
        <p14:creationId xmlns:p14="http://schemas.microsoft.com/office/powerpoint/2010/main" val="3081240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EE796C-8B78-4CA0-927B-FB2C6D740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вашего ребенка ……….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635DC2-29B5-4E73-A74F-9E6061E03A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64777"/>
            <a:ext cx="8596668" cy="4676586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Специальный предмет должен быть закреплен за учебным заведением;</a:t>
            </a:r>
          </a:p>
          <a:p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🖊️ Присоединяйтесь к уроку вовремя: за 5 минут до начала урока;</a:t>
            </a:r>
          </a:p>
          <a:p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🖊️ Важно, чтобы дети были опрятными и аккуратно одевались (не в пижамах и халатах)</a:t>
            </a:r>
          </a:p>
        </p:txBody>
      </p:sp>
    </p:spTree>
    <p:extLst>
      <p:ext uri="{BB962C8B-B14F-4D97-AF65-F5344CB8AC3E}">
        <p14:creationId xmlns:p14="http://schemas.microsoft.com/office/powerpoint/2010/main" val="3243426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4B259B-778B-4BCB-A2D2-A6F7B5F52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 время урока ….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274D96-63E5-4733-B016-1FB2D1E331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комнате должна быть строгая тишина, вы должны отключить внешние звуки.</a:t>
            </a:r>
          </a:p>
          <a:p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Убедитесь, что другие дети и домашние животные в семье не мешают во время урока;</a:t>
            </a:r>
          </a:p>
        </p:txBody>
      </p:sp>
    </p:spTree>
    <p:extLst>
      <p:ext uri="{BB962C8B-B14F-4D97-AF65-F5344CB8AC3E}">
        <p14:creationId xmlns:p14="http://schemas.microsoft.com/office/powerpoint/2010/main" val="32647677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D39ABB-59DE-40C9-A48F-5BC538E74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 время урока ….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28DCC46-9535-4584-99FB-68E979E43E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23833"/>
            <a:ext cx="8596668" cy="4717529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 время урока важно следить за тем, чтобы дети не выходили из комнаты, не питались ненадлежащим образом, не беспокоились о других вещах, не покидали онлайн-урок.;</a:t>
            </a:r>
          </a:p>
          <a:p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🖊️ если учитель задает вопрос, вы можете поднять руку и ответить, используя специальный рычаг на компьютере; (Когда ZOOM)</a:t>
            </a:r>
          </a:p>
        </p:txBody>
      </p:sp>
    </p:spTree>
    <p:extLst>
      <p:ext uri="{BB962C8B-B14F-4D97-AF65-F5344CB8AC3E}">
        <p14:creationId xmlns:p14="http://schemas.microsoft.com/office/powerpoint/2010/main" val="17747266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87B627-BB05-4B8A-A05C-4EA1F35839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Следуйте инструкциям …..</a:t>
            </a:r>
            <a:endParaRPr lang="ru-RU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FFC73C7-C28F-4D1F-A8E5-39AD70FCAC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583141"/>
            <a:ext cx="9217293" cy="4458222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🖊️ ученик должен строго следовать инструкциям учителя;</a:t>
            </a:r>
          </a:p>
          <a:p>
            <a:pPr marL="0" indent="0">
              <a:buNone/>
            </a:pP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🖊️ Вопросы к учителю задаются только после объяснения урока, т.е. когда учитель спрашивает;</a:t>
            </a:r>
          </a:p>
          <a:p>
            <a:pPr marL="0" indent="0">
              <a:buNone/>
            </a:pP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🖊️ Родителям и детям не разрешается общаться во время объяснения урока (разрешено только при отсутствии звука);</a:t>
            </a:r>
          </a:p>
        </p:txBody>
      </p:sp>
    </p:spTree>
    <p:extLst>
      <p:ext uri="{BB962C8B-B14F-4D97-AF65-F5344CB8AC3E}">
        <p14:creationId xmlns:p14="http://schemas.microsoft.com/office/powerpoint/2010/main" val="39428246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A78928-CEBE-43C7-B453-12D0271970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Напоминание родителям ……</a:t>
            </a:r>
            <a:endParaRPr lang="ru-RU" sz="4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8BA0CB5-3795-4D17-B49A-5750D73C90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01504"/>
            <a:ext cx="9285532" cy="4585647"/>
          </a:xfrm>
        </p:spPr>
        <p:txBody>
          <a:bodyPr>
            <a:normAutofit/>
          </a:bodyPr>
          <a:lstStyle/>
          <a:p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🖊️ ребенку не нужно вставать с места при ответе ;</a:t>
            </a:r>
          </a:p>
          <a:p>
            <a:pPr marL="0" indent="0">
              <a:buNone/>
            </a:pPr>
            <a:endParaRPr lang="ru-RU" sz="24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🖊️ 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Категорически запрещено фотографировать, снимать видео, публиковать уроки в социальных сетях без разрешения преподавателя.</a:t>
            </a:r>
          </a:p>
          <a:p>
            <a:pPr marL="0" indent="0">
              <a:buNone/>
            </a:pPr>
            <a:endParaRPr lang="ru-RU" sz="2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🖊️ Родителям запрещено вмешиваться во время урока;</a:t>
            </a:r>
          </a:p>
          <a:p>
            <a:pPr marL="0" indent="0">
              <a:buNone/>
            </a:pPr>
            <a:endParaRPr lang="ru-RU" sz="24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🖊️ Родители несут ответственность за неоправданные пропуски.</a:t>
            </a:r>
          </a:p>
        </p:txBody>
      </p:sp>
    </p:spTree>
    <p:extLst>
      <p:ext uri="{BB962C8B-B14F-4D97-AF65-F5344CB8AC3E}">
        <p14:creationId xmlns:p14="http://schemas.microsoft.com/office/powerpoint/2010/main" val="15735200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316F47-2E78-4E7F-B76D-75755C5FF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 просим вас ….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E86EA8F-DD2C-4088-B1D5-2A6F122D01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33015"/>
            <a:ext cx="8596668" cy="4608347"/>
          </a:xfrm>
        </p:spPr>
        <p:txBody>
          <a:bodyPr>
            <a:normAutofit lnSpcReduction="10000"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Убедитесь, что ваш ребенок проводит меньше времени в интернете и больше времени самостоятельно </a:t>
            </a: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Убедитесь, что вы делаете свою домашнюю работу вовремя и получите обратную связь от учителя </a:t>
            </a: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Убедитесь, что ваш ребенок выполняет дополнительные задания, читает литературные книги и вовремя смотрит телевизионные уроки</a:t>
            </a: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1443496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67</TotalTime>
  <Words>434</Words>
  <Application>Microsoft Office PowerPoint</Application>
  <PresentationFormat>Широкоэкранный</PresentationFormat>
  <Paragraphs>61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Аспект</vt:lpstr>
      <vt:lpstr>      Памятка для родителей по организации дистанционного обучения</vt:lpstr>
      <vt:lpstr>Обязанности родителей в дистанционном обучении</vt:lpstr>
      <vt:lpstr>Что нужно учитывать……</vt:lpstr>
      <vt:lpstr>Для вашего ребенка ……….</vt:lpstr>
      <vt:lpstr>Во время урока ….</vt:lpstr>
      <vt:lpstr>Во время урока ….</vt:lpstr>
      <vt:lpstr>Следуйте инструкциям …..</vt:lpstr>
      <vt:lpstr>Напоминание родителям ……</vt:lpstr>
      <vt:lpstr>Мы просим вас ….</vt:lpstr>
      <vt:lpstr>Вместе с ребенком ……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Қашықтан оқытуды ұйымдастыру жөнінде ата-аналар мен оқушыларға арналған жадынама</dc:title>
  <dc:creator>User</dc:creator>
  <cp:lastModifiedBy>Альмира Кенжебекова</cp:lastModifiedBy>
  <cp:revision>17</cp:revision>
  <dcterms:created xsi:type="dcterms:W3CDTF">2020-03-31T15:26:49Z</dcterms:created>
  <dcterms:modified xsi:type="dcterms:W3CDTF">2020-04-01T06:15:33Z</dcterms:modified>
</cp:coreProperties>
</file>