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3B5DA06-6D34-4665-AEFC-225BC735357A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C7A0E6-082F-417B-AADA-C4A80A10D77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F68407-D065-40D2-AC1F-8AFFD1F86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836" y="1026833"/>
            <a:ext cx="8284191" cy="37642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</a:t>
            </a:r>
            <a:r>
              <a:rPr lang="ru-RU" sz="53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5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5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endParaRPr lang="ru-RU" sz="5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08B509-1207-4C80-8F2C-8C31C8D009EF}"/>
              </a:ext>
            </a:extLst>
          </p:cNvPr>
          <p:cNvSpPr/>
          <p:nvPr/>
        </p:nvSpPr>
        <p:spPr>
          <a:xfrm>
            <a:off x="9088945" y="5749446"/>
            <a:ext cx="2917998" cy="77109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i="1" dirty="0">
                <a:solidFill>
                  <a:srgbClr val="FF0000"/>
                </a:solidFill>
              </a:rPr>
              <a:t>Біз біргеміз….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BC9EE04F-8A45-4735-B549-F94905BE68E5}"/>
              </a:ext>
            </a:extLst>
          </p:cNvPr>
          <p:cNvSpPr/>
          <p:nvPr/>
        </p:nvSpPr>
        <p:spPr>
          <a:xfrm>
            <a:off x="9648967" y="109182"/>
            <a:ext cx="2402006" cy="1160060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Үйден шықпаңыз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9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51CE074-0B0B-49F3-A99B-7F3AF01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994"/>
          </a:xfrm>
        </p:spPr>
        <p:txBody>
          <a:bodyPr>
            <a:normAutofit fontScale="90000"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Балаңызбен бірге……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094CE10-540F-48E5-B0CF-A0720130F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5719"/>
            <a:ext cx="9353770" cy="4635643"/>
          </a:xfrm>
        </p:spPr>
        <p:txBody>
          <a:bodyPr>
            <a:normAutofit/>
          </a:bodyPr>
          <a:lstStyle/>
          <a:p>
            <a:r>
              <a:rPr lang="kk-KZ" dirty="0"/>
              <a:t> 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Таңғы жаттығулар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жасаңыз;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тамақтаныңыз;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ұйымдастырыңызу</a:t>
            </a:r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оқыңыз;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 фильм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көріңіз;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шаруасына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тартыңыз;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Өлеңдер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жаттаңыз;</a:t>
            </a:r>
            <a:endParaRPr lang="kk-KZ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 </a:t>
            </a:r>
            <a:r>
              <a:rPr lang="kk-KZ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D16BB32-174B-4EFC-8D14-E1C929FA5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 болып жатқан жағдайларға түсінушілікпен қарап, ертеңгі болашағымыз үшін үйден шықпай білім алуда</a:t>
            </a:r>
          </a:p>
          <a:p>
            <a:pPr marL="0" indent="0">
              <a:buNone/>
            </a:pPr>
            <a:r>
              <a:rPr lang="kk-KZ" sz="4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бізбен бірге болыңыз</a:t>
            </a:r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4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A1F5EDA-DE3D-45BC-B549-48E53510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480" y="518160"/>
            <a:ext cx="10972800" cy="1600200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Қашықтықтан </a:t>
            </a: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оқытуда 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</a:t>
            </a:r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–ананың  міндеттері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6D7654C-FA7F-40C5-A704-23ED23E2E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2677161"/>
            <a:ext cx="10972800" cy="3489959"/>
          </a:xfrm>
        </p:spPr>
        <p:txBody>
          <a:bodyPr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Баламен бірге күн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 қолдаушысы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кеңесшісі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болу;</a:t>
            </a: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Сабырлық, шыдамдылық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таныту;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тәжірибені қабылдау;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Құрылғылармен шама келгенше қамтамасыз ету;</a:t>
            </a:r>
          </a:p>
          <a:p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2125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61E868-CAEB-44DB-BC07-3A2BE853E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Нені ескеруіңіз қажет……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57FCED-FBC6-4BEB-ACCA-5BD780C51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67418" cy="4472223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.....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хабарланады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көрінетін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(телефон)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зарядталған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кешке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81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EE796C-8B78-4CA0-927B-FB2C6D74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  үшін……….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A635DC2-29B5-4E73-A74F-9E6061E03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0377"/>
            <a:ext cx="8596668" cy="4676586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қосылыңыз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басталуға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минут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жуынып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ұқыпты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киінуі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халаттарда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342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4B259B-778B-4BCB-A2D2-A6F7B5F52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1274D96-63E5-4733-B016-1FB2D1E3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64361"/>
            <a:ext cx="10972800" cy="4525963"/>
          </a:xfrm>
        </p:spPr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тыныштық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дыбыстарды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өшіруіңіз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Сабақ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отбасындағы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жануарларының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келтірмеуін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ұстаңыз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647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D39ABB-59DE-40C9-A48F-5BC538E7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өтіп жатқанда….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28DCC46-9535-4584-99FB-68E979E4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833"/>
            <a:ext cx="8596668" cy="47175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бөлмеден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шықпауы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тамақтанбауы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алаңдамауы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онлайн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кетпеуі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қойса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компьютердегі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тетікшені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қолыңызды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болғанда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4726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87B627-BB05-4B8A-A05C-4EA1F3583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Нұсқауларға назар аударыңыз…..</a:t>
            </a:r>
            <a:endPara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FFC73C7-C28F-4D1F-A8E5-39AD70FC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973" y="1847301"/>
            <a:ext cx="9217293" cy="2694219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мұғалімге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түсіндірмесінен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82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2A78928-CEBE-43C7-B453-12D02719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 –аналар есіне……</a:t>
            </a: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8BA0CB5-3795-4D17-B49A-5750D73C9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1504"/>
            <a:ext cx="9285532" cy="4585647"/>
          </a:xfrm>
        </p:spPr>
        <p:txBody>
          <a:bodyPr>
            <a:norm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рұқсатынсыз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бейнетаспаға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түсіруге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желілерде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салынады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араласуға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сабаққа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себепсіз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қатыспауына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52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316F47-2E78-4E7F-B76D-75755C5F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Сіздерден сұрайтынымыз….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86EA8F-DD2C-4088-B1D5-2A6F122D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3015"/>
            <a:ext cx="8596668" cy="4608347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аз уақыт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мұғаліммен байланыста болып,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 бетімен жұмыс жасауын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тапсырмаларын уақытында  орындап , мұғаліммен кері байланыста болуын қадағалаңыз….</a:t>
            </a:r>
          </a:p>
          <a:p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Балаңыздың қосымша тапсырмалар орындауын, әдеби кітаптар оқуын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телеарна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сабақтарын уақытында көруін қадағалаңыз…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4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</TotalTime>
  <Words>351</Words>
  <Application>Microsoft Office PowerPoint</Application>
  <PresentationFormat>Произвольный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Исполнительная</vt:lpstr>
      <vt:lpstr>      Қашықтықтан оқытуды ұйымдастыру жөнінде ата-аналарға арналған ЖАДЫНАМА</vt:lpstr>
      <vt:lpstr>Қашықтықтан оқытуда  ата –ананың  міндеттері</vt:lpstr>
      <vt:lpstr>Нені ескеруіңіз қажет……</vt:lpstr>
      <vt:lpstr>Балаңыз  үшін……….</vt:lpstr>
      <vt:lpstr>Сабақ өтіп жатқанда….</vt:lpstr>
      <vt:lpstr>Сабақ өтіп жатқанда….</vt:lpstr>
      <vt:lpstr>Нұсқауларға назар аударыңыз…..</vt:lpstr>
      <vt:lpstr>Ата –аналар есіне……</vt:lpstr>
      <vt:lpstr>Сіздерден сұрайтынымыз….</vt:lpstr>
      <vt:lpstr>Балаңызбен бірге……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Қашықтан оқытуды ұйымдастыру жөнінде ата-аналар мен оқушыларға арналған жадынама</dc:title>
  <dc:creator>User</dc:creator>
  <cp:lastModifiedBy>44</cp:lastModifiedBy>
  <cp:revision>10</cp:revision>
  <dcterms:created xsi:type="dcterms:W3CDTF">2020-03-31T15:26:49Z</dcterms:created>
  <dcterms:modified xsi:type="dcterms:W3CDTF">2020-04-07T06:22:08Z</dcterms:modified>
</cp:coreProperties>
</file>