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95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94" d="100"/>
          <a:sy n="94" d="100"/>
        </p:scale>
        <p:origin x="-384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609601"/>
            <a:ext cx="103632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953000"/>
            <a:ext cx="85344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371601"/>
            <a:ext cx="103632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068764"/>
            <a:ext cx="103632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5994400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261100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5728971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87680" y="1600200"/>
            <a:ext cx="5388864" cy="452628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5386917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1" y="1600200"/>
            <a:ext cx="5389033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12848"/>
            <a:ext cx="5388864" cy="391363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230112" y="2212849"/>
            <a:ext cx="5388864" cy="3913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6117" y="266700"/>
            <a:ext cx="4011084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8850" y="273051"/>
            <a:ext cx="66611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6117" y="2438401"/>
            <a:ext cx="4011084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9435" y="228600"/>
            <a:ext cx="7615765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0835" y="1143000"/>
            <a:ext cx="8072965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9435" y="5810250"/>
            <a:ext cx="7615765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B5DA06-6D34-4665-AEFC-225BC735357A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C7A0E6-082F-417B-AADA-C4A80A10D777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84463" y="6356351"/>
            <a:ext cx="2781300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03B5DA06-6D34-4665-AEFC-225BC735357A}" type="datetimeFigureOut">
              <a:rPr lang="ru-RU" smtClean="0"/>
              <a:pPr/>
              <a:t>07.04.2020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78887" y="6356351"/>
            <a:ext cx="3797300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91038" y="6356351"/>
            <a:ext cx="749300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fld id="{B1C7A0E6-082F-417B-AADA-C4A80A10D777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Oval 6"/>
          <p:cNvSpPr/>
          <p:nvPr/>
        </p:nvSpPr>
        <p:spPr>
          <a:xfrm>
            <a:off x="11277014" y="6499384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758826" y="6499384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96" r:id="rId1"/>
    <p:sldLayoutId id="2147483797" r:id="rId2"/>
    <p:sldLayoutId id="2147483798" r:id="rId3"/>
    <p:sldLayoutId id="2147483799" r:id="rId4"/>
    <p:sldLayoutId id="2147483800" r:id="rId5"/>
    <p:sldLayoutId id="2147483801" r:id="rId6"/>
    <p:sldLayoutId id="2147483802" r:id="rId7"/>
    <p:sldLayoutId id="2147483803" r:id="rId8"/>
    <p:sldLayoutId id="2147483804" r:id="rId9"/>
    <p:sldLayoutId id="2147483805" r:id="rId10"/>
    <p:sldLayoutId id="2147483806" r:id="rId11"/>
  </p:sldLayoutIdLst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AF68407-D065-40D2-AC1F-8AFFD1F8682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33836" y="1026833"/>
            <a:ext cx="8284191" cy="3764229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5300" b="1" dirty="0" err="1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Қашықтықтан</a:t>
            </a:r>
            <a:r>
              <a:rPr lang="ru-RU" sz="5300" b="1" dirty="0" smtClean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3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оқытуды</a:t>
            </a:r>
            <a:r>
              <a:rPr lang="ru-RU" sz="53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3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ұйымдастыру</a:t>
            </a:r>
            <a:r>
              <a:rPr lang="ru-RU" sz="53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3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жөнінде</a:t>
            </a:r>
            <a:r>
              <a:rPr lang="ru-RU" sz="53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3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ата-аналарға</a:t>
            </a:r>
            <a:r>
              <a:rPr lang="ru-RU" sz="53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53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арналған</a:t>
            </a:r>
            <a:r>
              <a:rPr lang="ru-RU" sz="53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53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ЖАДЫНАМА</a:t>
            </a:r>
            <a:endParaRPr lang="ru-RU" sz="53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="" xmlns:a16="http://schemas.microsoft.com/office/drawing/2014/main" id="{8F08B509-1207-4C80-8F2C-8C31C8D009EF}"/>
              </a:ext>
            </a:extLst>
          </p:cNvPr>
          <p:cNvSpPr/>
          <p:nvPr/>
        </p:nvSpPr>
        <p:spPr>
          <a:xfrm>
            <a:off x="9088945" y="5749446"/>
            <a:ext cx="2917998" cy="771097"/>
          </a:xfrm>
          <a:prstGeom prst="ellipse">
            <a:avLst/>
          </a:prstGeom>
          <a:gradFill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k-KZ" sz="2000" b="1" i="1" dirty="0">
                <a:solidFill>
                  <a:srgbClr val="FF0000"/>
                </a:solidFill>
              </a:rPr>
              <a:t>Біз біргеміз….</a:t>
            </a:r>
            <a:endParaRPr lang="ru-RU" sz="2000" b="1" i="1" dirty="0">
              <a:solidFill>
                <a:srgbClr val="FF0000"/>
              </a:solidFill>
            </a:endParaRPr>
          </a:p>
        </p:txBody>
      </p:sp>
      <p:sp>
        <p:nvSpPr>
          <p:cNvPr id="8" name="Овал 7">
            <a:extLst>
              <a:ext uri="{FF2B5EF4-FFF2-40B4-BE49-F238E27FC236}">
                <a16:creationId xmlns="" xmlns:a16="http://schemas.microsoft.com/office/drawing/2014/main" id="{BC9EE04F-8A45-4735-B549-F94905BE68E5}"/>
              </a:ext>
            </a:extLst>
          </p:cNvPr>
          <p:cNvSpPr/>
          <p:nvPr/>
        </p:nvSpPr>
        <p:spPr>
          <a:xfrm>
            <a:off x="9648967" y="109182"/>
            <a:ext cx="2402006" cy="1160060"/>
          </a:xfrm>
          <a:prstGeom prst="ellipse">
            <a:avLst/>
          </a:prstGeom>
          <a:blipFill>
            <a:blip r:embed="rId2" cstate="print"/>
            <a:tile tx="0" ty="0" sx="100000" sy="100000" flip="none" algn="tl"/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kk-KZ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Үйден шықпаңыз</a:t>
            </a:r>
            <a:endParaRPr lang="ru-RU" sz="2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38969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51CE074-0B0B-49F3-A99B-7F3AF0194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45994"/>
          </a:xfrm>
        </p:spPr>
        <p:txBody>
          <a:bodyPr>
            <a:normAutofit fontScale="90000"/>
          </a:bodyPr>
          <a:lstStyle/>
          <a:p>
            <a:r>
              <a:rPr lang="kk-KZ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Балаңызбен бірге……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A094CE10-540F-48E5-B0CF-A0720130FB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05719"/>
            <a:ext cx="9353770" cy="4635643"/>
          </a:xfrm>
        </p:spPr>
        <p:txBody>
          <a:bodyPr>
            <a:normAutofit/>
          </a:bodyPr>
          <a:lstStyle/>
          <a:p>
            <a:r>
              <a:rPr lang="kk-KZ" dirty="0"/>
              <a:t> </a:t>
            </a:r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Таңғы жаттығулар </a:t>
            </a:r>
            <a:r>
              <a:rPr lang="kk-KZ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жасаңыз;</a:t>
            </a:r>
            <a:endParaRPr lang="kk-KZ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Дұрыс </a:t>
            </a:r>
            <a:r>
              <a:rPr lang="kk-KZ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тамақтаныңыз;</a:t>
            </a:r>
            <a:endParaRPr lang="kk-KZ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Би </a:t>
            </a:r>
            <a:r>
              <a:rPr lang="kk-KZ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ұйымдастырыңызу</a:t>
            </a:r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kk-KZ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Кітап </a:t>
            </a:r>
            <a:r>
              <a:rPr lang="kk-KZ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оқыңыз;</a:t>
            </a:r>
            <a:endParaRPr lang="kk-KZ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Бірге фильм </a:t>
            </a:r>
            <a:r>
              <a:rPr lang="kk-KZ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көріңіз;</a:t>
            </a:r>
            <a:endParaRPr lang="kk-KZ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 </a:t>
            </a:r>
            <a:r>
              <a:rPr lang="kk-KZ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шаруасына </a:t>
            </a:r>
            <a:r>
              <a:rPr lang="kk-KZ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тартыңыз;</a:t>
            </a:r>
            <a:endParaRPr lang="kk-KZ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Өлеңдер </a:t>
            </a:r>
            <a:r>
              <a:rPr lang="kk-KZ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жаттаңыз;</a:t>
            </a:r>
            <a:endParaRPr lang="kk-KZ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Тәжірибелер </a:t>
            </a:r>
            <a:r>
              <a:rPr lang="kk-KZ" sz="3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жасаңыз;</a:t>
            </a:r>
            <a:endParaRPr 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143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D16BB32-174B-4EFC-8D14-E1C929FA55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914401"/>
            <a:ext cx="8596668" cy="512696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kk-KZ" sz="4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Елімізде болып жатқан жағдайларға түсінушілікпен қарап, ертеңгі болашағымыз үшін үйден шықпай білім алуда</a:t>
            </a:r>
          </a:p>
          <a:p>
            <a:pPr marL="0" indent="0">
              <a:buNone/>
            </a:pPr>
            <a:r>
              <a:rPr lang="kk-KZ" sz="48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</a:t>
            </a:r>
            <a:r>
              <a:rPr lang="kk-KZ" sz="48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бізбен бірге болыңыз</a:t>
            </a:r>
            <a:r>
              <a:rPr lang="kk-KZ" sz="48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  <a:endParaRPr lang="ru-RU" sz="48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68649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A1F5EDA-DE3D-45BC-B549-48E5351043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8480" y="518160"/>
            <a:ext cx="10972800" cy="1600200"/>
          </a:xfrm>
        </p:spPr>
        <p:txBody>
          <a:bodyPr>
            <a:normAutofit/>
          </a:bodyPr>
          <a:lstStyle/>
          <a:p>
            <a:r>
              <a:rPr lang="kk-KZ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Қашықтықтан </a:t>
            </a:r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оқытуда </a:t>
            </a:r>
            <a:b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 </a:t>
            </a:r>
            <a:r>
              <a:rPr lang="kk-KZ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–ананың  міндеттері</a:t>
            </a:r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26D7654C-FA7F-40C5-A704-23ED23E2E6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9120" y="2677161"/>
            <a:ext cx="10972800" cy="3489959"/>
          </a:xfrm>
        </p:spPr>
        <p:txBody>
          <a:bodyPr/>
          <a:lstStyle/>
          <a:p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Баламен бірге күн </a:t>
            </a:r>
            <a:r>
              <a:rPr lang="kk-KZ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режимін </a:t>
            </a:r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жасау;</a:t>
            </a:r>
          </a:p>
          <a:p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Баланың қолдаушысы </a:t>
            </a:r>
            <a:r>
              <a:rPr lang="kk-KZ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кеңесшісі </a:t>
            </a:r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болу;</a:t>
            </a:r>
          </a:p>
          <a:p>
            <a:r>
              <a:rPr lang="kk-KZ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Сабырлық, шыдамдылық </a:t>
            </a:r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таныту;</a:t>
            </a:r>
          </a:p>
          <a:p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Жаңа тәжірибені қабылдау;</a:t>
            </a:r>
          </a:p>
          <a:p>
            <a:r>
              <a:rPr lang="kk-KZ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Құрылғылармен шама келгенше қамтамасыз ету;</a:t>
            </a:r>
          </a:p>
          <a:p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Балаға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бағыт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беруге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көмектесу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1421253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B61E868-CAEB-44DB-BC07-3A2BE853E2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Нені ескеруіңіз қажет……</a:t>
            </a:r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B57FCED-FBC6-4BEB-ACCA-5BD780C51DC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2160589"/>
            <a:ext cx="9367418" cy="4472223"/>
          </a:xfrm>
        </p:spPr>
        <p:txBody>
          <a:bodyPr>
            <a:normAutofit/>
          </a:bodyPr>
          <a:lstStyle/>
          <a:p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басталу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..... (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хабарланады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кестесі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оқушының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жұмыс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орнына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көрінетін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жақын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жерде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сабақтар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мұғалімге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ыңғайлы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уақытта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өткізіледі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кесте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бойынша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);</a:t>
            </a:r>
          </a:p>
          <a:p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 (телефон)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толығымен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зарядталған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тиіс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кешке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дайындап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қойған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жөн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081240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0EE796C-8B78-4CA0-927B-FB2C6D7403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Балаңыз  үшін……….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A635DC2-29B5-4E73-A74F-9E6061E03A2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720377"/>
            <a:ext cx="8596668" cy="4676586"/>
          </a:xfrm>
        </p:spPr>
        <p:txBody>
          <a:bodyPr>
            <a:normAutofit/>
          </a:bodyPr>
          <a:lstStyle/>
          <a:p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арнайы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сабақ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орны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белгіленуі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шарт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сабаққа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уақытында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қосылыңыз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сабақ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басталуға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минут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қалғанда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жуынып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таранып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ұқыпты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киінуі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маңызды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жатын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киім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халаттарда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емес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24342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2F4B259B-778B-4BCB-A2D2-A6F7B5F52E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 өтіп жатқанда….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1274D96-63E5-4733-B016-1FB2D1E331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" y="1864361"/>
            <a:ext cx="10972800" cy="4525963"/>
          </a:xfrm>
        </p:spPr>
        <p:txBody>
          <a:bodyPr>
            <a:normAutofit/>
          </a:bodyPr>
          <a:lstStyle/>
          <a:p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Бөлмеде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қатаң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тыныштық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сақталуы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тиіс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сыртқы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дыбыстарды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өшіруіңіз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sz="3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Сабақ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уақытында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отбасындағы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мен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жануарларының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кедергі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келтірмеуін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назарда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32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ұстаңыз</a:t>
            </a:r>
            <a:r>
              <a:rPr lang="ru-RU" sz="3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264767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93D39ABB-59DE-40C9-A48F-5BC538E745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 өтіп жатқанда….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428DCC46-9535-4584-99FB-68E979E43E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323833"/>
            <a:ext cx="8596668" cy="4717529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барысында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балалардың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бөлмеден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шықпауы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орынсыз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тамақтанбауы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басқа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бөгде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заттарға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алаңдамауы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онлайн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сабақтан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шығып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кетпеуі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назарда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болуы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8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егер</a:t>
            </a:r>
            <a:r>
              <a:rPr lang="ru-RU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сұрақ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қойса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компьютердегі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арнайы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тетікшені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қолданып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қолыңызды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көтеріп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жауап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бере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аласыз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(</a:t>
            </a:r>
            <a:r>
              <a:rPr lang="en-US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ZOOM </a:t>
            </a: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болғанда</a:t>
            </a:r>
            <a:r>
              <a:rPr lang="ru-RU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77472669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7A87B627-BB05-4B8A-A05C-4EA1F35839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Нұсқауларға назар аударыңыз…..</a:t>
            </a:r>
            <a:endParaRPr lang="ru-RU" sz="4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6FFC73C7-C28F-4D1F-A8E5-39AD70FCAC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7973" y="1847301"/>
            <a:ext cx="9217293" cy="2694219"/>
          </a:xfrm>
        </p:spPr>
        <p:txBody>
          <a:bodyPr>
            <a:normAutofit/>
          </a:bodyPr>
          <a:lstStyle/>
          <a:p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мұғалімнің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нұсқауларын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қатаң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орындауы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мұғалімге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сұрақтар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түсіндірмесінен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кейін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яғни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сұраған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кезде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ғана</a:t>
            </a:r>
            <a:r>
              <a:rPr lang="ru-RU" sz="2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қойылады</a:t>
            </a:r>
            <a:r>
              <a:rPr lang="ru-RU" sz="24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  <a:endParaRPr lang="ru-RU" sz="2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428246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82A78928-CEBE-43C7-B453-12D0271970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 –аналар есіне……</a:t>
            </a:r>
            <a:endParaRPr lang="ru-RU" sz="48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88BA0CB5-3795-4D17-B49A-5750D73C90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801504"/>
            <a:ext cx="9285532" cy="4585647"/>
          </a:xfrm>
        </p:spPr>
        <p:txBody>
          <a:bodyPr>
            <a:normAutofit/>
          </a:bodyPr>
          <a:lstStyle/>
          <a:p>
            <a:r>
              <a:rPr lang="ru-RU" sz="24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мұғалімнің</a:t>
            </a:r>
            <a:r>
              <a:rPr lang="ru-RU" sz="2400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рұқсатынсыз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суретке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бейнетаспаға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түсіруге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жүргізілген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әлеуметтік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желілерде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жариялауға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қатаң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тыйым</a:t>
            </a:r>
            <a:r>
              <a:rPr lang="ru-RU" sz="2400" b="1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салынады</a:t>
            </a: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sz="2400" b="1" i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барысында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ата-аналарға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араласуға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шектеу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қойылады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indent="0">
              <a:buNone/>
            </a:pP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сабаққа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оқушының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себепсіз</a:t>
            </a:r>
            <a:r>
              <a:rPr lang="ru-RU" sz="24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қатыспауына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жол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беруге</a:t>
            </a:r>
            <a:r>
              <a:rPr lang="ru-RU" sz="24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b="1" i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болмайды</a:t>
            </a:r>
            <a:endParaRPr lang="ru-RU" sz="24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3520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A316F47-2E78-4E7F-B76D-75755C5FF2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Сіздерден сұрайтынымыз….</a:t>
            </a:r>
            <a:endParaRPr lang="ru-RU" sz="4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DE86EA8F-DD2C-4088-B1D5-2A6F122D0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433015"/>
            <a:ext cx="8596668" cy="4608347"/>
          </a:xfrm>
        </p:spPr>
        <p:txBody>
          <a:bodyPr>
            <a:normAutofit/>
          </a:bodyPr>
          <a:lstStyle/>
          <a:p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Балаңыздың аз уақыт </a:t>
            </a:r>
            <a:r>
              <a:rPr lang="kk-KZ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мұғаліммен байланыста болып, </a:t>
            </a: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көп </a:t>
            </a:r>
            <a:r>
              <a:rPr lang="kk-KZ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уақыт </a:t>
            </a: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өз бетімен жұмыс жасауын қадағалаңыз….</a:t>
            </a:r>
          </a:p>
          <a:p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Үй тапсырмаларын уақытында  орындап , мұғаліммен кері байланыста болуын қадағалаңыз….</a:t>
            </a:r>
          </a:p>
          <a:p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Балаңыздың қосымша тапсырмалар орындауын, әдеби кітаптар оқуын</a:t>
            </a:r>
            <a:r>
              <a:rPr lang="kk-KZ" sz="2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телеарна </a:t>
            </a:r>
            <a:r>
              <a:rPr lang="kk-KZ" sz="2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сабақтарын уақытында көруін қадағалаңыз…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14434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Исполнительная">
  <a:themeElements>
    <a:clrScheme name="Исполнительная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Исполнительн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Исполнитель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Executive</Template>
  <TotalTime>18</TotalTime>
  <Words>351</Words>
  <Application>Microsoft Office PowerPoint</Application>
  <PresentationFormat>Произвольный</PresentationFormat>
  <Paragraphs>55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Исполнительная</vt:lpstr>
      <vt:lpstr>      Қашықтықтан оқытуды ұйымдастыру жөнінде ата-аналарға арналған ЖАДЫНАМА</vt:lpstr>
      <vt:lpstr>Қашықтықтан оқытуда  ата –ананың  міндеттері</vt:lpstr>
      <vt:lpstr>Нені ескеруіңіз қажет……</vt:lpstr>
      <vt:lpstr>Балаңыз  үшін……….</vt:lpstr>
      <vt:lpstr>Сабақ өтіп жатқанда….</vt:lpstr>
      <vt:lpstr>Сабақ өтіп жатқанда….</vt:lpstr>
      <vt:lpstr>Нұсқауларға назар аударыңыз…..</vt:lpstr>
      <vt:lpstr>Ата –аналар есіне……</vt:lpstr>
      <vt:lpstr>Сіздерден сұрайтынымыз….</vt:lpstr>
      <vt:lpstr>Балаңызбен бірге……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Қашықтан оқытуды ұйымдастыру жөнінде ата-аналар мен оқушыларға арналған жадынама</dc:title>
  <dc:creator>User</dc:creator>
  <cp:lastModifiedBy>44</cp:lastModifiedBy>
  <cp:revision>10</cp:revision>
  <dcterms:created xsi:type="dcterms:W3CDTF">2020-03-31T15:26:49Z</dcterms:created>
  <dcterms:modified xsi:type="dcterms:W3CDTF">2020-04-07T06:22:08Z</dcterms:modified>
</cp:coreProperties>
</file>