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1" r:id="rId2"/>
    <p:sldId id="259" r:id="rId3"/>
    <p:sldId id="263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550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898D3-6174-4A41-87D6-54321F2B2F36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FED72-E6FA-4DF8-A06B-E836CF1CFC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27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516B6C0-A302-4475-952E-EF563C8FB1C7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8BE5094-A5F9-4C08-A6FA-772813ADB49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8A635DC2-29B5-4E73-A74F-9E6061E03A22}"/>
              </a:ext>
            </a:extLst>
          </p:cNvPr>
          <p:cNvSpPr txBox="1">
            <a:spLocks/>
          </p:cNvSpPr>
          <p:nvPr/>
        </p:nvSpPr>
        <p:spPr>
          <a:xfrm>
            <a:off x="2139988" y="1541136"/>
            <a:ext cx="8596668" cy="4676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59555" y="596232"/>
            <a:ext cx="9957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Құрметті оқушы өзің </a:t>
            </a: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үшін, </a:t>
            </a: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 аудар</a:t>
            </a: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6FFC73C7-C28F-4D1F-A8E5-39AD70FCACCE}"/>
              </a:ext>
            </a:extLst>
          </p:cNvPr>
          <p:cNvSpPr txBox="1">
            <a:spLocks/>
          </p:cNvSpPr>
          <p:nvPr/>
        </p:nvSpPr>
        <p:spPr>
          <a:xfrm>
            <a:off x="3461476" y="3507475"/>
            <a:ext cx="7675097" cy="3229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3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81274D96-63E5-4733-B016-1FB2D1E3311C}"/>
              </a:ext>
            </a:extLst>
          </p:cNvPr>
          <p:cNvSpPr txBox="1">
            <a:spLocks/>
          </p:cNvSpPr>
          <p:nvPr/>
        </p:nvSpPr>
        <p:spPr>
          <a:xfrm>
            <a:off x="1656334" y="1867465"/>
            <a:ext cx="7920756" cy="38807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2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9919" y="596816"/>
            <a:ext cx="5692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5460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6776" y="1729678"/>
            <a:ext cx="7014949" cy="3052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kk-KZ" sz="3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lvl="0" algn="ct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kk-KZ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</a:t>
            </a:r>
            <a:r>
              <a:rPr lang="kk-KZ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болыңыз</a:t>
            </a:r>
            <a:r>
              <a:rPr lang="kk-KZ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40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450</TotalTime>
  <Words>121</Words>
  <Application>Microsoft Office PowerPoint</Application>
  <PresentationFormat>Произвольный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Сарвиноз</dc:creator>
  <cp:lastModifiedBy>44</cp:lastModifiedBy>
  <cp:revision>20</cp:revision>
  <dcterms:created xsi:type="dcterms:W3CDTF">2017-12-15T23:17:09Z</dcterms:created>
  <dcterms:modified xsi:type="dcterms:W3CDTF">2020-04-07T06:34:16Z</dcterms:modified>
</cp:coreProperties>
</file>