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16" r:id="rId2"/>
  </p:sldMasterIdLst>
  <p:sldIdLst>
    <p:sldId id="256" r:id="rId3"/>
    <p:sldId id="261" r:id="rId4"/>
    <p:sldId id="263" r:id="rId5"/>
    <p:sldId id="26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63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76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76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580B-2DB1-4AB9-9A2A-7C0D7707C3C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34843-FC47-4B6C-888E-7EE7ADEF511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3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4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4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8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2276872"/>
            <a:ext cx="6734135" cy="202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4000" b="1" dirty="0">
                <a:latin typeface="Times New Roman"/>
                <a:ea typeface="Calibri"/>
                <a:cs typeface="Times New Roman"/>
              </a:rPr>
              <a:t>Қашықтықтан оқыту бойынша балалардың ата-аналарына </a:t>
            </a:r>
            <a:r>
              <a:rPr lang="kk-KZ" sz="4000" b="1" dirty="0" smtClean="0">
                <a:latin typeface="Times New Roman"/>
                <a:ea typeface="Calibri"/>
                <a:cs typeface="Times New Roman"/>
              </a:rPr>
              <a:t>ұсыныстар</a:t>
            </a:r>
            <a:endParaRPr lang="kk-KZ" sz="4000" b="1" dirty="0"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0655502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6252" y="1340768"/>
            <a:ext cx="806489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өздігінен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орындайтын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жұмыстары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тек осы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жұмыстардың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орындалуын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қадағалауыңыз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Мейлі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қаншалықты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тиянақты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орындасаңыз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да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балаға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жүктелген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жұмыстарды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өзіңіз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орындауға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тырыспаңыз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Балаңызды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тыңдауды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үйреніңіз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Шыдамды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болыңыз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балаңыздың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сөзін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бөліп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өзіңіз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аяқтауға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тырыспаңыз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баланы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асықтырмаңыз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Балаңызға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көзқарасыңызды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тықпаламаңыз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Өзіңіздің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нұсқаңыздың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дәлелдермен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түсіндіріңіз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қалауын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орындауға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асықпаңыз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Балаға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әрекетін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түсіндіруді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үйретіңіз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алдымен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ойланып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соң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қабылдауды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үйрену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жақсысы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сенімсіздік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танытқан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мәселелерде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ата-анасымен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кеңесуге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болатынын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білуі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7. Баланы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қоршаған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әлемді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танып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дағдылаңыз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271730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Ата-аналарға</a:t>
            </a:r>
            <a:r>
              <a:rPr lang="ru-RU" sz="24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4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b="1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тәрбиесіне</a:t>
            </a:r>
            <a:r>
              <a:rPr lang="ru-RU" sz="24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қажетті</a:t>
            </a:r>
            <a:r>
              <a:rPr lang="ru-RU" sz="24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sz="2400" b="1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кеңес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00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620688"/>
            <a:ext cx="78488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жан-жақты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дамуына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қолайлы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қауіпсіз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9. Баланы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тым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еркелетпеңіз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Онымен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өзіңізбен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тең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дәрежедегі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сөйлесіңіз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Есіңізде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болсын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сөйлеген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сөзіңізді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әрекетіңізді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қайталайды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Балаға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бетінше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басының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тазалығын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қадағалауды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жағдайларда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ұстау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керектігін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түсіндіріңіз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әрекеті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сөзбен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сыйлықпен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мадақтап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көтермелеңіз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12. Бала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кішкентайынан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ата-анасын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үлкендерді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жақындарын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сыйлау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керектігін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13.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Ешқашанда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икемсіздігін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күлкіге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айналдырып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қорқыныштарына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күлмеңіз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Қайта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керсінше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қорқыныштарын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шешіп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сенімді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орнатыңыз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Қаншалықты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уақытыңыз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балаңыздың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жан-жақты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дамуына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көңіл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бөліңіз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Есіңізде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болсын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балаңыз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байлығыңыз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67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Прямоугольник 1"/>
          <p:cNvSpPr>
            <a:spLocks noChangeArrowheads="1"/>
          </p:cNvSpPr>
          <p:nvPr/>
        </p:nvSpPr>
        <p:spPr bwMode="auto">
          <a:xfrm>
            <a:off x="1943100" y="863600"/>
            <a:ext cx="63881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ru-RU" sz="3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SzPts val="1000"/>
            </a:pPr>
            <a:endParaRPr lang="ru-RU" sz="3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43608" y="620688"/>
            <a:ext cx="7200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Жақсы ата-ана болудың 10 қадамы:</a:t>
            </a:r>
          </a:p>
          <a:p>
            <a:pPr algn="ctr"/>
            <a:endParaRPr lang="kk-K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Махаббат  - бұл барлық балалардың ең маңызды қажеттілігі;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Балалардың айтқаныны мұқият тыңдаңыз;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Тіпті, баламен ең жақсы қарым-қатынастың өзінде шектеулерді нақты белгілеңіздер;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Күлкі – шиеленісті жағдайды бәсеңдетуді көмектеседі;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Оқиғаға, құбылысқа балалардың көзімен қарау арқылы, балаларды түсінетін боласыз;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Балаларға сеніңіз;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Өз балаңызды ересек адамды сыйлайтындай сыйлай біліңіз;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Белгілі бір күн тәртібін орнатыңыз;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Отбасында, әрине, өзіндік тәртіп және ереже болады. Бірақ тым кішкентай балалармен икемді болыңыз;</a:t>
            </a: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Өзіңіздің қажеттіліктеріңізді де ұмытпаңыз. Бала сізді де сыйлап түсіне білуі керек.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976137"/>
      </p:ext>
    </p:extLst>
  </p:cSld>
  <p:clrMapOvr>
    <a:masterClrMapping/>
  </p:clrMapOvr>
  <p:transition spd="slow">
    <p:fade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276</Words>
  <Application>Microsoft Office PowerPoint</Application>
  <PresentationFormat>Экран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44</cp:lastModifiedBy>
  <cp:revision>17</cp:revision>
  <dcterms:created xsi:type="dcterms:W3CDTF">2020-03-29T06:27:13Z</dcterms:created>
  <dcterms:modified xsi:type="dcterms:W3CDTF">2020-04-07T06:47:06Z</dcterms:modified>
</cp:coreProperties>
</file>