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31" r:id="rId2"/>
    <p:sldId id="332" r:id="rId3"/>
    <p:sldId id="276" r:id="rId4"/>
    <p:sldId id="302" r:id="rId5"/>
    <p:sldId id="300" r:id="rId6"/>
    <p:sldId id="309" r:id="rId7"/>
    <p:sldId id="311" r:id="rId8"/>
    <p:sldId id="312" r:id="rId9"/>
    <p:sldId id="285" r:id="rId10"/>
    <p:sldId id="294" r:id="rId11"/>
    <p:sldId id="286" r:id="rId12"/>
    <p:sldId id="288" r:id="rId13"/>
    <p:sldId id="290" r:id="rId14"/>
    <p:sldId id="292" r:id="rId15"/>
    <p:sldId id="33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ement/>
                    </a14:imgEffect>
                    <a14:imgEffect>
                      <a14:saturation sat="18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По страницам сказок </a:t>
            </a:r>
            <a:r>
              <a:rPr lang="ru-RU" smtClean="0"/>
              <a:t>андерсЕна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000" dirty="0" smtClean="0"/>
              <a:t>И датский, </a:t>
            </a:r>
          </a:p>
          <a:p>
            <a:pPr>
              <a:lnSpc>
                <a:spcPct val="100000"/>
              </a:lnSpc>
            </a:pPr>
            <a:r>
              <a:rPr lang="ru-RU" sz="6000" dirty="0" smtClean="0"/>
              <a:t>и детский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9395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Дюймовочка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03836"/>
            <a:ext cx="3168352" cy="380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59"/>
            <a:ext cx="2482580" cy="148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5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.MICROSOF-7031CD\Рабочий стол\праздник книги нач. школаНовая папка\еще картинки Новая папка\princesa_na_gorosh_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2924945"/>
            <a:ext cx="3524200" cy="16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04856" cy="1000472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Принцесса на горошине</a:t>
            </a:r>
            <a:endParaRPr lang="ru-RU" dirty="0"/>
          </a:p>
        </p:txBody>
      </p:sp>
      <p:pic>
        <p:nvPicPr>
          <p:cNvPr id="24579" name="Picture 3" descr="C:\Documents and Settings\Admin.MICROSOF-7031CD\Рабочий стол\праздник книги нач. школаНовая папка\для презент. сказки Новая папка\31744569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12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.MICROSOF-7031CD\Рабочий стол\праздник книги нач. школаНовая папка\еще картинки Новая папка\images.jpeg 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265277" cy="22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Кай</a:t>
            </a:r>
          </a:p>
        </p:txBody>
      </p:sp>
      <p:pic>
        <p:nvPicPr>
          <p:cNvPr id="26627" name="Picture 3" descr="C:\Documents and Settings\Admin.MICROSOF-7031CD\Рабочий стол\праздник книги нач. школаНовая папка\для презент. сказки Новая папка\1289696732_snezhnaya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2808311" cy="36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3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.MICROSOF-7031CD\Рабочий стол\праздник книги нач. школаНовая папка\еще картинки Новая папка\Favim.ru-29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402018" cy="25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Стойкий  оловянный  солдатик</a:t>
            </a:r>
          </a:p>
        </p:txBody>
      </p:sp>
      <p:pic>
        <p:nvPicPr>
          <p:cNvPr id="28675" name="Picture 3" descr="C:\Documents and Settings\Admin.MICROSOF-7031CD\Рабочий стол\праздник книги нач. школаНовая папка\еще картинки Новая папка\default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202" y="2564904"/>
            <a:ext cx="31755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6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.MICROSOF-7031CD\Рабочий стол\праздник книги нач. школаНовая папка\еще картинки Новая папка\subbota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720677" cy="299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Оле – </a:t>
            </a:r>
            <a:r>
              <a:rPr lang="ru-RU" dirty="0" err="1"/>
              <a:t>Лукойе</a:t>
            </a:r>
            <a:endParaRPr lang="ru-RU" dirty="0"/>
          </a:p>
        </p:txBody>
      </p:sp>
      <p:pic>
        <p:nvPicPr>
          <p:cNvPr id="30723" name="Picture 3" descr="C:\Documents and Settings\Admin.MICROSOF-7031CD\Рабочий стол\праздник книги нач. школаНовая папка\еще картинки Новая папка\ole-lukoye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3844640" cy="302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0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32040" y="332656"/>
            <a:ext cx="2819400" cy="5994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5292080" y="1196752"/>
            <a:ext cx="2861592" cy="44644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Увлекательного </a:t>
            </a:r>
            <a:r>
              <a:rPr lang="ru-RU" sz="1600" dirty="0"/>
              <a:t>чтения вам желаем всей душой,</a:t>
            </a:r>
          </a:p>
          <a:p>
            <a:r>
              <a:rPr lang="ru-RU" sz="1600" dirty="0"/>
              <a:t>Вам, девчонки, вам, мальчишки,</a:t>
            </a:r>
          </a:p>
          <a:p>
            <a:r>
              <a:rPr lang="ru-RU" sz="1600" dirty="0"/>
              <a:t>С книгой ладить и дружить!</a:t>
            </a:r>
          </a:p>
          <a:p>
            <a:r>
              <a:rPr lang="ru-RU" sz="1600" dirty="0"/>
              <a:t>Пусть любовь к хорошей книжке</a:t>
            </a:r>
          </a:p>
          <a:p>
            <a:r>
              <a:rPr lang="ru-RU" sz="1600" dirty="0"/>
              <a:t> С вами вместе будет жить!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2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183680" cy="39588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335" y="1427202"/>
            <a:ext cx="56880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5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869160"/>
            <a:ext cx="2819400" cy="599440"/>
          </a:xfrm>
        </p:spPr>
        <p:txBody>
          <a:bodyPr/>
          <a:lstStyle/>
          <a:p>
            <a:r>
              <a:rPr lang="ru-RU" dirty="0" err="1" smtClean="0"/>
              <a:t>дюймовочка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340768"/>
            <a:ext cx="2819400" cy="38113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Скорлупка  </a:t>
            </a:r>
            <a:r>
              <a:rPr lang="ru-RU" sz="2000" dirty="0"/>
              <a:t>грецкого  ореха  была  ее  колыбелькой. Назовите  хозяйку  колыбельки</a:t>
            </a:r>
          </a:p>
        </p:txBody>
      </p:sp>
      <p:pic>
        <p:nvPicPr>
          <p:cNvPr id="16387" name="Picture 3" descr="C:\Documents and Settings\Admin.MICROSOF-7031CD\Рабочий стол\праздник книги нач. школаНовая папка\для презент. сказки Новая папка\p296_1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5283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1988840"/>
            <a:ext cx="3124200" cy="3124200"/>
          </a:xfrm>
        </p:spPr>
        <p:txBody>
          <a:bodyPr>
            <a:noAutofit/>
          </a:bodyPr>
          <a:lstStyle/>
          <a:p>
            <a:r>
              <a:rPr lang="ru-RU" sz="3200" dirty="0"/>
              <a:t>На  каком  бобовом  спала  нежная  принцесса?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 горошине.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24329"/>
            <a:ext cx="3888432" cy="333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826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71600" y="1988840"/>
            <a:ext cx="3124200" cy="3573760"/>
          </a:xfrm>
        </p:spPr>
        <p:txBody>
          <a:bodyPr>
            <a:noAutofit/>
          </a:bodyPr>
          <a:lstStyle/>
          <a:p>
            <a:r>
              <a:rPr lang="ru-RU" sz="3600" dirty="0"/>
              <a:t>Как  зовут  девушку с  рыбьим  хвостом?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Русалочка</a:t>
            </a:r>
            <a:endParaRPr lang="ru-RU" dirty="0"/>
          </a:p>
        </p:txBody>
      </p:sp>
      <p:pic>
        <p:nvPicPr>
          <p:cNvPr id="38914" name="Picture 2" descr="C:\Documents and Settings\Admin.MICROSOF-7031CD\Рабочий стол\праздник книги нач. школаНовая папка\для презент. сказки Новая папка\images.jpeg 8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1287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1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1268760"/>
            <a:ext cx="2819400" cy="599440"/>
          </a:xfrm>
        </p:spPr>
        <p:txBody>
          <a:bodyPr/>
          <a:lstStyle/>
          <a:p>
            <a:r>
              <a:rPr lang="ru-RU" dirty="0" smtClean="0"/>
              <a:t>Герда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53000" y="2060848"/>
            <a:ext cx="2819400" cy="3456384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/>
              <a:t>Чтоб  </a:t>
            </a:r>
            <a:r>
              <a:rPr lang="ru-RU" sz="1800" dirty="0"/>
              <a:t>друга  верного  спасти, ей  полстраны  пришлось  пройти: от  разбойников  бежать, в  снежной  буре  замерзать, через  льды  перебираться, с  королевою  сражаться </a:t>
            </a:r>
          </a:p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414" y="1340768"/>
            <a:ext cx="3760455" cy="41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0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2819400" cy="599440"/>
          </a:xfrm>
        </p:spPr>
        <p:txBody>
          <a:bodyPr/>
          <a:lstStyle/>
          <a:p>
            <a:r>
              <a:rPr lang="ru-RU" dirty="0" smtClean="0"/>
              <a:t>Гадкий утенок</a:t>
            </a:r>
            <a:endParaRPr lang="ru-RU" dirty="0"/>
          </a:p>
        </p:txBody>
      </p:sp>
      <p:pic>
        <p:nvPicPr>
          <p:cNvPr id="49154" name="Picture 2" descr="C:\Documents and Settings\Admin.MICROSOF-7031CD\Рабочий стол\праздник книги нач. школаНовая папка\и еще\6e874db4ea2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6" r="12286"/>
          <a:stretch>
            <a:fillRect/>
          </a:stretch>
        </p:blipFill>
        <p:spPr bwMode="auto">
          <a:xfrm>
            <a:off x="979240" y="1712640"/>
            <a:ext cx="3516560" cy="35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 smtClean="0"/>
              <a:t>В  </a:t>
            </a:r>
            <a:r>
              <a:rPr lang="ru-RU" sz="1800" dirty="0"/>
              <a:t>детстве  все  над  ним  смеялись, оттолкнуть  его  старались: ведь  никто  не  знал, что  он  белым  лебедем  рожден </a:t>
            </a:r>
          </a:p>
        </p:txBody>
      </p:sp>
    </p:spTree>
    <p:extLst>
      <p:ext uri="{BB962C8B-B14F-4D97-AF65-F5344CB8AC3E}">
        <p14:creationId xmlns:p14="http://schemas.microsoft.com/office/powerpoint/2010/main" xmlns="" val="24468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2819400" cy="599440"/>
          </a:xfrm>
        </p:spPr>
        <p:txBody>
          <a:bodyPr/>
          <a:lstStyle/>
          <a:p>
            <a:r>
              <a:rPr lang="ru-RU" dirty="0"/>
              <a:t>Принцесса на горошине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2099372"/>
            <a:ext cx="2819400" cy="287528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Предупредить  </a:t>
            </a:r>
            <a:r>
              <a:rPr lang="ru-RU" sz="1800" dirty="0"/>
              <a:t>я  вас  должна: я  так  хрупка, я  так  нежна, что  через  тысячу  перин  горошину  одну  я  буду  чувствовать  всю  ночь  и  так  и  не  засну! </a:t>
            </a:r>
          </a:p>
        </p:txBody>
      </p:sp>
      <p:pic>
        <p:nvPicPr>
          <p:cNvPr id="1026" name="Picture 2" descr="C:\Documents and Settings\Admin.MICROSOF-7031CD\Рабочий стол\праздник книги нач. школаНовая папка\и еще\38759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642" y="1452194"/>
            <a:ext cx="31740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1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3501008"/>
            <a:ext cx="6400800" cy="685800"/>
          </a:xfrm>
        </p:spPr>
        <p:txBody>
          <a:bodyPr>
            <a:noAutofit/>
          </a:bodyPr>
          <a:lstStyle/>
          <a:p>
            <a:r>
              <a:rPr lang="ru-RU" sz="7200" dirty="0"/>
              <a:t>Бюро  находок</a:t>
            </a:r>
          </a:p>
        </p:txBody>
      </p:sp>
    </p:spTree>
    <p:extLst>
      <p:ext uri="{BB962C8B-B14F-4D97-AF65-F5344CB8AC3E}">
        <p14:creationId xmlns:p14="http://schemas.microsoft.com/office/powerpoint/2010/main" xmlns="" val="710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168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Викторина По страницам сказок андерсЕна</vt:lpstr>
      <vt:lpstr>Слайд 2</vt:lpstr>
      <vt:lpstr>дюймовочка</vt:lpstr>
      <vt:lpstr>На  горошине. </vt:lpstr>
      <vt:lpstr>Русалочка</vt:lpstr>
      <vt:lpstr>Герда </vt:lpstr>
      <vt:lpstr>Гадкий утенок</vt:lpstr>
      <vt:lpstr>Принцесса на горошине</vt:lpstr>
      <vt:lpstr>Бюро  находок</vt:lpstr>
      <vt:lpstr>Дюймовочка</vt:lpstr>
      <vt:lpstr>Принцесса на горошине</vt:lpstr>
      <vt:lpstr>Кай</vt:lpstr>
      <vt:lpstr>Стойкий  оловянный  солдатик</vt:lpstr>
      <vt:lpstr>Оле – Лукойе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Королевы Книги</dc:title>
  <cp:lastModifiedBy>Admin</cp:lastModifiedBy>
  <cp:revision>43</cp:revision>
  <dcterms:modified xsi:type="dcterms:W3CDTF">2020-04-10T07:33:39Z</dcterms:modified>
</cp:coreProperties>
</file>