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331" r:id="rId2"/>
    <p:sldId id="332" r:id="rId3"/>
    <p:sldId id="276" r:id="rId4"/>
    <p:sldId id="302" r:id="rId5"/>
    <p:sldId id="300" r:id="rId6"/>
    <p:sldId id="309" r:id="rId7"/>
    <p:sldId id="311" r:id="rId8"/>
    <p:sldId id="312" r:id="rId9"/>
    <p:sldId id="285" r:id="rId10"/>
    <p:sldId id="294" r:id="rId11"/>
    <p:sldId id="286" r:id="rId12"/>
    <p:sldId id="288" r:id="rId13"/>
    <p:sldId id="290" r:id="rId14"/>
    <p:sldId id="292" r:id="rId15"/>
    <p:sldId id="33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47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artisticCement/>
                    </a14:imgEffect>
                    <a14:imgEffect>
                      <a14:saturation sat="180000"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Викторина По страницам сказок </a:t>
            </a:r>
            <a:r>
              <a:rPr lang="ru-RU" smtClean="0"/>
              <a:t>андерсЕна</a:t>
            </a:r>
            <a:endParaRPr lang="ru-RU" dirty="0"/>
          </a:p>
        </p:txBody>
      </p:sp>
      <p:sp>
        <p:nvSpPr>
          <p:cNvPr id="18" name="Текст 17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6000" dirty="0" smtClean="0"/>
              <a:t>И датский, </a:t>
            </a:r>
          </a:p>
          <a:p>
            <a:pPr>
              <a:lnSpc>
                <a:spcPct val="100000"/>
              </a:lnSpc>
            </a:pPr>
            <a:r>
              <a:rPr lang="ru-RU" sz="6000" dirty="0" smtClean="0"/>
              <a:t>и детский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xmlns="" val="2939546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Дюймовочка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103836"/>
            <a:ext cx="3168352" cy="3806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068959"/>
            <a:ext cx="2482580" cy="1486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09568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Documents and Settings\Admin.MICROSOF-7031CD\Рабочий стол\праздник книги нач. школаНовая папка\еще картинки Новая папка\princesa_na_gorosh_06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971600" y="2924945"/>
            <a:ext cx="3524200" cy="1687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683568" y="980728"/>
            <a:ext cx="7704856" cy="1000472"/>
          </a:xfrm>
        </p:spPr>
        <p:txBody>
          <a:bodyPr>
            <a:normAutofit/>
          </a:bodyPr>
          <a:lstStyle/>
          <a:p>
            <a:r>
              <a:rPr lang="ru-RU" dirty="0" smtClean="0"/>
              <a:t>Принцесса на горошине</a:t>
            </a:r>
            <a:endParaRPr lang="ru-RU" dirty="0"/>
          </a:p>
        </p:txBody>
      </p:sp>
      <p:pic>
        <p:nvPicPr>
          <p:cNvPr id="24579" name="Picture 3" descr="C:\Documents and Settings\Admin.MICROSOF-7031CD\Рабочий стол\праздник книги нач. школаНовая папка\для презент. сказки Новая папка\317445693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276872"/>
            <a:ext cx="31242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11267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Documents and Settings\Admin.MICROSOF-7031CD\Рабочий стол\праздник книги нач. школаНовая папка\еще картинки Новая папка\images.jpeg 3.jpe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564904"/>
            <a:ext cx="3265277" cy="2249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Кай</a:t>
            </a:r>
          </a:p>
        </p:txBody>
      </p:sp>
      <p:pic>
        <p:nvPicPr>
          <p:cNvPr id="26627" name="Picture 3" descr="C:\Documents and Settings\Admin.MICROSOF-7031CD\Рабочий стол\праздник книги нач. школаНовая папка\для презент. сказки Новая папка\1289696732_snezhnaya2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988840"/>
            <a:ext cx="2808311" cy="3605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82391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Documents and Settings\Admin.MICROSOF-7031CD\Рабочий стол\праздник книги нач. школаНовая папка\еще картинки Новая папка\Favim.ru-2979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564904"/>
            <a:ext cx="3402018" cy="2575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1556792"/>
            <a:ext cx="6400800" cy="685800"/>
          </a:xfrm>
        </p:spPr>
        <p:txBody>
          <a:bodyPr>
            <a:normAutofit fontScale="90000"/>
          </a:bodyPr>
          <a:lstStyle/>
          <a:p>
            <a:r>
              <a:rPr lang="ru-RU" dirty="0"/>
              <a:t>Стойкий  оловянный  солдатик</a:t>
            </a:r>
          </a:p>
        </p:txBody>
      </p:sp>
      <p:pic>
        <p:nvPicPr>
          <p:cNvPr id="28675" name="Picture 3" descr="C:\Documents and Settings\Admin.MICROSOF-7031CD\Рабочий стол\праздник книги нач. школаНовая папка\еще картинки Новая папка\default.jpe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2202" y="2564904"/>
            <a:ext cx="3175553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56609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Documents and Settings\Admin.MICROSOF-7031CD\Рабочий стол\праздник книги нач. школаНовая папка\еще картинки Новая папка\subbota_0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276872"/>
            <a:ext cx="2720677" cy="2992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Оле – </a:t>
            </a:r>
            <a:r>
              <a:rPr lang="ru-RU" dirty="0" err="1"/>
              <a:t>Лукойе</a:t>
            </a:r>
            <a:endParaRPr lang="ru-RU" dirty="0"/>
          </a:p>
        </p:txBody>
      </p:sp>
      <p:pic>
        <p:nvPicPr>
          <p:cNvPr id="30723" name="Picture 3" descr="C:\Documents and Settings\Admin.MICROSOF-7031CD\Рабочий стол\праздник книги нач. школаНовая папка\еще картинки Новая папка\ole-lukoye1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276872"/>
            <a:ext cx="3844640" cy="3024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43066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932040" y="332656"/>
            <a:ext cx="2819400" cy="59944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type="body" sz="half" idx="2"/>
          </p:nvPr>
        </p:nvSpPr>
        <p:spPr>
          <a:xfrm>
            <a:off x="5292080" y="1196752"/>
            <a:ext cx="2861592" cy="4464496"/>
          </a:xfrm>
        </p:spPr>
        <p:txBody>
          <a:bodyPr>
            <a:normAutofit/>
          </a:bodyPr>
          <a:lstStyle/>
          <a:p>
            <a:r>
              <a:rPr lang="ru-RU" sz="1600" dirty="0" smtClean="0"/>
              <a:t>Увлекательного </a:t>
            </a:r>
            <a:r>
              <a:rPr lang="ru-RU" sz="1600" dirty="0"/>
              <a:t>чтения вам желаем всей душой,</a:t>
            </a:r>
          </a:p>
          <a:p>
            <a:r>
              <a:rPr lang="ru-RU" sz="1600" dirty="0"/>
              <a:t>Вам, девчонки, вам, мальчишки,</a:t>
            </a:r>
          </a:p>
          <a:p>
            <a:r>
              <a:rPr lang="ru-RU" sz="1600" dirty="0"/>
              <a:t>С книгой ладить и дружить!</a:t>
            </a:r>
          </a:p>
          <a:p>
            <a:r>
              <a:rPr lang="ru-RU" sz="1600" dirty="0"/>
              <a:t>Пусть любовь к хорошей книжке</a:t>
            </a:r>
          </a:p>
          <a:p>
            <a:r>
              <a:rPr lang="ru-RU" sz="1600" dirty="0"/>
              <a:t> С вами вместе будет жить!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80278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2" y="980728"/>
            <a:ext cx="2183680" cy="395882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9335" y="1427202"/>
            <a:ext cx="5688013" cy="3859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45564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8064" y="4869160"/>
            <a:ext cx="2819400" cy="599440"/>
          </a:xfrm>
        </p:spPr>
        <p:txBody>
          <a:bodyPr/>
          <a:lstStyle/>
          <a:p>
            <a:r>
              <a:rPr lang="ru-RU" dirty="0" err="1" smtClean="0"/>
              <a:t>дюймовочка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0" y="1340768"/>
            <a:ext cx="2819400" cy="3811368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Скорлупка  </a:t>
            </a:r>
            <a:r>
              <a:rPr lang="ru-RU" sz="2000" dirty="0"/>
              <a:t>грецкого  ореха  была  ее  колыбелькой. Назовите  хозяйку  колыбельки</a:t>
            </a:r>
          </a:p>
        </p:txBody>
      </p:sp>
      <p:pic>
        <p:nvPicPr>
          <p:cNvPr id="16387" name="Picture 3" descr="C:\Documents and Settings\Admin.MICROSOF-7031CD\Рабочий стол\праздник книги нач. школаНовая папка\для презент. сказки Новая папка\p296_1_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96752"/>
            <a:ext cx="3528392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25580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1331640" y="1988840"/>
            <a:ext cx="3124200" cy="3124200"/>
          </a:xfrm>
        </p:spPr>
        <p:txBody>
          <a:bodyPr>
            <a:noAutofit/>
          </a:bodyPr>
          <a:lstStyle/>
          <a:p>
            <a:r>
              <a:rPr lang="ru-RU" sz="3200" dirty="0"/>
              <a:t>На  каком  бобовом  спала  нежная  принцесса?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03648" y="1772816"/>
            <a:ext cx="6400800" cy="685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  горошине.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224329"/>
            <a:ext cx="3888432" cy="3332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88266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1371600" y="1988840"/>
            <a:ext cx="3124200" cy="3573760"/>
          </a:xfrm>
        </p:spPr>
        <p:txBody>
          <a:bodyPr>
            <a:noAutofit/>
          </a:bodyPr>
          <a:lstStyle/>
          <a:p>
            <a:r>
              <a:rPr lang="ru-RU" sz="3600" dirty="0"/>
              <a:t>Как  зовут  девушку с  рыбьим  хвостом?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Русалочка</a:t>
            </a:r>
            <a:endParaRPr lang="ru-RU" dirty="0"/>
          </a:p>
        </p:txBody>
      </p:sp>
      <p:pic>
        <p:nvPicPr>
          <p:cNvPr id="38914" name="Picture 2" descr="C:\Documents and Settings\Admin.MICROSOF-7031CD\Рабочий стол\праздник книги нач. школаНовая папка\для презент. сказки Новая папка\images.jpeg 8.jpe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916832"/>
            <a:ext cx="3128764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30179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932040" y="1268760"/>
            <a:ext cx="2819400" cy="599440"/>
          </a:xfrm>
        </p:spPr>
        <p:txBody>
          <a:bodyPr/>
          <a:lstStyle/>
          <a:p>
            <a:r>
              <a:rPr lang="ru-RU" dirty="0" smtClean="0"/>
              <a:t>Герда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Рисунок 3"/>
          <p:cNvSpPr>
            <a:spLocks noGrp="1"/>
          </p:cNvSpPr>
          <p:nvPr>
            <p:ph type="pic" idx="1"/>
          </p:nvPr>
        </p:nvSpPr>
        <p:spPr/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4953000" y="2060848"/>
            <a:ext cx="2819400" cy="3456384"/>
          </a:xfrm>
        </p:spPr>
        <p:txBody>
          <a:bodyPr>
            <a:normAutofit fontScale="92500"/>
          </a:bodyPr>
          <a:lstStyle/>
          <a:p>
            <a:pPr algn="l"/>
            <a:r>
              <a:rPr lang="ru-RU" sz="1800" dirty="0" smtClean="0"/>
              <a:t>Чтоб  </a:t>
            </a:r>
            <a:r>
              <a:rPr lang="ru-RU" sz="1800" dirty="0"/>
              <a:t>друга  верного  спасти, ей  полстраны  пришлось  пройти: от  разбойников  бежать, в  снежной  буре  замерзать, через  льды  перебираться, с  королевою  сражаться </a:t>
            </a:r>
          </a:p>
          <a:p>
            <a:endParaRPr lang="ru-RU" dirty="0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02414" y="1340768"/>
            <a:ext cx="3760455" cy="4139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12043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1340768"/>
            <a:ext cx="2819400" cy="599440"/>
          </a:xfrm>
        </p:spPr>
        <p:txBody>
          <a:bodyPr/>
          <a:lstStyle/>
          <a:p>
            <a:r>
              <a:rPr lang="ru-RU" dirty="0" smtClean="0"/>
              <a:t>Гадкий утенок</a:t>
            </a:r>
            <a:endParaRPr lang="ru-RU" dirty="0"/>
          </a:p>
        </p:txBody>
      </p:sp>
      <p:pic>
        <p:nvPicPr>
          <p:cNvPr id="49154" name="Picture 2" descr="C:\Documents and Settings\Admin.MICROSOF-7031CD\Рабочий стол\праздник книги нач. школаНовая папка\и еще\6e874db4ea24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286" r="12286"/>
          <a:stretch>
            <a:fillRect/>
          </a:stretch>
        </p:blipFill>
        <p:spPr bwMode="auto">
          <a:xfrm>
            <a:off x="979240" y="1712640"/>
            <a:ext cx="3516560" cy="351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pPr algn="l"/>
            <a:r>
              <a:rPr lang="ru-RU" sz="1800" dirty="0" smtClean="0"/>
              <a:t>В  </a:t>
            </a:r>
            <a:r>
              <a:rPr lang="ru-RU" sz="1800" dirty="0"/>
              <a:t>детстве  все  над  ним  смеялись, оттолкнуть  его  старались: ведь  никто  не  знал, что  он  белым  лебедем  рожден </a:t>
            </a:r>
          </a:p>
        </p:txBody>
      </p:sp>
    </p:spTree>
    <p:extLst>
      <p:ext uri="{BB962C8B-B14F-4D97-AF65-F5344CB8AC3E}">
        <p14:creationId xmlns:p14="http://schemas.microsoft.com/office/powerpoint/2010/main" xmlns="" val="2446878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1340768"/>
            <a:ext cx="2819400" cy="599440"/>
          </a:xfrm>
        </p:spPr>
        <p:txBody>
          <a:bodyPr/>
          <a:lstStyle/>
          <a:p>
            <a:r>
              <a:rPr lang="ru-RU" dirty="0"/>
              <a:t>Принцесса на горошине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32040" y="2099372"/>
            <a:ext cx="2819400" cy="2875280"/>
          </a:xfrm>
        </p:spPr>
        <p:txBody>
          <a:bodyPr>
            <a:noAutofit/>
          </a:bodyPr>
          <a:lstStyle/>
          <a:p>
            <a:r>
              <a:rPr lang="ru-RU" sz="1800" dirty="0" smtClean="0"/>
              <a:t>Предупредить  </a:t>
            </a:r>
            <a:r>
              <a:rPr lang="ru-RU" sz="1800" dirty="0"/>
              <a:t>я  вас  должна: я  так  хрупка, я  так  нежна, что  через  тысячу  перин  горошину  одну  я  буду  чувствовать  всю  ночь  и  так  и  не  засну! </a:t>
            </a:r>
          </a:p>
        </p:txBody>
      </p:sp>
      <p:pic>
        <p:nvPicPr>
          <p:cNvPr id="1026" name="Picture 2" descr="C:\Documents and Settings\Admin.MICROSOF-7031CD\Рабочий стол\праздник книги нач. школаНовая папка\и еще\387593_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55642" y="1452194"/>
            <a:ext cx="3174053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82180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31640" y="3501008"/>
            <a:ext cx="6400800" cy="685800"/>
          </a:xfrm>
        </p:spPr>
        <p:txBody>
          <a:bodyPr>
            <a:noAutofit/>
          </a:bodyPr>
          <a:lstStyle/>
          <a:p>
            <a:r>
              <a:rPr lang="ru-RU" sz="7200" dirty="0"/>
              <a:t>Бюро  находок</a:t>
            </a:r>
          </a:p>
        </p:txBody>
      </p:sp>
    </p:spTree>
    <p:extLst>
      <p:ext uri="{BB962C8B-B14F-4D97-AF65-F5344CB8AC3E}">
        <p14:creationId xmlns:p14="http://schemas.microsoft.com/office/powerpoint/2010/main" xmlns="" val="71006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утюр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Кутюр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633</TotalTime>
  <Words>168</Words>
  <Application>Microsoft Office PowerPoint</Application>
  <PresentationFormat>Экран (4:3)</PresentationFormat>
  <Paragraphs>26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Кутюр</vt:lpstr>
      <vt:lpstr>Викторина По страницам сказок андерсЕна</vt:lpstr>
      <vt:lpstr>Слайд 2</vt:lpstr>
      <vt:lpstr>дюймовочка</vt:lpstr>
      <vt:lpstr>На  горошине. </vt:lpstr>
      <vt:lpstr>Русалочка</vt:lpstr>
      <vt:lpstr>Герда </vt:lpstr>
      <vt:lpstr>Гадкий утенок</vt:lpstr>
      <vt:lpstr>Принцесса на горошине</vt:lpstr>
      <vt:lpstr>Бюро  находок</vt:lpstr>
      <vt:lpstr>Дюймовочка</vt:lpstr>
      <vt:lpstr>Принцесса на горошине</vt:lpstr>
      <vt:lpstr>Кай</vt:lpstr>
      <vt:lpstr>Стойкий  оловянный  солдатик</vt:lpstr>
      <vt:lpstr>Оле – Лукойе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гостях у Королевы Книги</dc:title>
  <cp:lastModifiedBy>Admin</cp:lastModifiedBy>
  <cp:revision>43</cp:revision>
  <dcterms:modified xsi:type="dcterms:W3CDTF">2020-04-10T07:33:39Z</dcterms:modified>
</cp:coreProperties>
</file>