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8" r:id="rId3"/>
    <p:sldId id="261" r:id="rId4"/>
    <p:sldId id="263" r:id="rId5"/>
    <p:sldId id="265" r:id="rId6"/>
    <p:sldId id="266" r:id="rId7"/>
    <p:sldId id="264" r:id="rId8"/>
    <p:sldId id="262" r:id="rId9"/>
    <p:sldId id="267" r:id="rId10"/>
    <p:sldId id="269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421" autoAdjust="0"/>
  </p:normalViewPr>
  <p:slideViewPr>
    <p:cSldViewPr>
      <p:cViewPr>
        <p:scale>
          <a:sx n="86" d="100"/>
          <a:sy n="86" d="100"/>
        </p:scale>
        <p:origin x="-135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B1ED21-C1DF-4138-8AF1-7A3E82FB7CB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82C505D-7C95-4804-839D-CC0A26A8A61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/index.php?title=%D2%9A.%D0%9C%D1%8B%D1%80%D0%B7%D0%B0%D0%BB%D0%B8%D0%B5%D0%B2&amp;action=edit&amp;redlink=1" TargetMode="External"/><Relationship Id="rId2" Type="http://schemas.openxmlformats.org/officeDocument/2006/relationships/hyperlink" Target="https://kk.wikipedia.org/wiki/%D0%9C%D2%B1%D0%B7%D0%B0%D1%84%D0%B0%D1%80_%D3%98%D0%BB%D1%96%D0%BC%D0%B1%D0%B0%D0%B5%D0%B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78497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9600" dirty="0" smtClean="0">
                <a:solidFill>
                  <a:schemeClr val="tx2"/>
                </a:solidFill>
                <a:effectLst/>
                <a:latin typeface="Times New Roman"/>
                <a:ea typeface="Calibri"/>
                <a:cs typeface="Times New Roman"/>
              </a:rPr>
              <a:t>«</a:t>
            </a:r>
            <a:r>
              <a:rPr lang="ru-RU" sz="9600" dirty="0" err="1" smtClean="0">
                <a:solidFill>
                  <a:schemeClr val="tx2"/>
                </a:solidFill>
                <a:effectLst/>
                <a:latin typeface="Times New Roman"/>
                <a:ea typeface="Calibri"/>
                <a:cs typeface="Times New Roman"/>
              </a:rPr>
              <a:t>Балдырған</a:t>
            </a:r>
            <a:r>
              <a:rPr lang="ru-RU" sz="9600" dirty="0" smtClean="0">
                <a:solidFill>
                  <a:schemeClr val="tx2"/>
                </a:solidFill>
                <a:effectLst/>
                <a:latin typeface="Times New Roman"/>
                <a:ea typeface="Calibri"/>
                <a:cs typeface="Times New Roman"/>
              </a:rPr>
              <a:t>»</a:t>
            </a:r>
            <a:r>
              <a:rPr lang="kk-KZ" sz="9600" dirty="0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 ж</a:t>
            </a:r>
            <a:r>
              <a:rPr lang="ru-RU" sz="9600" dirty="0" err="1" smtClean="0">
                <a:solidFill>
                  <a:schemeClr val="tx2"/>
                </a:solidFill>
                <a:latin typeface="Times New Roman"/>
                <a:ea typeface="Calibri"/>
                <a:cs typeface="Times New Roman"/>
              </a:rPr>
              <a:t>урналына</a:t>
            </a:r>
            <a:r>
              <a:rPr lang="kk-KZ" sz="9600" dirty="0" smtClean="0">
                <a:solidFill>
                  <a:schemeClr val="tx2"/>
                </a:solidFill>
                <a:effectLst/>
                <a:latin typeface="Times New Roman"/>
                <a:ea typeface="Calibri"/>
                <a:cs typeface="Times New Roman"/>
              </a:rPr>
              <a:t>-62</a:t>
            </a:r>
          </a:p>
          <a:p>
            <a:pPr algn="ctr">
              <a:spcAft>
                <a:spcPts val="0"/>
              </a:spcAft>
            </a:pPr>
            <a:endParaRPr lang="ru-RU" sz="2400" dirty="0" smtClean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r>
              <a:rPr lang="kk-KZ" sz="2400" dirty="0" smtClean="0">
                <a:solidFill>
                  <a:schemeClr val="tx2"/>
                </a:solidFill>
                <a:ea typeface="Calibri"/>
                <a:cs typeface="Times New Roman"/>
              </a:rPr>
              <a:t>Мақсаты: Балаларға қазазақстандық басылымдар туралы мәлімет беру.</a:t>
            </a:r>
          </a:p>
          <a:p>
            <a:pPr algn="ctr">
              <a:spcAft>
                <a:spcPts val="0"/>
              </a:spcAft>
            </a:pPr>
            <a:endParaRPr lang="kk-KZ" sz="2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r">
              <a:spcAft>
                <a:spcPts val="0"/>
              </a:spcAft>
            </a:pPr>
            <a:r>
              <a:rPr lang="kk-KZ" sz="2000" dirty="0" smtClean="0">
                <a:solidFill>
                  <a:schemeClr val="tx2"/>
                </a:solidFill>
                <a:ea typeface="Calibri"/>
                <a:cs typeface="Times New Roman"/>
              </a:rPr>
              <a:t>Орындаған: кітапханашы Сулейменова К.Н.</a:t>
            </a:r>
          </a:p>
          <a:p>
            <a:pPr algn="ctr">
              <a:spcAft>
                <a:spcPts val="0"/>
              </a:spcAft>
            </a:pPr>
            <a:endParaRPr lang="kk-KZ" sz="2400" dirty="0">
              <a:solidFill>
                <a:schemeClr val="tx2"/>
              </a:solidFill>
              <a:ea typeface="Calibri"/>
              <a:cs typeface="Times New Roman"/>
            </a:endParaRPr>
          </a:p>
          <a:p>
            <a:pPr algn="ctr">
              <a:spcAft>
                <a:spcPts val="0"/>
              </a:spcAft>
            </a:pPr>
            <a:endParaRPr lang="ru-RU" sz="2400" dirty="0">
              <a:solidFill>
                <a:schemeClr val="tx2"/>
              </a:solidFill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153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zhasorken.kz/wp-content/uploads/2018/03/IMG_7800-e15210259611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6" y="332656"/>
            <a:ext cx="9012825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3500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5" y="548680"/>
            <a:ext cx="748883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200" b="1" dirty="0" smtClean="0">
                <a:solidFill>
                  <a:schemeClr val="tx2"/>
                </a:solidFill>
              </a:rPr>
              <a:t>Балақайлар, енді сіздер көктем мезгіліне арнап сүрет салып  жіберсеніздер өтте керемет болушеді.</a:t>
            </a:r>
          </a:p>
          <a:p>
            <a:pPr algn="ctr"/>
            <a:endParaRPr lang="kk-KZ" sz="3200" b="1" dirty="0">
              <a:solidFill>
                <a:schemeClr val="tx2"/>
              </a:solidFill>
            </a:endParaRPr>
          </a:p>
          <a:p>
            <a:endParaRPr lang="kk-KZ" dirty="0" smtClean="0"/>
          </a:p>
          <a:p>
            <a:endParaRPr lang="kk-KZ" dirty="0"/>
          </a:p>
          <a:p>
            <a:endParaRPr lang="kk-KZ" dirty="0" smtClean="0"/>
          </a:p>
          <a:p>
            <a:pPr algn="ctr"/>
            <a:r>
              <a:rPr lang="kk-KZ" sz="4000" b="1" i="1" dirty="0" smtClean="0">
                <a:solidFill>
                  <a:schemeClr val="tx2"/>
                </a:solidFill>
              </a:rPr>
              <a:t>Назарланызға рахмет.</a:t>
            </a:r>
          </a:p>
          <a:p>
            <a:endParaRPr lang="kk-KZ" dirty="0"/>
          </a:p>
          <a:p>
            <a:endParaRPr lang="kk-KZ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465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4608512" cy="5904656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ru-RU" sz="4000" b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Журнал қазақ тілінде шығады. Кішкентай және</a:t>
            </a:r>
            <a:r>
              <a:rPr lang="ru-RU" sz="4000" b="0" dirty="0">
                <a:solidFill>
                  <a:schemeClr val="tx2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орта жастағы балаларға арналған.</a:t>
            </a:r>
            <a:b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</a:br>
            <a:r>
              <a:rPr lang="ru-RU" sz="4000" b="0" dirty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1958 </a:t>
            </a:r>
            <a:r>
              <a:rPr lang="ru-RU" sz="4000" b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жылы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4000" b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шілде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4000" b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айында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4000" b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журналдың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4000" b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алғашқы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саны </a:t>
            </a:r>
            <a:r>
              <a:rPr lang="ru-RU" sz="4000" b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жарық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4000" b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көрді</a:t>
            </a:r>
            <a:r>
              <a:rPr lang="ru-RU" sz="4000" b="0" dirty="0" smtClean="0">
                <a:solidFill>
                  <a:schemeClr val="tx2"/>
                </a:solidFill>
                <a:effectLst/>
                <a:latin typeface="Arial"/>
                <a:ea typeface="Calibri"/>
              </a:rPr>
              <a:t>. </a:t>
            </a:r>
            <a:endParaRPr lang="ru-RU" sz="4000" b="0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8640"/>
            <a:ext cx="1944216" cy="2439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94286"/>
            <a:ext cx="3888432" cy="14060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1" t="2185" r="4140" b="10314"/>
          <a:stretch/>
        </p:blipFill>
        <p:spPr bwMode="auto">
          <a:xfrm>
            <a:off x="4986297" y="4221088"/>
            <a:ext cx="1894679" cy="218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http://rudny.gov.kz/images/stories/news/baldirgan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86" y="4100315"/>
            <a:ext cx="1912907" cy="220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adebiportal.kz/images/w800-cct-si/upload/19674/2018/09/30/4dd354fc2511cdb022211029f4e07f28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6791" y="4140964"/>
            <a:ext cx="1870993" cy="239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adebiportal.kz/upload/19674/2018/09/30/8c8ba4de78f1dab3aae88973491afb0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2386" y="260648"/>
            <a:ext cx="1795950" cy="234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104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4896544" cy="640871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100" b="1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"Балдырған" 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</a:t>
            </a:r>
            <a:r>
              <a:rPr lang="ru-RU" sz="3100" b="0" i="0" dirty="0" smtClean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–   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 арналған  </a:t>
            </a:r>
            <a:r>
              <a:rPr lang="ru-RU" sz="3100" b="0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республикалық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журнал.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Алғашқы редакторы көрнекті қазақ ақыны 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i="0" strike="noStrike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Мұзафар Әлімбаев"/>
              </a:rPr>
              <a:t>Мұзафар</a:t>
            </a:r>
            <a:r>
              <a:rPr lang="ru-RU" sz="3100" i="0" strike="noStrike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Мұзафар Әлімбаев"/>
              </a:rPr>
              <a:t> </a:t>
            </a:r>
            <a:r>
              <a:rPr lang="ru-RU" sz="3100" i="0" strike="noStrike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Мұзафар Әлімбаев"/>
              </a:rPr>
              <a:t>Әлімбаев</a:t>
            </a:r>
            <a:r>
              <a:rPr lang="ru-RU" sz="310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310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Жауапты хатшысы </a:t>
            </a:r>
            <a:r>
              <a:rPr lang="ru-RU" sz="3100" i="0" u="sng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Ә.Дүйсенбаев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b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бөлім меңгерушілері </a:t>
            </a:r>
            <a:r>
              <a:rPr lang="ru-RU" sz="3100" i="0" u="sng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Б.Соқпақбаев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пен </a:t>
            </a:r>
            <a:r>
              <a:rPr lang="ru-RU" sz="3100" i="0" strike="noStrike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Қ.Мырзалиев (мұндай бет жоқ)"/>
              </a:rPr>
              <a:t>Қ.Мырзалиевтар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100" b="0" i="0" dirty="0" err="1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сүбелі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үлес қосты.</a:t>
            </a:r>
            <a:br>
              <a:rPr lang="ru-RU" sz="3100" b="0" i="0" dirty="0" smtClean="0">
                <a:solidFill>
                  <a:schemeClr val="tx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48064" y="260648"/>
            <a:ext cx="2677543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69009" y="2924944"/>
            <a:ext cx="2720185" cy="34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50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332656"/>
            <a:ext cx="4392488" cy="5976664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ru-RU" sz="2400" b="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Әдеби-көркем</a:t>
            </a:r>
            <a:r>
              <a:rPr lang="ru-RU" sz="24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журнал </a:t>
            </a:r>
            <a:r>
              <a:rPr lang="ru-RU" sz="2400" b="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айына</a:t>
            </a:r>
            <a:r>
              <a:rPr lang="ru-RU" sz="24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 </a:t>
            </a:r>
            <a:r>
              <a:rPr lang="ru-RU" sz="2400" b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24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шығады</a:t>
            </a:r>
            <a:r>
              <a:rPr lang="ru-RU" sz="24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«</a:t>
            </a:r>
            <a:r>
              <a:rPr lang="ru-RU" sz="24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Балдырған» бүлдіршіндерді имандылыққа, еңбек сүйгіштікке, отаншылдық рухқа тәрбиелейтін басылым. Журнал бетінде қазақ халқының тарихына қатысты шағын ақпараттар, </a:t>
            </a:r>
            <a:r>
              <a:rPr lang="ru-RU" sz="24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br>
              <a:rPr lang="ru-RU" sz="24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0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ой-</a:t>
            </a:r>
            <a:r>
              <a:rPr lang="ru-RU" sz="2400" b="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өрісін</a:t>
            </a:r>
            <a:r>
              <a:rPr lang="ru-RU" sz="24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кеңейтетін, тілін ұстартып, сөздік қорын байытатын өлең-тақпақтар, ертегі-аңыздар, жаңылтпаштар мен жұмбақтар тұрақты жарияланады.</a:t>
            </a:r>
            <a:br>
              <a:rPr lang="ru-RU" sz="2400" b="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2265511" cy="5222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81" y="620688"/>
            <a:ext cx="3531604" cy="521561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2271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95536" y="4509119"/>
            <a:ext cx="8424937" cy="1872209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rgbClr val="3C4046"/>
                </a:solidFill>
                <a:latin typeface="Calibri"/>
                <a:ea typeface="Calibri"/>
                <a:cs typeface="Times New Roman"/>
              </a:rPr>
              <a:t>            </a:t>
            </a:r>
            <a:r>
              <a:rPr lang="ru-RU" sz="2400" dirty="0">
                <a:solidFill>
                  <a:srgbClr val="3C4046"/>
                </a:solidFill>
                <a:latin typeface="Calibri"/>
                <a:ea typeface="Calibri"/>
                <a:cs typeface="Times New Roman"/>
              </a:rPr>
              <a:t> </a:t>
            </a:r>
            <a:r>
              <a:rPr lang="ru-RU" sz="2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2400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Балдырғанның</a:t>
            </a:r>
            <a:r>
              <a:rPr lang="ru-RU" sz="2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 </a:t>
            </a:r>
            <a:r>
              <a:rPr lang="ru-RU" sz="2400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сурет</a:t>
            </a:r>
            <a:r>
              <a:rPr lang="ru-RU" sz="2400" b="1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</a:t>
            </a:r>
            <a:r>
              <a:rPr lang="ru-RU" sz="2400" b="1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галереясында</a:t>
            </a:r>
            <a:r>
              <a:rPr lang="ru-RU" sz="2400" b="1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endParaRPr lang="ru-RU" sz="24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</a:t>
            </a:r>
            <a:r>
              <a:rPr lang="ru-RU" sz="30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Әр</a:t>
            </a:r>
            <a:r>
              <a:rPr lang="ru-RU" sz="3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мереке қарсаңында сурет бәйгесі жарияланып тұрады, балалардың түрлі тақырыпқа салған суреттері </a:t>
            </a:r>
            <a:r>
              <a:rPr lang="ru-RU" sz="30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басылып</a:t>
            </a:r>
            <a:r>
              <a:rPr lang="ru-RU" sz="30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30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тұрады</a:t>
            </a:r>
            <a:r>
              <a:rPr lang="ru-RU" sz="30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116633"/>
            <a:ext cx="6922771" cy="388843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6632"/>
            <a:ext cx="7848872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223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323528" y="3429000"/>
            <a:ext cx="8568952" cy="3240361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     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Балдырғанның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оқырмандары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оқушылар болғандықтан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 журналдың басты мақсаты мектепте алған білімдеріне қосымша білім қосу. Қазақстанның  болашағы - бала болғандықтан, болашағына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сеніммен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қарайтын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ертеңгі күннен  үміт күтетін балалар көп. Олардың ұлттық тамырымыздан  нәр алуға деген  талпыныстары зор. 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Сондықтан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да осындай ізденгіш, білімпаз оқушылар үшін «Балдырған» таптырмас олжа.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7175351" cy="179316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632"/>
            <a:ext cx="7841639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3236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4211960" y="188640"/>
            <a:ext cx="4752529" cy="640871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B0F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     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Журнал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өте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қалың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,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түрлі-түсті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иллюстрацияланған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мұқабасы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да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қалыңша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тартымды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айдары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көп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 </a:t>
            </a:r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Атап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айтсақ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: 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Бала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тілі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бал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 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*«</a:t>
            </a:r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Кел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ойнайық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*«</a:t>
            </a:r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Ертегілер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*«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Халық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қазынасынан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*«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Ойлан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тап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*«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Оқы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қызық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*«</a:t>
            </a:r>
            <a:r>
              <a:rPr lang="ru-RU" sz="2400" dirty="0" err="1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Санамақтар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</a:p>
          <a:p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Жаңылтпаштар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«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Ол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кім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бұл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не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?»</a:t>
            </a:r>
            <a:endParaRPr lang="ru-RU" sz="2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*«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Жұмбақтар»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2" t="1050" r="3083" b="1944"/>
          <a:stretch/>
        </p:blipFill>
        <p:spPr bwMode="auto">
          <a:xfrm>
            <a:off x="179512" y="188640"/>
            <a:ext cx="3765615" cy="62123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7576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2040" y="620688"/>
            <a:ext cx="4032448" cy="5472608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Балдырған"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журналында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жарияланатын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 мен суреттер ой салады, жақсы мен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жаманның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ажыратуды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үйретеді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Оқырманы журналдың әр санынан көптеген қажетті материалдарды өздері және ата-аналары арқылы оқып біле алады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Балдырған" журналы –  әр нәрсеге әуес, жан-жақты, білуге құштар балаларға  арналған. Бүкіл отбасы оқитын басылым.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8680"/>
            <a:ext cx="4742922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289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7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8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9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50" autoRev="1" fill="remov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1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2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3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4" dur="250" autoRev="1" fill="remove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9992" y="142486"/>
            <a:ext cx="432048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600" b="1" dirty="0" smtClean="0">
                <a:solidFill>
                  <a:schemeClr val="tx2"/>
                </a:solidFill>
                <a:latin typeface="Times New Roman"/>
                <a:ea typeface="Calibri"/>
              </a:rPr>
              <a:t>Жазылындар, оқындар сіздерге арналған «Балдырған» журналды.</a:t>
            </a:r>
            <a:endParaRPr lang="ru-RU" sz="3600" b="1" dirty="0">
              <a:solidFill>
                <a:schemeClr val="tx2"/>
              </a:solidFill>
            </a:endParaRPr>
          </a:p>
        </p:txBody>
      </p:sp>
      <p:pic>
        <p:nvPicPr>
          <p:cNvPr id="1026" name="Picture 2" descr="http://zhasorken.kz/wp-content/uploads/2017/04/%E2%84%963-30-1068x14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8" t="4396" r="4540" b="4307"/>
          <a:stretch/>
        </p:blipFill>
        <p:spPr bwMode="auto">
          <a:xfrm>
            <a:off x="251520" y="332656"/>
            <a:ext cx="4096651" cy="573178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zhanaqorgan-tynysy.kz/uploads/posts/2018-04/1523448349_tt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212976"/>
            <a:ext cx="4072966" cy="333241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256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Воздушный поток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276</TotalTime>
  <Words>119</Words>
  <Application>Microsoft Office PowerPoint</Application>
  <PresentationFormat>Экран (4:3)</PresentationFormat>
  <Paragraphs>35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Воздушный поток</vt:lpstr>
      <vt:lpstr>Презентация PowerPoint</vt:lpstr>
      <vt:lpstr>   Журнал қазақ тілінде шығады. Кішкентай және орта жастағы балаларға арналған.      1958 жылы шілде айында журналдың алғашқы саны жарық көрді. </vt:lpstr>
      <vt:lpstr>"Балдырған" журналы –   балаларға арналған  республикалық журнал. Алғашқы редакторы көрнекті қазақ ақыны  Мұзафар Әлімбаев.  Жауапты хатшысы Ә.Дүйсенбаев,  бөлім меңгерушілері Б.Соқпақбаев пен Қ.Мырзалиевтар        сүбелі үлес қосты. </vt:lpstr>
      <vt:lpstr>Әдеби-көркем журнал айына     1 рет шығады.      «Балдырған» бүлдіршіндерді имандылыққа, еңбек сүйгіштікке, отаншылдық рухқа тәрбиелейтін басылым. Журнал бетінде қазақ халқының тарихына қатысты шағын ақпараттар, балалардың  ой-өрісін кеңейтетін, тілін ұстартып, сөздік қорын байытатын өлең-тақпақтар, ертегі-аңыздар, жаңылтпаштар мен жұмбақтар тұрақты жарияланады.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Comp6</dc:creator>
  <cp:lastModifiedBy>Серик Сулейменов</cp:lastModifiedBy>
  <cp:revision>35</cp:revision>
  <dcterms:created xsi:type="dcterms:W3CDTF">2018-03-19T06:06:26Z</dcterms:created>
  <dcterms:modified xsi:type="dcterms:W3CDTF">2020-04-11T07:23:34Z</dcterms:modified>
</cp:coreProperties>
</file>