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1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F67"/>
    <a:srgbClr val="552579"/>
    <a:srgbClr val="BC0043"/>
    <a:srgbClr val="64583E"/>
    <a:srgbClr val="403928"/>
    <a:srgbClr val="65593F"/>
    <a:srgbClr val="04545C"/>
    <a:srgbClr val="003300"/>
    <a:srgbClr val="09C5D9"/>
    <a:srgbClr val="0A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1BBC-A6FE-49BC-ABFA-8CA39579DBC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1A6E-7C18-4071-8382-0B4DDFC3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1A6E-7C18-4071-8382-0B4DDFC3D1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40C6BC59-6758-4E30-BB31-19818DAEEE64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7F670E81-14DE-40AB-8A3F-EE8E8E617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atchina3000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Верёвочка 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Агния Барто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b0_7ac3bab0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1E4C2"/>
              </a:clrFrom>
              <a:clrTo>
                <a:srgbClr val="F1E4C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78376" y="71414"/>
            <a:ext cx="4365624" cy="4000528"/>
          </a:xfrm>
          <a:prstGeom prst="rect">
            <a:avLst/>
          </a:prstGeom>
        </p:spPr>
      </p:pic>
      <p:pic>
        <p:nvPicPr>
          <p:cNvPr id="3" name="Рисунок 2" descr="0_54faf_3bda461f_XX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75149" y="0"/>
            <a:ext cx="2732451" cy="1214422"/>
          </a:xfrm>
          <a:prstGeom prst="rect">
            <a:avLst/>
          </a:prstGeom>
        </p:spPr>
      </p:pic>
      <p:pic>
        <p:nvPicPr>
          <p:cNvPr id="4" name="Рисунок 3" descr="0_54faf_3bda461f_XX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DE1B9"/>
              </a:clrFrom>
              <a:clrTo>
                <a:srgbClr val="EDE1B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2214554"/>
            <a:ext cx="2928958" cy="357190"/>
          </a:xfrm>
          <a:prstGeom prst="rect">
            <a:avLst/>
          </a:prstGeom>
        </p:spPr>
      </p:pic>
      <p:pic>
        <p:nvPicPr>
          <p:cNvPr id="5" name="Рисунок 4" descr="0_54faf_3bda461f_XX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1428736"/>
            <a:ext cx="2286016" cy="1028707"/>
          </a:xfrm>
          <a:prstGeom prst="rect">
            <a:avLst/>
          </a:prstGeom>
        </p:spPr>
      </p:pic>
      <p:pic>
        <p:nvPicPr>
          <p:cNvPr id="6" name="Рисунок 5" descr="0_54faf_3bda461f_XX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8794" y="2643182"/>
            <a:ext cx="2571768" cy="428628"/>
          </a:xfrm>
          <a:prstGeom prst="rect">
            <a:avLst/>
          </a:prstGeom>
        </p:spPr>
      </p:pic>
      <p:pic>
        <p:nvPicPr>
          <p:cNvPr id="7" name="Рисунок 6" descr="0_54faf_3bda461f_XXL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3571876"/>
            <a:ext cx="2714644" cy="678661"/>
          </a:xfrm>
          <a:prstGeom prst="rect">
            <a:avLst/>
          </a:prstGeom>
        </p:spPr>
      </p:pic>
      <p:pic>
        <p:nvPicPr>
          <p:cNvPr id="8" name="Рисунок 7" descr="0_54faf_3bda461f_XX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214290"/>
            <a:ext cx="1500198" cy="625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0_54faf_3bda461f_XXL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14414" y="5072074"/>
            <a:ext cx="3857652" cy="1071546"/>
          </a:xfrm>
          <a:prstGeom prst="rect">
            <a:avLst/>
          </a:prstGeom>
        </p:spPr>
      </p:pic>
      <p:pic>
        <p:nvPicPr>
          <p:cNvPr id="10" name="Рисунок 9" descr="0_54faf_3bda461f_XXL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4429132"/>
            <a:ext cx="3429024" cy="1143008"/>
          </a:xfrm>
          <a:prstGeom prst="rect">
            <a:avLst/>
          </a:prstGeom>
        </p:spPr>
      </p:pic>
      <p:pic>
        <p:nvPicPr>
          <p:cNvPr id="11" name="Рисунок 10" descr="0_54fb0_7ac3bab0_XXL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1E4C2"/>
              </a:clrFrom>
              <a:clrTo>
                <a:srgbClr val="F1E4C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57752" y="3929066"/>
            <a:ext cx="1785950" cy="256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4"/>
          <p:cNvSpPr txBox="1">
            <a:spLocks/>
          </p:cNvSpPr>
          <p:nvPr/>
        </p:nvSpPr>
        <p:spPr>
          <a:xfrm>
            <a:off x="3714744" y="500042"/>
            <a:ext cx="5040312" cy="43577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A91F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«Я дарила детям радость, а дети возвратили мне молодость. Даже в 75 лет!»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A91F67"/>
              </a:solidFill>
              <a:effectLst/>
              <a:latin typeface="Georgia" pitchFamily="18" charset="0"/>
            </a:endParaRPr>
          </a:p>
        </p:txBody>
      </p:sp>
      <p:pic>
        <p:nvPicPr>
          <p:cNvPr id="6147" name="Picture 4" descr="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38147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00240"/>
            <a:ext cx="7776864" cy="1890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>
                <a:gd name="adj" fmla="val 6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A91F6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A91F6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00042"/>
            <a:ext cx="263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Интернет-ресурсы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http://detochki.su/index.php?option=com_content&amp;view=article&amp;id=663:2009-12-19-22-24-21&amp;catid=86:2009-12-19-22-15-23&amp;Itemid=195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http://www.liveinternet.ru/users/svetlusha/post179510152/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85992"/>
            <a:ext cx="451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http://allforchildren.ru/kidfun/fastspeak1.php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643182"/>
            <a:ext cx="5222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http://gatchina3000.ru</a:t>
            </a:r>
            <a:endParaRPr lang="ru-RU" dirty="0" smtClean="0"/>
          </a:p>
          <a:p>
            <a:r>
              <a:rPr lang="en-US" b="1" i="1" dirty="0" smtClean="0"/>
              <a:t>barto</a:t>
            </a:r>
            <a:r>
              <a:rPr lang="en-US" i="1" dirty="0" smtClean="0"/>
              <a:t>.ouc.ru/</a:t>
            </a:r>
            <a:endParaRPr lang="ru-RU" i="1" dirty="0" smtClean="0"/>
          </a:p>
          <a:p>
            <a:r>
              <a:rPr lang="en-US" dirty="0" smtClean="0"/>
              <a:t>krugosvet.ru</a:t>
            </a:r>
            <a:endParaRPr lang="ru-RU" dirty="0" smtClean="0"/>
          </a:p>
          <a:p>
            <a:r>
              <a:rPr lang="en-US" dirty="0" smtClean="0"/>
              <a:t>rusmilestones.ru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Выполнила Сулейменова К.Н., библиотекарь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73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2117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088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214290"/>
            <a:ext cx="1905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613656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71810"/>
            <a:ext cx="190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2767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14290"/>
            <a:ext cx="21070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16758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4000504"/>
            <a:ext cx="2000264" cy="268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807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285728"/>
            <a:ext cx="1905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00549094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68" y="214290"/>
            <a:ext cx="1768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59061308_pomoshhnica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488" y="3000372"/>
            <a:ext cx="2247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150475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29124" y="4214818"/>
            <a:ext cx="16480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Рисунок 1" descr="Image9.bmp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15074" y="2928934"/>
            <a:ext cx="2714625" cy="3714750"/>
          </a:xfrm>
          <a:prstGeom prst="rect">
            <a:avLst/>
          </a:prstGeom>
          <a:ln w="38100">
            <a:solidFill>
              <a:srgbClr val="BC0043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Управляющая кнопка: в конец 11">
            <a:hlinkClick r:id="rId12" action="ppaction://hlinksldjump" highlightClick="1"/>
          </p:cNvPr>
          <p:cNvSpPr/>
          <p:nvPr/>
        </p:nvSpPr>
        <p:spPr>
          <a:xfrm>
            <a:off x="8286744" y="6143620"/>
            <a:ext cx="857256" cy="714380"/>
          </a:xfrm>
          <a:prstGeom prst="actionButtonEn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4fa5_8126bc9a_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2996" y="785794"/>
            <a:ext cx="3268028" cy="404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54fa3_7df0feb8_X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571480"/>
            <a:ext cx="378607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28596" y="214290"/>
            <a:ext cx="8501122" cy="5572164"/>
            <a:chOff x="428596" y="214290"/>
            <a:chExt cx="8501122" cy="5572164"/>
          </a:xfrm>
        </p:grpSpPr>
        <p:pic>
          <p:nvPicPr>
            <p:cNvPr id="2" name="Рисунок 1" descr="0_54fa7_5fa5119b_XXL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28596" y="214290"/>
              <a:ext cx="4143404" cy="2643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0"/>
            </a:effectLst>
          </p:spPr>
        </p:pic>
        <p:pic>
          <p:nvPicPr>
            <p:cNvPr id="3" name="Рисунок 2" descr="0_54fa6_1c6b863d_XXL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286248" y="214290"/>
              <a:ext cx="4643470" cy="55721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0"/>
            </a:effectLst>
          </p:spPr>
        </p:pic>
      </p:grpSp>
      <p:pic>
        <p:nvPicPr>
          <p:cNvPr id="8" name="Рисунок 7" descr="0_54fa7_5fa5119b_XX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DDFB2"/>
              </a:clrFrom>
              <a:clrTo>
                <a:srgbClr val="EDDFB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2786058"/>
            <a:ext cx="3097520" cy="3938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a9_bd36524c_XXL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4E8C2"/>
              </a:clrFrom>
              <a:clrTo>
                <a:srgbClr val="F4E8C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28" y="1500174"/>
            <a:ext cx="400052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_54fa8_86cfb3d9_XX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8DFB8"/>
              </a:clrFrom>
              <a:clrTo>
                <a:srgbClr val="E8DFB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14290"/>
            <a:ext cx="5158488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54fa9_bd36524c_XX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4E8C2"/>
              </a:clrFrom>
              <a:clrTo>
                <a:srgbClr val="F4E8C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7686" y="214290"/>
            <a:ext cx="3978173" cy="1490674"/>
          </a:xfrm>
          <a:prstGeom prst="rect">
            <a:avLst/>
          </a:prstGeom>
        </p:spPr>
      </p:pic>
      <p:pic>
        <p:nvPicPr>
          <p:cNvPr id="5" name="Рисунок 4" descr="0_54fa8_86cfb3d9_XX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E8DFB8"/>
              </a:clrFrom>
              <a:clrTo>
                <a:srgbClr val="E8DFB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857760"/>
            <a:ext cx="407193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4faa_a9497aee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1785926"/>
            <a:ext cx="3857652" cy="1446619"/>
          </a:xfrm>
          <a:prstGeom prst="rect">
            <a:avLst/>
          </a:prstGeom>
        </p:spPr>
      </p:pic>
      <p:pic>
        <p:nvPicPr>
          <p:cNvPr id="4" name="Рисунок 3" descr="0_54fab_5bbe24f2_XX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EAC0"/>
              </a:clrFrom>
              <a:clrTo>
                <a:srgbClr val="F7EAC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57356" y="2857496"/>
            <a:ext cx="4114828" cy="385765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500694" y="500042"/>
            <a:ext cx="3000396" cy="3857652"/>
            <a:chOff x="4143372" y="1857364"/>
            <a:chExt cx="2000264" cy="2428892"/>
          </a:xfrm>
        </p:grpSpPr>
        <p:pic>
          <p:nvPicPr>
            <p:cNvPr id="2" name="Рисунок 1" descr="0_54fab_5bbe24f2_XXL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7EAC0"/>
                </a:clrFrom>
                <a:clrTo>
                  <a:srgbClr val="F7EA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857884" y="3714752"/>
              <a:ext cx="285752" cy="571504"/>
            </a:xfrm>
            <a:prstGeom prst="rect">
              <a:avLst/>
            </a:prstGeom>
          </p:spPr>
        </p:pic>
        <p:pic>
          <p:nvPicPr>
            <p:cNvPr id="5" name="Рисунок 4" descr="0_54fab_5bbe24f2_XXL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7EAC0"/>
                </a:clrFrom>
                <a:clrTo>
                  <a:srgbClr val="F7EA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143372" y="1857364"/>
              <a:ext cx="2000264" cy="1928826"/>
            </a:xfrm>
            <a:prstGeom prst="rect">
              <a:avLst/>
            </a:prstGeom>
          </p:spPr>
        </p:pic>
      </p:grpSp>
      <p:pic>
        <p:nvPicPr>
          <p:cNvPr id="6" name="Рисунок 5" descr="0_54faa_a9497aee_XXL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58" y="214290"/>
            <a:ext cx="1643074" cy="6050895"/>
          </a:xfrm>
          <a:prstGeom prst="rect">
            <a:avLst/>
          </a:prstGeom>
        </p:spPr>
      </p:pic>
      <p:pic>
        <p:nvPicPr>
          <p:cNvPr id="7" name="Рисунок 6" descr="0_54faa_a9497aee_XXL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1000108"/>
            <a:ext cx="3482603" cy="928694"/>
          </a:xfrm>
          <a:prstGeom prst="rect">
            <a:avLst/>
          </a:prstGeom>
        </p:spPr>
      </p:pic>
      <p:pic>
        <p:nvPicPr>
          <p:cNvPr id="8" name="Рисунок 7" descr="0_54faa_a9497aee_XXL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14480" y="642918"/>
            <a:ext cx="3500462" cy="500066"/>
          </a:xfrm>
          <a:prstGeom prst="rect">
            <a:avLst/>
          </a:prstGeom>
        </p:spPr>
      </p:pic>
      <p:pic>
        <p:nvPicPr>
          <p:cNvPr id="9" name="Рисунок 8" descr="0_54faa_a9497aee_XXL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285728"/>
            <a:ext cx="364333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4fac_d0cc3a2d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E7BF"/>
              </a:clrFrom>
              <a:clrTo>
                <a:srgbClr val="F3E7B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3506932"/>
            <a:ext cx="8429684" cy="3065339"/>
          </a:xfrm>
          <a:prstGeom prst="rect">
            <a:avLst/>
          </a:prstGeom>
        </p:spPr>
      </p:pic>
      <p:pic>
        <p:nvPicPr>
          <p:cNvPr id="5" name="Рисунок 4" descr="0_54fac_d0cc3a2d_XX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3E7BF"/>
              </a:clrFrom>
              <a:clrTo>
                <a:srgbClr val="F3E7B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0298" y="-21191"/>
            <a:ext cx="3429024" cy="368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ad_eee29742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E8BD"/>
              </a:clrFrom>
              <a:clrTo>
                <a:srgbClr val="F7E8B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281" y="3257548"/>
            <a:ext cx="8143933" cy="3257574"/>
          </a:xfrm>
          <a:prstGeom prst="rect">
            <a:avLst/>
          </a:prstGeom>
        </p:spPr>
      </p:pic>
      <p:pic>
        <p:nvPicPr>
          <p:cNvPr id="3" name="Рисунок 2" descr="0_54fad_eee29742_XX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E8BD"/>
              </a:clrFrom>
              <a:clrTo>
                <a:srgbClr val="F7E8B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8794" y="214290"/>
            <a:ext cx="4429156" cy="34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ae_debe565b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DDFAE"/>
              </a:clrFrom>
              <a:clrTo>
                <a:srgbClr val="EDDFA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89502" y="214290"/>
            <a:ext cx="3968778" cy="3571900"/>
          </a:xfrm>
          <a:prstGeom prst="rect">
            <a:avLst/>
          </a:prstGeom>
        </p:spPr>
      </p:pic>
      <p:pic>
        <p:nvPicPr>
          <p:cNvPr id="5" name="Рисунок 4" descr="0_54fae_debe565b_XX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DDFAE"/>
              </a:clrFrom>
              <a:clrTo>
                <a:srgbClr val="EDDFA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929066"/>
            <a:ext cx="6473382" cy="27146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85720" y="214290"/>
            <a:ext cx="3071834" cy="2552696"/>
            <a:chOff x="285720" y="214290"/>
            <a:chExt cx="3071834" cy="255269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5720" y="214290"/>
              <a:ext cx="2952307" cy="2552696"/>
              <a:chOff x="4143372" y="2571744"/>
              <a:chExt cx="2952307" cy="2552696"/>
            </a:xfrm>
          </p:grpSpPr>
          <p:pic>
            <p:nvPicPr>
              <p:cNvPr id="3" name="Рисунок 2" descr="0_54fae_debe565b_XXL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EBE2BB"/>
                  </a:clrFrom>
                  <a:clrTo>
                    <a:srgbClr val="EBE2B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572132" y="2571744"/>
                <a:ext cx="1000132" cy="500066"/>
              </a:xfrm>
              <a:prstGeom prst="rect">
                <a:avLst/>
              </a:prstGeom>
            </p:spPr>
          </p:pic>
          <p:pic>
            <p:nvPicPr>
              <p:cNvPr id="4" name="Рисунок 3" descr="0_54fae_debe565b_XXL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EBE2BB"/>
                  </a:clrFrom>
                  <a:clrTo>
                    <a:srgbClr val="EBE2B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4143372" y="2857496"/>
                <a:ext cx="2952307" cy="2266944"/>
              </a:xfrm>
              <a:prstGeom prst="rect">
                <a:avLst/>
              </a:prstGeom>
            </p:spPr>
          </p:pic>
        </p:grpSp>
        <p:pic>
          <p:nvPicPr>
            <p:cNvPr id="9" name="Рисунок 8" descr="0_54fae_debe565b_XXL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EBDFB7"/>
                </a:clrFrom>
                <a:clrTo>
                  <a:srgbClr val="EBDFB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907494" y="2143116"/>
              <a:ext cx="450060" cy="5000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6264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7C4A6D-1BB5-4C2E-B66A-164A7EC032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TS010362642</Template>
  <TotalTime>0</TotalTime>
  <Words>48</Words>
  <Application>Microsoft Office PowerPoint</Application>
  <PresentationFormat>Экран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TS010362642</vt:lpstr>
      <vt:lpstr>Верёвочка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2011-12-29T07:40:16Z</dcterms:created>
  <dcterms:modified xsi:type="dcterms:W3CDTF">2016-02-03T05:49:41Z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TC103626429990</vt:lpwstr>
  </property>
</Properties>
</file>