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16"/>
  </p:notesMasterIdLst>
  <p:sldIdLst>
    <p:sldId id="256" r:id="rId3"/>
    <p:sldId id="27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81" r:id="rId13"/>
    <p:sldId id="270" r:id="rId14"/>
    <p:sldId id="26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91F67"/>
    <a:srgbClr val="552579"/>
    <a:srgbClr val="BC0043"/>
    <a:srgbClr val="64583E"/>
    <a:srgbClr val="403928"/>
    <a:srgbClr val="65593F"/>
    <a:srgbClr val="04545C"/>
    <a:srgbClr val="003300"/>
    <a:srgbClr val="09C5D9"/>
    <a:srgbClr val="0ACF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4319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F31BBC-A6FE-49BC-ABFA-8CA39579DBC1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4D1A6E-7C18-4071-8382-0B4DDFC3D1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60221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D1A6E-7C18-4071-8382-0B4DDFC3D1D1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 bwMode="gray"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57356" y="1428736"/>
            <a:ext cx="5429288" cy="1470025"/>
          </a:xfrm>
        </p:spPr>
        <p:txBody>
          <a:bodyPr>
            <a:scene3d>
              <a:camera prst="orthographicFront"/>
              <a:lightRig rig="threePt" dir="t"/>
            </a:scene3d>
            <a:sp3d extrusionH="44450"/>
          </a:bodyPr>
          <a:lstStyle>
            <a:lvl1pPr>
              <a:defRPr>
                <a:solidFill>
                  <a:srgbClr val="232C12"/>
                </a:solidFill>
                <a:effectLst>
                  <a:outerShdw dist="63500" dir="2700000" algn="tl" rotWithShape="0">
                    <a:schemeClr val="bg1">
                      <a:alpha val="59000"/>
                    </a:schemeClr>
                  </a:outerShdw>
                </a:effectLst>
                <a:latin typeface="Calibri (Headings)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71604" y="2928934"/>
            <a:ext cx="6000792" cy="714380"/>
          </a:xfrm>
        </p:spPr>
        <p:txBody>
          <a:bodyPr/>
          <a:lstStyle>
            <a:lvl1pPr marL="0" indent="0" algn="ctr">
              <a:buNone/>
              <a:defRPr b="0" cap="none" spc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5400000" algn="t" rotWithShape="0">
                    <a:schemeClr val="bg1"/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6BC59-6758-4E30-BB31-19818DAEEE64}" type="datetimeFigureOut">
              <a:rPr lang="ru-RU" smtClean="0"/>
              <a:pPr/>
              <a:t>03.02.2016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70E81-14DE-40AB-8A3F-EE8E8E6179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 bwMode="gray"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6BC59-6758-4E30-BB31-19818DAEEE64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70E81-14DE-40AB-8A3F-EE8E8E6179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bg bwMode="gray"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6BC59-6758-4E30-BB31-19818DAEEE64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70E81-14DE-40AB-8A3F-EE8E8E6179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 bwMode="gray"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buFontTx/>
              <a:buBlip>
                <a:blip r:embed="rId3"/>
              </a:buBlip>
              <a:defRPr/>
            </a:lvl6pPr>
            <a:lvl7pPr>
              <a:buFontTx/>
              <a:buBlip>
                <a:blip r:embed="rId4"/>
              </a:buBlip>
              <a:defRPr/>
            </a:lvl7pPr>
            <a:lvl8pPr>
              <a:buFontTx/>
              <a:buBlip>
                <a:blip r:embed="rId5"/>
              </a:buBlip>
              <a:defRPr/>
            </a:lvl8pPr>
            <a:lvl9pPr>
              <a:buFontTx/>
              <a:buBlip>
                <a:blip r:embed="rId6"/>
              </a:buBlip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6BC59-6758-4E30-BB31-19818DAEEE64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70E81-14DE-40AB-8A3F-EE8E8E6179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 bwMode="gray"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6BC59-6758-4E30-BB31-19818DAEEE64}" type="datetimeFigureOut">
              <a:rPr lang="ru-RU" smtClean="0"/>
              <a:pPr/>
              <a:t>03.02.2016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70E81-14DE-40AB-8A3F-EE8E8E6179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 bwMode="gray"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6BC59-6758-4E30-BB31-19818DAEEE64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70E81-14DE-40AB-8A3F-EE8E8E6179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bg bwMode="gray"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6BC59-6758-4E30-BB31-19818DAEEE64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70E81-14DE-40AB-8A3F-EE8E8E6179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 bwMode="gray"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6BC59-6758-4E30-BB31-19818DAEEE64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70E81-14DE-40AB-8A3F-EE8E8E6179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 bwMode="gray"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6BC59-6758-4E30-BB31-19818DAEEE64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70E81-14DE-40AB-8A3F-EE8E8E6179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bg bwMode="gray"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6BC59-6758-4E30-BB31-19818DAEEE64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70E81-14DE-40AB-8A3F-EE8E8E6179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 bwMode="gray"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6BC59-6758-4E30-BB31-19818DAEEE64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70E81-14DE-40AB-8A3F-EE8E8E6179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1">
          <a:blip r:embed="rId1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threePt" dir="t"/>
            </a:scene3d>
            <a:sp3d extrusionH="44450"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32C12"/>
                </a:solidFill>
                <a:latin typeface="+mn-lt"/>
                <a:ea typeface="Verdana" pitchFamily="34" charset="0"/>
                <a:cs typeface="Arial" pitchFamily="34" charset="0"/>
              </a:defRPr>
            </a:lvl1pPr>
          </a:lstStyle>
          <a:p>
            <a:fld id="{40C6BC59-6758-4E30-BB31-19818DAEEE64}" type="datetimeFigureOut">
              <a:rPr lang="ru-RU" smtClean="0"/>
              <a:pPr/>
              <a:t>03.02.2016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ctr">
              <a:defRPr sz="1200">
                <a:solidFill>
                  <a:srgbClr val="232C12"/>
                </a:solidFill>
                <a:latin typeface="+mn-lt"/>
                <a:ea typeface="Verdana" pitchFamily="34" charset="0"/>
                <a:cs typeface="Arial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32C12"/>
                </a:solidFill>
                <a:latin typeface="+mn-lt"/>
                <a:ea typeface="Verdana" pitchFamily="34" charset="0"/>
                <a:cs typeface="Arial" pitchFamily="34" charset="0"/>
              </a:defRPr>
            </a:lvl1pPr>
          </a:lstStyle>
          <a:p>
            <a:fld id="{7F670E81-14DE-40AB-8A3F-EE8E8E61794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3E1716"/>
          </a:solidFill>
          <a:latin typeface="+mj-lt"/>
          <a:ea typeface="+mj-ea"/>
          <a:cs typeface="Times New Roman" pitchFamily="18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Tx/>
        <a:buBlip>
          <a:blip r:embed="rId14"/>
        </a:buBlip>
        <a:defRPr sz="3200" b="1" kern="1200">
          <a:solidFill>
            <a:schemeClr val="bg2">
              <a:lumMod val="1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Tx/>
        <a:buBlip>
          <a:blip r:embed="rId15"/>
        </a:buBlip>
        <a:defRPr sz="2800" b="0" kern="1200">
          <a:solidFill>
            <a:schemeClr val="bg2">
              <a:lumMod val="1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Tx/>
        <a:buBlip>
          <a:blip r:embed="rId16"/>
        </a:buBlip>
        <a:defRPr sz="2400" kern="1200">
          <a:solidFill>
            <a:schemeClr val="bg2">
              <a:lumMod val="1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Tx/>
        <a:buBlip>
          <a:blip r:embed="rId17"/>
        </a:buBlip>
        <a:defRPr sz="2000" kern="1200">
          <a:solidFill>
            <a:schemeClr val="bg2">
              <a:lumMod val="1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Tx/>
        <a:buBlip>
          <a:blip r:embed="rId18"/>
        </a:buBlip>
        <a:defRPr sz="2000" kern="1200">
          <a:solidFill>
            <a:schemeClr val="bg2">
              <a:lumMod val="1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Tx/>
        <a:buBlip>
          <a:blip r:embed="rId1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Tx/>
        <a:buBlip>
          <a:blip r:embed="rId15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Tx/>
        <a:buBlip>
          <a:blip r:embed="rId16"/>
        </a:buBlip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Tx/>
        <a:buBlip>
          <a:blip r:embed="rId17"/>
        </a:buBlip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11" Type="http://schemas.openxmlformats.org/officeDocument/2006/relationships/image" Target="../media/image54.jpeg"/><Relationship Id="rId5" Type="http://schemas.openxmlformats.org/officeDocument/2006/relationships/image" Target="../media/image48.jpeg"/><Relationship Id="rId10" Type="http://schemas.openxmlformats.org/officeDocument/2006/relationships/image" Target="../media/image53.jpeg"/><Relationship Id="rId4" Type="http://schemas.openxmlformats.org/officeDocument/2006/relationships/image" Target="../media/image47.jpeg"/><Relationship Id="rId9" Type="http://schemas.openxmlformats.org/officeDocument/2006/relationships/image" Target="../media/image5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gatchina3000.ru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12" Type="http://schemas.openxmlformats.org/officeDocument/2006/relationships/slide" Target="slide3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11" Type="http://schemas.openxmlformats.org/officeDocument/2006/relationships/image" Target="../media/image18.pn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Relationship Id="rId9" Type="http://schemas.openxmlformats.org/officeDocument/2006/relationships/image" Target="../media/image3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Верёвочка 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Агния Барто</a:t>
            </a:r>
            <a:endParaRPr lang="ru-RU" dirty="0"/>
          </a:p>
        </p:txBody>
      </p:sp>
    </p:spTree>
  </p:cSld>
  <p:clrMapOvr>
    <a:masterClrMapping/>
  </p:clrMapOvr>
  <p:transition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_54fb0_7ac3bab0_XXL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1E4C2"/>
              </a:clrFrom>
              <a:clrTo>
                <a:srgbClr val="F1E4C2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4778376" y="71414"/>
            <a:ext cx="4365624" cy="4000528"/>
          </a:xfrm>
          <a:prstGeom prst="rect">
            <a:avLst/>
          </a:prstGeom>
        </p:spPr>
      </p:pic>
      <p:pic>
        <p:nvPicPr>
          <p:cNvPr id="3" name="Рисунок 2" descr="0_54faf_3bda461f_XXL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EEE0B1"/>
              </a:clrFrom>
              <a:clrTo>
                <a:srgbClr val="EEE0B1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1375149" y="0"/>
            <a:ext cx="2732451" cy="1214422"/>
          </a:xfrm>
          <a:prstGeom prst="rect">
            <a:avLst/>
          </a:prstGeom>
        </p:spPr>
      </p:pic>
      <p:pic>
        <p:nvPicPr>
          <p:cNvPr id="4" name="Рисунок 3" descr="0_54faf_3bda461f_XXL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EDE1B9"/>
              </a:clrFrom>
              <a:clrTo>
                <a:srgbClr val="EDE1B9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1571604" y="2214554"/>
            <a:ext cx="2928958" cy="357190"/>
          </a:xfrm>
          <a:prstGeom prst="rect">
            <a:avLst/>
          </a:prstGeom>
        </p:spPr>
      </p:pic>
      <p:pic>
        <p:nvPicPr>
          <p:cNvPr id="5" name="Рисунок 4" descr="0_54faf_3bda461f_XXL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EEE0B1"/>
              </a:clrFrom>
              <a:clrTo>
                <a:srgbClr val="EEE0B1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1785918" y="1428736"/>
            <a:ext cx="2286016" cy="1028707"/>
          </a:xfrm>
          <a:prstGeom prst="rect">
            <a:avLst/>
          </a:prstGeom>
        </p:spPr>
      </p:pic>
      <p:pic>
        <p:nvPicPr>
          <p:cNvPr id="6" name="Рисунок 5" descr="0_54faf_3bda461f_XXL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EEE0B1"/>
              </a:clrFrom>
              <a:clrTo>
                <a:srgbClr val="EEE0B1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1928794" y="2643182"/>
            <a:ext cx="2571768" cy="428628"/>
          </a:xfrm>
          <a:prstGeom prst="rect">
            <a:avLst/>
          </a:prstGeom>
        </p:spPr>
      </p:pic>
      <p:pic>
        <p:nvPicPr>
          <p:cNvPr id="7" name="Рисунок 6" descr="0_54faf_3bda461f_XXL.jpg"/>
          <p:cNvPicPr>
            <a:picLocks noChangeAspect="1"/>
          </p:cNvPicPr>
          <p:nvPr/>
        </p:nvPicPr>
        <p:blipFill>
          <a:blip r:embed="rId7">
            <a:clrChange>
              <a:clrFrom>
                <a:srgbClr val="EEE0B1"/>
              </a:clrFrom>
              <a:clrTo>
                <a:srgbClr val="EEE0B1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1571604" y="3571876"/>
            <a:ext cx="2714644" cy="678661"/>
          </a:xfrm>
          <a:prstGeom prst="rect">
            <a:avLst/>
          </a:prstGeom>
        </p:spPr>
      </p:pic>
      <p:pic>
        <p:nvPicPr>
          <p:cNvPr id="8" name="Рисунок 7" descr="0_54faf_3bda461f_XXL.jpg"/>
          <p:cNvPicPr>
            <a:picLocks noChangeAspect="1"/>
          </p:cNvPicPr>
          <p:nvPr/>
        </p:nvPicPr>
        <p:blipFill>
          <a:blip r:embed="rId8" cstate="email">
            <a:clrChange>
              <a:clrFrom>
                <a:srgbClr val="EEE0B1"/>
              </a:clrFrom>
              <a:clrTo>
                <a:srgbClr val="EEE0B1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285720" y="214290"/>
            <a:ext cx="1500198" cy="62567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0_54faf_3bda461f_XXL.jpg"/>
          <p:cNvPicPr>
            <a:picLocks noChangeAspect="1"/>
          </p:cNvPicPr>
          <p:nvPr/>
        </p:nvPicPr>
        <p:blipFill>
          <a:blip r:embed="rId9">
            <a:clrChange>
              <a:clrFrom>
                <a:srgbClr val="EEE0B1"/>
              </a:clrFrom>
              <a:clrTo>
                <a:srgbClr val="EEE0B1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1214414" y="5072074"/>
            <a:ext cx="3857652" cy="1071546"/>
          </a:xfrm>
          <a:prstGeom prst="rect">
            <a:avLst/>
          </a:prstGeom>
        </p:spPr>
      </p:pic>
      <p:pic>
        <p:nvPicPr>
          <p:cNvPr id="10" name="Рисунок 9" descr="0_54faf_3bda461f_XXL.jpg"/>
          <p:cNvPicPr>
            <a:picLocks noChangeAspect="1"/>
          </p:cNvPicPr>
          <p:nvPr/>
        </p:nvPicPr>
        <p:blipFill>
          <a:blip r:embed="rId10">
            <a:clrChange>
              <a:clrFrom>
                <a:srgbClr val="EEE0B1"/>
              </a:clrFrom>
              <a:clrTo>
                <a:srgbClr val="EEE0B1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1571604" y="4429132"/>
            <a:ext cx="3429024" cy="1143008"/>
          </a:xfrm>
          <a:prstGeom prst="rect">
            <a:avLst/>
          </a:prstGeom>
        </p:spPr>
      </p:pic>
      <p:pic>
        <p:nvPicPr>
          <p:cNvPr id="11" name="Рисунок 10" descr="0_54fb0_7ac3bab0_XXL.jpg"/>
          <p:cNvPicPr>
            <a:picLocks noChangeAspect="1"/>
          </p:cNvPicPr>
          <p:nvPr/>
        </p:nvPicPr>
        <p:blipFill>
          <a:blip r:embed="rId11" cstate="email">
            <a:clrChange>
              <a:clrFrom>
                <a:srgbClr val="F1E4C2"/>
              </a:clrFrom>
              <a:clrTo>
                <a:srgbClr val="F1E4C2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4857752" y="3929066"/>
            <a:ext cx="1785950" cy="25673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0"/>
                            </p:stCondLst>
                            <p:childTnLst>
                              <p:par>
                                <p:cTn id="39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500"/>
                            </p:stCondLst>
                            <p:childTnLst>
                              <p:par>
                                <p:cTn id="45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9000"/>
                            </p:stCondLst>
                            <p:childTnLst>
                              <p:par>
                                <p:cTn id="51" presetID="50" presetClass="entr" presetSubtype="0" decel="10000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000"/>
                            </p:stCondLst>
                            <p:childTnLst>
                              <p:par>
                                <p:cTn id="57" presetID="47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4"/>
          <p:cNvSpPr txBox="1">
            <a:spLocks/>
          </p:cNvSpPr>
          <p:nvPr/>
        </p:nvSpPr>
        <p:spPr>
          <a:xfrm>
            <a:off x="3714744" y="500042"/>
            <a:ext cx="5040312" cy="435771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A91F6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«Я дарила детям радость, а дети возвратили мне молодость. Даже в 75 лет!»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A91F67"/>
              </a:solidFill>
              <a:effectLst/>
              <a:latin typeface="Georgia" pitchFamily="18" charset="0"/>
            </a:endParaRPr>
          </a:p>
        </p:txBody>
      </p:sp>
      <p:pic>
        <p:nvPicPr>
          <p:cNvPr id="6147" name="Picture 4" descr="20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14290"/>
            <a:ext cx="3814763" cy="568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2000240"/>
            <a:ext cx="7776864" cy="189042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InflateBottom">
              <a:avLst>
                <a:gd name="adj" fmla="val 60000"/>
              </a:avLst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rgbClr val="A91F67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СПАСИБО ЗА ВНИМАНИЕ!</a:t>
            </a:r>
            <a:endParaRPr lang="ru-RU" sz="5400" b="1" cap="none" spc="0" dirty="0">
              <a:ln w="11430"/>
              <a:solidFill>
                <a:srgbClr val="A91F67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28992" y="500042"/>
            <a:ext cx="26377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Интернет-ресурсы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1214422"/>
            <a:ext cx="85725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http://detochki.su/index.php?option=com_content&amp;view=article&amp;id=663:2009-12-19-22-24-21&amp;catid=86:2009-12-19-22-15-23&amp;Itemid=195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1857364"/>
            <a:ext cx="85725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http://www.liveinternet.ru/users/svetlusha/post179510152/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2285992"/>
            <a:ext cx="45121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http://allforchildren.ru/kidfun/fastspeak1.php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2643182"/>
            <a:ext cx="522295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2"/>
              </a:rPr>
              <a:t>http://gatchina3000.ru</a:t>
            </a:r>
            <a:endParaRPr lang="ru-RU" dirty="0" smtClean="0"/>
          </a:p>
          <a:p>
            <a:r>
              <a:rPr lang="en-US" b="1" i="1" dirty="0" smtClean="0"/>
              <a:t>barto</a:t>
            </a:r>
            <a:r>
              <a:rPr lang="en-US" i="1" dirty="0" smtClean="0"/>
              <a:t>.ouc.ru/</a:t>
            </a:r>
            <a:endParaRPr lang="ru-RU" i="1" dirty="0" smtClean="0"/>
          </a:p>
          <a:p>
            <a:r>
              <a:rPr lang="en-US" dirty="0" smtClean="0"/>
              <a:t>krugosvet.ru</a:t>
            </a:r>
            <a:endParaRPr lang="ru-RU" dirty="0" smtClean="0"/>
          </a:p>
          <a:p>
            <a:r>
              <a:rPr lang="en-US" dirty="0" smtClean="0"/>
              <a:t>rusmilestones.ru</a:t>
            </a:r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pPr algn="r"/>
            <a:r>
              <a:rPr lang="ru-RU" b="1" dirty="0" smtClean="0">
                <a:solidFill>
                  <a:srgbClr val="FF0000"/>
                </a:solidFill>
              </a:rPr>
              <a:t>Выполнила Сулейменова К.Н., библиотекарь</a:t>
            </a:r>
            <a:endParaRPr lang="en-US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67326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2844" y="214290"/>
            <a:ext cx="2117725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80888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857356" y="214290"/>
            <a:ext cx="1905000" cy="275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1261365608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42844" y="3071810"/>
            <a:ext cx="190500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b27674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500430" y="214290"/>
            <a:ext cx="2107060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p167585.jp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1285852" y="4000504"/>
            <a:ext cx="2000264" cy="2683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180700.jpg"/>
          <p:cNvPicPr>
            <a:picLocks noChangeAspect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5357818" y="285728"/>
            <a:ext cx="1905000" cy="272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1000549094.jpg"/>
          <p:cNvPicPr>
            <a:picLocks noChangeAspect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7143768" y="214290"/>
            <a:ext cx="1768475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1259061308_pomoshhnica.jpg"/>
          <p:cNvPicPr>
            <a:picLocks noChangeAspect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2857488" y="3000372"/>
            <a:ext cx="22479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p150475.jpg"/>
          <p:cNvPicPr>
            <a:picLocks noChangeAspect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4429124" y="4214818"/>
            <a:ext cx="1648048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Рисунок 1" descr="Image9.bmp"/>
          <p:cNvPicPr>
            <a:picLocks noChangeAspect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6215074" y="2928934"/>
            <a:ext cx="2714625" cy="3714750"/>
          </a:xfrm>
          <a:prstGeom prst="rect">
            <a:avLst/>
          </a:prstGeom>
          <a:ln w="38100">
            <a:solidFill>
              <a:srgbClr val="BC0043"/>
            </a:solidFill>
            <a:prstDash val="sysDot"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Управляющая кнопка: в конец 11">
            <a:hlinkClick r:id="rId12" action="ppaction://hlinksldjump" highlightClick="1"/>
          </p:cNvPr>
          <p:cNvSpPr/>
          <p:nvPr/>
        </p:nvSpPr>
        <p:spPr>
          <a:xfrm>
            <a:off x="8286744" y="6143620"/>
            <a:ext cx="857256" cy="714380"/>
          </a:xfrm>
          <a:prstGeom prst="actionButtonEnd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500"/>
                            </p:stCondLst>
                            <p:childTnLst>
                              <p:par>
                                <p:cTn id="5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0"/>
                            </p:stCondLst>
                            <p:childTnLst>
                              <p:par>
                                <p:cTn id="5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_54fa5_8126bc9a_XXL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732996" y="785794"/>
            <a:ext cx="3268028" cy="40416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0_54fa3_7df0feb8_XXL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71472" y="571480"/>
            <a:ext cx="3786075" cy="47863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428596" y="214290"/>
            <a:ext cx="8501122" cy="5572164"/>
            <a:chOff x="428596" y="214290"/>
            <a:chExt cx="8501122" cy="5572164"/>
          </a:xfrm>
        </p:grpSpPr>
        <p:pic>
          <p:nvPicPr>
            <p:cNvPr id="2" name="Рисунок 1" descr="0_54fa7_5fa5119b_XXL.jpg"/>
            <p:cNvPicPr>
              <a:picLocks noChangeAspect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>
            <a:xfrm>
              <a:off x="428596" y="214290"/>
              <a:ext cx="4143404" cy="264320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  <a:softEdge rad="127000"/>
            </a:effectLst>
          </p:spPr>
        </p:pic>
        <p:pic>
          <p:nvPicPr>
            <p:cNvPr id="3" name="Рисунок 2" descr="0_54fa6_1c6b863d_XXL.jpg"/>
            <p:cNvPicPr>
              <a:picLocks noChangeAspect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>
            <a:xfrm>
              <a:off x="4286248" y="214290"/>
              <a:ext cx="4643470" cy="557216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  <a:softEdge rad="127000"/>
            </a:effectLst>
          </p:spPr>
        </p:pic>
      </p:grpSp>
      <p:pic>
        <p:nvPicPr>
          <p:cNvPr id="8" name="Рисунок 7" descr="0_54fa7_5fa5119b_XXL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EDDFB2"/>
              </a:clrFrom>
              <a:clrTo>
                <a:srgbClr val="EDDFB2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785786" y="2786058"/>
            <a:ext cx="3097520" cy="393827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_54fa9_bd36524c_XXL.jp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4E8C2"/>
              </a:clrFrom>
              <a:clrTo>
                <a:srgbClr val="F4E8C2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000628" y="1500174"/>
            <a:ext cx="4000528" cy="37862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 descr="0_54fa8_86cfb3d9_XXL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E8DFB8"/>
              </a:clrFrom>
              <a:clrTo>
                <a:srgbClr val="E8DFB8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0" y="214290"/>
            <a:ext cx="5158488" cy="47149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 descr="0_54fa9_bd36524c_XXL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4E8C2"/>
              </a:clrFrom>
              <a:clrTo>
                <a:srgbClr val="F4E8C2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4357686" y="214290"/>
            <a:ext cx="3978173" cy="1490674"/>
          </a:xfrm>
          <a:prstGeom prst="rect">
            <a:avLst/>
          </a:prstGeom>
        </p:spPr>
      </p:pic>
      <p:pic>
        <p:nvPicPr>
          <p:cNvPr id="5" name="Рисунок 4" descr="0_54fa8_86cfb3d9_XXL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E8DFB8"/>
              </a:clrFrom>
              <a:clrTo>
                <a:srgbClr val="E8DFB8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0" y="4857760"/>
            <a:ext cx="4071934" cy="15716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7" presetClass="entr" presetSubtype="0" fill="hold" nodeType="after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_54faa_a9497aee_XXL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3EAC1"/>
              </a:clrFrom>
              <a:clrTo>
                <a:srgbClr val="F3EAC1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1785918" y="1785926"/>
            <a:ext cx="3857652" cy="1446619"/>
          </a:xfrm>
          <a:prstGeom prst="rect">
            <a:avLst/>
          </a:prstGeom>
        </p:spPr>
      </p:pic>
      <p:pic>
        <p:nvPicPr>
          <p:cNvPr id="4" name="Рисунок 3" descr="0_54fab_5bbe24f2_XXL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7EAC0"/>
              </a:clrFrom>
              <a:clrTo>
                <a:srgbClr val="F7EAC0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1857356" y="2857496"/>
            <a:ext cx="4114828" cy="3857652"/>
          </a:xfrm>
          <a:prstGeom prst="rect">
            <a:avLst/>
          </a:prstGeom>
        </p:spPr>
      </p:pic>
      <p:grpSp>
        <p:nvGrpSpPr>
          <p:cNvPr id="10" name="Группа 9"/>
          <p:cNvGrpSpPr/>
          <p:nvPr/>
        </p:nvGrpSpPr>
        <p:grpSpPr>
          <a:xfrm>
            <a:off x="5500694" y="500042"/>
            <a:ext cx="3000396" cy="3857652"/>
            <a:chOff x="4143372" y="1857364"/>
            <a:chExt cx="2000264" cy="2428892"/>
          </a:xfrm>
        </p:grpSpPr>
        <p:pic>
          <p:nvPicPr>
            <p:cNvPr id="2" name="Рисунок 1" descr="0_54fab_5bbe24f2_XXL.jpg"/>
            <p:cNvPicPr>
              <a:picLocks noChangeAspect="1"/>
            </p:cNvPicPr>
            <p:nvPr/>
          </p:nvPicPr>
          <p:blipFill>
            <a:blip r:embed="rId4" cstate="email">
              <a:clrChange>
                <a:clrFrom>
                  <a:srgbClr val="F7EAC0"/>
                </a:clrFrom>
                <a:clrTo>
                  <a:srgbClr val="F7EAC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>
            <a:xfrm>
              <a:off x="5857884" y="3714752"/>
              <a:ext cx="285752" cy="571504"/>
            </a:xfrm>
            <a:prstGeom prst="rect">
              <a:avLst/>
            </a:prstGeom>
          </p:spPr>
        </p:pic>
        <p:pic>
          <p:nvPicPr>
            <p:cNvPr id="5" name="Рисунок 4" descr="0_54fab_5bbe24f2_XXL.jpg"/>
            <p:cNvPicPr>
              <a:picLocks noChangeAspect="1"/>
            </p:cNvPicPr>
            <p:nvPr/>
          </p:nvPicPr>
          <p:blipFill>
            <a:blip r:embed="rId5" cstate="email">
              <a:clrChange>
                <a:clrFrom>
                  <a:srgbClr val="F7EAC0"/>
                </a:clrFrom>
                <a:clrTo>
                  <a:srgbClr val="F7EAC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>
            <a:xfrm>
              <a:off x="4143372" y="1857364"/>
              <a:ext cx="2000264" cy="1928826"/>
            </a:xfrm>
            <a:prstGeom prst="rect">
              <a:avLst/>
            </a:prstGeom>
          </p:spPr>
        </p:pic>
      </p:grpSp>
      <p:pic>
        <p:nvPicPr>
          <p:cNvPr id="6" name="Рисунок 5" descr="0_54faa_a9497aee_XXL.jpg"/>
          <p:cNvPicPr>
            <a:picLocks noChangeAspect="1"/>
          </p:cNvPicPr>
          <p:nvPr/>
        </p:nvPicPr>
        <p:blipFill>
          <a:blip r:embed="rId6" cstate="email">
            <a:clrChange>
              <a:clrFrom>
                <a:srgbClr val="F3EAC1"/>
              </a:clrFrom>
              <a:clrTo>
                <a:srgbClr val="F3EAC1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357158" y="214290"/>
            <a:ext cx="1643074" cy="6050895"/>
          </a:xfrm>
          <a:prstGeom prst="rect">
            <a:avLst/>
          </a:prstGeom>
        </p:spPr>
      </p:pic>
      <p:pic>
        <p:nvPicPr>
          <p:cNvPr id="7" name="Рисунок 6" descr="0_54faa_a9497aee_XXL.jpg"/>
          <p:cNvPicPr>
            <a:picLocks noChangeAspect="1"/>
          </p:cNvPicPr>
          <p:nvPr/>
        </p:nvPicPr>
        <p:blipFill>
          <a:blip r:embed="rId7">
            <a:clrChange>
              <a:clrFrom>
                <a:srgbClr val="F3EAC1"/>
              </a:clrFrom>
              <a:clrTo>
                <a:srgbClr val="F3EAC1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1785918" y="1000108"/>
            <a:ext cx="3482603" cy="928694"/>
          </a:xfrm>
          <a:prstGeom prst="rect">
            <a:avLst/>
          </a:prstGeom>
        </p:spPr>
      </p:pic>
      <p:pic>
        <p:nvPicPr>
          <p:cNvPr id="8" name="Рисунок 7" descr="0_54faa_a9497aee_XXL.jpg"/>
          <p:cNvPicPr>
            <a:picLocks noChangeAspect="1"/>
          </p:cNvPicPr>
          <p:nvPr/>
        </p:nvPicPr>
        <p:blipFill>
          <a:blip r:embed="rId8">
            <a:clrChange>
              <a:clrFrom>
                <a:srgbClr val="F3EAC1"/>
              </a:clrFrom>
              <a:clrTo>
                <a:srgbClr val="F3EAC1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1714480" y="642918"/>
            <a:ext cx="3500462" cy="500066"/>
          </a:xfrm>
          <a:prstGeom prst="rect">
            <a:avLst/>
          </a:prstGeom>
        </p:spPr>
      </p:pic>
      <p:pic>
        <p:nvPicPr>
          <p:cNvPr id="9" name="Рисунок 8" descr="0_54faa_a9497aee_XXL.jpg"/>
          <p:cNvPicPr>
            <a:picLocks noChangeAspect="1"/>
          </p:cNvPicPr>
          <p:nvPr/>
        </p:nvPicPr>
        <p:blipFill>
          <a:blip r:embed="rId9">
            <a:clrChange>
              <a:clrFrom>
                <a:srgbClr val="F3EAC1"/>
              </a:clrFrom>
              <a:clrTo>
                <a:srgbClr val="F3EAC1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1785918" y="285728"/>
            <a:ext cx="3643338" cy="4286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47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500"/>
                            </p:stCondLst>
                            <p:childTnLst>
                              <p:par>
                                <p:cTn id="28" presetID="47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500"/>
                            </p:stCondLst>
                            <p:childTnLst>
                              <p:par>
                                <p:cTn id="34" presetID="17" presetClass="entr" presetSubtype="1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3000"/>
                            </p:stCondLst>
                            <p:childTnLst>
                              <p:par>
                                <p:cTn id="39" presetID="47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_54fac_d0cc3a2d_XXL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3E7BF"/>
              </a:clrFrom>
              <a:clrTo>
                <a:srgbClr val="F3E7B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142844" y="3506932"/>
            <a:ext cx="8429684" cy="3065339"/>
          </a:xfrm>
          <a:prstGeom prst="rect">
            <a:avLst/>
          </a:prstGeom>
        </p:spPr>
      </p:pic>
      <p:pic>
        <p:nvPicPr>
          <p:cNvPr id="5" name="Рисунок 4" descr="0_54fac_d0cc3a2d_XXL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3E7BF"/>
              </a:clrFrom>
              <a:clrTo>
                <a:srgbClr val="F3E7B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2500298" y="-21191"/>
            <a:ext cx="3429024" cy="36830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_54fad_eee29742_XXL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7E8BD"/>
              </a:clrFrom>
              <a:clrTo>
                <a:srgbClr val="F7E8BD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214281" y="3257548"/>
            <a:ext cx="8143933" cy="3257574"/>
          </a:xfrm>
          <a:prstGeom prst="rect">
            <a:avLst/>
          </a:prstGeom>
        </p:spPr>
      </p:pic>
      <p:pic>
        <p:nvPicPr>
          <p:cNvPr id="3" name="Рисунок 2" descr="0_54fad_eee29742_XXL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7E8BD"/>
              </a:clrFrom>
              <a:clrTo>
                <a:srgbClr val="F7E8BD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1928794" y="214290"/>
            <a:ext cx="4429156" cy="3471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_54fae_debe565b_XXL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EDDFAE"/>
              </a:clrFrom>
              <a:clrTo>
                <a:srgbClr val="EDDFAE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4889502" y="214290"/>
            <a:ext cx="3968778" cy="3571900"/>
          </a:xfrm>
          <a:prstGeom prst="rect">
            <a:avLst/>
          </a:prstGeom>
        </p:spPr>
      </p:pic>
      <p:pic>
        <p:nvPicPr>
          <p:cNvPr id="5" name="Рисунок 4" descr="0_54fae_debe565b_XXL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EDDFAE"/>
              </a:clrFrom>
              <a:clrTo>
                <a:srgbClr val="EDDFAE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0" y="3929066"/>
            <a:ext cx="6473382" cy="2714644"/>
          </a:xfrm>
          <a:prstGeom prst="rect">
            <a:avLst/>
          </a:prstGeom>
        </p:spPr>
      </p:pic>
      <p:grpSp>
        <p:nvGrpSpPr>
          <p:cNvPr id="10" name="Группа 9"/>
          <p:cNvGrpSpPr/>
          <p:nvPr/>
        </p:nvGrpSpPr>
        <p:grpSpPr>
          <a:xfrm>
            <a:off x="285720" y="214290"/>
            <a:ext cx="3071834" cy="2552696"/>
            <a:chOff x="285720" y="214290"/>
            <a:chExt cx="3071834" cy="2552696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285720" y="214290"/>
              <a:ext cx="2952307" cy="2552696"/>
              <a:chOff x="4143372" y="2571744"/>
              <a:chExt cx="2952307" cy="2552696"/>
            </a:xfrm>
          </p:grpSpPr>
          <p:pic>
            <p:nvPicPr>
              <p:cNvPr id="3" name="Рисунок 2" descr="0_54fae_debe565b_XXL.jpg"/>
              <p:cNvPicPr>
                <a:picLocks noChangeAspect="1"/>
              </p:cNvPicPr>
              <p:nvPr/>
            </p:nvPicPr>
            <p:blipFill>
              <a:blip r:embed="rId4" cstate="email">
                <a:clrChange>
                  <a:clrFrom>
                    <a:srgbClr val="EBE2BB"/>
                  </a:clrFrom>
                  <a:clrTo>
                    <a:srgbClr val="EBE2BB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>
              <a:xfrm>
                <a:off x="5572132" y="2571744"/>
                <a:ext cx="1000132" cy="500066"/>
              </a:xfrm>
              <a:prstGeom prst="rect">
                <a:avLst/>
              </a:prstGeom>
            </p:spPr>
          </p:pic>
          <p:pic>
            <p:nvPicPr>
              <p:cNvPr id="4" name="Рисунок 3" descr="0_54fae_debe565b_XXL.jpg"/>
              <p:cNvPicPr>
                <a:picLocks noChangeAspect="1"/>
              </p:cNvPicPr>
              <p:nvPr/>
            </p:nvPicPr>
            <p:blipFill>
              <a:blip r:embed="rId5" cstate="email">
                <a:clrChange>
                  <a:clrFrom>
                    <a:srgbClr val="EBE2BB"/>
                  </a:clrFrom>
                  <a:clrTo>
                    <a:srgbClr val="EBE2BB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>
              <a:xfrm>
                <a:off x="4143372" y="2857496"/>
                <a:ext cx="2952307" cy="2266944"/>
              </a:xfrm>
              <a:prstGeom prst="rect">
                <a:avLst/>
              </a:prstGeom>
            </p:spPr>
          </p:pic>
        </p:grpSp>
        <p:pic>
          <p:nvPicPr>
            <p:cNvPr id="9" name="Рисунок 8" descr="0_54fae_debe565b_XXL.jpg"/>
            <p:cNvPicPr>
              <a:picLocks noChangeAspect="1"/>
            </p:cNvPicPr>
            <p:nvPr/>
          </p:nvPicPr>
          <p:blipFill>
            <a:blip r:embed="rId6" cstate="email">
              <a:clrChange>
                <a:clrFrom>
                  <a:srgbClr val="EBDFB7"/>
                </a:clrFrom>
                <a:clrTo>
                  <a:srgbClr val="EBDFB7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>
            <a:xfrm>
              <a:off x="2907494" y="2143116"/>
              <a:ext cx="450060" cy="500066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15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S010362642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hoenix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atMod val="180000"/>
              </a:schemeClr>
            </a:gs>
            <a:gs pos="50000">
              <a:schemeClr val="phClr">
                <a:tint val="40000"/>
                <a:satMod val="175000"/>
              </a:schemeClr>
            </a:gs>
            <a:gs pos="100000">
              <a:schemeClr val="phClr">
                <a:tint val="65000"/>
                <a:satMod val="180000"/>
              </a:schemeClr>
            </a:gs>
          </a:gsLst>
          <a:lin ang="0" scaled="1"/>
        </a:gradFill>
        <a:gradFill rotWithShape="1">
          <a:gsLst>
            <a:gs pos="0">
              <a:schemeClr val="phClr">
                <a:shade val="38000"/>
                <a:satMod val="150000"/>
              </a:schemeClr>
            </a:gs>
            <a:gs pos="50000">
              <a:schemeClr val="phClr">
                <a:shade val="100000"/>
                <a:satMod val="100000"/>
              </a:schemeClr>
            </a:gs>
            <a:gs pos="100000">
              <a:schemeClr val="phClr">
                <a:shade val="38000"/>
                <a:satMod val="150000"/>
              </a:schemeClr>
            </a:gs>
          </a:gsLst>
          <a:lin ang="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90500" dist="78600" dir="2700000" rotWithShape="0">
              <a:srgbClr val="000000">
                <a:alpha val="35500"/>
              </a:srgbClr>
            </a:outerShdw>
          </a:effectLst>
        </a:effectStyle>
        <a:effectStyle>
          <a:effectLst>
            <a:outerShdw blurRad="190500" dist="78600" dir="2700000" rotWithShape="0">
              <a:srgbClr val="000000">
                <a:alpha val="35500"/>
              </a:srgbClr>
            </a:outerShdw>
          </a:effectLst>
        </a:effectStyle>
        <a:effectStyle>
          <a:effectLst>
            <a:outerShdw blurRad="190500" dist="78600" dir="2700000" rotWithShape="0">
              <a:srgbClr val="000000">
                <a:alpha val="3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DB7C4A6D-1BB5-4C2E-B66A-164A7EC032D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TS010362642</Template>
  <TotalTime>0</TotalTime>
  <Words>48</Words>
  <Application>Microsoft Office PowerPoint</Application>
  <PresentationFormat>Экран (4:3)</PresentationFormat>
  <Paragraphs>19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TS010362642</vt:lpstr>
      <vt:lpstr>Верёвочка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/>
  <cp:revision>1</cp:revision>
  <dcterms:created xsi:type="dcterms:W3CDTF">2011-12-29T07:40:16Z</dcterms:created>
  <dcterms:modified xsi:type="dcterms:W3CDTF">2016-02-03T05:49:41Z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TC103626429990</vt:lpwstr>
  </property>
</Properties>
</file>