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4DD65-E126-47B8-96BB-924B45F3B95A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E087D-B33F-4A4B-A60D-977F10357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C6A25-7B62-4F76-A8FC-88B2F30D68CE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5BA06-DD2A-4EB5-B0F8-60D8924D6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9758F-6461-4C9A-BE2C-4F5E77FF4BEB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EA042-323C-476F-9357-A2F8D9D5B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C24D9-42C0-4946-A146-E5A100DDEE33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C6B8-FB5A-4D69-8EC7-6130F9438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9FCFF-7898-4F94-8DEB-3D12884AAAF6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D4DF6-74A6-49CA-B3D0-F2F497BDB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5955F-C35A-41BB-85E5-B8CC3738A37D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5FFBD-218F-41F1-80EB-546AB9C22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F4E9A-CF0B-48E2-9AD7-F21D00A96860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79067-0A01-48F5-A657-B76DD4EF4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99B4B-1EB7-44D6-82E8-D15CBB2E7FC7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74B6F-00D3-4F04-BB80-83790C74A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B75D5-24AD-4D8E-9F50-60F66A0E8D1E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CDB9F-33E7-4097-BF7B-E637A9C61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04B55-EB37-46A9-B8FD-7323C8734176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3CA0E-0EBE-4ED5-A250-C8A886270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C3EB2-DDA3-4B1B-BD10-45B40D608D47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E7E40-38C2-4DA6-8333-817E02FB5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6922CC-3539-49A3-975F-829DFD66C959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0402C2-EDD4-4DC3-9A39-760CB8E92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C:\Users\кал\Pictures\картинки\Sample Pictures\рамки\528foto12_52852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675"/>
            <a:ext cx="9144000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10" descr="im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0"/>
            <a:ext cx="1500188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11" descr="im04.jpg"/>
          <p:cNvPicPr>
            <a:picLocks noChangeAspect="1"/>
          </p:cNvPicPr>
          <p:nvPr/>
        </p:nvPicPr>
        <p:blipFill>
          <a:blip r:embed="rId4"/>
          <a:srcRect b="14893"/>
          <a:stretch>
            <a:fillRect/>
          </a:stretch>
        </p:blipFill>
        <p:spPr bwMode="auto">
          <a:xfrm>
            <a:off x="1500188" y="0"/>
            <a:ext cx="1771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12" descr="im3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500188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13" descr="im29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3" y="0"/>
            <a:ext cx="150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14" descr="im25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00" y="0"/>
            <a:ext cx="1500188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15" descr="im21.jpg"/>
          <p:cNvPicPr>
            <a:picLocks noChangeAspect="1"/>
          </p:cNvPicPr>
          <p:nvPr/>
        </p:nvPicPr>
        <p:blipFill>
          <a:blip r:embed="rId8"/>
          <a:srcRect r="13637"/>
          <a:stretch>
            <a:fillRect/>
          </a:stretch>
        </p:blipFill>
        <p:spPr bwMode="auto">
          <a:xfrm>
            <a:off x="7786688" y="0"/>
            <a:ext cx="13573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Рисунок 16" descr="im18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1563" y="1143000"/>
            <a:ext cx="142875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Рисунок 17" descr="im15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00313" y="1143000"/>
            <a:ext cx="142875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Рисунок 18" descr="im11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43688" y="1143000"/>
            <a:ext cx="13192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Рисунок 19" descr="im08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57813" y="1143000"/>
            <a:ext cx="1357312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Рисунок 20" descr="im06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29063" y="1143000"/>
            <a:ext cx="14144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25674"/>
            <a:ext cx="8229600" cy="2427461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Агния Барто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«Игрушки»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(выполнено по материалам студии «Диафильм»</a:t>
            </a:r>
            <a:b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Госкино СССР, 1977 год )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im0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 descr="im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 descr="im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 descr="im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 descr="im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 descr="im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 descr="im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 descr="im1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 descr="im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 descr="im1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 descr="im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" descr="im1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1" descr="im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" descr="im2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1" descr="im2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1" descr="im2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1" descr="im2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1" descr="im2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1" descr="im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1" descr="im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1" descr="im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 descr="im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1" descr="im2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Рисунок 1" descr="im3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1" descr="im3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Рисунок 1" descr="im3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Рисунок 1" descr="im3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im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im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im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im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im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im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</Words>
  <Application>Microsoft Office PowerPoint</Application>
  <PresentationFormat>Экран (4:3)</PresentationFormat>
  <Paragraphs>1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Агния Барто «Игрушки» (выполнено по материалам студии «Диафильм»  Госкино СССР, 1977 год 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6</cp:revision>
  <dcterms:created xsi:type="dcterms:W3CDTF">2011-09-19T16:49:26Z</dcterms:created>
  <dcterms:modified xsi:type="dcterms:W3CDTF">2016-02-03T06:01:27Z</dcterms:modified>
</cp:coreProperties>
</file>