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58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8709E8E-56A7-46B4-BE9B-0925AE7B627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1D39E99-D66D-4CB7-BA96-4A723F5F8D5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zhauap_k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Біз Абайды қаншалықты жақсы білеміз???</a:t>
            </a:r>
            <a:br>
              <a:rPr lang="kk-KZ" dirty="0" smtClean="0"/>
            </a:br>
            <a:r>
              <a:rPr lang="kk-KZ" dirty="0" smtClean="0"/>
              <a:t>Абайдың 175 жылдығына арналады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 smtClean="0"/>
              <a:t>№7 </a:t>
            </a:r>
            <a:r>
              <a:rPr lang="ru-RU" dirty="0" err="1" smtClean="0"/>
              <a:t>мектеп</a:t>
            </a:r>
            <a:r>
              <a:rPr lang="ru-RU" dirty="0" smtClean="0"/>
              <a:t> к</a:t>
            </a:r>
            <a:r>
              <a:rPr lang="kk-KZ" dirty="0" smtClean="0"/>
              <a:t>ітапханасы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63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1.Абайдың </a:t>
            </a:r>
            <a:r>
              <a:rPr lang="ru-RU" sz="1800" dirty="0" err="1"/>
              <a:t>мұражайы</a:t>
            </a:r>
            <a:r>
              <a:rPr lang="ru-RU" sz="1800" dirty="0"/>
              <a:t> </a:t>
            </a:r>
            <a:r>
              <a:rPr lang="ru-RU" sz="1800" dirty="0" err="1"/>
              <a:t>қай</a:t>
            </a:r>
            <a:r>
              <a:rPr lang="ru-RU" sz="1800" dirty="0"/>
              <a:t> </a:t>
            </a:r>
            <a:r>
              <a:rPr lang="ru-RU" sz="1800" dirty="0" err="1"/>
              <a:t>жерде</a:t>
            </a:r>
            <a:r>
              <a:rPr lang="ru-RU" sz="1800" dirty="0"/>
              <a:t>? (</a:t>
            </a:r>
            <a:r>
              <a:rPr lang="ru-RU" sz="1800" dirty="0" err="1"/>
              <a:t>Жидебайда</a:t>
            </a:r>
            <a:r>
              <a:rPr lang="ru-RU" sz="1800" dirty="0"/>
              <a:t>)</a:t>
            </a:r>
          </a:p>
          <a:p>
            <a:pPr marL="0" indent="0">
              <a:buNone/>
            </a:pPr>
            <a:r>
              <a:rPr lang="ru-RU" sz="1800" dirty="0" smtClean="0"/>
              <a:t>2.Абайдың </a:t>
            </a:r>
            <a:r>
              <a:rPr lang="ru-RU" sz="1800" dirty="0" err="1"/>
              <a:t>алғашқы</a:t>
            </a:r>
            <a:r>
              <a:rPr lang="ru-RU" sz="1800" dirty="0"/>
              <a:t> </a:t>
            </a:r>
            <a:r>
              <a:rPr lang="ru-RU" sz="1800" dirty="0" err="1"/>
              <a:t>өлеңдер</a:t>
            </a:r>
            <a:r>
              <a:rPr lang="ru-RU" sz="1800" dirty="0"/>
              <a:t> </a:t>
            </a:r>
            <a:r>
              <a:rPr lang="ru-RU" sz="1800" dirty="0" err="1"/>
              <a:t>жинағы</a:t>
            </a:r>
            <a:r>
              <a:rPr lang="ru-RU" sz="1800" dirty="0"/>
              <a:t> </a:t>
            </a:r>
            <a:r>
              <a:rPr lang="ru-RU" sz="1800" dirty="0" err="1"/>
              <a:t>қай</a:t>
            </a:r>
            <a:r>
              <a:rPr lang="ru-RU" sz="1800" dirty="0"/>
              <a:t> </a:t>
            </a:r>
            <a:r>
              <a:rPr lang="ru-RU" sz="1800" dirty="0" err="1"/>
              <a:t>жылы,қай</a:t>
            </a:r>
            <a:r>
              <a:rPr lang="ru-RU" sz="1800" dirty="0"/>
              <a:t> </a:t>
            </a:r>
            <a:r>
              <a:rPr lang="ru-RU" sz="1800" dirty="0" err="1"/>
              <a:t>жерде</a:t>
            </a:r>
            <a:r>
              <a:rPr lang="ru-RU" sz="1800" dirty="0"/>
              <a:t> </a:t>
            </a:r>
            <a:r>
              <a:rPr lang="ru-RU" sz="1800" dirty="0" err="1"/>
              <a:t>басылып</a:t>
            </a:r>
            <a:r>
              <a:rPr lang="ru-RU" sz="1800" dirty="0"/>
              <a:t> </a:t>
            </a:r>
            <a:r>
              <a:rPr lang="ru-RU" sz="1800" dirty="0" err="1"/>
              <a:t>шықты</a:t>
            </a:r>
            <a:r>
              <a:rPr lang="ru-RU" sz="1800" dirty="0"/>
              <a:t>? (1909ж. Петербург)</a:t>
            </a:r>
          </a:p>
          <a:p>
            <a:pPr marL="0" indent="0">
              <a:buNone/>
            </a:pPr>
            <a:r>
              <a:rPr lang="ru-RU" sz="1800" dirty="0" smtClean="0"/>
              <a:t>3.Абайдың </a:t>
            </a:r>
            <a:r>
              <a:rPr lang="ru-RU" sz="1800" dirty="0" err="1"/>
              <a:t>қоңыраулы</a:t>
            </a:r>
            <a:r>
              <a:rPr lang="ru-RU" sz="1800" dirty="0"/>
              <a:t> </a:t>
            </a:r>
            <a:r>
              <a:rPr lang="ru-RU" sz="1800" dirty="0" err="1"/>
              <a:t>балуан</a:t>
            </a:r>
            <a:r>
              <a:rPr lang="ru-RU" sz="1800" dirty="0"/>
              <a:t> </a:t>
            </a:r>
            <a:r>
              <a:rPr lang="ru-RU" sz="1800" dirty="0" err="1"/>
              <a:t>атанған</a:t>
            </a:r>
            <a:r>
              <a:rPr lang="ru-RU" sz="1800" dirty="0"/>
              <a:t> </a:t>
            </a:r>
            <a:r>
              <a:rPr lang="ru-RU" sz="1800" dirty="0" err="1"/>
              <a:t>атасы</a:t>
            </a:r>
            <a:r>
              <a:rPr lang="ru-RU" sz="1800" dirty="0"/>
              <a:t>. (</a:t>
            </a:r>
            <a:r>
              <a:rPr lang="ru-RU" sz="1800" dirty="0" err="1"/>
              <a:t>Ырғызбай</a:t>
            </a:r>
            <a:r>
              <a:rPr lang="ru-RU" sz="1800" dirty="0"/>
              <a:t>)</a:t>
            </a:r>
          </a:p>
          <a:p>
            <a:pPr marL="0" indent="0">
              <a:buNone/>
            </a:pPr>
            <a:r>
              <a:rPr lang="ru-RU" sz="1800" dirty="0" smtClean="0"/>
              <a:t>4.Абай </a:t>
            </a:r>
            <a:r>
              <a:rPr lang="ru-RU" sz="1800" dirty="0" err="1"/>
              <a:t>ең</a:t>
            </a:r>
            <a:r>
              <a:rPr lang="ru-RU" sz="1800" dirty="0"/>
              <a:t> </a:t>
            </a:r>
            <a:r>
              <a:rPr lang="ru-RU" sz="1800" dirty="0" err="1"/>
              <a:t>алғаш</a:t>
            </a:r>
            <a:r>
              <a:rPr lang="ru-RU" sz="1800" dirty="0"/>
              <a:t> </a:t>
            </a:r>
            <a:r>
              <a:rPr lang="ru-RU" sz="1800" dirty="0" err="1"/>
              <a:t>дәріс</a:t>
            </a:r>
            <a:r>
              <a:rPr lang="ru-RU" sz="1800" dirty="0"/>
              <a:t> </a:t>
            </a:r>
            <a:r>
              <a:rPr lang="ru-RU" sz="1800" dirty="0" err="1"/>
              <a:t>алған</a:t>
            </a:r>
            <a:r>
              <a:rPr lang="ru-RU" sz="1800" dirty="0"/>
              <a:t> татар </a:t>
            </a:r>
            <a:r>
              <a:rPr lang="ru-RU" sz="1800" dirty="0" err="1"/>
              <a:t>молдасы</a:t>
            </a:r>
            <a:r>
              <a:rPr lang="ru-RU" sz="1800" dirty="0"/>
              <a:t>.(</a:t>
            </a:r>
            <a:r>
              <a:rPr lang="ru-RU" sz="1800" dirty="0" err="1"/>
              <a:t>Ғабитхан</a:t>
            </a:r>
            <a:r>
              <a:rPr lang="ru-RU" sz="1800" dirty="0"/>
              <a:t>)</a:t>
            </a:r>
          </a:p>
          <a:p>
            <a:pPr marL="0" indent="0">
              <a:buNone/>
            </a:pPr>
            <a:r>
              <a:rPr lang="ru-RU" sz="1800" dirty="0" smtClean="0"/>
              <a:t>5.Абайдың </a:t>
            </a:r>
            <a:r>
              <a:rPr lang="ru-RU" sz="1800" dirty="0" err="1"/>
              <a:t>жеті</a:t>
            </a:r>
            <a:r>
              <a:rPr lang="ru-RU" sz="1800" dirty="0"/>
              <a:t> </a:t>
            </a:r>
            <a:r>
              <a:rPr lang="ru-RU" sz="1800" dirty="0" err="1"/>
              <a:t>атасын</a:t>
            </a:r>
            <a:r>
              <a:rPr lang="ru-RU" sz="1800" dirty="0"/>
              <a:t> </a:t>
            </a:r>
            <a:r>
              <a:rPr lang="ru-RU" sz="1800" dirty="0" err="1"/>
              <a:t>атаңыз</a:t>
            </a:r>
            <a:r>
              <a:rPr lang="ru-RU" sz="1800" dirty="0"/>
              <a:t>. (</a:t>
            </a:r>
            <a:r>
              <a:rPr lang="ru-RU" sz="1800" dirty="0" err="1"/>
              <a:t>құнанбай</a:t>
            </a:r>
            <a:r>
              <a:rPr lang="ru-RU" sz="1800" dirty="0"/>
              <a:t> - </a:t>
            </a:r>
            <a:r>
              <a:rPr lang="ru-RU" sz="1800" dirty="0" err="1"/>
              <a:t>Өскенбай</a:t>
            </a:r>
            <a:r>
              <a:rPr lang="ru-RU" sz="1800" dirty="0"/>
              <a:t> – </a:t>
            </a:r>
            <a:r>
              <a:rPr lang="ru-RU" sz="1800" dirty="0" err="1"/>
              <a:t>Ырғызбай</a:t>
            </a:r>
            <a:r>
              <a:rPr lang="ru-RU" sz="1800" dirty="0"/>
              <a:t> – </a:t>
            </a:r>
            <a:r>
              <a:rPr lang="ru-RU" sz="1800" dirty="0" err="1"/>
              <a:t>Айдос</a:t>
            </a:r>
            <a:r>
              <a:rPr lang="ru-RU" sz="1800" dirty="0"/>
              <a:t> – </a:t>
            </a:r>
            <a:r>
              <a:rPr lang="ru-RU" sz="1800" dirty="0" err="1"/>
              <a:t>Томан</a:t>
            </a:r>
            <a:r>
              <a:rPr lang="ru-RU" sz="1800" dirty="0"/>
              <a:t> – </a:t>
            </a:r>
            <a:r>
              <a:rPr lang="ru-RU" sz="1800" dirty="0" err="1"/>
              <a:t>Тобықты</a:t>
            </a:r>
            <a:r>
              <a:rPr lang="ru-RU" sz="1800" dirty="0"/>
              <a:t> – </a:t>
            </a:r>
            <a:r>
              <a:rPr lang="ru-RU" sz="1800" dirty="0" err="1"/>
              <a:t>Арғын</a:t>
            </a:r>
            <a:r>
              <a:rPr lang="ru-RU" sz="1800" dirty="0"/>
              <a:t>)</a:t>
            </a:r>
          </a:p>
          <a:p>
            <a:pPr marL="0" indent="0">
              <a:buNone/>
            </a:pPr>
            <a:r>
              <a:rPr lang="ru-RU" sz="1800" dirty="0" smtClean="0"/>
              <a:t>6.Абайдың </a:t>
            </a:r>
            <a:r>
              <a:rPr lang="ru-RU" sz="1800" dirty="0" err="1"/>
              <a:t>үш</a:t>
            </a:r>
            <a:r>
              <a:rPr lang="ru-RU" sz="1800" dirty="0"/>
              <a:t> </a:t>
            </a:r>
            <a:r>
              <a:rPr lang="ru-RU" sz="1800" dirty="0" err="1"/>
              <a:t>поэмасы</a:t>
            </a:r>
            <a:r>
              <a:rPr lang="ru-RU" sz="1800" dirty="0"/>
              <a:t>. «</a:t>
            </a:r>
            <a:r>
              <a:rPr lang="ru-RU" sz="1800" dirty="0" err="1"/>
              <a:t>Масғұт</a:t>
            </a:r>
            <a:r>
              <a:rPr lang="ru-RU" sz="1800" dirty="0"/>
              <a:t>», «</a:t>
            </a:r>
            <a:r>
              <a:rPr lang="ru-RU" sz="1800" dirty="0" err="1"/>
              <a:t>Ескендір</a:t>
            </a:r>
            <a:r>
              <a:rPr lang="ru-RU" sz="1800" dirty="0"/>
              <a:t>», «</a:t>
            </a:r>
            <a:r>
              <a:rPr lang="ru-RU" sz="1800" dirty="0" err="1"/>
              <a:t>Әзім</a:t>
            </a:r>
            <a:r>
              <a:rPr lang="ru-RU" sz="1800" dirty="0"/>
              <a:t> </a:t>
            </a:r>
            <a:r>
              <a:rPr lang="ru-RU" sz="1800" dirty="0" err="1"/>
              <a:t>әңгімесі</a:t>
            </a:r>
            <a:r>
              <a:rPr lang="ru-RU" sz="1800" dirty="0"/>
              <a:t>».</a:t>
            </a:r>
          </a:p>
          <a:p>
            <a:pPr marL="0" indent="0">
              <a:buNone/>
            </a:pPr>
            <a:r>
              <a:rPr lang="ru-RU" sz="1800" dirty="0" smtClean="0"/>
              <a:t>7.Абайдың </a:t>
            </a:r>
            <a:r>
              <a:rPr lang="ru-RU" sz="1800" dirty="0" err="1"/>
              <a:t>атақты</a:t>
            </a:r>
            <a:r>
              <a:rPr lang="ru-RU" sz="1800" dirty="0"/>
              <a:t> </a:t>
            </a:r>
            <a:r>
              <a:rPr lang="ru-RU" sz="1800" dirty="0" err="1"/>
              <a:t>ертекшісі</a:t>
            </a:r>
            <a:r>
              <a:rPr lang="ru-RU" sz="1800" dirty="0"/>
              <a:t>. (</a:t>
            </a:r>
            <a:r>
              <a:rPr lang="ru-RU" sz="1800" dirty="0" err="1"/>
              <a:t>Баймағанбет</a:t>
            </a:r>
            <a:r>
              <a:rPr lang="ru-RU" sz="1800" dirty="0"/>
              <a:t>)</a:t>
            </a:r>
          </a:p>
          <a:p>
            <a:pPr marL="0" indent="0">
              <a:buNone/>
            </a:pPr>
            <a:r>
              <a:rPr lang="ru-RU" sz="1800" dirty="0" smtClean="0"/>
              <a:t>8.Абайдың </a:t>
            </a:r>
            <a:r>
              <a:rPr lang="ru-RU" sz="1800" dirty="0" err="1"/>
              <a:t>ең</a:t>
            </a:r>
            <a:r>
              <a:rPr lang="ru-RU" sz="1800" dirty="0"/>
              <a:t> </a:t>
            </a:r>
            <a:r>
              <a:rPr lang="ru-RU" sz="1800" dirty="0" err="1"/>
              <a:t>момын,жуас</a:t>
            </a:r>
            <a:r>
              <a:rPr lang="ru-RU" sz="1800" dirty="0"/>
              <a:t> </a:t>
            </a:r>
            <a:r>
              <a:rPr lang="ru-RU" sz="1800" dirty="0" err="1"/>
              <a:t>атасы</a:t>
            </a:r>
            <a:r>
              <a:rPr lang="ru-RU" sz="1800" dirty="0"/>
              <a:t> (</a:t>
            </a:r>
            <a:r>
              <a:rPr lang="ru-RU" sz="1800" dirty="0" err="1" smtClean="0"/>
              <a:t>Айдос</a:t>
            </a:r>
            <a:r>
              <a:rPr lang="ru-RU" sz="1800" dirty="0" smtClean="0"/>
              <a:t>)</a:t>
            </a:r>
          </a:p>
          <a:p>
            <a:pPr marL="0" indent="0">
              <a:buNone/>
            </a:pPr>
            <a:r>
              <a:rPr lang="ru-RU" sz="1800" dirty="0" smtClean="0"/>
              <a:t>9.Абайдың </a:t>
            </a:r>
            <a:r>
              <a:rPr lang="ru-RU" sz="1800" dirty="0" err="1"/>
              <a:t>руы</a:t>
            </a:r>
            <a:r>
              <a:rPr lang="ru-RU" sz="1800" dirty="0"/>
              <a:t>. (</a:t>
            </a:r>
            <a:r>
              <a:rPr lang="ru-RU" sz="1800" dirty="0" err="1"/>
              <a:t>Тобықты</a:t>
            </a:r>
            <a:r>
              <a:rPr lang="ru-RU" sz="1800" dirty="0" smtClean="0"/>
              <a:t>)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Сұрақ-жауап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636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/>
              <a:t>10.Абайдың </a:t>
            </a:r>
            <a:r>
              <a:rPr lang="ru-RU" sz="1800" dirty="0" err="1"/>
              <a:t>неше</a:t>
            </a:r>
            <a:r>
              <a:rPr lang="ru-RU" sz="1800" dirty="0"/>
              <a:t> </a:t>
            </a:r>
            <a:r>
              <a:rPr lang="ru-RU" sz="1800" dirty="0" err="1"/>
              <a:t>күйі</a:t>
            </a:r>
            <a:r>
              <a:rPr lang="ru-RU" sz="1800" dirty="0"/>
              <a:t> бар? ( «Май </a:t>
            </a:r>
            <a:r>
              <a:rPr lang="ru-RU" sz="1800" dirty="0" err="1"/>
              <a:t>түні</a:t>
            </a:r>
            <a:r>
              <a:rPr lang="ru-RU" sz="1800" dirty="0"/>
              <a:t>», «</a:t>
            </a:r>
            <a:r>
              <a:rPr lang="ru-RU" sz="1800" dirty="0" err="1"/>
              <a:t>Желдірме</a:t>
            </a:r>
            <a:r>
              <a:rPr lang="ru-RU" sz="1800" dirty="0"/>
              <a:t>», «</a:t>
            </a:r>
            <a:r>
              <a:rPr lang="ru-RU" sz="1800" dirty="0" err="1"/>
              <a:t>Торжорға</a:t>
            </a:r>
            <a:r>
              <a:rPr lang="ru-RU" sz="1800" dirty="0"/>
              <a:t>»)</a:t>
            </a:r>
          </a:p>
          <a:p>
            <a:pPr marL="0" indent="0">
              <a:buNone/>
            </a:pPr>
            <a:r>
              <a:rPr lang="ru-RU" sz="1800" dirty="0" smtClean="0"/>
              <a:t>11.Абайдың </a:t>
            </a:r>
            <a:r>
              <a:rPr lang="ru-RU" sz="1800" dirty="0" err="1"/>
              <a:t>атақты</a:t>
            </a:r>
            <a:r>
              <a:rPr lang="ru-RU" sz="1800" dirty="0"/>
              <a:t> </a:t>
            </a:r>
            <a:r>
              <a:rPr lang="ru-RU" sz="1800" dirty="0" err="1"/>
              <a:t>әншісі</a:t>
            </a:r>
            <a:r>
              <a:rPr lang="ru-RU" sz="1800" dirty="0"/>
              <a:t>.(</a:t>
            </a:r>
            <a:r>
              <a:rPr lang="ru-RU" sz="1800" dirty="0" err="1"/>
              <a:t>Әлмағанбет</a:t>
            </a:r>
            <a:r>
              <a:rPr lang="ru-RU" sz="1800" dirty="0"/>
              <a:t>)</a:t>
            </a:r>
          </a:p>
          <a:p>
            <a:pPr marL="0" indent="0">
              <a:buNone/>
            </a:pPr>
            <a:r>
              <a:rPr lang="ru-RU" sz="1800" dirty="0" smtClean="0"/>
              <a:t>12.«Медғат-Қасым</a:t>
            </a:r>
            <a:r>
              <a:rPr lang="ru-RU" sz="1800" dirty="0"/>
              <a:t>» </a:t>
            </a:r>
            <a:r>
              <a:rPr lang="ru-RU" sz="1800" dirty="0" err="1"/>
              <a:t>поэмасын</a:t>
            </a:r>
            <a:r>
              <a:rPr lang="ru-RU" sz="1800" dirty="0"/>
              <a:t> </a:t>
            </a:r>
            <a:r>
              <a:rPr lang="ru-RU" sz="1800" dirty="0" err="1"/>
              <a:t>Абайдың</a:t>
            </a:r>
            <a:r>
              <a:rPr lang="ru-RU" sz="1800" dirty="0"/>
              <a:t> </a:t>
            </a:r>
            <a:r>
              <a:rPr lang="ru-RU" sz="1800" dirty="0" err="1"/>
              <a:t>қай</a:t>
            </a:r>
            <a:r>
              <a:rPr lang="ru-RU" sz="1800" dirty="0"/>
              <a:t> </a:t>
            </a:r>
            <a:r>
              <a:rPr lang="ru-RU" sz="1800" dirty="0" err="1"/>
              <a:t>баласы</a:t>
            </a:r>
            <a:r>
              <a:rPr lang="ru-RU" sz="1800" dirty="0"/>
              <a:t> </a:t>
            </a:r>
            <a:r>
              <a:rPr lang="ru-RU" sz="1800" dirty="0" err="1"/>
              <a:t>жазған</a:t>
            </a:r>
            <a:r>
              <a:rPr lang="ru-RU" sz="1800" dirty="0"/>
              <a:t>? (</a:t>
            </a:r>
            <a:r>
              <a:rPr lang="ru-RU" sz="1800" dirty="0" err="1"/>
              <a:t>мағауия</a:t>
            </a:r>
            <a:r>
              <a:rPr lang="ru-RU" sz="1800" dirty="0"/>
              <a:t>)</a:t>
            </a:r>
          </a:p>
          <a:p>
            <a:pPr marL="0" indent="0">
              <a:buNone/>
            </a:pPr>
            <a:r>
              <a:rPr lang="ru-RU" sz="1800" dirty="0" smtClean="0"/>
              <a:t>13.Табиғат </a:t>
            </a:r>
            <a:r>
              <a:rPr lang="ru-RU" sz="1800" dirty="0" err="1"/>
              <a:t>лмрмкасының</a:t>
            </a:r>
            <a:r>
              <a:rPr lang="ru-RU" sz="1800" dirty="0"/>
              <a:t> </a:t>
            </a:r>
            <a:r>
              <a:rPr lang="ru-RU" sz="1800" dirty="0" err="1"/>
              <a:t>ішіндегі</a:t>
            </a:r>
            <a:r>
              <a:rPr lang="ru-RU" sz="1800" dirty="0"/>
              <a:t> </a:t>
            </a:r>
            <a:r>
              <a:rPr lang="ru-RU" sz="1800" dirty="0" err="1"/>
              <a:t>ең</a:t>
            </a:r>
            <a:r>
              <a:rPr lang="ru-RU" sz="1800" dirty="0"/>
              <a:t> </a:t>
            </a:r>
            <a:r>
              <a:rPr lang="ru-RU" sz="1800" dirty="0" err="1"/>
              <a:t>алғашқы</a:t>
            </a:r>
            <a:r>
              <a:rPr lang="ru-RU" sz="1800" dirty="0"/>
              <a:t> </a:t>
            </a:r>
            <a:r>
              <a:rPr lang="ru-RU" sz="1800" dirty="0" err="1"/>
              <a:t>жазылған</a:t>
            </a:r>
            <a:r>
              <a:rPr lang="ru-RU" sz="1800" dirty="0"/>
              <a:t> </a:t>
            </a:r>
            <a:r>
              <a:rPr lang="ru-RU" sz="1800" dirty="0" err="1"/>
              <a:t>өлеңі</a:t>
            </a:r>
            <a:r>
              <a:rPr lang="ru-RU" sz="1800" dirty="0"/>
              <a:t>.(«</a:t>
            </a:r>
            <a:r>
              <a:rPr lang="ru-RU" sz="1800" dirty="0" err="1"/>
              <a:t>Жаз</a:t>
            </a:r>
            <a:r>
              <a:rPr lang="ru-RU" sz="1800" dirty="0"/>
              <a:t>», 1886 ж.)</a:t>
            </a:r>
          </a:p>
          <a:p>
            <a:pPr marL="0" indent="0">
              <a:buNone/>
            </a:pPr>
            <a:r>
              <a:rPr lang="ru-RU" sz="1800" dirty="0" smtClean="0"/>
              <a:t>14.Құнанбай </a:t>
            </a:r>
            <a:r>
              <a:rPr lang="ru-RU" sz="1800" dirty="0" err="1"/>
              <a:t>қайда</a:t>
            </a:r>
            <a:r>
              <a:rPr lang="ru-RU" sz="1800" dirty="0"/>
              <a:t> </a:t>
            </a:r>
            <a:r>
              <a:rPr lang="ru-RU" sz="1800" dirty="0" err="1"/>
              <a:t>мешіт</a:t>
            </a:r>
            <a:r>
              <a:rPr lang="ru-RU" sz="1800" dirty="0"/>
              <a:t> </a:t>
            </a:r>
            <a:r>
              <a:rPr lang="ru-RU" sz="1800" dirty="0" err="1"/>
              <a:t>салдырды</a:t>
            </a:r>
            <a:r>
              <a:rPr lang="ru-RU" sz="1800" dirty="0"/>
              <a:t>? (</a:t>
            </a:r>
            <a:r>
              <a:rPr lang="ru-RU" sz="1800" dirty="0" err="1"/>
              <a:t>Қарқаралы</a:t>
            </a:r>
            <a:r>
              <a:rPr lang="ru-RU" sz="1800" dirty="0"/>
              <a:t>)</a:t>
            </a:r>
          </a:p>
          <a:p>
            <a:pPr marL="0" indent="0">
              <a:buNone/>
            </a:pPr>
            <a:r>
              <a:rPr lang="ru-RU" sz="1800" dirty="0" smtClean="0"/>
              <a:t>15.Абайдың </a:t>
            </a:r>
            <a:r>
              <a:rPr lang="ru-RU" sz="1800" dirty="0" err="1"/>
              <a:t>талантты</a:t>
            </a:r>
            <a:r>
              <a:rPr lang="ru-RU" sz="1800" dirty="0"/>
              <a:t> </a:t>
            </a:r>
            <a:r>
              <a:rPr lang="ru-RU" sz="1800" dirty="0" err="1"/>
              <a:t>скрипкашысы</a:t>
            </a:r>
            <a:r>
              <a:rPr lang="ru-RU" sz="1800" dirty="0"/>
              <a:t> </a:t>
            </a:r>
            <a:r>
              <a:rPr lang="ru-RU" sz="1800" dirty="0" err="1"/>
              <a:t>кім</a:t>
            </a:r>
            <a:r>
              <a:rPr lang="ru-RU" sz="1800" dirty="0"/>
              <a:t> </a:t>
            </a:r>
            <a:r>
              <a:rPr lang="ru-RU" sz="1800" dirty="0" err="1"/>
              <a:t>болған</a:t>
            </a:r>
            <a:r>
              <a:rPr lang="ru-RU" sz="1800" dirty="0"/>
              <a:t>? (</a:t>
            </a:r>
            <a:r>
              <a:rPr lang="ru-RU" sz="1800" dirty="0" err="1"/>
              <a:t>Мұқа</a:t>
            </a:r>
            <a:r>
              <a:rPr lang="ru-RU" sz="1800" dirty="0"/>
              <a:t>)</a:t>
            </a:r>
          </a:p>
          <a:p>
            <a:pPr marL="0" indent="0">
              <a:buNone/>
            </a:pPr>
            <a:r>
              <a:rPr lang="ru-RU" sz="1800" dirty="0" smtClean="0"/>
              <a:t>16.Абайдың </a:t>
            </a:r>
            <a:r>
              <a:rPr lang="ru-RU" sz="1800" dirty="0"/>
              <a:t>«</a:t>
            </a:r>
            <a:r>
              <a:rPr lang="ru-RU" sz="1800" dirty="0" err="1"/>
              <a:t>қараша,желтоқсан</a:t>
            </a:r>
            <a:r>
              <a:rPr lang="ru-RU" sz="1800" dirty="0"/>
              <a:t> мен </a:t>
            </a:r>
            <a:r>
              <a:rPr lang="ru-RU" sz="1800" dirty="0" err="1"/>
              <a:t>сол</a:t>
            </a:r>
            <a:r>
              <a:rPr lang="ru-RU" sz="1800" dirty="0"/>
              <a:t> </a:t>
            </a:r>
            <a:r>
              <a:rPr lang="ru-RU" sz="1800" dirty="0" err="1"/>
              <a:t>бір-екі</a:t>
            </a:r>
            <a:r>
              <a:rPr lang="ru-RU" sz="1800" dirty="0"/>
              <a:t> ай» </a:t>
            </a:r>
            <a:r>
              <a:rPr lang="ru-RU" sz="1800" dirty="0" err="1"/>
              <a:t>атты</a:t>
            </a:r>
            <a:r>
              <a:rPr lang="ru-RU" sz="1800" dirty="0"/>
              <a:t> </a:t>
            </a:r>
            <a:r>
              <a:rPr lang="ru-RU" sz="1800" dirty="0" err="1"/>
              <a:t>өлеңі</a:t>
            </a:r>
            <a:r>
              <a:rPr lang="ru-RU" sz="1800" dirty="0"/>
              <a:t> </a:t>
            </a:r>
            <a:r>
              <a:rPr lang="ru-RU" sz="1800" dirty="0" err="1"/>
              <a:t>кімге</a:t>
            </a:r>
            <a:r>
              <a:rPr lang="ru-RU" sz="1800" dirty="0"/>
              <a:t> </a:t>
            </a:r>
            <a:r>
              <a:rPr lang="ru-RU" sz="1800" dirty="0" err="1"/>
              <a:t>арналған</a:t>
            </a:r>
            <a:r>
              <a:rPr lang="ru-RU" sz="1800" dirty="0"/>
              <a:t>? (</a:t>
            </a:r>
            <a:r>
              <a:rPr lang="ru-RU" sz="1800" dirty="0" err="1"/>
              <a:t>Тәкежанның</a:t>
            </a:r>
            <a:r>
              <a:rPr lang="ru-RU" sz="1800" dirty="0"/>
              <a:t> </a:t>
            </a:r>
            <a:r>
              <a:rPr lang="ru-RU" sz="1800" dirty="0" err="1"/>
              <a:t>әйелі</a:t>
            </a:r>
            <a:r>
              <a:rPr lang="ru-RU" sz="1800" dirty="0"/>
              <a:t> </a:t>
            </a:r>
            <a:r>
              <a:rPr lang="ru-RU" sz="1800" dirty="0" err="1"/>
              <a:t>қаражанға</a:t>
            </a:r>
            <a:r>
              <a:rPr lang="ru-RU" sz="1800" dirty="0"/>
              <a:t>)</a:t>
            </a:r>
          </a:p>
          <a:p>
            <a:pPr marL="0" indent="0">
              <a:buNone/>
            </a:pPr>
            <a:r>
              <a:rPr lang="ru-RU" sz="1800" dirty="0" smtClean="0"/>
              <a:t>17.Абайдың </a:t>
            </a:r>
            <a:r>
              <a:rPr lang="ru-RU" sz="1800" dirty="0" err="1"/>
              <a:t>алғашқы</a:t>
            </a:r>
            <a:r>
              <a:rPr lang="ru-RU" sz="1800" dirty="0"/>
              <a:t> </a:t>
            </a:r>
            <a:r>
              <a:rPr lang="ru-RU" sz="1800" dirty="0" err="1"/>
              <a:t>өлеңдері</a:t>
            </a:r>
            <a:r>
              <a:rPr lang="ru-RU" sz="1800" dirty="0"/>
              <a:t> </a:t>
            </a:r>
            <a:r>
              <a:rPr lang="ru-RU" sz="1800" dirty="0" err="1"/>
              <a:t>кімнің</a:t>
            </a:r>
            <a:r>
              <a:rPr lang="ru-RU" sz="1800" dirty="0"/>
              <a:t> </a:t>
            </a:r>
            <a:r>
              <a:rPr lang="ru-RU" sz="1800" dirty="0" err="1"/>
              <a:t>атынан</a:t>
            </a:r>
            <a:r>
              <a:rPr lang="ru-RU" sz="1800" dirty="0"/>
              <a:t> </a:t>
            </a:r>
            <a:r>
              <a:rPr lang="ru-RU" sz="1800" dirty="0" err="1"/>
              <a:t>шықты</a:t>
            </a:r>
            <a:r>
              <a:rPr lang="ru-RU" sz="1800" dirty="0"/>
              <a:t>? (</a:t>
            </a:r>
            <a:r>
              <a:rPr lang="ru-RU" sz="1800" dirty="0" err="1"/>
              <a:t>Көкбай</a:t>
            </a:r>
            <a:r>
              <a:rPr lang="ru-RU" sz="1800" dirty="0" smtClean="0"/>
              <a:t>)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Сұрақ-жауап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26730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7200" dirty="0" smtClean="0"/>
              <a:t>18.Абайдың </a:t>
            </a:r>
            <a:r>
              <a:rPr lang="ru-RU" sz="7200" dirty="0"/>
              <a:t>«Ей </a:t>
            </a:r>
            <a:r>
              <a:rPr lang="ru-RU" sz="7200" dirty="0" err="1"/>
              <a:t>сорлы</a:t>
            </a:r>
            <a:r>
              <a:rPr lang="ru-RU" sz="7200" dirty="0"/>
              <a:t> </a:t>
            </a:r>
            <a:r>
              <a:rPr lang="ru-RU" sz="7200" dirty="0" err="1"/>
              <a:t>заман,менен</a:t>
            </a:r>
            <a:r>
              <a:rPr lang="ru-RU" sz="7200" dirty="0"/>
              <a:t> </a:t>
            </a:r>
            <a:r>
              <a:rPr lang="ru-RU" sz="7200" dirty="0" err="1"/>
              <a:t>аяған</a:t>
            </a:r>
            <a:r>
              <a:rPr lang="ru-RU" sz="7200" dirty="0"/>
              <a:t> </a:t>
            </a:r>
            <a:r>
              <a:rPr lang="ru-RU" sz="7200" dirty="0" err="1"/>
              <a:t>қай</a:t>
            </a:r>
            <a:r>
              <a:rPr lang="ru-RU" sz="7200" dirty="0"/>
              <a:t> </a:t>
            </a:r>
            <a:r>
              <a:rPr lang="ru-RU" sz="7200" dirty="0" err="1"/>
              <a:t>қастығың</a:t>
            </a:r>
            <a:r>
              <a:rPr lang="ru-RU" sz="7200" dirty="0"/>
              <a:t> </a:t>
            </a:r>
            <a:r>
              <a:rPr lang="ru-RU" sz="7200" dirty="0" err="1"/>
              <a:t>қалды</a:t>
            </a:r>
            <a:r>
              <a:rPr lang="ru-RU" sz="7200" dirty="0"/>
              <a:t>... Мен </a:t>
            </a:r>
            <a:r>
              <a:rPr lang="ru-RU" sz="7200" dirty="0" err="1"/>
              <a:t>ішпеген</a:t>
            </a:r>
            <a:r>
              <a:rPr lang="ru-RU" sz="7200" dirty="0"/>
              <a:t> у бар </a:t>
            </a:r>
            <a:r>
              <a:rPr lang="ru-RU" sz="7200" dirty="0" err="1"/>
              <a:t>ма</a:t>
            </a:r>
            <a:r>
              <a:rPr lang="ru-RU" sz="7200" dirty="0"/>
              <a:t>! ...» </a:t>
            </a:r>
            <a:r>
              <a:rPr lang="ru-RU" sz="7200" dirty="0" err="1"/>
              <a:t>деген</a:t>
            </a:r>
            <a:r>
              <a:rPr lang="ru-RU" sz="7200" dirty="0"/>
              <a:t> </a:t>
            </a:r>
            <a:r>
              <a:rPr lang="ru-RU" sz="7200" dirty="0" err="1"/>
              <a:t>тарихи</a:t>
            </a:r>
            <a:r>
              <a:rPr lang="ru-RU" sz="7200" dirty="0"/>
              <a:t> </a:t>
            </a:r>
            <a:r>
              <a:rPr lang="ru-RU" sz="7200" dirty="0" err="1"/>
              <a:t>сөзі</a:t>
            </a:r>
            <a:r>
              <a:rPr lang="ru-RU" sz="7200" dirty="0"/>
              <a:t> </a:t>
            </a:r>
            <a:r>
              <a:rPr lang="ru-RU" sz="7200" dirty="0" err="1"/>
              <a:t>қандай</a:t>
            </a:r>
            <a:r>
              <a:rPr lang="ru-RU" sz="7200" dirty="0"/>
              <a:t> </a:t>
            </a:r>
            <a:r>
              <a:rPr lang="ru-RU" sz="7200" dirty="0" err="1"/>
              <a:t>оқиғаға</a:t>
            </a:r>
            <a:r>
              <a:rPr lang="ru-RU" sz="7200" dirty="0"/>
              <a:t> </a:t>
            </a:r>
            <a:r>
              <a:rPr lang="ru-RU" sz="7200" dirty="0" err="1"/>
              <a:t>байланысты</a:t>
            </a:r>
            <a:r>
              <a:rPr lang="ru-RU" sz="7200" dirty="0"/>
              <a:t> </a:t>
            </a:r>
            <a:r>
              <a:rPr lang="ru-RU" sz="7200" dirty="0" err="1"/>
              <a:t>айтылған</a:t>
            </a:r>
            <a:r>
              <a:rPr lang="ru-RU" sz="7200" dirty="0"/>
              <a:t>? (</a:t>
            </a:r>
            <a:r>
              <a:rPr lang="ru-RU" sz="7200" dirty="0" err="1"/>
              <a:t>мағауияның</a:t>
            </a:r>
            <a:r>
              <a:rPr lang="ru-RU" sz="7200" dirty="0"/>
              <a:t> </a:t>
            </a:r>
            <a:r>
              <a:rPr lang="ru-RU" sz="7200" dirty="0" err="1"/>
              <a:t>өлімі</a:t>
            </a:r>
            <a:r>
              <a:rPr lang="ru-RU" sz="7200" dirty="0"/>
              <a:t>)</a:t>
            </a:r>
          </a:p>
          <a:p>
            <a:pPr marL="0" indent="0">
              <a:buNone/>
            </a:pPr>
            <a:r>
              <a:rPr lang="ru-RU" sz="7200" dirty="0" smtClean="0"/>
              <a:t>19.Абай </a:t>
            </a:r>
            <a:r>
              <a:rPr lang="ru-RU" sz="7200" dirty="0"/>
              <a:t>ел </a:t>
            </a:r>
            <a:r>
              <a:rPr lang="ru-RU" sz="7200" dirty="0" err="1"/>
              <a:t>билеу</a:t>
            </a:r>
            <a:r>
              <a:rPr lang="ru-RU" sz="7200" dirty="0"/>
              <a:t> </a:t>
            </a:r>
            <a:r>
              <a:rPr lang="ru-RU" sz="7200" dirty="0" err="1"/>
              <a:t>ісіне</a:t>
            </a:r>
            <a:r>
              <a:rPr lang="ru-RU" sz="7200" dirty="0"/>
              <a:t> </a:t>
            </a:r>
            <a:r>
              <a:rPr lang="ru-RU" sz="7200" dirty="0" err="1"/>
              <a:t>неше</a:t>
            </a:r>
            <a:r>
              <a:rPr lang="ru-RU" sz="7200" dirty="0"/>
              <a:t> </a:t>
            </a:r>
            <a:r>
              <a:rPr lang="ru-RU" sz="7200" dirty="0" err="1"/>
              <a:t>жасынан</a:t>
            </a:r>
            <a:r>
              <a:rPr lang="ru-RU" sz="7200" dirty="0"/>
              <a:t> </a:t>
            </a:r>
            <a:r>
              <a:rPr lang="ru-RU" sz="7200" dirty="0" err="1"/>
              <a:t>бастап</a:t>
            </a:r>
            <a:r>
              <a:rPr lang="ru-RU" sz="7200" dirty="0"/>
              <a:t> </a:t>
            </a:r>
            <a:r>
              <a:rPr lang="ru-RU" sz="7200" dirty="0" err="1"/>
              <a:t>араласты</a:t>
            </a:r>
            <a:r>
              <a:rPr lang="ru-RU" sz="7200" dirty="0"/>
              <a:t>? (13 </a:t>
            </a:r>
            <a:r>
              <a:rPr lang="ru-RU" sz="7200" dirty="0" err="1"/>
              <a:t>жасынан</a:t>
            </a:r>
            <a:r>
              <a:rPr lang="ru-RU" sz="7200" dirty="0"/>
              <a:t>)</a:t>
            </a:r>
          </a:p>
          <a:p>
            <a:pPr marL="0" indent="0">
              <a:buNone/>
            </a:pPr>
            <a:r>
              <a:rPr lang="ru-RU" sz="7200" dirty="0" smtClean="0"/>
              <a:t>20.Абайдың </a:t>
            </a:r>
            <a:r>
              <a:rPr lang="ru-RU" sz="7200" dirty="0" err="1"/>
              <a:t>баласы</a:t>
            </a:r>
            <a:r>
              <a:rPr lang="ru-RU" sz="7200" dirty="0"/>
              <a:t> </a:t>
            </a:r>
            <a:r>
              <a:rPr lang="ru-RU" sz="7200" dirty="0" err="1"/>
              <a:t>Әбдірахманның</a:t>
            </a:r>
            <a:r>
              <a:rPr lang="ru-RU" sz="7200" dirty="0"/>
              <a:t> </a:t>
            </a:r>
            <a:r>
              <a:rPr lang="ru-RU" sz="7200" dirty="0" err="1"/>
              <a:t>қайтыс</a:t>
            </a:r>
            <a:r>
              <a:rPr lang="ru-RU" sz="7200" dirty="0"/>
              <a:t> </a:t>
            </a:r>
            <a:r>
              <a:rPr lang="ru-RU" sz="7200" dirty="0" err="1"/>
              <a:t>болған</a:t>
            </a:r>
            <a:r>
              <a:rPr lang="ru-RU" sz="7200" dirty="0"/>
              <a:t> </a:t>
            </a:r>
            <a:r>
              <a:rPr lang="ru-RU" sz="7200" dirty="0" err="1"/>
              <a:t>жылы</a:t>
            </a:r>
            <a:r>
              <a:rPr lang="ru-RU" sz="7200" dirty="0"/>
              <a:t>. (1895 ж.)</a:t>
            </a:r>
          </a:p>
          <a:p>
            <a:pPr marL="0" indent="0">
              <a:buNone/>
            </a:pPr>
            <a:r>
              <a:rPr lang="ru-RU" sz="7200" dirty="0" smtClean="0"/>
              <a:t>21.Абайдың </a:t>
            </a:r>
            <a:r>
              <a:rPr lang="ru-RU" sz="7200" dirty="0" err="1"/>
              <a:t>орыс</a:t>
            </a:r>
            <a:r>
              <a:rPr lang="ru-RU" sz="7200" dirty="0"/>
              <a:t> </a:t>
            </a:r>
            <a:r>
              <a:rPr lang="ru-RU" sz="7200" dirty="0" err="1"/>
              <a:t>досы</a:t>
            </a:r>
            <a:r>
              <a:rPr lang="ru-RU" sz="7200" dirty="0"/>
              <a:t>. (</a:t>
            </a:r>
            <a:r>
              <a:rPr lang="ru-RU" sz="7200" dirty="0" err="1"/>
              <a:t>Михаэлис</a:t>
            </a:r>
            <a:r>
              <a:rPr lang="ru-RU" sz="7200" dirty="0"/>
              <a:t>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Сұрақ-жауап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872624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vk.com/zhauap_kz</a:t>
            </a:r>
            <a:endParaRPr lang="kk-KZ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Дереккөздер: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892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</TotalTime>
  <Words>268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Біз Абайды қаншалықты жақсы білеміз??? Абайдың 175 жылдығына арналады</vt:lpstr>
      <vt:lpstr>Сұрақ-жауап</vt:lpstr>
      <vt:lpstr>Сұрақ-жауап</vt:lpstr>
      <vt:lpstr>Сұрақ-жауап</vt:lpstr>
      <vt:lpstr>Дереккөздер: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Біз Абайды қаншалықты жақсы білеміз???</dc:title>
  <dc:creator>Lenovo</dc:creator>
  <cp:lastModifiedBy>Lenovo</cp:lastModifiedBy>
  <cp:revision>5</cp:revision>
  <dcterms:created xsi:type="dcterms:W3CDTF">2020-04-16T04:51:29Z</dcterms:created>
  <dcterms:modified xsi:type="dcterms:W3CDTF">2020-04-16T05:37:11Z</dcterms:modified>
</cp:coreProperties>
</file>