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2" r:id="rId4"/>
    <p:sldId id="281" r:id="rId5"/>
    <p:sldId id="284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6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ан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71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00042"/>
            <a:ext cx="7443814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</a:t>
            </a:r>
            <a:r>
              <a:rPr lang="ru-RU" sz="4200" b="1" dirty="0" smtClean="0"/>
              <a:t>120 лет со дня рождения </a:t>
            </a:r>
            <a:r>
              <a:rPr lang="ru-RU" sz="4200" b="1" dirty="0" err="1" smtClean="0"/>
              <a:t>Сабита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Муканова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</a:t>
            </a:r>
            <a:r>
              <a:rPr lang="ru-RU" sz="3600" b="1" i="1" dirty="0" smtClean="0"/>
              <a:t>Виртуальная выставка</a:t>
            </a:r>
            <a:endParaRPr lang="ru-RU" sz="3600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471488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аби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1819275" cy="25146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000364" y="2357430"/>
            <a:ext cx="5286412" cy="500066"/>
          </a:xfrm>
        </p:spPr>
        <p:txBody>
          <a:bodyPr>
            <a:normAutofit/>
          </a:bodyPr>
          <a:lstStyle/>
          <a:p>
            <a:r>
              <a:rPr lang="ru-RU" dirty="0" smtClean="0"/>
              <a:t>Библиотека СОШ№27 г. Павлодара</a:t>
            </a:r>
            <a:endParaRPr lang="ru-RU" dirty="0"/>
          </a:p>
        </p:txBody>
      </p:sp>
      <p:pic>
        <p:nvPicPr>
          <p:cNvPr id="10" name="Содержимое 9" descr="школа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500298" y="3000372"/>
            <a:ext cx="1857388" cy="2466975"/>
          </a:xfrm>
        </p:spPr>
      </p:pic>
      <p:pic>
        <p:nvPicPr>
          <p:cNvPr id="11" name="Рисунок 10" descr="боьаго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071810"/>
            <a:ext cx="1643074" cy="2357454"/>
          </a:xfrm>
          <a:prstGeom prst="rect">
            <a:avLst/>
          </a:prstGeom>
        </p:spPr>
      </p:pic>
      <p:pic>
        <p:nvPicPr>
          <p:cNvPr id="12" name="Рисунок 11" descr="метео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000372"/>
            <a:ext cx="1762125" cy="2428892"/>
          </a:xfrm>
          <a:prstGeom prst="rect">
            <a:avLst/>
          </a:prstGeom>
        </p:spPr>
      </p:pic>
      <p:pic>
        <p:nvPicPr>
          <p:cNvPr id="13" name="Рисунок 12" descr="сырдарь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071810"/>
            <a:ext cx="1724025" cy="2357454"/>
          </a:xfrm>
          <a:prstGeom prst="rect">
            <a:avLst/>
          </a:prstGeom>
        </p:spPr>
      </p:pic>
    </p:spTree>
  </p:cSld>
  <p:clrMapOvr>
    <a:masterClrMapping/>
  </p:clrMapOvr>
  <p:transition advTm="24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p.nklibrary.kz/images/Mukanov%2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3071834" cy="58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43306" y="285728"/>
            <a:ext cx="43856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Муканов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Сабит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Муканович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(1900-1973) - один из основоположников казахской литературы, народный писатель Казахстана, общественный деятель, академик академии наук Казахстана.</a:t>
            </a:r>
          </a:p>
          <a:p>
            <a:r>
              <a:rPr lang="ru-RU" sz="2000" b="1" dirty="0" smtClean="0"/>
              <a:t>Родился </a:t>
            </a:r>
            <a:r>
              <a:rPr lang="ru-RU" sz="2000" b="1" dirty="0"/>
              <a:t>в ауле имени </a:t>
            </a:r>
            <a:r>
              <a:rPr lang="ru-RU" sz="2000" b="1" dirty="0" err="1"/>
              <a:t>Сабита</a:t>
            </a:r>
            <a:r>
              <a:rPr lang="ru-RU" sz="2000" b="1" dirty="0"/>
              <a:t> </a:t>
            </a:r>
            <a:r>
              <a:rPr lang="ru-RU" sz="2000" b="1" dirty="0" err="1"/>
              <a:t>Муканова</a:t>
            </a:r>
            <a:r>
              <a:rPr lang="ru-RU" sz="2000" b="1" dirty="0"/>
              <a:t> </a:t>
            </a:r>
            <a:r>
              <a:rPr lang="ru-RU" sz="2000" b="1" dirty="0" err="1"/>
              <a:t>Жамбылского</a:t>
            </a:r>
            <a:r>
              <a:rPr lang="ru-RU" sz="2000" b="1" dirty="0"/>
              <a:t> района Северо-Казахстанской области (современное название). Учился грамоте у аульного муллы. С ранних лет был знаком с народным преданиями и сказаниями, произведениями Абая. С 14-15 лет начал писать стихи.</a:t>
            </a:r>
          </a:p>
          <a:p>
            <a:r>
              <a:rPr lang="ru-RU" sz="2000" b="1" dirty="0" smtClean="0"/>
              <a:t>В 1918-1919 учился на учительских курсах в Омске,. После окончания курсов учительствовал в ауле. В 1921 году служил в отряде особого назначения. 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71374425"/>
      </p:ext>
    </p:extLst>
  </p:cSld>
  <p:clrMapOvr>
    <a:masterClrMapping/>
  </p:clrMapOvr>
  <p:transition advTm="61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morial-k.kz/sites/default/files/sabit_mukano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4104456" cy="63930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99992" y="500042"/>
            <a:ext cx="4320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Большую ценность представляет </a:t>
            </a:r>
            <a:r>
              <a:rPr lang="ru-RU" dirty="0" smtClean="0"/>
              <a:t>наследие </a:t>
            </a:r>
            <a:r>
              <a:rPr lang="ru-RU" dirty="0" err="1"/>
              <a:t>Сабита</a:t>
            </a:r>
            <a:r>
              <a:rPr lang="ru-RU" dirty="0"/>
              <a:t> </a:t>
            </a:r>
            <a:r>
              <a:rPr lang="ru-RU" dirty="0" err="1"/>
              <a:t>Муканова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1956-1966 годы был членом Центрального комитета Коммунистической партии Казахской ССР Депутат Верховного Совета Казахской </a:t>
            </a:r>
            <a:r>
              <a:rPr lang="ru-RU" dirty="0" smtClean="0"/>
              <a:t>ССР, </a:t>
            </a:r>
            <a:r>
              <a:rPr lang="ru-RU" dirty="0"/>
              <a:t>лауреат Государственной премии Казахской ССР имени Абая. </a:t>
            </a:r>
            <a:endParaRPr lang="ru-RU" dirty="0" smtClean="0"/>
          </a:p>
          <a:p>
            <a:r>
              <a:rPr lang="ru-RU" dirty="0" smtClean="0"/>
              <a:t>Награжден </a:t>
            </a:r>
            <a:r>
              <a:rPr lang="ru-RU" dirty="0"/>
              <a:t>2-мя орденами Ленина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2-мя </a:t>
            </a:r>
            <a:r>
              <a:rPr lang="ru-RU" dirty="0"/>
              <a:t>орденами Трудового Красного Знамени и орденом «Знак Почета» и медалями.</a:t>
            </a:r>
          </a:p>
          <a:p>
            <a:r>
              <a:rPr lang="ru-RU" dirty="0"/>
              <a:t>            К 100 </a:t>
            </a:r>
            <a:r>
              <a:rPr lang="ru-RU" dirty="0" err="1"/>
              <a:t>летию</a:t>
            </a:r>
            <a:r>
              <a:rPr lang="ru-RU" dirty="0"/>
              <a:t> писателя его именем названы улица в </a:t>
            </a:r>
            <a:r>
              <a:rPr lang="ru-RU" dirty="0" err="1"/>
              <a:t>Алмате</a:t>
            </a:r>
            <a:r>
              <a:rPr lang="ru-RU" dirty="0"/>
              <a:t>, родной аул, школа, областная библиотека, областной драматический театр Северо-Казахстанской области. В Алматы на улице </a:t>
            </a:r>
            <a:r>
              <a:rPr lang="ru-RU" dirty="0" err="1"/>
              <a:t>Сабита</a:t>
            </a:r>
            <a:r>
              <a:rPr lang="ru-RU" dirty="0"/>
              <a:t> </a:t>
            </a:r>
            <a:r>
              <a:rPr lang="ru-RU" dirty="0" err="1"/>
              <a:t>Муканова</a:t>
            </a:r>
            <a:r>
              <a:rPr lang="ru-RU" dirty="0"/>
              <a:t> установлен памятник-бюст и работает мемориальный дом-музей.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33866"/>
      </p:ext>
    </p:extLst>
  </p:cSld>
  <p:clrMapOvr>
    <a:masterClrMapping/>
  </p:clrMapOvr>
  <p:transition advTm="7641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5900750" cy="54118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Мальчик-певец, оставшийся сиротой в ауле на берегу озера </a:t>
            </a:r>
            <a:r>
              <a:rPr lang="ru-RU" b="1" dirty="0" err="1" smtClean="0"/>
              <a:t>Дос</a:t>
            </a:r>
            <a:r>
              <a:rPr lang="ru-RU" b="1" dirty="0" smtClean="0"/>
              <a:t>. Подросток, который ищет пути к учебе в трудное время колчаковщины, гражданской войны. Юноша-коммунар, воин отряда ЧОН, части особого назначения. Студент рабфака в Оренбурге, газетный работник и поэт. Все эти герои книги - сам </a:t>
            </a:r>
            <a:r>
              <a:rPr lang="ru-RU" b="1" dirty="0" err="1" smtClean="0"/>
              <a:t>Сабит</a:t>
            </a:r>
            <a:r>
              <a:rPr lang="ru-RU" b="1" dirty="0" smtClean="0"/>
              <a:t> </a:t>
            </a:r>
            <a:r>
              <a:rPr lang="ru-RU" b="1" dirty="0" err="1" smtClean="0"/>
              <a:t>Муканов</a:t>
            </a:r>
            <a:r>
              <a:rPr lang="ru-RU" b="1" dirty="0" smtClean="0"/>
              <a:t>, выросший в известного писателя. В "Школе жизни" вы встретите много славных имен - революционеров, деятелей культуры, с кем приходилось встречаться автору в Петропавловске, Оренбурге, Кзыл-Орде и Москве. Но есть в книге еще один герой - это время. Тревожное, трудное и радостное время рождения республики, запечатленная в художественной летописи треть века жизни казахского народа. Невыдуманные факты и подлинные встречи, благодаря мастерству рассказчика, оживают на страницах его трилогии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Содержимое 6" descr="школажиз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785794"/>
            <a:ext cx="2000263" cy="3903680"/>
          </a:xfrm>
        </p:spPr>
      </p:pic>
    </p:spTree>
  </p:cSld>
  <p:clrMapOvr>
    <a:masterClrMapping/>
  </p:clrMapOvr>
  <p:transition advTm="6437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  <p:pic>
        <p:nvPicPr>
          <p:cNvPr id="10" name="Содержимое 9" descr="боьагоз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3636" y="714356"/>
            <a:ext cx="2703223" cy="4525963"/>
          </a:xfrm>
        </p:spPr>
      </p:pic>
      <p:sp>
        <p:nvSpPr>
          <p:cNvPr id="13" name="Прямоугольник 12"/>
          <p:cNvSpPr/>
          <p:nvPr/>
        </p:nvSpPr>
        <p:spPr>
          <a:xfrm>
            <a:off x="857224" y="428604"/>
            <a:ext cx="53578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Роман известного казахского писателя </a:t>
            </a:r>
            <a:r>
              <a:rPr lang="ru-RU" sz="2200" b="1" dirty="0" err="1" smtClean="0"/>
              <a:t>Сабита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Муканова</a:t>
            </a:r>
            <a:r>
              <a:rPr lang="ru-RU" sz="2200" b="1" dirty="0" smtClean="0"/>
              <a:t> "</a:t>
            </a:r>
            <a:r>
              <a:rPr lang="ru-RU" sz="2200" b="1" dirty="0" err="1" smtClean="0"/>
              <a:t>Ботагоз</a:t>
            </a:r>
            <a:r>
              <a:rPr lang="ru-RU" sz="2200" b="1" dirty="0" smtClean="0"/>
              <a:t>" рассказывает о героической странице истории </a:t>
            </a:r>
            <a:r>
              <a:rPr lang="ru-RU" sz="2200" b="1" dirty="0" err="1" smtClean="0"/>
              <a:t>Казахстана-о</a:t>
            </a:r>
            <a:r>
              <a:rPr lang="ru-RU" sz="2200" b="1" dirty="0" smtClean="0"/>
              <a:t> восстании 1916 года, о гражданской войне и установлении Советской власти в республике. Автор живо показывает, как великая сила революции всколыхнула задавленный гнетом аул, и казахский народ, разорвав путы средневековья, сделал решительный шаг к своему освобождению. В центре повествования образ юной, нежной и мужественной девушки, история превращения бедной казашки из аула в сознательного борца. </a:t>
            </a:r>
            <a:endParaRPr lang="ru-RU" sz="2200" b="1" dirty="0"/>
          </a:p>
        </p:txBody>
      </p:sp>
    </p:spTree>
  </p:cSld>
  <p:clrMapOvr>
    <a:masterClrMapping/>
  </p:clrMapOvr>
  <p:transition advTm="690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28604"/>
            <a:ext cx="53578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/>
              <a:t>Роман известного казахского писателя Сабита Муканова "Промелькнувший метеор" - это эпопея о жизни и деятельности замечательного казахского ученого и просветителя Чокана Валиханова. В большом многоплановом произведении не только нарисован яркий образ Чокана Валиханова, но и показана общественно-политическая обстановка того времени, быт и обычаи казахского народа.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/>
          </a:p>
        </p:txBody>
      </p:sp>
      <p:pic>
        <p:nvPicPr>
          <p:cNvPr id="8" name="Содержимое 7" descr="метео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2198" y="1071546"/>
            <a:ext cx="2000264" cy="3357586"/>
          </a:xfrm>
        </p:spPr>
      </p:pic>
    </p:spTree>
  </p:cSld>
  <p:clrMapOvr>
    <a:masterClrMapping/>
  </p:clrMapOvr>
  <p:transition advTm="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197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120 лет со дня рождения Сабита Муканова      Виртуальная выставка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18</cp:revision>
  <dcterms:modified xsi:type="dcterms:W3CDTF">2020-04-20T04:39:30Z</dcterms:modified>
</cp:coreProperties>
</file>