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 bright="27000" contrast="5000"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Викторина «День Земли»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Библиотека СОШ № 27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 bright="21000" contrast="2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22 апреля –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Международный ДЕНЬ ЗЕМЛИ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b="1" dirty="0" smtClean="0"/>
              <a:t>В 2009 году Генеральная Ассамблея ООН провозгласила Международный день Матери-Земли, постановив отмечать его 22 апреля. В День Земли в разных странах по традиции звучит Колокол Мира, призывая людей Земли ощутить всепланетную общность и приложить усилия к защите мира на планете и сохранению красоты нашего общего дома.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1. </a:t>
            </a:r>
            <a:r>
              <a:rPr lang="ru-RU" dirty="0" smtClean="0"/>
              <a:t>Земля и космос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b="1" dirty="0" smtClean="0"/>
              <a:t>1.Вокруг какой звезды вращается Земля? </a:t>
            </a:r>
          </a:p>
          <a:p>
            <a:pPr>
              <a:buNone/>
            </a:pPr>
            <a:r>
              <a:rPr lang="ru-RU" sz="2800" b="1" dirty="0" smtClean="0"/>
              <a:t>2. Почему на Земле бывает ночь и день? </a:t>
            </a:r>
          </a:p>
          <a:p>
            <a:pPr>
              <a:buNone/>
            </a:pPr>
            <a:r>
              <a:rPr lang="ru-RU" sz="2800" b="1" dirty="0" smtClean="0"/>
              <a:t>3. Какая по счету от Солнца наша планета? </a:t>
            </a:r>
          </a:p>
          <a:p>
            <a:pPr>
              <a:buNone/>
            </a:pPr>
            <a:r>
              <a:rPr lang="ru-RU" sz="2800" b="1" dirty="0" smtClean="0"/>
              <a:t>4. Как Земля защищена от смертельно опасных космических лучей?  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2285984" y="2143116"/>
            <a:ext cx="1571636" cy="46977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Солнце</a:t>
            </a:r>
            <a:endParaRPr lang="ru-RU" dirty="0"/>
          </a:p>
        </p:txBody>
      </p:sp>
      <p:sp>
        <p:nvSpPr>
          <p:cNvPr id="6" name="Выноска-облако 5"/>
          <p:cNvSpPr/>
          <p:nvPr/>
        </p:nvSpPr>
        <p:spPr>
          <a:xfrm>
            <a:off x="1928794" y="2928934"/>
            <a:ext cx="3714776" cy="64294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dirty="0" smtClean="0"/>
              <a:t>Из-за вращения земли вокруг своей оси</a:t>
            </a:r>
            <a:endParaRPr lang="ru-RU" dirty="0"/>
          </a:p>
        </p:txBody>
      </p:sp>
      <p:sp>
        <p:nvSpPr>
          <p:cNvPr id="7" name="Выноска 1 6"/>
          <p:cNvSpPr/>
          <p:nvPr/>
        </p:nvSpPr>
        <p:spPr>
          <a:xfrm>
            <a:off x="2786050" y="4000504"/>
            <a:ext cx="1143008" cy="428628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Третья</a:t>
            </a:r>
            <a:endParaRPr lang="ru-RU" dirty="0"/>
          </a:p>
        </p:txBody>
      </p:sp>
      <p:sp>
        <p:nvSpPr>
          <p:cNvPr id="8" name="Выноска 3 (граница и черта) 7"/>
          <p:cNvSpPr/>
          <p:nvPr/>
        </p:nvSpPr>
        <p:spPr>
          <a:xfrm>
            <a:off x="6215074" y="5000636"/>
            <a:ext cx="1285884" cy="612648"/>
          </a:xfrm>
          <a:prstGeom prst="accentBorderCallout3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Озоновым слоем</a:t>
            </a:r>
            <a:endParaRPr lang="ru-RU" dirty="0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 animBg="1"/>
      <p:bldP spid="7" grpId="0" build="p" animBg="1"/>
      <p:bldP spid="8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2. Земля и воды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sz="3200" b="1" dirty="0" smtClean="0"/>
              <a:t>1.Какой самый крупный океан на планете?  </a:t>
            </a:r>
          </a:p>
          <a:p>
            <a:pPr marL="514350" indent="-514350">
              <a:buNone/>
            </a:pPr>
            <a:r>
              <a:rPr lang="ru-RU" sz="3200" b="1" dirty="0" smtClean="0"/>
              <a:t>2.Почему на планете идет дождь?</a:t>
            </a:r>
          </a:p>
          <a:p>
            <a:pPr marL="514350" indent="-514350">
              <a:buNone/>
            </a:pPr>
            <a:r>
              <a:rPr lang="ru-RU" sz="3200" b="1" dirty="0" smtClean="0"/>
              <a:t> </a:t>
            </a:r>
          </a:p>
          <a:p>
            <a:pPr marL="514350" indent="-514350">
              <a:buNone/>
            </a:pPr>
            <a:r>
              <a:rPr lang="ru-RU" sz="3200" b="1" dirty="0" smtClean="0"/>
              <a:t>3. Какое самое крупное пресное озеро на нашей планете? </a:t>
            </a:r>
          </a:p>
          <a:p>
            <a:pPr marL="514350" indent="-514350">
              <a:buNone/>
            </a:pPr>
            <a:r>
              <a:rPr lang="ru-RU" sz="3200" b="1" dirty="0" smtClean="0"/>
              <a:t>4.Какое самое крупное озеро в Казахстане? </a:t>
            </a:r>
          </a:p>
          <a:p>
            <a:endParaRPr lang="ru-RU" dirty="0"/>
          </a:p>
        </p:txBody>
      </p:sp>
      <p:sp>
        <p:nvSpPr>
          <p:cNvPr id="4" name="Выноска 3 (с границей) 3"/>
          <p:cNvSpPr/>
          <p:nvPr/>
        </p:nvSpPr>
        <p:spPr>
          <a:xfrm>
            <a:off x="3286116" y="2285992"/>
            <a:ext cx="1571636" cy="285752"/>
          </a:xfrm>
          <a:prstGeom prst="accentCallout3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Тихий океан</a:t>
            </a:r>
            <a:endParaRPr lang="ru-RU" dirty="0"/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1071538" y="3357562"/>
            <a:ext cx="2571768" cy="398334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Круговорот воды</a:t>
            </a:r>
            <a:endParaRPr lang="ru-RU" dirty="0"/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6286512" y="4357694"/>
            <a:ext cx="1571636" cy="500066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Озеро Байкал</a:t>
            </a:r>
            <a:endParaRPr lang="ru-RU" dirty="0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3786182" y="5357826"/>
            <a:ext cx="1071570" cy="42862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Балхаш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  <p:bldP spid="6" grpId="0" build="p" animBg="1"/>
      <p:bldP spid="7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3. Земля и люди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3200" b="1" dirty="0" smtClean="0"/>
              <a:t>Сколько людей проживает на планете?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 smtClean="0"/>
              <a:t>Как люди помогают природе?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 smtClean="0"/>
              <a:t>В какой стране проживает больше всего людей?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 smtClean="0"/>
              <a:t>Какая страна по площади самая крупная на планете?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ая выноска 3"/>
          <p:cNvSpPr/>
          <p:nvPr/>
        </p:nvSpPr>
        <p:spPr>
          <a:xfrm>
            <a:off x="3000364" y="2143116"/>
            <a:ext cx="2000264" cy="61264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Более 7,7 миллиарда</a:t>
            </a:r>
            <a:endParaRPr lang="ru-RU" dirty="0"/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5500694" y="3714752"/>
            <a:ext cx="2000264" cy="50006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Китай – 1,393 миллиарда</a:t>
            </a:r>
            <a:endParaRPr lang="ru-RU" dirty="0"/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5572132" y="4929198"/>
            <a:ext cx="914400" cy="28575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Россия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 animBg="1"/>
      <p:bldP spid="5" grpId="0" build="p" animBg="1"/>
      <p:bldP spid="6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4. Земля и природа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3200" b="1" dirty="0" smtClean="0"/>
              <a:t>Какие организмы производят кислород для всего живого?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 smtClean="0"/>
              <a:t>Какое наземное животное самое крупное на планете?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 smtClean="0"/>
              <a:t>Какая самая маленькая птица на планете?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 smtClean="0"/>
              <a:t>Какая самая крупная рыба на планете?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ая выноска 3"/>
          <p:cNvSpPr/>
          <p:nvPr/>
        </p:nvSpPr>
        <p:spPr>
          <a:xfrm>
            <a:off x="6786578" y="2071678"/>
            <a:ext cx="1285884" cy="35719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Растения</a:t>
            </a:r>
            <a:endParaRPr lang="ru-RU" dirty="0"/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5286380" y="3286124"/>
            <a:ext cx="914400" cy="21431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Слон</a:t>
            </a:r>
            <a:endParaRPr lang="ru-RU" dirty="0"/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3143240" y="4429132"/>
            <a:ext cx="1357322" cy="28575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Колибри</a:t>
            </a:r>
            <a:endParaRPr lang="ru-RU" dirty="0"/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3071802" y="5357826"/>
            <a:ext cx="1643074" cy="61264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Китовая акула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  <p:bldP spid="6" grpId="0" build="p" animBg="1"/>
      <p:bldP spid="7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5. Земля и суша</a:t>
            </a:r>
            <a:r>
              <a:rPr lang="ru-RU" b="0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Сколько материков на нашей планете?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Самая высокая гора на планете?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Какой материк является самым крупным на планете?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Какие горы находится на территории Павлодарской области?  </a:t>
            </a:r>
          </a:p>
        </p:txBody>
      </p:sp>
      <p:sp>
        <p:nvSpPr>
          <p:cNvPr id="4" name="Прямоугольная выноска 3"/>
          <p:cNvSpPr/>
          <p:nvPr/>
        </p:nvSpPr>
        <p:spPr>
          <a:xfrm>
            <a:off x="2714612" y="2143116"/>
            <a:ext cx="500066" cy="28575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/>
              <a:t> 6</a:t>
            </a:r>
            <a:endParaRPr lang="ru-RU" dirty="0"/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6715140" y="2500306"/>
            <a:ext cx="1143008" cy="46977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Эверест</a:t>
            </a:r>
            <a:endParaRPr lang="ru-RU" dirty="0"/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5000628" y="3571876"/>
            <a:ext cx="1214446" cy="39833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Евразия</a:t>
            </a:r>
            <a:endParaRPr lang="ru-RU" dirty="0"/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5286380" y="4500570"/>
            <a:ext cx="1500198" cy="42862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Баянаул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  <p:bldP spid="6" grpId="0" build="p" animBg="1"/>
      <p:bldP spid="7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dirty="0" smtClean="0"/>
              <a:t>С Днем Земли!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>
                <a:solidFill>
                  <a:srgbClr val="FF0000"/>
                </a:solidFill>
              </a:rPr>
              <a:t>Берегите нашу планету!</a:t>
            </a:r>
            <a:endParaRPr lang="ru-RU" sz="4800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онецдн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7356" y="2643182"/>
            <a:ext cx="5143536" cy="37147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104</TotalTime>
  <Words>233</Words>
  <PresentationFormat>Экран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Викторина «День Земли»</vt:lpstr>
      <vt:lpstr>22 апреля –  Международный ДЕНЬ ЗЕМЛИ</vt:lpstr>
      <vt:lpstr>1. Земля и космос  </vt:lpstr>
      <vt:lpstr>2. Земля и воды</vt:lpstr>
      <vt:lpstr>3. Земля и люди</vt:lpstr>
      <vt:lpstr>4. Земля и природа</vt:lpstr>
      <vt:lpstr>5. Земля и суша </vt:lpstr>
      <vt:lpstr>С Днем Земли!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 «День Земли»</dc:title>
  <dc:creator>Пользователь</dc:creator>
  <cp:lastModifiedBy>Пользователь Windows</cp:lastModifiedBy>
  <cp:revision>12</cp:revision>
  <dcterms:created xsi:type="dcterms:W3CDTF">2020-04-20T11:47:06Z</dcterms:created>
  <dcterms:modified xsi:type="dcterms:W3CDTF">2020-04-20T14:40:35Z</dcterms:modified>
</cp:coreProperties>
</file>