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59" r:id="rId9"/>
    <p:sldId id="264" r:id="rId10"/>
    <p:sldId id="265" r:id="rId11"/>
    <p:sldId id="266" r:id="rId12"/>
    <p:sldId id="268" r:id="rId13"/>
    <p:sldId id="269" r:id="rId14"/>
    <p:sldId id="267" r:id="rId15"/>
    <p:sldId id="271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6E05-85AA-428D-BDB0-6991CABBDC32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AE71B59-A9BC-4143-AC36-1E49AB875EA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6E05-85AA-428D-BDB0-6991CABBDC32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71B59-A9BC-4143-AC36-1E49AB875E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6E05-85AA-428D-BDB0-6991CABBDC32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71B59-A9BC-4143-AC36-1E49AB875E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6E05-85AA-428D-BDB0-6991CABBDC32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71B59-A9BC-4143-AC36-1E49AB875E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6E05-85AA-428D-BDB0-6991CABBDC32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71B59-A9BC-4143-AC36-1E49AB875E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6E05-85AA-428D-BDB0-6991CABBDC32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71B59-A9BC-4143-AC36-1E49AB875EA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6E05-85AA-428D-BDB0-6991CABBDC32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71B59-A9BC-4143-AC36-1E49AB875EA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6E05-85AA-428D-BDB0-6991CABBDC32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71B59-A9BC-4143-AC36-1E49AB875E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6E05-85AA-428D-BDB0-6991CABBDC32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71B59-A9BC-4143-AC36-1E49AB875E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6E05-85AA-428D-BDB0-6991CABBDC32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71B59-A9BC-4143-AC36-1E49AB875E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6E05-85AA-428D-BDB0-6991CABBDC32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71B59-A9BC-4143-AC36-1E49AB875E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4B606E05-85AA-428D-BDB0-6991CABBDC32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4AE71B59-A9BC-4143-AC36-1E49AB875EAC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_aZxNpGXJ1A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802631"/>
          </a:xfrm>
        </p:spPr>
        <p:txBody>
          <a:bodyPr/>
          <a:lstStyle/>
          <a:p>
            <a:r>
              <a:rPr lang="kk-KZ" dirty="0" smtClean="0"/>
              <a:t>Әлемнің таңғажайып </a:t>
            </a:r>
            <a:r>
              <a:rPr lang="ru-RU" dirty="0" smtClean="0"/>
              <a:t>12 </a:t>
            </a:r>
            <a:r>
              <a:rPr lang="kk-KZ" dirty="0" smtClean="0"/>
              <a:t>кітапханасы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1603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Делфт университетінің кітапханасы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852936"/>
            <a:ext cx="7315200" cy="35395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8. </a:t>
            </a:r>
            <a:r>
              <a:rPr lang="ru-RU" sz="1600" dirty="0" err="1" smtClean="0"/>
              <a:t>Голландиядағы</a:t>
            </a:r>
            <a:r>
              <a:rPr lang="ru-RU" sz="1600" dirty="0" smtClean="0"/>
              <a:t> Делфт </a:t>
            </a:r>
          </a:p>
          <a:p>
            <a:pPr marL="0" indent="0">
              <a:buNone/>
            </a:pPr>
            <a:r>
              <a:rPr lang="ru-RU" sz="1600" dirty="0" err="1" smtClean="0"/>
              <a:t>технологиялық</a:t>
            </a:r>
            <a:r>
              <a:rPr lang="ru-RU" sz="1600" dirty="0" smtClean="0"/>
              <a:t> </a:t>
            </a:r>
            <a:r>
              <a:rPr lang="ru-RU" sz="1600" dirty="0" err="1" smtClean="0"/>
              <a:t>университетінің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 </a:t>
            </a:r>
            <a:r>
              <a:rPr lang="ru-RU" sz="1600" dirty="0" err="1" smtClean="0"/>
              <a:t>кітапханасы</a:t>
            </a:r>
            <a:r>
              <a:rPr lang="ru-RU" sz="1600" dirty="0" smtClean="0"/>
              <a:t>. </a:t>
            </a:r>
            <a:r>
              <a:rPr lang="ru-RU" sz="1600" dirty="0" err="1" smtClean="0"/>
              <a:t>Ол</a:t>
            </a:r>
            <a:r>
              <a:rPr lang="ru-RU" sz="1600" dirty="0" smtClean="0"/>
              <a:t> 1997-жылы</a:t>
            </a:r>
          </a:p>
          <a:p>
            <a:pPr marL="0" indent="0">
              <a:buNone/>
            </a:pPr>
            <a:r>
              <a:rPr lang="ru-RU" sz="1600" dirty="0" smtClean="0"/>
              <a:t> </a:t>
            </a:r>
            <a:r>
              <a:rPr lang="en-US" sz="1600" dirty="0" err="1" smtClean="0"/>
              <a:t>Mecanoo</a:t>
            </a:r>
            <a:r>
              <a:rPr lang="en-US" sz="1600" dirty="0" smtClean="0"/>
              <a:t> </a:t>
            </a:r>
            <a:r>
              <a:rPr lang="ru-RU" sz="1600" dirty="0" err="1" smtClean="0"/>
              <a:t>архитектуралық</a:t>
            </a:r>
            <a:r>
              <a:rPr lang="ru-RU" sz="1600" dirty="0" smtClean="0"/>
              <a:t> </a:t>
            </a:r>
          </a:p>
          <a:p>
            <a:pPr marL="0" indent="0">
              <a:buNone/>
            </a:pPr>
            <a:r>
              <a:rPr lang="ru-RU" sz="1600" dirty="0" err="1" smtClean="0"/>
              <a:t>студиясының</a:t>
            </a:r>
            <a:r>
              <a:rPr lang="ru-RU" sz="1600" dirty="0" smtClean="0"/>
              <a:t> </a:t>
            </a:r>
            <a:r>
              <a:rPr lang="ru-RU" sz="1600" dirty="0" err="1" smtClean="0"/>
              <a:t>жобасы</a:t>
            </a:r>
            <a:r>
              <a:rPr lang="ru-RU" sz="1600" dirty="0" smtClean="0"/>
              <a:t> </a:t>
            </a:r>
            <a:r>
              <a:rPr lang="ru-RU" sz="1600" dirty="0" err="1" smtClean="0"/>
              <a:t>бойынша</a:t>
            </a:r>
            <a:r>
              <a:rPr lang="ru-RU" sz="1600" dirty="0" smtClean="0"/>
              <a:t> </a:t>
            </a:r>
          </a:p>
          <a:p>
            <a:pPr marL="0" indent="0">
              <a:buNone/>
            </a:pPr>
            <a:r>
              <a:rPr lang="ru-RU" sz="1600" dirty="0" err="1" smtClean="0"/>
              <a:t>салынған</a:t>
            </a:r>
            <a:r>
              <a:rPr lang="ru-RU" sz="1600" dirty="0" smtClean="0"/>
              <a:t>. </a:t>
            </a:r>
            <a:r>
              <a:rPr lang="ru-RU" sz="1600" dirty="0" err="1" smtClean="0"/>
              <a:t>Бұл</a:t>
            </a:r>
            <a:r>
              <a:rPr lang="ru-RU" sz="1600" dirty="0" smtClean="0"/>
              <a:t> </a:t>
            </a:r>
            <a:r>
              <a:rPr lang="ru-RU" sz="1600" dirty="0" err="1" smtClean="0"/>
              <a:t>кітапхана</a:t>
            </a:r>
            <a:r>
              <a:rPr lang="ru-RU" sz="1600" dirty="0" smtClean="0"/>
              <a:t> </a:t>
            </a:r>
            <a:r>
              <a:rPr lang="ru-RU" sz="1600" dirty="0" err="1" smtClean="0"/>
              <a:t>шатыры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 </a:t>
            </a:r>
            <a:r>
              <a:rPr lang="ru-RU" sz="1600" dirty="0" err="1" smtClean="0"/>
              <a:t>үлкен</a:t>
            </a:r>
            <a:r>
              <a:rPr lang="ru-RU" sz="1600" dirty="0" smtClean="0"/>
              <a:t> </a:t>
            </a:r>
            <a:r>
              <a:rPr lang="ru-RU" sz="1600" dirty="0" err="1" smtClean="0"/>
              <a:t>конуспен</a:t>
            </a:r>
            <a:r>
              <a:rPr lang="ru-RU" sz="1600" dirty="0" smtClean="0"/>
              <a:t> </a:t>
            </a:r>
            <a:r>
              <a:rPr lang="ru-RU" sz="1600" dirty="0" err="1" smtClean="0"/>
              <a:t>аяқталатын</a:t>
            </a:r>
            <a:r>
              <a:rPr lang="ru-RU" sz="1600" dirty="0" smtClean="0"/>
              <a:t> </a:t>
            </a:r>
          </a:p>
          <a:p>
            <a:pPr marL="0" indent="0">
              <a:buNone/>
            </a:pPr>
            <a:r>
              <a:rPr lang="ru-RU" sz="1600" dirty="0" err="1" smtClean="0"/>
              <a:t>ерекше</a:t>
            </a:r>
            <a:r>
              <a:rPr lang="ru-RU" sz="1600" dirty="0" smtClean="0"/>
              <a:t> </a:t>
            </a:r>
            <a:r>
              <a:rPr lang="ru-RU" sz="1600" dirty="0" err="1" smtClean="0"/>
              <a:t>үлгідегі</a:t>
            </a:r>
            <a:r>
              <a:rPr lang="ru-RU" sz="1600" dirty="0" smtClean="0"/>
              <a:t> </a:t>
            </a:r>
            <a:r>
              <a:rPr lang="ru-RU" sz="1600" dirty="0" err="1" smtClean="0"/>
              <a:t>әлемдегі</a:t>
            </a:r>
            <a:r>
              <a:rPr lang="ru-RU" sz="1600" dirty="0" smtClean="0"/>
              <a:t> </a:t>
            </a:r>
          </a:p>
          <a:p>
            <a:pPr marL="0" indent="0">
              <a:buNone/>
            </a:pPr>
            <a:r>
              <a:rPr lang="ru-RU" sz="1600" dirty="0" err="1" smtClean="0"/>
              <a:t>бірден-бір</a:t>
            </a:r>
            <a:r>
              <a:rPr lang="ru-RU" sz="1600" dirty="0" smtClean="0"/>
              <a:t> </a:t>
            </a:r>
            <a:r>
              <a:rPr lang="ru-RU" sz="1600" dirty="0" err="1" smtClean="0"/>
              <a:t>ғимарат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420888"/>
            <a:ext cx="4613920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3901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Хосе Васконселос кітапханасы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600" dirty="0" smtClean="0"/>
              <a:t>9. Хосе </a:t>
            </a:r>
            <a:r>
              <a:rPr lang="ru-RU" sz="1600" dirty="0" err="1" smtClean="0"/>
              <a:t>Васконселос</a:t>
            </a:r>
            <a:r>
              <a:rPr lang="ru-RU" sz="1600" dirty="0" smtClean="0"/>
              <a:t> </a:t>
            </a:r>
            <a:r>
              <a:rPr lang="ru-RU" sz="1600" dirty="0" err="1" smtClean="0"/>
              <a:t>атындағы</a:t>
            </a:r>
            <a:r>
              <a:rPr lang="ru-RU" sz="1600" dirty="0" smtClean="0"/>
              <a:t> </a:t>
            </a:r>
          </a:p>
          <a:p>
            <a:pPr marL="0" indent="0">
              <a:buNone/>
            </a:pPr>
            <a:r>
              <a:rPr lang="ru-RU" sz="1600" dirty="0" err="1" smtClean="0"/>
              <a:t>кітапхана</a:t>
            </a:r>
            <a:r>
              <a:rPr lang="ru-RU" sz="1600" dirty="0" smtClean="0"/>
              <a:t>. </a:t>
            </a:r>
            <a:r>
              <a:rPr lang="ru-RU" sz="1600" dirty="0" err="1" smtClean="0"/>
              <a:t>Мексиканың</a:t>
            </a:r>
            <a:r>
              <a:rPr lang="ru-RU" sz="1600" dirty="0" smtClean="0"/>
              <a:t> </a:t>
            </a:r>
            <a:r>
              <a:rPr lang="ru-RU" sz="1600" dirty="0" err="1" smtClean="0"/>
              <a:t>астанасы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 </a:t>
            </a:r>
            <a:r>
              <a:rPr lang="ru-RU" sz="1600" dirty="0" err="1" smtClean="0"/>
              <a:t>Мехиконың</a:t>
            </a:r>
            <a:r>
              <a:rPr lang="ru-RU" sz="1600" dirty="0" smtClean="0"/>
              <a:t> </a:t>
            </a:r>
            <a:r>
              <a:rPr lang="ru-RU" sz="1600" dirty="0" err="1" smtClean="0"/>
              <a:t>орталығында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 </a:t>
            </a:r>
            <a:r>
              <a:rPr lang="ru-RU" sz="1600" dirty="0" err="1" smtClean="0"/>
              <a:t>орналасқан</a:t>
            </a:r>
            <a:r>
              <a:rPr lang="ru-RU" sz="1600" dirty="0" smtClean="0"/>
              <a:t> </a:t>
            </a:r>
            <a:r>
              <a:rPr lang="ru-RU" sz="1600" dirty="0" err="1" smtClean="0"/>
              <a:t>бұл</a:t>
            </a:r>
            <a:r>
              <a:rPr lang="ru-RU" sz="1600" dirty="0" smtClean="0"/>
              <a:t> </a:t>
            </a:r>
            <a:r>
              <a:rPr lang="ru-RU" sz="1600" dirty="0" err="1" smtClean="0"/>
              <a:t>кітапхана</a:t>
            </a:r>
            <a:r>
              <a:rPr lang="ru-RU" sz="1600" dirty="0" smtClean="0"/>
              <a:t> 2006 ж.</a:t>
            </a:r>
          </a:p>
          <a:p>
            <a:pPr marL="0" indent="0">
              <a:buNone/>
            </a:pPr>
            <a:r>
              <a:rPr lang="ru-RU" sz="1600" dirty="0" err="1" smtClean="0"/>
              <a:t>ашылған</a:t>
            </a:r>
            <a:r>
              <a:rPr lang="ru-RU" sz="1600" dirty="0" smtClean="0"/>
              <a:t>. </a:t>
            </a:r>
            <a:r>
              <a:rPr lang="ru-RU" sz="1600" dirty="0" err="1" smtClean="0"/>
              <a:t>Кітапхана</a:t>
            </a:r>
            <a:r>
              <a:rPr lang="ru-RU" sz="1600" dirty="0" smtClean="0"/>
              <a:t> 1922-1924 </a:t>
            </a:r>
          </a:p>
          <a:p>
            <a:pPr marL="0" indent="0">
              <a:buNone/>
            </a:pPr>
            <a:r>
              <a:rPr lang="ru-RU" sz="1600" dirty="0" err="1" smtClean="0"/>
              <a:t>жылдары</a:t>
            </a:r>
            <a:r>
              <a:rPr lang="ru-RU" sz="1600" dirty="0" smtClean="0"/>
              <a:t> </a:t>
            </a:r>
            <a:r>
              <a:rPr lang="ru-RU" sz="1600" dirty="0" err="1" smtClean="0"/>
              <a:t>Мексиканың</a:t>
            </a:r>
            <a:r>
              <a:rPr lang="ru-RU" sz="1600" dirty="0" smtClean="0"/>
              <a:t> </a:t>
            </a:r>
            <a:r>
              <a:rPr lang="ru-RU" sz="1600" dirty="0" err="1" smtClean="0"/>
              <a:t>білім</a:t>
            </a:r>
            <a:r>
              <a:rPr lang="ru-RU" sz="1600" dirty="0" smtClean="0"/>
              <a:t> </a:t>
            </a:r>
            <a:r>
              <a:rPr lang="ru-RU" sz="1600" dirty="0" err="1" smtClean="0"/>
              <a:t>министрі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 </a:t>
            </a:r>
            <a:r>
              <a:rPr lang="ru-RU" sz="1600" dirty="0" err="1" smtClean="0"/>
              <a:t>болған</a:t>
            </a:r>
            <a:r>
              <a:rPr lang="ru-RU" sz="1600" dirty="0" smtClean="0"/>
              <a:t> </a:t>
            </a:r>
            <a:r>
              <a:rPr lang="ru-RU" sz="1600" dirty="0" err="1" smtClean="0"/>
              <a:t>жазушы</a:t>
            </a:r>
            <a:r>
              <a:rPr lang="ru-RU" sz="1600" dirty="0" smtClean="0"/>
              <a:t> </a:t>
            </a:r>
            <a:r>
              <a:rPr lang="ru-RU" sz="1600" dirty="0" err="1" smtClean="0"/>
              <a:t>әрі</a:t>
            </a:r>
            <a:r>
              <a:rPr lang="ru-RU" sz="1600" dirty="0" smtClean="0"/>
              <a:t> </a:t>
            </a:r>
            <a:r>
              <a:rPr lang="ru-RU" sz="1600" dirty="0" err="1" smtClean="0"/>
              <a:t>пәлсапашы</a:t>
            </a:r>
            <a:r>
              <a:rPr lang="ru-RU" sz="1600" dirty="0" smtClean="0"/>
              <a:t>, </a:t>
            </a:r>
          </a:p>
          <a:p>
            <a:pPr marL="0" indent="0">
              <a:buNone/>
            </a:pPr>
            <a:r>
              <a:rPr lang="ru-RU" sz="1600" dirty="0" err="1" smtClean="0"/>
              <a:t>мемлекет</a:t>
            </a:r>
            <a:r>
              <a:rPr lang="ru-RU" sz="1600" dirty="0" smtClean="0"/>
              <a:t> </a:t>
            </a:r>
            <a:r>
              <a:rPr lang="ru-RU" sz="1600" dirty="0" err="1" smtClean="0"/>
              <a:t>қайраткері</a:t>
            </a:r>
            <a:r>
              <a:rPr lang="ru-RU" sz="1600" dirty="0" smtClean="0"/>
              <a:t> Хосе</a:t>
            </a:r>
          </a:p>
          <a:p>
            <a:pPr marL="0" indent="0">
              <a:buNone/>
            </a:pPr>
            <a:r>
              <a:rPr lang="ru-RU" sz="1600" dirty="0" smtClean="0"/>
              <a:t> </a:t>
            </a:r>
            <a:r>
              <a:rPr lang="ru-RU" sz="1600" dirty="0" err="1" smtClean="0"/>
              <a:t>Васконселостың</a:t>
            </a:r>
            <a:r>
              <a:rPr lang="ru-RU" sz="1600" dirty="0" smtClean="0"/>
              <a:t> </a:t>
            </a:r>
            <a:r>
              <a:rPr lang="ru-RU" sz="1600" dirty="0" err="1" smtClean="0"/>
              <a:t>есімімен</a:t>
            </a:r>
            <a:r>
              <a:rPr lang="ru-RU" sz="1600" dirty="0" smtClean="0"/>
              <a:t> </a:t>
            </a:r>
            <a:r>
              <a:rPr lang="ru-RU" sz="1600" dirty="0" err="1" smtClean="0"/>
              <a:t>аталады</a:t>
            </a:r>
            <a:r>
              <a:rPr lang="ru-RU" sz="1600" dirty="0" smtClean="0"/>
              <a:t>. </a:t>
            </a:r>
          </a:p>
          <a:p>
            <a:pPr marL="0" indent="0">
              <a:buNone/>
            </a:pPr>
            <a:r>
              <a:rPr lang="ru-RU" sz="1600" dirty="0" err="1" smtClean="0"/>
              <a:t>Ол</a:t>
            </a:r>
            <a:r>
              <a:rPr lang="ru-RU" sz="1600" dirty="0" smtClean="0"/>
              <a:t> ХХ </a:t>
            </a:r>
            <a:r>
              <a:rPr lang="ru-RU" sz="1600" dirty="0" err="1" smtClean="0"/>
              <a:t>ғасырда</a:t>
            </a:r>
            <a:r>
              <a:rPr lang="ru-RU" sz="1600" dirty="0" smtClean="0"/>
              <a:t> </a:t>
            </a:r>
            <a:r>
              <a:rPr lang="ru-RU" sz="1600" dirty="0" err="1" smtClean="0"/>
              <a:t>Латын</a:t>
            </a:r>
            <a:r>
              <a:rPr lang="ru-RU" sz="1600" dirty="0" smtClean="0"/>
              <a:t> </a:t>
            </a:r>
          </a:p>
          <a:p>
            <a:pPr marL="0" indent="0">
              <a:buNone/>
            </a:pPr>
            <a:r>
              <a:rPr lang="ru-RU" sz="1600" dirty="0" smtClean="0"/>
              <a:t>Америка </a:t>
            </a:r>
            <a:r>
              <a:rPr lang="ru-RU" sz="1600" dirty="0" err="1" smtClean="0"/>
              <a:t>философиясының</a:t>
            </a:r>
            <a:r>
              <a:rPr lang="ru-RU" sz="1600" dirty="0" smtClean="0"/>
              <a:t> </a:t>
            </a:r>
            <a:r>
              <a:rPr lang="ru-RU" sz="1600" dirty="0" err="1" smtClean="0"/>
              <a:t>дамуына</a:t>
            </a:r>
            <a:r>
              <a:rPr lang="ru-RU" sz="1600" dirty="0" smtClean="0"/>
              <a:t> </a:t>
            </a:r>
          </a:p>
          <a:p>
            <a:pPr marL="0" indent="0">
              <a:buNone/>
            </a:pPr>
            <a:r>
              <a:rPr lang="ru-RU" sz="1600" dirty="0" err="1" smtClean="0"/>
              <a:t>зор</a:t>
            </a:r>
            <a:r>
              <a:rPr lang="ru-RU" sz="1600" dirty="0" smtClean="0"/>
              <a:t> </a:t>
            </a:r>
            <a:r>
              <a:rPr lang="ru-RU" sz="1600" dirty="0" err="1" smtClean="0"/>
              <a:t>үлесін</a:t>
            </a:r>
            <a:r>
              <a:rPr lang="ru-RU" sz="1600" dirty="0" smtClean="0"/>
              <a:t> </a:t>
            </a:r>
            <a:r>
              <a:rPr lang="ru-RU" sz="1600" dirty="0" err="1" smtClean="0"/>
              <a:t>қосқан</a:t>
            </a:r>
            <a:r>
              <a:rPr lang="ru-RU" sz="1600" dirty="0" smtClean="0"/>
              <a:t> </a:t>
            </a:r>
            <a:r>
              <a:rPr lang="ru-RU" sz="1600" dirty="0" err="1" smtClean="0"/>
              <a:t>тұлға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780928"/>
            <a:ext cx="4176464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6243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Ванкувер кітапханасы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10. Ванкувер </a:t>
            </a:r>
            <a:r>
              <a:rPr lang="ru-RU" sz="1600" dirty="0" err="1" smtClean="0"/>
              <a:t>кітапханасы</a:t>
            </a:r>
            <a:r>
              <a:rPr lang="ru-RU" sz="1600" dirty="0" smtClean="0"/>
              <a:t> — </a:t>
            </a:r>
          </a:p>
          <a:p>
            <a:pPr marL="0" indent="0">
              <a:buNone/>
            </a:pPr>
            <a:r>
              <a:rPr lang="ru-RU" sz="1600" dirty="0" smtClean="0"/>
              <a:t>параллелепипед </a:t>
            </a:r>
            <a:r>
              <a:rPr lang="ru-RU" sz="1600" dirty="0" err="1" smtClean="0"/>
              <a:t>тәрізді</a:t>
            </a:r>
            <a:r>
              <a:rPr lang="ru-RU" sz="1600" dirty="0" smtClean="0"/>
              <a:t> </a:t>
            </a:r>
            <a:r>
              <a:rPr lang="ru-RU" sz="1600" dirty="0" err="1" smtClean="0"/>
              <a:t>тоғыз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 </a:t>
            </a:r>
            <a:r>
              <a:rPr lang="ru-RU" sz="1600" dirty="0" err="1" smtClean="0"/>
              <a:t>қабатты</a:t>
            </a:r>
            <a:r>
              <a:rPr lang="ru-RU" sz="1600" dirty="0" smtClean="0"/>
              <a:t> </a:t>
            </a:r>
            <a:r>
              <a:rPr lang="ru-RU" sz="1600" dirty="0" err="1" smtClean="0"/>
              <a:t>ғимарат</a:t>
            </a:r>
            <a:r>
              <a:rPr lang="ru-RU" sz="1600" dirty="0" smtClean="0"/>
              <a:t>. </a:t>
            </a:r>
            <a:r>
              <a:rPr lang="ru-RU" sz="1600" dirty="0" err="1" smtClean="0"/>
              <a:t>Сыртқы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 </a:t>
            </a:r>
            <a:r>
              <a:rPr lang="ru-RU" sz="1600" dirty="0" err="1" smtClean="0"/>
              <a:t>көрінісі</a:t>
            </a:r>
            <a:r>
              <a:rPr lang="ru-RU" sz="1600" dirty="0" smtClean="0"/>
              <a:t> </a:t>
            </a:r>
            <a:r>
              <a:rPr lang="ru-RU" sz="1600" dirty="0" err="1" smtClean="0"/>
              <a:t>римдегі</a:t>
            </a:r>
            <a:r>
              <a:rPr lang="ru-RU" sz="1600" dirty="0" smtClean="0"/>
              <a:t> </a:t>
            </a:r>
            <a:r>
              <a:rPr lang="ru-RU" sz="1600" dirty="0" err="1" smtClean="0"/>
              <a:t>Колизейді</a:t>
            </a:r>
            <a:r>
              <a:rPr lang="ru-RU" sz="1600" dirty="0" smtClean="0"/>
              <a:t> </a:t>
            </a:r>
          </a:p>
          <a:p>
            <a:pPr marL="0" indent="0">
              <a:buNone/>
            </a:pPr>
            <a:r>
              <a:rPr lang="ru-RU" sz="1600" dirty="0" err="1" smtClean="0"/>
              <a:t>еске</a:t>
            </a:r>
            <a:r>
              <a:rPr lang="ru-RU" sz="1600" dirty="0" smtClean="0"/>
              <a:t> </a:t>
            </a:r>
            <a:r>
              <a:rPr lang="ru-RU" sz="1600" dirty="0" err="1" smtClean="0"/>
              <a:t>түсіреді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852936"/>
            <a:ext cx="4757936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419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Солт-Лейт-Сити кітапханасы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11. Солт-Лейк-Сити </a:t>
            </a:r>
          </a:p>
          <a:p>
            <a:pPr marL="0" indent="0">
              <a:buNone/>
            </a:pPr>
            <a:r>
              <a:rPr lang="ru-RU" sz="1600" dirty="0" err="1" smtClean="0"/>
              <a:t>кітапханасының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басты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 </a:t>
            </a:r>
            <a:r>
              <a:rPr lang="ru-RU" sz="1600" dirty="0" err="1" smtClean="0"/>
              <a:t>бөлігі</a:t>
            </a:r>
            <a:r>
              <a:rPr lang="ru-RU" sz="1600" dirty="0" smtClean="0"/>
              <a:t>. </a:t>
            </a:r>
            <a:r>
              <a:rPr lang="ru-RU" sz="1600" dirty="0" err="1" smtClean="0"/>
              <a:t>Бұл</a:t>
            </a:r>
            <a:r>
              <a:rPr lang="ru-RU" sz="1600" dirty="0" smtClean="0"/>
              <a:t> бес </a:t>
            </a:r>
            <a:r>
              <a:rPr lang="ru-RU" sz="1600" dirty="0" err="1" smtClean="0"/>
              <a:t>қабатты</a:t>
            </a:r>
            <a:r>
              <a:rPr lang="ru-RU" sz="1600" dirty="0" smtClean="0"/>
              <a:t> </a:t>
            </a:r>
          </a:p>
          <a:p>
            <a:pPr marL="0" indent="0">
              <a:buNone/>
            </a:pPr>
            <a:r>
              <a:rPr lang="ru-RU" sz="1600" dirty="0" err="1" smtClean="0"/>
              <a:t>керемет</a:t>
            </a:r>
            <a:r>
              <a:rPr lang="ru-RU" sz="1600" dirty="0" smtClean="0"/>
              <a:t> </a:t>
            </a:r>
            <a:r>
              <a:rPr lang="ru-RU" sz="1600" dirty="0" err="1" smtClean="0"/>
              <a:t>ғимарат</a:t>
            </a:r>
            <a:r>
              <a:rPr lang="ru-RU" sz="1600" dirty="0" smtClean="0"/>
              <a:t> Ванкувер</a:t>
            </a:r>
          </a:p>
          <a:p>
            <a:pPr marL="0" indent="0">
              <a:buNone/>
            </a:pPr>
            <a:r>
              <a:rPr lang="ru-RU" sz="1600" dirty="0" smtClean="0"/>
              <a:t> </a:t>
            </a:r>
            <a:r>
              <a:rPr lang="ru-RU" sz="1600" dirty="0" err="1" smtClean="0"/>
              <a:t>кітапханасын</a:t>
            </a:r>
            <a:r>
              <a:rPr lang="ru-RU" sz="1600" dirty="0" smtClean="0"/>
              <a:t> </a:t>
            </a:r>
            <a:r>
              <a:rPr lang="ru-RU" sz="1600" dirty="0" err="1" smtClean="0"/>
              <a:t>салған</a:t>
            </a:r>
            <a:r>
              <a:rPr lang="ru-RU" sz="1600" dirty="0" smtClean="0"/>
              <a:t> </a:t>
            </a:r>
          </a:p>
          <a:p>
            <a:pPr marL="0" indent="0">
              <a:buNone/>
            </a:pPr>
            <a:r>
              <a:rPr lang="ru-RU" sz="1600" dirty="0" smtClean="0"/>
              <a:t>архитектор </a:t>
            </a:r>
            <a:r>
              <a:rPr lang="ru-RU" sz="1600" dirty="0" err="1" smtClean="0"/>
              <a:t>Моше</a:t>
            </a:r>
            <a:r>
              <a:rPr lang="ru-RU" sz="1600" dirty="0" smtClean="0"/>
              <a:t> </a:t>
            </a:r>
            <a:r>
              <a:rPr lang="ru-RU" sz="1600" dirty="0" err="1" smtClean="0"/>
              <a:t>Сафдинің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 </a:t>
            </a:r>
            <a:r>
              <a:rPr lang="ru-RU" sz="1600" dirty="0" err="1" smtClean="0"/>
              <a:t>жобасы</a:t>
            </a:r>
            <a:r>
              <a:rPr lang="ru-RU" sz="1600" dirty="0" smtClean="0"/>
              <a:t> </a:t>
            </a:r>
            <a:r>
              <a:rPr lang="ru-RU" sz="1600" dirty="0" err="1" smtClean="0"/>
              <a:t>бойынша</a:t>
            </a:r>
            <a:r>
              <a:rPr lang="ru-RU" sz="1600" dirty="0" smtClean="0"/>
              <a:t> 2003-жылы </a:t>
            </a:r>
          </a:p>
          <a:p>
            <a:pPr marL="0" indent="0">
              <a:buNone/>
            </a:pPr>
            <a:r>
              <a:rPr lang="ru-RU" sz="1600" dirty="0" err="1" smtClean="0"/>
              <a:t>салынған</a:t>
            </a:r>
            <a:r>
              <a:rPr lang="ru-RU" sz="1600" dirty="0" smtClean="0"/>
              <a:t>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852936"/>
            <a:ext cx="4901952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7146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Ұлыбританияның ең үлкен кітапханасы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12. </a:t>
            </a:r>
            <a:r>
              <a:rPr lang="ru-RU" sz="1600" dirty="0" err="1" smtClean="0"/>
              <a:t>Британ</a:t>
            </a:r>
            <a:r>
              <a:rPr lang="ru-RU" sz="1600" dirty="0" smtClean="0"/>
              <a:t> </a:t>
            </a:r>
            <a:r>
              <a:rPr lang="ru-RU" sz="1600" dirty="0" err="1" smtClean="0"/>
              <a:t>музейінің</a:t>
            </a:r>
            <a:r>
              <a:rPr lang="ru-RU" sz="1600" dirty="0" smtClean="0"/>
              <a:t> </a:t>
            </a:r>
            <a:r>
              <a:rPr lang="ru-RU" sz="1600" dirty="0" err="1" smtClean="0"/>
              <a:t>оқырман</a:t>
            </a:r>
            <a:r>
              <a:rPr lang="ru-RU" sz="1600" dirty="0" smtClean="0"/>
              <a:t> </a:t>
            </a:r>
          </a:p>
          <a:p>
            <a:pPr marL="0" indent="0">
              <a:buNone/>
            </a:pPr>
            <a:r>
              <a:rPr lang="ru-RU" sz="1600" dirty="0" smtClean="0"/>
              <a:t>залы — </a:t>
            </a:r>
            <a:r>
              <a:rPr lang="ru-RU" sz="1600" dirty="0" err="1" smtClean="0"/>
              <a:t>Ұлыбританиядағы</a:t>
            </a:r>
            <a:r>
              <a:rPr lang="ru-RU" sz="1600" dirty="0" smtClean="0"/>
              <a:t> </a:t>
            </a:r>
            <a:r>
              <a:rPr lang="ru-RU" sz="1600" dirty="0" err="1" smtClean="0"/>
              <a:t>ең</a:t>
            </a:r>
            <a:r>
              <a:rPr lang="ru-RU" sz="1600" dirty="0" smtClean="0"/>
              <a:t> </a:t>
            </a:r>
          </a:p>
          <a:p>
            <a:pPr marL="0" indent="0">
              <a:buNone/>
            </a:pPr>
            <a:r>
              <a:rPr lang="ru-RU" sz="1600" dirty="0" err="1" smtClean="0"/>
              <a:t>үлкен</a:t>
            </a:r>
            <a:r>
              <a:rPr lang="ru-RU" sz="1600" dirty="0" smtClean="0"/>
              <a:t> </a:t>
            </a:r>
            <a:r>
              <a:rPr lang="ru-RU" sz="1600" dirty="0" err="1" smtClean="0"/>
              <a:t>кітапхана</a:t>
            </a:r>
            <a:r>
              <a:rPr lang="ru-RU" sz="1600" dirty="0" smtClean="0"/>
              <a:t>. 1997-жылға </a:t>
            </a:r>
          </a:p>
          <a:p>
            <a:pPr marL="0" indent="0">
              <a:buNone/>
            </a:pPr>
            <a:r>
              <a:rPr lang="ru-RU" sz="1600" dirty="0" err="1" smtClean="0"/>
              <a:t>дейін</a:t>
            </a:r>
            <a:r>
              <a:rPr lang="ru-RU" sz="1600" dirty="0" smtClean="0"/>
              <a:t> </a:t>
            </a:r>
            <a:r>
              <a:rPr lang="ru-RU" sz="1600" dirty="0" err="1" smtClean="0"/>
              <a:t>кітапханаға</a:t>
            </a:r>
            <a:r>
              <a:rPr lang="ru-RU" sz="1600" dirty="0" smtClean="0"/>
              <a:t> </a:t>
            </a:r>
            <a:r>
              <a:rPr lang="ru-RU" sz="1600" dirty="0" err="1" smtClean="0"/>
              <a:t>кәсіби</a:t>
            </a:r>
            <a:r>
              <a:rPr lang="ru-RU" sz="1600" dirty="0" smtClean="0"/>
              <a:t> </a:t>
            </a:r>
          </a:p>
          <a:p>
            <a:pPr marL="0" indent="0">
              <a:buNone/>
            </a:pPr>
            <a:r>
              <a:rPr lang="ru-RU" sz="1600" dirty="0" err="1" smtClean="0"/>
              <a:t>зерттеушілерге</a:t>
            </a:r>
            <a:r>
              <a:rPr lang="ru-RU" sz="1600" dirty="0" smtClean="0"/>
              <a:t> </a:t>
            </a:r>
            <a:r>
              <a:rPr lang="ru-RU" sz="1600" dirty="0" err="1" smtClean="0"/>
              <a:t>ғана</a:t>
            </a:r>
            <a:r>
              <a:rPr lang="ru-RU" sz="1600" dirty="0" smtClean="0"/>
              <a:t> </a:t>
            </a:r>
            <a:r>
              <a:rPr lang="ru-RU" sz="1600" dirty="0" err="1" smtClean="0"/>
              <a:t>кіруге</a:t>
            </a:r>
            <a:r>
              <a:rPr lang="ru-RU" sz="1600" dirty="0" smtClean="0"/>
              <a:t> </a:t>
            </a:r>
          </a:p>
          <a:p>
            <a:pPr marL="0" indent="0">
              <a:buNone/>
            </a:pPr>
            <a:r>
              <a:rPr lang="ru-RU" sz="1600" dirty="0" err="1" smtClean="0"/>
              <a:t>рұқсат</a:t>
            </a:r>
            <a:r>
              <a:rPr lang="ru-RU" sz="1600" dirty="0" smtClean="0"/>
              <a:t> </a:t>
            </a:r>
            <a:r>
              <a:rPr lang="ru-RU" sz="1600" dirty="0" err="1" smtClean="0"/>
              <a:t>етілетін</a:t>
            </a:r>
            <a:r>
              <a:rPr lang="ru-RU" sz="1600" dirty="0" smtClean="0"/>
              <a:t>. </a:t>
            </a:r>
            <a:r>
              <a:rPr lang="ru-RU" sz="1600" dirty="0" err="1" smtClean="0"/>
              <a:t>Мұнда</a:t>
            </a:r>
            <a:r>
              <a:rPr lang="ru-RU" sz="1600" dirty="0" smtClean="0"/>
              <a:t> </a:t>
            </a:r>
            <a:r>
              <a:rPr lang="ru-RU" sz="1600" dirty="0" err="1" smtClean="0"/>
              <a:t>әр</a:t>
            </a:r>
            <a:r>
              <a:rPr lang="ru-RU" sz="1600" dirty="0" smtClean="0"/>
              <a:t> </a:t>
            </a:r>
            <a:r>
              <a:rPr lang="ru-RU" sz="1600" dirty="0" err="1" smtClean="0"/>
              <a:t>кездері</a:t>
            </a:r>
            <a:r>
              <a:rPr lang="ru-RU" sz="1600" dirty="0" smtClean="0"/>
              <a:t> </a:t>
            </a:r>
          </a:p>
          <a:p>
            <a:pPr marL="0" indent="0">
              <a:buNone/>
            </a:pPr>
            <a:r>
              <a:rPr lang="ru-RU" sz="1600" dirty="0" smtClean="0"/>
              <a:t>Карл Маркс, </a:t>
            </a:r>
            <a:r>
              <a:rPr lang="ru-RU" sz="1600" dirty="0" err="1" smtClean="0"/>
              <a:t>В.И.Ленин</a:t>
            </a:r>
            <a:r>
              <a:rPr lang="ru-RU" sz="1600" dirty="0" smtClean="0"/>
              <a:t>, </a:t>
            </a:r>
            <a:r>
              <a:rPr lang="ru-RU" sz="1600" dirty="0" err="1" smtClean="0"/>
              <a:t>Махмат</a:t>
            </a:r>
            <a:r>
              <a:rPr lang="ru-RU" sz="1600" dirty="0" smtClean="0"/>
              <a:t> </a:t>
            </a:r>
          </a:p>
          <a:p>
            <a:pPr marL="0" indent="0">
              <a:buNone/>
            </a:pPr>
            <a:r>
              <a:rPr lang="ru-RU" sz="1600" dirty="0" smtClean="0"/>
              <a:t>Ганди, </a:t>
            </a:r>
            <a:r>
              <a:rPr lang="ru-RU" sz="1600" dirty="0" err="1" smtClean="0"/>
              <a:t>Дж.Б.Шоу</a:t>
            </a:r>
            <a:r>
              <a:rPr lang="ru-RU" sz="1600" dirty="0" smtClean="0"/>
              <a:t>, Герберт Уэллс</a:t>
            </a:r>
          </a:p>
          <a:p>
            <a:pPr marL="0" indent="0">
              <a:buNone/>
            </a:pPr>
            <a:r>
              <a:rPr lang="ru-RU" sz="1600" dirty="0" smtClean="0"/>
              <a:t> </a:t>
            </a:r>
            <a:r>
              <a:rPr lang="ru-RU" sz="1600" dirty="0" err="1" smtClean="0"/>
              <a:t>зерттеу</a:t>
            </a:r>
            <a:r>
              <a:rPr lang="ru-RU" sz="1600" dirty="0" smtClean="0"/>
              <a:t> </a:t>
            </a:r>
            <a:r>
              <a:rPr lang="ru-RU" sz="1600" dirty="0" err="1" smtClean="0"/>
              <a:t>жұмыстарымен</a:t>
            </a:r>
            <a:r>
              <a:rPr lang="ru-RU" sz="1600" dirty="0" smtClean="0"/>
              <a:t> </a:t>
            </a:r>
            <a:r>
              <a:rPr lang="ru-RU" sz="1600" dirty="0" err="1" smtClean="0"/>
              <a:t>айналысқан</a:t>
            </a:r>
            <a:r>
              <a:rPr lang="ru-RU" sz="1600" dirty="0" smtClean="0"/>
              <a:t>.</a:t>
            </a:r>
          </a:p>
          <a:p>
            <a:pPr marL="0" indent="0">
              <a:buNone/>
            </a:pPr>
            <a:r>
              <a:rPr lang="ru-RU" sz="1600" dirty="0" smtClean="0"/>
              <a:t> 2000-жылдан </a:t>
            </a:r>
            <a:r>
              <a:rPr lang="ru-RU" sz="1600" dirty="0" err="1" smtClean="0"/>
              <a:t>бастап</a:t>
            </a:r>
            <a:r>
              <a:rPr lang="ru-RU" sz="1600" dirty="0" smtClean="0"/>
              <a:t> </a:t>
            </a:r>
            <a:r>
              <a:rPr lang="ru-RU" sz="1600" dirty="0" err="1" smtClean="0"/>
              <a:t>кітапхана</a:t>
            </a:r>
            <a:r>
              <a:rPr lang="ru-RU" sz="1600" dirty="0" smtClean="0"/>
              <a:t> </a:t>
            </a:r>
            <a:r>
              <a:rPr lang="ru-RU" sz="1600" dirty="0" err="1" smtClean="0"/>
              <a:t>есігі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 </a:t>
            </a:r>
            <a:r>
              <a:rPr lang="ru-RU" sz="1600" dirty="0" err="1" smtClean="0"/>
              <a:t>көпшілікке</a:t>
            </a:r>
            <a:r>
              <a:rPr lang="ru-RU" sz="1600" dirty="0" smtClean="0"/>
              <a:t> </a:t>
            </a:r>
            <a:r>
              <a:rPr lang="ru-RU" sz="1600" dirty="0" err="1" smtClean="0"/>
              <a:t>ашық</a:t>
            </a:r>
            <a:r>
              <a:rPr lang="ru-RU" sz="1600" dirty="0" smtClean="0"/>
              <a:t>.</a:t>
            </a:r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64904"/>
            <a:ext cx="4176464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1903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Дереккөздер: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</a:t>
            </a:r>
            <a:r>
              <a:rPr lang="kk-KZ" dirty="0" smtClean="0">
                <a:hlinkClick r:id="rId2"/>
              </a:rPr>
              <a:t>:</a:t>
            </a:r>
            <a:r>
              <a:rPr lang="en-US" dirty="0" smtClean="0">
                <a:hlinkClick r:id="rId2"/>
              </a:rPr>
              <a:t>//</a:t>
            </a:r>
            <a:r>
              <a:rPr lang="en-US" dirty="0" err="1" smtClean="0">
                <a:hlinkClick r:id="rId2"/>
              </a:rPr>
              <a:t>youtu</a:t>
            </a:r>
            <a:r>
              <a:rPr lang="kk-KZ" dirty="0" smtClean="0">
                <a:hlinkClick r:id="rId2"/>
              </a:rPr>
              <a:t>.</a:t>
            </a:r>
            <a:r>
              <a:rPr lang="en-US" dirty="0" smtClean="0">
                <a:hlinkClick r:id="rId2"/>
              </a:rPr>
              <a:t>be/_aZxNpGXJ1A</a:t>
            </a:r>
            <a:endParaRPr lang="kk-KZ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2559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544715"/>
            <a:ext cx="7618040" cy="3828501"/>
          </a:xfrm>
        </p:spPr>
        <p:txBody>
          <a:bodyPr/>
          <a:lstStyle/>
          <a:p>
            <a:r>
              <a:rPr lang="kk-KZ" dirty="0" smtClean="0"/>
              <a:t>Назарларыңызға рақмет!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2132857"/>
            <a:ext cx="7315200" cy="151216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5248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Кіріспе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 smtClean="0"/>
              <a:t>Әлемде бірнеше кітапханалар бар. Солардың ішінде ең кішкентай немесе ең үлкен кітапханалар кездеседі. Мен бүгін сіздерге әлемдегі ең ірі кітапханаларға саяхат жасатамын.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69888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Швейцариядағы Сен-Галль аббатығының кітапханасы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1. </a:t>
            </a:r>
            <a:r>
              <a:rPr lang="ru-RU" sz="1600" dirty="0" err="1" smtClean="0"/>
              <a:t>Швейцариядағы</a:t>
            </a:r>
            <a:r>
              <a:rPr lang="ru-RU" sz="1600" dirty="0" smtClean="0"/>
              <a:t> Сен-</a:t>
            </a:r>
            <a:r>
              <a:rPr lang="ru-RU" sz="1600" dirty="0" err="1" smtClean="0"/>
              <a:t>Галль</a:t>
            </a:r>
            <a:r>
              <a:rPr lang="ru-RU" sz="1600" dirty="0" smtClean="0"/>
              <a:t> </a:t>
            </a:r>
            <a:r>
              <a:rPr lang="ru-RU" sz="1600" dirty="0" err="1" smtClean="0"/>
              <a:t>аббаттығының</a:t>
            </a:r>
            <a:r>
              <a:rPr lang="ru-RU" sz="1600" dirty="0" smtClean="0"/>
              <a:t> </a:t>
            </a:r>
          </a:p>
          <a:p>
            <a:pPr marL="0" indent="0">
              <a:buNone/>
            </a:pPr>
            <a:r>
              <a:rPr lang="ru-RU" sz="1600" dirty="0" err="1" smtClean="0"/>
              <a:t>кітапханасы</a:t>
            </a:r>
            <a:r>
              <a:rPr lang="ru-RU" sz="1600" dirty="0" smtClean="0"/>
              <a:t>— </a:t>
            </a:r>
            <a:r>
              <a:rPr lang="ru-RU" sz="1600" dirty="0" err="1" smtClean="0"/>
              <a:t>ортағасырлық</a:t>
            </a:r>
            <a:r>
              <a:rPr lang="ru-RU" sz="1600" dirty="0" smtClean="0"/>
              <a:t> </a:t>
            </a:r>
            <a:r>
              <a:rPr lang="ru-RU" sz="1600" dirty="0" err="1" smtClean="0"/>
              <a:t>кітаптарға</a:t>
            </a:r>
            <a:r>
              <a:rPr lang="ru-RU" sz="1600" dirty="0" smtClean="0"/>
              <a:t> </a:t>
            </a:r>
            <a:r>
              <a:rPr lang="ru-RU" sz="1600" dirty="0" err="1" smtClean="0"/>
              <a:t>ең</a:t>
            </a:r>
            <a:endParaRPr lang="ru-RU" sz="1600" dirty="0"/>
          </a:p>
          <a:p>
            <a:pPr marL="0" indent="0">
              <a:buNone/>
            </a:pPr>
            <a:r>
              <a:rPr lang="ru-RU" sz="1600" dirty="0" smtClean="0"/>
              <a:t> бай </a:t>
            </a:r>
            <a:r>
              <a:rPr lang="ru-RU" sz="1600" dirty="0" err="1" smtClean="0"/>
              <a:t>кітапхана</a:t>
            </a:r>
            <a:r>
              <a:rPr lang="ru-RU" sz="1600" dirty="0" smtClean="0"/>
              <a:t>. 2005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</a:t>
            </a:r>
            <a:r>
              <a:rPr lang="ru-RU" sz="1600" dirty="0" err="1" smtClean="0"/>
              <a:t>жүргізілген</a:t>
            </a:r>
            <a:r>
              <a:rPr lang="ru-RU" sz="1600" dirty="0" smtClean="0"/>
              <a:t> </a:t>
            </a:r>
            <a:r>
              <a:rPr lang="ru-RU" sz="1600" dirty="0" err="1" smtClean="0"/>
              <a:t>санақ</a:t>
            </a:r>
            <a:r>
              <a:rPr lang="ru-RU" sz="1600" dirty="0" smtClean="0"/>
              <a:t> </a:t>
            </a:r>
          </a:p>
          <a:p>
            <a:pPr marL="0" indent="0">
              <a:buNone/>
            </a:pPr>
            <a:r>
              <a:rPr lang="ru-RU" sz="1600" dirty="0" err="1" smtClean="0"/>
              <a:t>Бойынша</a:t>
            </a:r>
            <a:r>
              <a:rPr lang="ru-RU" sz="1600" dirty="0" smtClean="0"/>
              <a:t> </a:t>
            </a:r>
            <a:r>
              <a:rPr lang="ru-RU" sz="1600" dirty="0" err="1" smtClean="0"/>
              <a:t>мұнда</a:t>
            </a:r>
            <a:r>
              <a:rPr lang="ru-RU" sz="1600" dirty="0" smtClean="0"/>
              <a:t> 160000 </a:t>
            </a:r>
            <a:r>
              <a:rPr lang="ru-RU" sz="1600" dirty="0" err="1" smtClean="0"/>
              <a:t>кітап</a:t>
            </a:r>
            <a:r>
              <a:rPr lang="ru-RU" sz="1600" dirty="0" smtClean="0"/>
              <a:t> бар. </a:t>
            </a:r>
            <a:r>
              <a:rPr lang="ru-RU" sz="1600" dirty="0" err="1" smtClean="0"/>
              <a:t>Оның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 2100-і </a:t>
            </a:r>
            <a:r>
              <a:rPr lang="ru-RU" sz="1600" dirty="0" err="1" smtClean="0"/>
              <a:t>қолжазба</a:t>
            </a:r>
            <a:r>
              <a:rPr lang="ru-RU" sz="1600" dirty="0" smtClean="0"/>
              <a:t>. </a:t>
            </a:r>
            <a:r>
              <a:rPr lang="ru-RU" sz="1600" dirty="0" err="1" smtClean="0"/>
              <a:t>Мұндағы</a:t>
            </a:r>
            <a:r>
              <a:rPr lang="ru-RU" sz="1600" dirty="0" smtClean="0"/>
              <a:t> </a:t>
            </a:r>
            <a:r>
              <a:rPr lang="ru-RU" sz="1600" dirty="0" err="1" smtClean="0"/>
              <a:t>төрт</a:t>
            </a:r>
            <a:r>
              <a:rPr lang="ru-RU" sz="1600" dirty="0" smtClean="0"/>
              <a:t> </a:t>
            </a:r>
            <a:r>
              <a:rPr lang="ru-RU" sz="1600" dirty="0" err="1" smtClean="0"/>
              <a:t>жүзге</a:t>
            </a:r>
            <a:r>
              <a:rPr lang="ru-RU" sz="1600" dirty="0" smtClean="0"/>
              <a:t> </a:t>
            </a:r>
            <a:r>
              <a:rPr lang="ru-RU" sz="1600" dirty="0" err="1" smtClean="0"/>
              <a:t>жуық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 </a:t>
            </a:r>
            <a:r>
              <a:rPr lang="ru-RU" sz="1600" dirty="0" err="1" smtClean="0"/>
              <a:t>кітаптардың</a:t>
            </a:r>
            <a:r>
              <a:rPr lang="ru-RU" sz="1600" dirty="0" smtClean="0"/>
              <a:t> </a:t>
            </a:r>
            <a:r>
              <a:rPr lang="ru-RU" sz="1600" dirty="0" err="1" smtClean="0"/>
              <a:t>жазылғанына</a:t>
            </a:r>
            <a:r>
              <a:rPr lang="ru-RU" sz="1600" dirty="0" smtClean="0"/>
              <a:t>  </a:t>
            </a:r>
            <a:r>
              <a:rPr lang="ru-RU" sz="1600" dirty="0" err="1" smtClean="0"/>
              <a:t>мың</a:t>
            </a:r>
            <a:r>
              <a:rPr lang="ru-RU" sz="1600" dirty="0" smtClean="0"/>
              <a:t> </a:t>
            </a:r>
            <a:r>
              <a:rPr lang="ru-RU" sz="1600" dirty="0" err="1" smtClean="0"/>
              <a:t>жылдан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err="1" smtClean="0"/>
              <a:t>көп</a:t>
            </a:r>
            <a:r>
              <a:rPr lang="ru-RU" sz="1600" dirty="0" smtClean="0"/>
              <a:t> </a:t>
            </a:r>
            <a:r>
              <a:rPr lang="ru-RU" sz="1600" dirty="0" err="1" smtClean="0"/>
              <a:t>болған</a:t>
            </a:r>
            <a:r>
              <a:rPr lang="ru-RU" sz="1600" dirty="0" smtClean="0"/>
              <a:t>.</a:t>
            </a:r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sz="29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708920"/>
            <a:ext cx="3528393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94271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Тринити-колледжінің кітапханасы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600" dirty="0" smtClean="0"/>
              <a:t>2. </a:t>
            </a:r>
            <a:r>
              <a:rPr lang="ru-RU" sz="1600" dirty="0" err="1" smtClean="0"/>
              <a:t>Дублиннің</a:t>
            </a:r>
            <a:r>
              <a:rPr lang="ru-RU" sz="1600" dirty="0" smtClean="0"/>
              <a:t> Тринити-</a:t>
            </a:r>
            <a:r>
              <a:rPr lang="ru-RU" sz="1600" dirty="0" err="1" smtClean="0"/>
              <a:t>колледжінің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 </a:t>
            </a:r>
            <a:r>
              <a:rPr lang="ru-RU" sz="1600" dirty="0" err="1" smtClean="0"/>
              <a:t>кітапханасы</a:t>
            </a:r>
            <a:r>
              <a:rPr lang="ru-RU" sz="1600" dirty="0" smtClean="0"/>
              <a:t> — </a:t>
            </a:r>
            <a:r>
              <a:rPr lang="ru-RU" sz="1600" dirty="0" err="1" smtClean="0"/>
              <a:t>Ирландиядағы</a:t>
            </a:r>
            <a:r>
              <a:rPr lang="ru-RU" sz="1600" dirty="0" smtClean="0"/>
              <a:t> </a:t>
            </a:r>
            <a:r>
              <a:rPr lang="ru-RU" sz="1600" dirty="0" err="1" smtClean="0"/>
              <a:t>ең</a:t>
            </a:r>
            <a:r>
              <a:rPr lang="ru-RU" sz="1600" dirty="0" smtClean="0"/>
              <a:t> </a:t>
            </a:r>
          </a:p>
          <a:p>
            <a:pPr marL="0" indent="0">
              <a:buNone/>
            </a:pPr>
            <a:r>
              <a:rPr lang="ru-RU" sz="1600" dirty="0" err="1" smtClean="0"/>
              <a:t>үлкен</a:t>
            </a:r>
            <a:r>
              <a:rPr lang="ru-RU" sz="1600" dirty="0" smtClean="0"/>
              <a:t> </a:t>
            </a:r>
            <a:r>
              <a:rPr lang="ru-RU" sz="1600" dirty="0" err="1" smtClean="0"/>
              <a:t>ғылыми</a:t>
            </a:r>
            <a:r>
              <a:rPr lang="ru-RU" sz="1600" dirty="0" smtClean="0"/>
              <a:t> </a:t>
            </a:r>
            <a:r>
              <a:rPr lang="ru-RU" sz="1600" dirty="0" err="1" smtClean="0"/>
              <a:t>кітапхана</a:t>
            </a:r>
            <a:r>
              <a:rPr lang="ru-RU" sz="1600" dirty="0" smtClean="0"/>
              <a:t>. </a:t>
            </a:r>
            <a:r>
              <a:rPr lang="ru-RU" sz="1600" dirty="0" err="1" smtClean="0"/>
              <a:t>Мұнда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 5000000 </a:t>
            </a:r>
            <a:r>
              <a:rPr lang="ru-RU" sz="1600" dirty="0" err="1" smtClean="0"/>
              <a:t>кітап</a:t>
            </a:r>
            <a:r>
              <a:rPr lang="ru-RU" sz="1600" dirty="0" smtClean="0"/>
              <a:t> бар, </a:t>
            </a:r>
            <a:r>
              <a:rPr lang="ru-RU" sz="1600" dirty="0" err="1" smtClean="0"/>
              <a:t>соның</a:t>
            </a:r>
            <a:r>
              <a:rPr lang="ru-RU" sz="1600" dirty="0" smtClean="0"/>
              <a:t> </a:t>
            </a:r>
            <a:r>
              <a:rPr lang="ru-RU" sz="1600" dirty="0" err="1" smtClean="0"/>
              <a:t>ішінде</a:t>
            </a:r>
            <a:r>
              <a:rPr lang="ru-RU" sz="1600" dirty="0" smtClean="0"/>
              <a:t> </a:t>
            </a:r>
          </a:p>
          <a:p>
            <a:pPr marL="0" indent="0">
              <a:buNone/>
            </a:pPr>
            <a:r>
              <a:rPr lang="ru-RU" sz="1600" dirty="0" smtClean="0"/>
              <a:t>манускрипт, карта </a:t>
            </a:r>
            <a:r>
              <a:rPr lang="ru-RU" sz="1600" dirty="0" err="1" smtClean="0"/>
              <a:t>және</a:t>
            </a:r>
            <a:r>
              <a:rPr lang="ru-RU" sz="1600" dirty="0" smtClean="0"/>
              <a:t> </a:t>
            </a:r>
            <a:r>
              <a:rPr lang="ru-RU" sz="1600" dirty="0" err="1" smtClean="0"/>
              <a:t>ноталар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 да </a:t>
            </a:r>
            <a:r>
              <a:rPr lang="ru-RU" sz="1600" dirty="0" err="1" smtClean="0"/>
              <a:t>қамтылған</a:t>
            </a:r>
            <a:r>
              <a:rPr lang="ru-RU" sz="1600" dirty="0" smtClean="0"/>
              <a:t>.</a:t>
            </a:r>
          </a:p>
          <a:p>
            <a:endParaRPr lang="ru-RU" sz="1600" dirty="0" smtClean="0"/>
          </a:p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708920"/>
            <a:ext cx="4536504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5655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Страговск монастырінің кітапханасы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3. Прага </a:t>
            </a:r>
            <a:r>
              <a:rPr lang="ru-RU" sz="1600" dirty="0" err="1" smtClean="0"/>
              <a:t>қаласында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орналасқан</a:t>
            </a:r>
            <a:r>
              <a:rPr lang="ru-RU" sz="1600" dirty="0" smtClean="0"/>
              <a:t> </a:t>
            </a:r>
          </a:p>
          <a:p>
            <a:pPr marL="0" indent="0">
              <a:buNone/>
            </a:pPr>
            <a:r>
              <a:rPr lang="ru-RU" sz="1600" dirty="0" err="1" smtClean="0"/>
              <a:t>Страговск</a:t>
            </a:r>
            <a:r>
              <a:rPr lang="ru-RU" sz="1600" dirty="0" smtClean="0"/>
              <a:t> </a:t>
            </a:r>
            <a:r>
              <a:rPr lang="ru-RU" sz="1600" dirty="0" err="1" smtClean="0"/>
              <a:t>монастырінің</a:t>
            </a:r>
            <a:r>
              <a:rPr lang="ru-RU" sz="1600" dirty="0" smtClean="0"/>
              <a:t> </a:t>
            </a:r>
            <a:r>
              <a:rPr lang="ru-RU" sz="1600" dirty="0" err="1" smtClean="0"/>
              <a:t>кітапханасы</a:t>
            </a:r>
            <a:r>
              <a:rPr lang="ru-RU" sz="1600" dirty="0" smtClean="0"/>
              <a:t>. </a:t>
            </a:r>
          </a:p>
          <a:p>
            <a:pPr marL="0" indent="0">
              <a:buNone/>
            </a:pPr>
            <a:r>
              <a:rPr lang="ru-RU" sz="1600" dirty="0" err="1" smtClean="0"/>
              <a:t>Монастырьдің</a:t>
            </a:r>
            <a:r>
              <a:rPr lang="ru-RU" sz="1600" dirty="0" smtClean="0"/>
              <a:t> </a:t>
            </a:r>
            <a:r>
              <a:rPr lang="ru-RU" sz="1600" dirty="0" err="1" smtClean="0"/>
              <a:t>негізі</a:t>
            </a:r>
            <a:r>
              <a:rPr lang="ru-RU" sz="1600" dirty="0" smtClean="0"/>
              <a:t> 1149-жылы</a:t>
            </a:r>
          </a:p>
          <a:p>
            <a:pPr marL="0" indent="0">
              <a:buNone/>
            </a:pPr>
            <a:r>
              <a:rPr lang="ru-RU" sz="1600" dirty="0" smtClean="0"/>
              <a:t> </a:t>
            </a:r>
            <a:r>
              <a:rPr lang="ru-RU" sz="1600" dirty="0" err="1" smtClean="0"/>
              <a:t>қаланған</a:t>
            </a:r>
            <a:r>
              <a:rPr lang="ru-RU" sz="1600" dirty="0" smtClean="0"/>
              <a:t>. </a:t>
            </a:r>
            <a:r>
              <a:rPr lang="ru-RU" sz="1600" dirty="0" err="1" smtClean="0"/>
              <a:t>Мұндағы</a:t>
            </a:r>
            <a:r>
              <a:rPr lang="ru-RU" sz="1600" dirty="0" smtClean="0"/>
              <a:t> </a:t>
            </a:r>
            <a:r>
              <a:rPr lang="ru-RU" sz="1600" dirty="0" err="1" smtClean="0"/>
              <a:t>ең</a:t>
            </a:r>
            <a:r>
              <a:rPr lang="ru-RU" sz="1600" dirty="0" smtClean="0"/>
              <a:t> </a:t>
            </a:r>
            <a:r>
              <a:rPr lang="ru-RU" sz="1600" dirty="0" err="1" smtClean="0"/>
              <a:t>көне</a:t>
            </a:r>
            <a:r>
              <a:rPr lang="ru-RU" sz="1600" dirty="0" smtClean="0"/>
              <a:t> </a:t>
            </a:r>
            <a:r>
              <a:rPr lang="ru-RU" sz="1600" dirty="0" err="1" smtClean="0"/>
              <a:t>кітаптар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 ХІІ </a:t>
            </a:r>
            <a:r>
              <a:rPr lang="ru-RU" sz="1600" dirty="0" err="1" smtClean="0"/>
              <a:t>ғасырға</a:t>
            </a:r>
            <a:r>
              <a:rPr lang="ru-RU" sz="1600" dirty="0" smtClean="0"/>
              <a:t> </a:t>
            </a:r>
            <a:r>
              <a:rPr lang="ru-RU" sz="1600" dirty="0" err="1" smtClean="0"/>
              <a:t>жатқызылады</a:t>
            </a:r>
            <a:r>
              <a:rPr lang="ru-RU" sz="1600" dirty="0" smtClean="0"/>
              <a:t>. </a:t>
            </a:r>
            <a:r>
              <a:rPr lang="ru-RU" sz="1600" dirty="0" err="1" smtClean="0"/>
              <a:t>Бүгінгі</a:t>
            </a:r>
            <a:r>
              <a:rPr lang="ru-RU" sz="1600" dirty="0" smtClean="0"/>
              <a:t> </a:t>
            </a:r>
            <a:r>
              <a:rPr lang="ru-RU" sz="1600" dirty="0" err="1" smtClean="0"/>
              <a:t>күні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 </a:t>
            </a:r>
            <a:r>
              <a:rPr lang="ru-RU" sz="1600" dirty="0" err="1" smtClean="0"/>
              <a:t>кітапхана</a:t>
            </a:r>
            <a:r>
              <a:rPr lang="ru-RU" sz="1600" dirty="0" smtClean="0"/>
              <a:t> </a:t>
            </a:r>
            <a:r>
              <a:rPr lang="ru-RU" sz="1600" dirty="0" err="1" smtClean="0"/>
              <a:t>мұрағатында</a:t>
            </a:r>
            <a:r>
              <a:rPr lang="ru-RU" sz="1600" dirty="0" smtClean="0"/>
              <a:t> 130000 </a:t>
            </a:r>
            <a:r>
              <a:rPr lang="ru-RU" sz="1600" dirty="0" err="1" smtClean="0"/>
              <a:t>кітап</a:t>
            </a:r>
            <a:r>
              <a:rPr lang="ru-RU" sz="1600" dirty="0" smtClean="0"/>
              <a:t>,</a:t>
            </a:r>
          </a:p>
          <a:p>
            <a:pPr marL="0" indent="0">
              <a:buNone/>
            </a:pPr>
            <a:r>
              <a:rPr lang="ru-RU" sz="1600" dirty="0" smtClean="0"/>
              <a:t> 1500 </a:t>
            </a:r>
            <a:r>
              <a:rPr lang="ru-RU" sz="1600" dirty="0" err="1" smtClean="0"/>
              <a:t>мерзімді</a:t>
            </a:r>
            <a:r>
              <a:rPr lang="ru-RU" sz="1600" dirty="0" smtClean="0"/>
              <a:t> </a:t>
            </a:r>
            <a:r>
              <a:rPr lang="ru-RU" sz="1600" dirty="0" err="1" smtClean="0"/>
              <a:t>баспасөз</a:t>
            </a:r>
            <a:r>
              <a:rPr lang="ru-RU" sz="1600" dirty="0" smtClean="0"/>
              <a:t>, 2500 </a:t>
            </a:r>
            <a:r>
              <a:rPr lang="ru-RU" sz="1600" dirty="0" err="1" smtClean="0"/>
              <a:t>қолжазба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 </a:t>
            </a:r>
            <a:r>
              <a:rPr lang="ru-RU" sz="1600" dirty="0" err="1" smtClean="0"/>
              <a:t>және</a:t>
            </a:r>
            <a:r>
              <a:rPr lang="ru-RU" sz="1600" dirty="0" smtClean="0"/>
              <a:t> </a:t>
            </a:r>
            <a:r>
              <a:rPr lang="ru-RU" sz="1600" dirty="0" err="1" smtClean="0"/>
              <a:t>бірнеше</a:t>
            </a:r>
            <a:r>
              <a:rPr lang="ru-RU" sz="1600" dirty="0" smtClean="0"/>
              <a:t> </a:t>
            </a:r>
            <a:r>
              <a:rPr lang="ru-RU" sz="1600" dirty="0" err="1" smtClean="0"/>
              <a:t>мың</a:t>
            </a:r>
            <a:r>
              <a:rPr lang="ru-RU" sz="1600" dirty="0" smtClean="0"/>
              <a:t> </a:t>
            </a:r>
            <a:r>
              <a:rPr lang="ru-RU" sz="1600" dirty="0" err="1" smtClean="0"/>
              <a:t>графикалық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err="1" smtClean="0"/>
              <a:t>жазбалар</a:t>
            </a:r>
            <a:r>
              <a:rPr lang="ru-RU" sz="1600" dirty="0" smtClean="0"/>
              <a:t> </a:t>
            </a:r>
            <a:r>
              <a:rPr lang="ru-RU" sz="1600" dirty="0" err="1" smtClean="0"/>
              <a:t>сақталған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780928"/>
            <a:ext cx="3888432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92265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Джей Уокердің кітапханасы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600" dirty="0" smtClean="0"/>
              <a:t>4. </a:t>
            </a:r>
            <a:r>
              <a:rPr lang="ru-RU" sz="1600" dirty="0" err="1" smtClean="0"/>
              <a:t>Джей</a:t>
            </a:r>
            <a:r>
              <a:rPr lang="ru-RU" sz="1600" dirty="0" smtClean="0"/>
              <a:t> Уокер — </a:t>
            </a:r>
            <a:r>
              <a:rPr lang="ru-RU" sz="1600" dirty="0" err="1" smtClean="0"/>
              <a:t>америкалық</a:t>
            </a:r>
            <a:r>
              <a:rPr lang="ru-RU" sz="1600" dirty="0" smtClean="0"/>
              <a:t> </a:t>
            </a:r>
            <a:r>
              <a:rPr lang="ru-RU" sz="1600" dirty="0" err="1" smtClean="0"/>
              <a:t>ойлаптапқыш</a:t>
            </a:r>
            <a:endParaRPr lang="ru-RU" sz="1600" dirty="0"/>
          </a:p>
          <a:p>
            <a:pPr marL="0" indent="0">
              <a:buNone/>
            </a:pPr>
            <a:r>
              <a:rPr lang="ru-RU" sz="1600" dirty="0" smtClean="0"/>
              <a:t> </a:t>
            </a:r>
            <a:r>
              <a:rPr lang="ru-RU" sz="1600" dirty="0" err="1" smtClean="0"/>
              <a:t>әрі</a:t>
            </a:r>
            <a:r>
              <a:rPr lang="ru-RU" sz="1600" dirty="0" smtClean="0"/>
              <a:t> </a:t>
            </a:r>
            <a:r>
              <a:rPr lang="ru-RU" sz="1600" dirty="0" err="1" smtClean="0"/>
              <a:t>кәсіпкер</a:t>
            </a:r>
            <a:r>
              <a:rPr lang="ru-RU" sz="1600" dirty="0" smtClean="0"/>
              <a:t>. Р</a:t>
            </a:r>
            <a:r>
              <a:rPr lang="en-US" sz="1600" dirty="0" smtClean="0"/>
              <a:t>riceline.com </a:t>
            </a:r>
            <a:r>
              <a:rPr lang="ru-RU" sz="1600" dirty="0" err="1" smtClean="0"/>
              <a:t>сайтының</a:t>
            </a:r>
            <a:r>
              <a:rPr lang="ru-RU" sz="1600" dirty="0" smtClean="0"/>
              <a:t> </a:t>
            </a:r>
          </a:p>
          <a:p>
            <a:pPr marL="0" indent="0">
              <a:buNone/>
            </a:pPr>
            <a:r>
              <a:rPr lang="ru-RU" sz="1600" dirty="0" err="1" smtClean="0"/>
              <a:t>негізін</a:t>
            </a:r>
            <a:r>
              <a:rPr lang="ru-RU" sz="1600" dirty="0" smtClean="0"/>
              <a:t> </a:t>
            </a:r>
            <a:r>
              <a:rPr lang="ru-RU" sz="1600" dirty="0" err="1" smtClean="0"/>
              <a:t>салушы</a:t>
            </a:r>
            <a:r>
              <a:rPr lang="ru-RU" sz="1600" dirty="0" smtClean="0"/>
              <a:t>. </a:t>
            </a:r>
            <a:r>
              <a:rPr lang="ru-RU" sz="1600" dirty="0" err="1" smtClean="0"/>
              <a:t>Оның</a:t>
            </a:r>
            <a:r>
              <a:rPr lang="ru-RU" sz="1600" dirty="0" smtClean="0"/>
              <a:t> </a:t>
            </a:r>
            <a:r>
              <a:rPr lang="ru-RU" sz="1600" dirty="0" err="1" smtClean="0"/>
              <a:t>Риджфилдегі</a:t>
            </a:r>
            <a:r>
              <a:rPr lang="ru-RU" sz="1600" dirty="0" smtClean="0"/>
              <a:t> </a:t>
            </a:r>
          </a:p>
          <a:p>
            <a:pPr marL="0" indent="0">
              <a:buNone/>
            </a:pPr>
            <a:r>
              <a:rPr lang="ru-RU" sz="1600" dirty="0" err="1" smtClean="0"/>
              <a:t>үйі</a:t>
            </a:r>
            <a:r>
              <a:rPr lang="ru-RU" sz="1600" dirty="0" smtClean="0"/>
              <a:t> </a:t>
            </a:r>
            <a:r>
              <a:rPr lang="ru-RU" sz="1600" dirty="0" err="1" smtClean="0"/>
              <a:t>адамзат</a:t>
            </a:r>
            <a:r>
              <a:rPr lang="ru-RU" sz="1600" dirty="0" smtClean="0"/>
              <a:t> </a:t>
            </a:r>
            <a:r>
              <a:rPr lang="ru-RU" sz="1600" dirty="0" err="1" smtClean="0"/>
              <a:t>тарихындағы</a:t>
            </a:r>
            <a:r>
              <a:rPr lang="ru-RU" sz="1600" dirty="0" smtClean="0"/>
              <a:t> </a:t>
            </a:r>
            <a:r>
              <a:rPr lang="ru-RU" sz="1600" dirty="0" err="1" smtClean="0"/>
              <a:t>ең</a:t>
            </a:r>
            <a:r>
              <a:rPr lang="ru-RU" sz="1600" dirty="0" smtClean="0"/>
              <a:t> </a:t>
            </a:r>
            <a:r>
              <a:rPr lang="ru-RU" sz="1600" dirty="0" err="1" smtClean="0"/>
              <a:t>үлкен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 </a:t>
            </a:r>
            <a:r>
              <a:rPr lang="ru-RU" sz="1600" dirty="0" err="1" smtClean="0"/>
              <a:t>көпдеңгейлі</a:t>
            </a:r>
            <a:r>
              <a:rPr lang="ru-RU" sz="1600" dirty="0" smtClean="0"/>
              <a:t> лабиринт </a:t>
            </a:r>
            <a:r>
              <a:rPr lang="ru-RU" sz="1600" dirty="0" err="1" smtClean="0"/>
              <a:t>тәрізді</a:t>
            </a:r>
            <a:r>
              <a:rPr lang="ru-RU" sz="1600" dirty="0" smtClean="0"/>
              <a:t> </a:t>
            </a:r>
            <a:r>
              <a:rPr lang="ru-RU" sz="1600" dirty="0" err="1" smtClean="0"/>
              <a:t>құрылған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 </a:t>
            </a:r>
            <a:r>
              <a:rPr lang="ru-RU" sz="1600" dirty="0" err="1" smtClean="0"/>
              <a:t>кітапхана</a:t>
            </a:r>
            <a:r>
              <a:rPr lang="ru-RU" sz="1600" dirty="0" smtClean="0"/>
              <a:t>. </a:t>
            </a:r>
            <a:r>
              <a:rPr lang="ru-RU" sz="1600" dirty="0" err="1" smtClean="0"/>
              <a:t>Онда</a:t>
            </a:r>
            <a:r>
              <a:rPr lang="ru-RU" sz="1600" dirty="0" smtClean="0"/>
              <a:t> 50000 </a:t>
            </a:r>
            <a:r>
              <a:rPr lang="ru-RU" sz="1600" dirty="0" err="1" smtClean="0"/>
              <a:t>кітап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 </a:t>
            </a:r>
            <a:r>
              <a:rPr lang="ru-RU" sz="1600" dirty="0" err="1" smtClean="0"/>
              <a:t>және</a:t>
            </a:r>
            <a:r>
              <a:rPr lang="ru-RU" sz="1600" dirty="0" smtClean="0"/>
              <a:t> </a:t>
            </a:r>
            <a:r>
              <a:rPr lang="ru-RU" sz="1600" dirty="0" err="1" smtClean="0"/>
              <a:t>музейлік</a:t>
            </a:r>
            <a:r>
              <a:rPr lang="ru-RU" sz="1600" dirty="0" smtClean="0"/>
              <a:t> </a:t>
            </a:r>
            <a:r>
              <a:rPr lang="ru-RU" sz="1600" dirty="0" err="1" smtClean="0"/>
              <a:t>деңгейдегі</a:t>
            </a:r>
            <a:r>
              <a:rPr lang="ru-RU" sz="1600" dirty="0" smtClean="0"/>
              <a:t> </a:t>
            </a:r>
            <a:r>
              <a:rPr lang="ru-RU" sz="1600" dirty="0" err="1" smtClean="0"/>
              <a:t>артефакттар</a:t>
            </a:r>
            <a:r>
              <a:rPr lang="ru-RU" sz="1600" dirty="0" smtClean="0"/>
              <a:t> бар.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708920"/>
            <a:ext cx="3600400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346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Йель университетінің кітапханасы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5. </a:t>
            </a:r>
            <a:r>
              <a:rPr lang="ru-RU" sz="1600" dirty="0" err="1" smtClean="0"/>
              <a:t>Йель</a:t>
            </a:r>
            <a:r>
              <a:rPr lang="ru-RU" sz="1600" dirty="0" smtClean="0"/>
              <a:t> </a:t>
            </a:r>
            <a:r>
              <a:rPr lang="ru-RU" sz="1600" dirty="0" err="1" smtClean="0"/>
              <a:t>университетінің</a:t>
            </a:r>
            <a:r>
              <a:rPr lang="ru-RU" sz="1600" dirty="0" smtClean="0"/>
              <a:t> </a:t>
            </a:r>
            <a:r>
              <a:rPr lang="ru-RU" sz="1600" dirty="0" err="1" smtClean="0"/>
              <a:t>сирек</a:t>
            </a:r>
            <a:r>
              <a:rPr lang="ru-RU" sz="1600" dirty="0" smtClean="0"/>
              <a:t> </a:t>
            </a:r>
          </a:p>
          <a:p>
            <a:pPr marL="0" indent="0">
              <a:buNone/>
            </a:pPr>
            <a:r>
              <a:rPr lang="ru-RU" sz="1600" dirty="0" err="1" smtClean="0"/>
              <a:t>кездесетін</a:t>
            </a:r>
            <a:r>
              <a:rPr lang="ru-RU" sz="1600" dirty="0" smtClean="0"/>
              <a:t> </a:t>
            </a:r>
            <a:r>
              <a:rPr lang="ru-RU" sz="1600" dirty="0" err="1" smtClean="0"/>
              <a:t>кітаптар</a:t>
            </a:r>
            <a:r>
              <a:rPr lang="ru-RU" sz="1600" dirty="0" smtClean="0"/>
              <a:t> мен </a:t>
            </a:r>
            <a:r>
              <a:rPr lang="ru-RU" sz="1600" dirty="0" err="1" smtClean="0"/>
              <a:t>көне</a:t>
            </a:r>
            <a:r>
              <a:rPr lang="ru-RU" sz="1600" dirty="0" smtClean="0"/>
              <a:t> </a:t>
            </a:r>
          </a:p>
          <a:p>
            <a:pPr marL="0" indent="0">
              <a:buNone/>
            </a:pPr>
            <a:r>
              <a:rPr lang="ru-RU" sz="1600" dirty="0" err="1" smtClean="0"/>
              <a:t>қолжазбалар</a:t>
            </a:r>
            <a:r>
              <a:rPr lang="ru-RU" sz="1600" dirty="0" smtClean="0"/>
              <a:t> </a:t>
            </a:r>
            <a:r>
              <a:rPr lang="ru-RU" sz="1600" dirty="0" err="1" smtClean="0"/>
              <a:t>кітапханасы</a:t>
            </a:r>
            <a:r>
              <a:rPr lang="ru-RU" sz="1600" dirty="0" smtClean="0"/>
              <a:t>. </a:t>
            </a:r>
          </a:p>
          <a:p>
            <a:pPr marL="0" indent="0">
              <a:buNone/>
            </a:pPr>
            <a:r>
              <a:rPr lang="ru-RU" sz="1600" dirty="0" err="1" smtClean="0"/>
              <a:t>Оның</a:t>
            </a:r>
            <a:r>
              <a:rPr lang="ru-RU" sz="1600" dirty="0" smtClean="0"/>
              <a:t> </a:t>
            </a:r>
            <a:r>
              <a:rPr lang="ru-RU" sz="1600" dirty="0" err="1" smtClean="0"/>
              <a:t>негізі</a:t>
            </a:r>
            <a:r>
              <a:rPr lang="ru-RU" sz="1600" dirty="0" smtClean="0"/>
              <a:t> 1963-жылы </a:t>
            </a:r>
            <a:r>
              <a:rPr lang="ru-RU" sz="1600" dirty="0" err="1" smtClean="0"/>
              <a:t>қаланған</a:t>
            </a:r>
            <a:r>
              <a:rPr lang="ru-RU" sz="1600" dirty="0" smtClean="0"/>
              <a:t>.</a:t>
            </a:r>
          </a:p>
          <a:p>
            <a:pPr marL="0" indent="0">
              <a:buNone/>
            </a:pPr>
            <a:r>
              <a:rPr lang="ru-RU" sz="1600" dirty="0" smtClean="0"/>
              <a:t> </a:t>
            </a:r>
            <a:r>
              <a:rPr lang="ru-RU" sz="1600" dirty="0" err="1" smtClean="0"/>
              <a:t>Бұл</a:t>
            </a:r>
            <a:r>
              <a:rPr lang="ru-RU" sz="1600" dirty="0" smtClean="0"/>
              <a:t> </a:t>
            </a:r>
            <a:r>
              <a:rPr lang="ru-RU" sz="1600" dirty="0" err="1" smtClean="0"/>
              <a:t>сирек</a:t>
            </a:r>
            <a:r>
              <a:rPr lang="ru-RU" sz="1600" dirty="0" smtClean="0"/>
              <a:t> </a:t>
            </a:r>
            <a:r>
              <a:rPr lang="ru-RU" sz="1600" dirty="0" err="1" smtClean="0"/>
              <a:t>кітаптар</a:t>
            </a:r>
            <a:r>
              <a:rPr lang="ru-RU" sz="1600" dirty="0" smtClean="0"/>
              <a:t> мен </a:t>
            </a:r>
            <a:r>
              <a:rPr lang="ru-RU" sz="1600" dirty="0" err="1" smtClean="0"/>
              <a:t>манускриптерді</a:t>
            </a:r>
            <a:r>
              <a:rPr lang="ru-RU" sz="1600" dirty="0" smtClean="0"/>
              <a:t> </a:t>
            </a:r>
          </a:p>
          <a:p>
            <a:pPr marL="0" indent="0">
              <a:buNone/>
            </a:pPr>
            <a:r>
              <a:rPr lang="ru-RU" sz="1600" dirty="0" err="1" smtClean="0"/>
              <a:t>сақтауға</a:t>
            </a:r>
            <a:r>
              <a:rPr lang="ru-RU" sz="1600" dirty="0" smtClean="0"/>
              <a:t> </a:t>
            </a:r>
            <a:r>
              <a:rPr lang="ru-RU" sz="1600" dirty="0" err="1" smtClean="0"/>
              <a:t>арналған</a:t>
            </a:r>
            <a:r>
              <a:rPr lang="ru-RU" sz="1600" dirty="0" smtClean="0"/>
              <a:t> </a:t>
            </a:r>
            <a:r>
              <a:rPr lang="ru-RU" sz="1600" dirty="0" err="1" smtClean="0"/>
              <a:t>әлемдегі</a:t>
            </a:r>
            <a:r>
              <a:rPr lang="ru-RU" sz="1600" dirty="0" smtClean="0"/>
              <a:t> </a:t>
            </a:r>
            <a:r>
              <a:rPr lang="ru-RU" sz="1600" dirty="0" err="1" smtClean="0"/>
              <a:t>ең</a:t>
            </a:r>
            <a:r>
              <a:rPr lang="ru-RU" sz="1600" dirty="0" smtClean="0"/>
              <a:t> </a:t>
            </a:r>
            <a:r>
              <a:rPr lang="ru-RU" sz="1600" dirty="0" err="1" smtClean="0"/>
              <a:t>үлкен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 </a:t>
            </a:r>
            <a:r>
              <a:rPr lang="ru-RU" sz="1600" dirty="0" err="1" smtClean="0"/>
              <a:t>кітапхана</a:t>
            </a:r>
            <a:r>
              <a:rPr lang="ru-RU" sz="1600" dirty="0" smtClean="0"/>
              <a:t>. </a:t>
            </a:r>
            <a:r>
              <a:rPr lang="ru-RU" sz="1600" dirty="0" err="1" smtClean="0"/>
              <a:t>Мұнда</a:t>
            </a:r>
            <a:r>
              <a:rPr lang="ru-RU" sz="1600" dirty="0" smtClean="0"/>
              <a:t> </a:t>
            </a:r>
            <a:r>
              <a:rPr lang="ru-RU" sz="1600" dirty="0" err="1" smtClean="0"/>
              <a:t>бүгінде</a:t>
            </a:r>
            <a:r>
              <a:rPr lang="ru-RU" sz="1600" dirty="0" smtClean="0"/>
              <a:t> 11 миллион</a:t>
            </a:r>
          </a:p>
          <a:p>
            <a:pPr marL="0" indent="0">
              <a:buNone/>
            </a:pPr>
            <a:r>
              <a:rPr lang="ru-RU" sz="1600" dirty="0" smtClean="0"/>
              <a:t> </a:t>
            </a:r>
            <a:r>
              <a:rPr lang="ru-RU" sz="1600" dirty="0" err="1" smtClean="0"/>
              <a:t>кітап</a:t>
            </a:r>
            <a:r>
              <a:rPr lang="ru-RU" sz="1600" dirty="0" smtClean="0"/>
              <a:t> бар, </a:t>
            </a:r>
            <a:r>
              <a:rPr lang="ru-RU" sz="1600" dirty="0" err="1" smtClean="0"/>
              <a:t>соның</a:t>
            </a:r>
            <a:r>
              <a:rPr lang="ru-RU" sz="1600" dirty="0" smtClean="0"/>
              <a:t> </a:t>
            </a:r>
            <a:r>
              <a:rPr lang="ru-RU" sz="1600" dirty="0" err="1" smtClean="0"/>
              <a:t>ішінде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Гутенберг</a:t>
            </a:r>
            <a:r>
              <a:rPr lang="ru-RU" sz="1600" dirty="0" smtClean="0"/>
              <a:t> </a:t>
            </a:r>
          </a:p>
          <a:p>
            <a:pPr marL="0" indent="0">
              <a:buNone/>
            </a:pPr>
            <a:r>
              <a:rPr lang="ru-RU" sz="1600" dirty="0" err="1" smtClean="0"/>
              <a:t>Библиясының</a:t>
            </a:r>
            <a:r>
              <a:rPr lang="ru-RU" sz="1600" dirty="0" smtClean="0"/>
              <a:t> 48 </a:t>
            </a:r>
            <a:r>
              <a:rPr lang="ru-RU" sz="1600" dirty="0" err="1" smtClean="0"/>
              <a:t>данасы</a:t>
            </a:r>
            <a:r>
              <a:rPr lang="ru-RU" sz="1600" dirty="0" smtClean="0"/>
              <a:t> </a:t>
            </a:r>
            <a:r>
              <a:rPr lang="ru-RU" sz="1600" dirty="0" err="1" smtClean="0"/>
              <a:t>сақталған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420888"/>
            <a:ext cx="3965848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4341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Сиэтл кітапханасы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6. Сиэтл </a:t>
            </a:r>
            <a:r>
              <a:rPr lang="ru-RU" sz="1600" dirty="0" err="1" smtClean="0"/>
              <a:t>кітапханасы</a:t>
            </a:r>
            <a:r>
              <a:rPr lang="ru-RU" sz="1600" dirty="0" smtClean="0"/>
              <a:t> — АҚШ-</a:t>
            </a:r>
            <a:r>
              <a:rPr lang="ru-RU" sz="1600" dirty="0" err="1" smtClean="0"/>
              <a:t>тың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 </a:t>
            </a:r>
            <a:r>
              <a:rPr lang="ru-RU" sz="1600" dirty="0" err="1" smtClean="0"/>
              <a:t>солтүстік-шығысындағы</a:t>
            </a:r>
            <a:r>
              <a:rPr lang="ru-RU" sz="1600" dirty="0" smtClean="0"/>
              <a:t> Сиэтл </a:t>
            </a:r>
          </a:p>
          <a:p>
            <a:pPr marL="0" indent="0">
              <a:buNone/>
            </a:pPr>
            <a:r>
              <a:rPr lang="ru-RU" sz="1600" dirty="0" err="1" smtClean="0"/>
              <a:t>қаласының</a:t>
            </a:r>
            <a:r>
              <a:rPr lang="ru-RU" sz="1600" dirty="0" smtClean="0"/>
              <a:t> </a:t>
            </a:r>
            <a:r>
              <a:rPr lang="ru-RU" sz="1600" dirty="0" err="1" smtClean="0"/>
              <a:t>орталығында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орналасқан</a:t>
            </a:r>
            <a:r>
              <a:rPr lang="ru-RU" sz="1600" dirty="0" smtClean="0"/>
              <a:t>.</a:t>
            </a:r>
          </a:p>
          <a:p>
            <a:pPr marL="0" indent="0">
              <a:buNone/>
            </a:pPr>
            <a:r>
              <a:rPr lang="ru-RU" sz="1600" dirty="0" err="1" smtClean="0"/>
              <a:t>Бұл</a:t>
            </a:r>
            <a:r>
              <a:rPr lang="ru-RU" sz="1600" dirty="0" smtClean="0"/>
              <a:t> </a:t>
            </a:r>
            <a:r>
              <a:rPr lang="ru-RU" sz="1600" dirty="0" err="1" smtClean="0"/>
              <a:t>әйнек</a:t>
            </a:r>
            <a:r>
              <a:rPr lang="ru-RU" sz="1600" dirty="0" smtClean="0"/>
              <a:t> пен </a:t>
            </a:r>
            <a:r>
              <a:rPr lang="ru-RU" sz="1600" dirty="0" err="1" smtClean="0"/>
              <a:t>болаттан</a:t>
            </a:r>
            <a:r>
              <a:rPr lang="ru-RU" sz="1600" dirty="0" smtClean="0"/>
              <a:t> </a:t>
            </a:r>
            <a:r>
              <a:rPr lang="ru-RU" sz="1600" dirty="0" err="1" smtClean="0"/>
              <a:t>жасалған</a:t>
            </a:r>
            <a:r>
              <a:rPr lang="ru-RU" sz="1600" dirty="0" smtClean="0"/>
              <a:t> </a:t>
            </a:r>
          </a:p>
          <a:p>
            <a:pPr marL="0" indent="0">
              <a:buNone/>
            </a:pPr>
            <a:r>
              <a:rPr lang="ru-RU" sz="1600" dirty="0" err="1" smtClean="0"/>
              <a:t>әсем</a:t>
            </a:r>
            <a:r>
              <a:rPr lang="ru-RU" sz="1600" dirty="0" smtClean="0"/>
              <a:t> </a:t>
            </a:r>
            <a:r>
              <a:rPr lang="ru-RU" sz="1600" dirty="0" err="1" smtClean="0"/>
              <a:t>ғимараттың</a:t>
            </a:r>
            <a:r>
              <a:rPr lang="ru-RU" sz="1600" dirty="0" smtClean="0"/>
              <a:t> </a:t>
            </a:r>
            <a:r>
              <a:rPr lang="ru-RU" sz="1600" dirty="0" err="1" smtClean="0"/>
              <a:t>негізі</a:t>
            </a:r>
            <a:r>
              <a:rPr lang="ru-RU" sz="1600" dirty="0" smtClean="0"/>
              <a:t> 2004-жылы</a:t>
            </a:r>
          </a:p>
          <a:p>
            <a:pPr marL="0" indent="0">
              <a:buNone/>
            </a:pPr>
            <a:r>
              <a:rPr lang="ru-RU" sz="1600" dirty="0" smtClean="0"/>
              <a:t> </a:t>
            </a:r>
            <a:r>
              <a:rPr lang="ru-RU" sz="1600" dirty="0" err="1" smtClean="0"/>
              <a:t>тұрғызылған</a:t>
            </a:r>
            <a:r>
              <a:rPr lang="ru-RU" sz="1600" dirty="0" smtClean="0"/>
              <a:t>. </a:t>
            </a:r>
            <a:r>
              <a:rPr lang="ru-RU" sz="1600" dirty="0" err="1" smtClean="0"/>
              <a:t>Мұнда</a:t>
            </a:r>
            <a:r>
              <a:rPr lang="ru-RU" sz="1600" dirty="0" smtClean="0"/>
              <a:t> 1,45 млн </a:t>
            </a:r>
          </a:p>
          <a:p>
            <a:pPr marL="0" indent="0">
              <a:buNone/>
            </a:pPr>
            <a:r>
              <a:rPr lang="ru-RU" sz="1600" dirty="0" err="1" smtClean="0"/>
              <a:t>кітап</a:t>
            </a:r>
            <a:r>
              <a:rPr lang="ru-RU" sz="1600" dirty="0" smtClean="0"/>
              <a:t> </a:t>
            </a:r>
            <a:r>
              <a:rPr lang="ru-RU" sz="1600" dirty="0" err="1" smtClean="0"/>
              <a:t>сыйады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780928"/>
            <a:ext cx="4181872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1775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Гейзель кітапханасы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7. </a:t>
            </a:r>
            <a:r>
              <a:rPr lang="ru-RU" sz="1600" dirty="0" err="1" smtClean="0"/>
              <a:t>Гейзель</a:t>
            </a:r>
            <a:r>
              <a:rPr lang="ru-RU" sz="1600" dirty="0" smtClean="0"/>
              <a:t> </a:t>
            </a:r>
            <a:r>
              <a:rPr lang="ru-RU" sz="1600" dirty="0" err="1" smtClean="0"/>
              <a:t>атындағы</a:t>
            </a:r>
            <a:r>
              <a:rPr lang="ru-RU" sz="1600" dirty="0" smtClean="0"/>
              <a:t> </a:t>
            </a:r>
            <a:r>
              <a:rPr lang="ru-RU" sz="1600" dirty="0" err="1" smtClean="0"/>
              <a:t>кітапхана</a:t>
            </a:r>
            <a:r>
              <a:rPr lang="ru-RU" sz="1600" dirty="0" smtClean="0"/>
              <a:t> — </a:t>
            </a:r>
          </a:p>
          <a:p>
            <a:pPr marL="0" indent="0">
              <a:buNone/>
            </a:pPr>
            <a:r>
              <a:rPr lang="ru-RU" sz="1600" dirty="0" smtClean="0"/>
              <a:t>Сан-</a:t>
            </a:r>
            <a:r>
              <a:rPr lang="ru-RU" sz="1600" dirty="0" err="1" smtClean="0"/>
              <a:t>Диегодағы</a:t>
            </a:r>
            <a:r>
              <a:rPr lang="ru-RU" sz="1600" dirty="0" smtClean="0"/>
              <a:t> Калифорния </a:t>
            </a:r>
          </a:p>
          <a:p>
            <a:pPr marL="0" indent="0">
              <a:buNone/>
            </a:pPr>
            <a:r>
              <a:rPr lang="ru-RU" sz="1600" dirty="0" err="1" smtClean="0"/>
              <a:t>университетінің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басты</a:t>
            </a:r>
            <a:r>
              <a:rPr lang="ru-RU" sz="1600" dirty="0" smtClean="0"/>
              <a:t> </a:t>
            </a:r>
            <a:r>
              <a:rPr lang="ru-RU" sz="1600" dirty="0" err="1" smtClean="0"/>
              <a:t>кітапханалық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 </a:t>
            </a:r>
            <a:r>
              <a:rPr lang="ru-RU" sz="1600" dirty="0" err="1" smtClean="0"/>
              <a:t>ғимараты</a:t>
            </a:r>
            <a:r>
              <a:rPr lang="ru-RU" sz="1600" dirty="0" smtClean="0"/>
              <a:t>. </a:t>
            </a:r>
            <a:r>
              <a:rPr lang="ru-RU" sz="1600" dirty="0" err="1" smtClean="0"/>
              <a:t>Кітапхана</a:t>
            </a:r>
            <a:r>
              <a:rPr lang="ru-RU" sz="1600" dirty="0" smtClean="0"/>
              <a:t> </a:t>
            </a:r>
            <a:r>
              <a:rPr lang="ru-RU" sz="1600" dirty="0" err="1" smtClean="0"/>
              <a:t>сегіз</a:t>
            </a:r>
            <a:r>
              <a:rPr lang="ru-RU" sz="1600" dirty="0" smtClean="0"/>
              <a:t> </a:t>
            </a:r>
            <a:r>
              <a:rPr lang="ru-RU" sz="1600" dirty="0" err="1" smtClean="0"/>
              <a:t>қабаттан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 </a:t>
            </a:r>
            <a:r>
              <a:rPr lang="ru-RU" sz="1600" dirty="0" err="1" smtClean="0"/>
              <a:t>тұрады</a:t>
            </a:r>
            <a:r>
              <a:rPr lang="ru-RU" sz="1600" dirty="0" smtClean="0"/>
              <a:t>, </a:t>
            </a:r>
            <a:r>
              <a:rPr lang="ru-RU" sz="1600" dirty="0" err="1" smtClean="0"/>
              <a:t>биіктігі</a:t>
            </a:r>
            <a:r>
              <a:rPr lang="ru-RU" sz="1600" dirty="0" smtClean="0"/>
              <a:t> 33,5 м. </a:t>
            </a:r>
            <a:r>
              <a:rPr lang="ru-RU" sz="1600" dirty="0" err="1" smtClean="0"/>
              <a:t>Аты</a:t>
            </a:r>
            <a:r>
              <a:rPr lang="ru-RU" sz="1600" dirty="0" smtClean="0"/>
              <a:t> </a:t>
            </a:r>
            <a:r>
              <a:rPr lang="ru-RU" sz="1600" dirty="0" err="1" smtClean="0"/>
              <a:t>атақты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err="1" smtClean="0"/>
              <a:t>америкалық</a:t>
            </a:r>
            <a:r>
              <a:rPr lang="ru-RU" sz="1600" dirty="0" smtClean="0"/>
              <a:t> </a:t>
            </a:r>
            <a:r>
              <a:rPr lang="ru-RU" sz="1600" dirty="0" err="1" smtClean="0"/>
              <a:t>балалар</a:t>
            </a:r>
            <a:r>
              <a:rPr lang="ru-RU" sz="1600" dirty="0" smtClean="0"/>
              <a:t> </a:t>
            </a:r>
            <a:r>
              <a:rPr lang="ru-RU" sz="1600" dirty="0" err="1" smtClean="0"/>
              <a:t>жазушысы</a:t>
            </a:r>
            <a:r>
              <a:rPr lang="ru-RU" sz="1600" dirty="0" smtClean="0"/>
              <a:t> </a:t>
            </a:r>
            <a:r>
              <a:rPr lang="ru-RU" sz="1600" dirty="0" err="1" smtClean="0"/>
              <a:t>әрі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 мультипликатор Теодор </a:t>
            </a:r>
            <a:r>
              <a:rPr lang="ru-RU" sz="1600" dirty="0" err="1" smtClean="0"/>
              <a:t>Сьюз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 </a:t>
            </a:r>
            <a:r>
              <a:rPr lang="ru-RU" sz="1600" dirty="0" err="1" smtClean="0"/>
              <a:t>Гейзельдің</a:t>
            </a:r>
            <a:r>
              <a:rPr lang="ru-RU" sz="1600" dirty="0" smtClean="0"/>
              <a:t> </a:t>
            </a:r>
            <a:r>
              <a:rPr lang="ru-RU" sz="1600" dirty="0" err="1" smtClean="0"/>
              <a:t>құрметіне</a:t>
            </a:r>
            <a:r>
              <a:rPr lang="ru-RU" sz="1600" dirty="0" smtClean="0"/>
              <a:t> </a:t>
            </a:r>
            <a:r>
              <a:rPr lang="ru-RU" sz="1600" dirty="0" err="1" smtClean="0"/>
              <a:t>қойылған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708920"/>
            <a:ext cx="4469904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1462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ерспектива">
  <a:themeElements>
    <a:clrScheme name="Перспектива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ерспектив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63</TotalTime>
  <Words>535</Words>
  <Application>Microsoft Office PowerPoint</Application>
  <PresentationFormat>Экран (4:3)</PresentationFormat>
  <Paragraphs>199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Перспектива</vt:lpstr>
      <vt:lpstr>Әлемнің таңғажайып 12 кітапханасы</vt:lpstr>
      <vt:lpstr>Кіріспе</vt:lpstr>
      <vt:lpstr>Швейцариядағы Сен-Галль аббатығының кітапханасы</vt:lpstr>
      <vt:lpstr>Тринити-колледжінің кітапханасы</vt:lpstr>
      <vt:lpstr>Страговск монастырінің кітапханасы</vt:lpstr>
      <vt:lpstr>Джей Уокердің кітапханасы</vt:lpstr>
      <vt:lpstr>Йель университетінің кітапханасы</vt:lpstr>
      <vt:lpstr>Сиэтл кітапханасы</vt:lpstr>
      <vt:lpstr>Гейзель кітапханасы</vt:lpstr>
      <vt:lpstr>Делфт университетінің кітапханасы</vt:lpstr>
      <vt:lpstr>Хосе Васконселос кітапханасы</vt:lpstr>
      <vt:lpstr>Ванкувер кітапханасы</vt:lpstr>
      <vt:lpstr>Солт-Лейт-Сити кітапханасы</vt:lpstr>
      <vt:lpstr>Ұлыбританияның ең үлкен кітапханасы</vt:lpstr>
      <vt:lpstr>Дереккөздер:</vt:lpstr>
      <vt:lpstr>Назарларыңызға рақмет!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Әлемнің таңғажайып 12 кітапханасы</dc:title>
  <dc:creator>Lenovo</dc:creator>
  <cp:lastModifiedBy>Lenovo</cp:lastModifiedBy>
  <cp:revision>7</cp:revision>
  <dcterms:created xsi:type="dcterms:W3CDTF">2020-04-20T14:47:59Z</dcterms:created>
  <dcterms:modified xsi:type="dcterms:W3CDTF">2020-04-20T15:51:21Z</dcterms:modified>
</cp:coreProperties>
</file>