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5" r:id="rId3"/>
    <p:sldId id="266" r:id="rId4"/>
    <p:sldId id="267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64" r:id="rId13"/>
    <p:sldId id="279" r:id="rId14"/>
    <p:sldId id="280" r:id="rId15"/>
    <p:sldId id="281" r:id="rId16"/>
    <p:sldId id="282" r:id="rId17"/>
    <p:sldId id="262" r:id="rId18"/>
    <p:sldId id="26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4" d="100"/>
          <a:sy n="44" d="100"/>
        </p:scale>
        <p:origin x="-260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onersosh.ucoz.ru/_tbkp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42370" cy="5286412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altay/236825/2a0000015d54bdef1fda43ee67aff2ced8a7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324">
            <a:off x="6852747" y="4306893"/>
            <a:ext cx="1417734" cy="106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7000892" y="4286256"/>
            <a:ext cx="142876" cy="1285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емидова"/>
          <p:cNvPicPr>
            <a:picLocks noChangeAspect="1" noChangeArrowheads="1"/>
          </p:cNvPicPr>
          <p:nvPr/>
        </p:nvPicPr>
        <p:blipFill rotWithShape="1">
          <a:blip r:embed="rId2">
            <a:lum bright="20000" contrast="12000"/>
          </a:blip>
          <a:srcRect l="16382" r="14325"/>
          <a:stretch/>
        </p:blipFill>
        <p:spPr>
          <a:xfrm>
            <a:off x="4578406" y="1428736"/>
            <a:ext cx="3996063" cy="488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357298"/>
            <a:ext cx="44534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Демидова</a:t>
            </a:r>
          </a:p>
          <a:p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Monotype Corsiva" pitchFamily="66" charset="0"/>
                <a:cs typeface="Times New Roman" panose="02020603050405020304" pitchFamily="18" charset="0"/>
              </a:rPr>
              <a:t>Ирина Валентиновна</a:t>
            </a:r>
          </a:p>
        </p:txBody>
      </p:sp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475813" cy="5349229"/>
          </a:xfrm>
          <a:prstGeom prst="rect">
            <a:avLst/>
          </a:prstGeom>
          <a:noFill/>
        </p:spPr>
      </p:pic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143272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9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47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Monotype Corsiva" pitchFamily="66" charset="0"/>
                <a:cs typeface="Times New Roman" panose="02020603050405020304" pitchFamily="18" charset="0"/>
              </a:rPr>
              <a:t>Омарова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Monotype Corsiva" pitchFamily="66" charset="0"/>
                <a:cs typeface="Times New Roman" panose="02020603050405020304" pitchFamily="18" charset="0"/>
              </a:rPr>
              <a:t>Куролай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Monotype Corsiva" pitchFamily="66" charset="0"/>
                <a:cs typeface="Times New Roman" panose="02020603050405020304" pitchFamily="18" charset="0"/>
              </a:rPr>
              <a:t>Каиркеновна</a:t>
            </a:r>
            <a:endParaRPr lang="ru-RU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\Downloads\IMG-20200203-WA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/>
          <a:stretch/>
        </p:blipFill>
        <p:spPr bwMode="auto">
          <a:xfrm>
            <a:off x="714347" y="908720"/>
            <a:ext cx="3372049" cy="45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821" y="908720"/>
            <a:ext cx="3459575" cy="4824536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2357422" cy="263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3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1142984"/>
            <a:ext cx="7859216" cy="85010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Monotype Corsiva" pitchFamily="66" charset="0"/>
                <a:cs typeface="Times New Roman" panose="02020603050405020304" pitchFamily="18" charset="0"/>
              </a:rPr>
              <a:t>Машрапова</a:t>
            </a:r>
            <a:r>
              <a:rPr lang="ru-RU" sz="3600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Monotype Corsiva" pitchFamily="66" charset="0"/>
                <a:cs typeface="Times New Roman" panose="02020603050405020304" pitchFamily="18" charset="0"/>
              </a:rPr>
              <a:t>Акмарал</a:t>
            </a:r>
            <a:r>
              <a:rPr lang="ru-RU" sz="3600" dirty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Monotype Corsiva" pitchFamily="66" charset="0"/>
                <a:cs typeface="Times New Roman" panose="02020603050405020304" pitchFamily="18" charset="0"/>
              </a:rPr>
              <a:t>Темирболатовна</a:t>
            </a:r>
            <a:endParaRPr lang="ru-RU" sz="3600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\Downloads\PYX_4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456384" cy="5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643338" cy="5420667"/>
          </a:xfrm>
          <a:prstGeom prst="rect">
            <a:avLst/>
          </a:prstGeom>
          <a:noFill/>
        </p:spPr>
      </p:pic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1"/>
            <a:ext cx="3357586" cy="34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Баринова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Ольга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Николаевна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777037" cy="5592265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876"/>
            <a:ext cx="2643174" cy="2951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Шевченко</a:t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Лариса Валерьевна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\Desktop\юбилей\Учителя шк. 17\Преп 17школы\Шевченко Лариса Валерь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528392" cy="54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993347" cy="5857916"/>
          </a:xfrm>
          <a:prstGeom prst="rect">
            <a:avLst/>
          </a:prstGeom>
          <a:noFill/>
        </p:spPr>
      </p:pic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1"/>
            <a:ext cx="3357586" cy="34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0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Monotype Corsiva" pitchFamily="66" charset="0"/>
                <a:cs typeface="Times New Roman" panose="02020603050405020304" pitchFamily="18" charset="0"/>
              </a:rPr>
              <a:t>Мусиенко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Фаина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Николаевна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/>
          <a:srcRect l="9468" r="42066" b="10947"/>
          <a:stretch/>
        </p:blipFill>
        <p:spPr bwMode="auto">
          <a:xfrm>
            <a:off x="714348" y="843166"/>
            <a:ext cx="3670698" cy="5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3978140" cy="5357850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5" y="3786190"/>
            <a:ext cx="2515225" cy="280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7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Ержанова</a:t>
            </a:r>
            <a:r>
              <a:rPr lang="ru-R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Лариса </a:t>
            </a:r>
            <a:r>
              <a:rPr lang="ru-RU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Касымовна</a:t>
            </a:r>
            <a:r>
              <a:rPr lang="ru-R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://predural.ucoz.ru/0408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1"/>
            <a:ext cx="3357586" cy="3433869"/>
          </a:xfrm>
          <a:prstGeom prst="rect">
            <a:avLst/>
          </a:prstGeom>
          <a:noFill/>
        </p:spPr>
      </p:pic>
      <p:pic>
        <p:nvPicPr>
          <p:cNvPr id="1026" name="Picture 2" descr="C:\Users\U\Downloads\IMG_7696-13-02-20-02-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33214"/>
          <a:stretch/>
        </p:blipFill>
        <p:spPr bwMode="auto">
          <a:xfrm>
            <a:off x="4424875" y="1268760"/>
            <a:ext cx="384015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875" y="1052736"/>
            <a:ext cx="4064975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6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\Downloads\PYX_4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465038"/>
            <a:ext cx="3357586" cy="50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429024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535435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             </a:t>
            </a:r>
            <a:r>
              <a:rPr lang="ru-RU" sz="3600" dirty="0" err="1" smtClean="0">
                <a:latin typeface="Monotype Corsiva" pitchFamily="66" charset="0"/>
                <a:cs typeface="Times New Roman" panose="02020603050405020304" pitchFamily="18" charset="0"/>
              </a:rPr>
              <a:t>Ниязбекова</a:t>
            </a:r>
            <a:endParaRPr lang="ru-RU" sz="3600" dirty="0" smtClean="0">
              <a:latin typeface="Monotype Corsiva" pitchFamily="66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Monotype Corsiva" pitchFamily="66" charset="0"/>
                <a:cs typeface="Times New Roman" panose="02020603050405020304" pitchFamily="18" charset="0"/>
              </a:rPr>
              <a:t>Гульмира</a:t>
            </a:r>
            <a:r>
              <a:rPr lang="ru-RU" sz="3600" dirty="0"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Monotype Corsiva" pitchFamily="66" charset="0"/>
                <a:cs typeface="Times New Roman" panose="02020603050405020304" pitchFamily="18" charset="0"/>
              </a:rPr>
              <a:t>Мухаметхановна</a:t>
            </a:r>
            <a:endParaRPr lang="ru-RU" sz="3600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1"/>
            <a:ext cx="3357586" cy="34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3636711" cy="54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3929090" cy="57701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07154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atin typeface="Monotype Corsiva" pitchFamily="66" charset="0"/>
                <a:cs typeface="Times New Roman" panose="02020603050405020304" pitchFamily="18" charset="0"/>
              </a:rPr>
              <a:t>Аубакирова</a:t>
            </a:r>
            <a:endParaRPr lang="ru-RU" sz="4000" dirty="0" smtClean="0"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Monotype Corsiva" pitchFamily="66" charset="0"/>
                <a:cs typeface="Times New Roman" panose="02020603050405020304" pitchFamily="18" charset="0"/>
              </a:rPr>
              <a:t>Майя </a:t>
            </a:r>
            <a:r>
              <a:rPr lang="ru-RU" sz="4000" dirty="0" err="1">
                <a:latin typeface="Monotype Corsiva" pitchFamily="66" charset="0"/>
                <a:cs typeface="Times New Roman" panose="02020603050405020304" pitchFamily="18" charset="0"/>
              </a:rPr>
              <a:t>Бейсеновна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5" y="3786190"/>
            <a:ext cx="2515225" cy="28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Monotype Corsiva" pitchFamily="66" charset="0"/>
                <a:cs typeface="Times New Roman" panose="02020603050405020304" pitchFamily="18" charset="0"/>
              </a:rPr>
              <a:t>Смаилова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Monotype Corsiva" pitchFamily="66" charset="0"/>
                <a:cs typeface="Times New Roman" panose="02020603050405020304" pitchFamily="18" charset="0"/>
              </a:rPr>
              <a:t>Батима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anose="02020603050405020304" pitchFamily="18" charset="0"/>
              </a:rPr>
              <a:t>Сайфуллаевна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604614" cy="518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791933" cy="5429288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86190"/>
            <a:ext cx="2515225" cy="28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44" y="692696"/>
            <a:ext cx="4857784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Некрасова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Полина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Николаевна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607220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ряд  слева пятая  Некрасова П.Н.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predural.ucoz.ru/0408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143272" cy="32146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360286" cy="35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34711" y="1337397"/>
            <a:ext cx="4246479" cy="500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7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071678"/>
            <a:ext cx="678661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Островская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Тамара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Геннадьевна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\Downloads\IMG-20200203-WA0025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/>
          <a:stretch/>
        </p:blipFill>
        <p:spPr bwMode="auto">
          <a:xfrm>
            <a:off x="428596" y="1214422"/>
            <a:ext cx="3804545" cy="45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27842"/>
            <a:ext cx="4000528" cy="5044363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929066"/>
            <a:ext cx="2357422" cy="263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3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1142984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Рачинская</a:t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Надежда Петровна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528392" cy="47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3"/>
            <a:ext cx="4071966" cy="5166906"/>
          </a:xfrm>
          <a:prstGeom prst="rect">
            <a:avLst/>
          </a:prstGeom>
          <a:noFill/>
        </p:spPr>
      </p:pic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143272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9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Лапшина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Алла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Рудольфовна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35132"/>
          <a:stretch>
            <a:fillRect/>
          </a:stretch>
        </p:blipFill>
        <p:spPr bwMode="auto">
          <a:xfrm>
            <a:off x="928662" y="1357298"/>
            <a:ext cx="3528391" cy="487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4104456" cy="5351349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929066"/>
            <a:ext cx="2357422" cy="263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7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553702" cy="47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816424" cy="51464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1357298"/>
            <a:ext cx="32928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Горбенко </a:t>
            </a:r>
          </a:p>
          <a:p>
            <a:r>
              <a:rPr lang="ru-RU" sz="4000" dirty="0" smtClean="0">
                <a:latin typeface="Monotype Corsiva" pitchFamily="66" charset="0"/>
                <a:cs typeface="Times New Roman" panose="02020603050405020304" pitchFamily="18" charset="0"/>
              </a:rPr>
              <a:t>Ирина </a:t>
            </a:r>
            <a:r>
              <a:rPr lang="ru-RU" sz="4000" dirty="0" err="1">
                <a:latin typeface="Monotype Corsiva" pitchFamily="66" charset="0"/>
                <a:cs typeface="Times New Roman" panose="02020603050405020304" pitchFamily="18" charset="0"/>
              </a:rPr>
              <a:t>Гурьевна</a:t>
            </a:r>
            <a:endParaRPr lang="ru-RU" sz="4000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143272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3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628800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Песенко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Надежда Харитоновна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5774"/>
            <a:ext cx="2485743" cy="2775746"/>
          </a:xfrm>
          <a:prstGeom prst="rect">
            <a:avLst/>
          </a:prstGeom>
          <a:noFill/>
        </p:spPr>
      </p:pic>
      <p:pic>
        <p:nvPicPr>
          <p:cNvPr id="1027" name="Picture 3" descr="C:\Users\U\Desktop\фото песенка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1451" r="41791" b="32235"/>
          <a:stretch/>
        </p:blipFill>
        <p:spPr bwMode="auto">
          <a:xfrm>
            <a:off x="611560" y="1124744"/>
            <a:ext cx="2952328" cy="3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9"/>
            <a:ext cx="3168352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098668"/>
            <a:ext cx="4985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налево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Онищенко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Н.Х., Чернова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В.И., </a:t>
            </a:r>
          </a:p>
        </p:txBody>
      </p:sp>
    </p:spTree>
    <p:extLst>
      <p:ext uri="{BB962C8B-B14F-4D97-AF65-F5344CB8AC3E}">
        <p14:creationId xmlns:p14="http://schemas.microsoft.com/office/powerpoint/2010/main" val="13422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598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Грек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Нина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Дмитриевна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ilim-pavlodar.gov.kz/media/img/photohost/5d914ba611ee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373868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00108"/>
            <a:ext cx="4104456" cy="5351349"/>
          </a:xfrm>
          <a:prstGeom prst="rect">
            <a:avLst/>
          </a:prstGeom>
          <a:noFill/>
        </p:spPr>
      </p:pic>
      <p:pic>
        <p:nvPicPr>
          <p:cNvPr id="5" name="Picture 6" descr="http://predural.ucoz.ru/04083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3143272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2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Monotype Corsiva" pitchFamily="66" charset="0"/>
                <a:cs typeface="Times New Roman" panose="02020603050405020304" pitchFamily="18" charset="0"/>
              </a:rPr>
              <a:t>Мыктыбаева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Monotype Corsiva" pitchFamily="66" charset="0"/>
                <a:cs typeface="Times New Roman" panose="02020603050405020304" pitchFamily="18" charset="0"/>
              </a:rPr>
              <a:t>Нарзангуль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Monotype Corsiva" pitchFamily="66" charset="0"/>
                <a:cs typeface="Times New Roman" panose="02020603050405020304" pitchFamily="18" charset="0"/>
              </a:rPr>
              <a:t>Дюсеновна</a:t>
            </a:r>
            <a:endParaRPr lang="ru-RU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Мыктыбаева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10" y="1214422"/>
            <a:ext cx="348615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ea/ac/ca/eaaccabeb9875f3bd71e76fb17f8b0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104456" cy="5351349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752643/6205a6a7-4df4-4120-936e-c2b361a5651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2357422" cy="263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5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Некрасова  Полина Николаевна </vt:lpstr>
      <vt:lpstr>Островская  Тамара Геннадьевна </vt:lpstr>
      <vt:lpstr>Рачинская  Надежда Петровна  </vt:lpstr>
      <vt:lpstr>Лапшина  Алла Рудольфовна  </vt:lpstr>
      <vt:lpstr>Презентация PowerPoint</vt:lpstr>
      <vt:lpstr>Песенко  Надежда Харитоновна </vt:lpstr>
      <vt:lpstr>Грек  Нина Дмитриевна </vt:lpstr>
      <vt:lpstr>Мыктыбаева  Нарзангуль Дюсеновна</vt:lpstr>
      <vt:lpstr>Презентация PowerPoint</vt:lpstr>
      <vt:lpstr>Омарова  Куролай Каиркеновна</vt:lpstr>
      <vt:lpstr>Машрапова  Акмарал Темирболатовна</vt:lpstr>
      <vt:lpstr>Баринова  Ольга Николаевна </vt:lpstr>
      <vt:lpstr>Шевченко  Лариса Валерьевна </vt:lpstr>
      <vt:lpstr>Мусиенко  Фаина Николаевна </vt:lpstr>
      <vt:lpstr>Ержанова Лариса Касымовна </vt:lpstr>
      <vt:lpstr>Презентация PowerPoint</vt:lpstr>
      <vt:lpstr>Презентация PowerPoint</vt:lpstr>
      <vt:lpstr>Смаилова  Батима Сайфуллаевна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EXPERT</dc:creator>
  <cp:lastModifiedBy>U</cp:lastModifiedBy>
  <cp:revision>43</cp:revision>
  <dcterms:created xsi:type="dcterms:W3CDTF">2020-01-30T11:55:30Z</dcterms:created>
  <dcterms:modified xsi:type="dcterms:W3CDTF">2020-02-14T11:51:28Z</dcterms:modified>
</cp:coreProperties>
</file>