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65" r:id="rId3"/>
    <p:sldId id="266" r:id="rId4"/>
    <p:sldId id="267" r:id="rId5"/>
    <p:sldId id="268" r:id="rId6"/>
    <p:sldId id="273" r:id="rId7"/>
    <p:sldId id="274" r:id="rId8"/>
    <p:sldId id="275" r:id="rId9"/>
    <p:sldId id="276" r:id="rId10"/>
    <p:sldId id="277" r:id="rId11"/>
    <p:sldId id="278" r:id="rId12"/>
    <p:sldId id="264" r:id="rId13"/>
    <p:sldId id="279" r:id="rId14"/>
    <p:sldId id="280" r:id="rId15"/>
    <p:sldId id="281" r:id="rId16"/>
    <p:sldId id="282" r:id="rId17"/>
    <p:sldId id="262" r:id="rId18"/>
    <p:sldId id="261" r:id="rId19"/>
    <p:sldId id="26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44" d="100"/>
          <a:sy n="44" d="100"/>
        </p:scale>
        <p:origin x="-2604" y="-10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pionersosh.ucoz.ru/_tbkp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8342370" cy="5286412"/>
          </a:xfrm>
          <a:prstGeom prst="rect">
            <a:avLst/>
          </a:prstGeom>
          <a:noFill/>
        </p:spPr>
      </p:pic>
      <p:pic>
        <p:nvPicPr>
          <p:cNvPr id="3" name="Picture 2" descr="https://avatars.mds.yandex.net/get-altay/236825/2a0000015d54bdef1fda43ee67aff2ced8a7/X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72324">
            <a:off x="6852747" y="4306893"/>
            <a:ext cx="1417734" cy="10637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Овал 3"/>
          <p:cNvSpPr/>
          <p:nvPr/>
        </p:nvSpPr>
        <p:spPr>
          <a:xfrm>
            <a:off x="7000892" y="4286256"/>
            <a:ext cx="142876" cy="12858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71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Демидова"/>
          <p:cNvPicPr>
            <a:picLocks noChangeAspect="1" noChangeArrowheads="1"/>
          </p:cNvPicPr>
          <p:nvPr/>
        </p:nvPicPr>
        <p:blipFill rotWithShape="1">
          <a:blip r:embed="rId2">
            <a:lum bright="20000" contrast="12000"/>
          </a:blip>
          <a:srcRect l="16382" r="14325"/>
          <a:stretch/>
        </p:blipFill>
        <p:spPr>
          <a:xfrm>
            <a:off x="4578406" y="1428736"/>
            <a:ext cx="3996063" cy="4885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1357298"/>
            <a:ext cx="445346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4000" dirty="0" smtClean="0">
                <a:latin typeface="Monotype Corsiva" pitchFamily="66" charset="0"/>
                <a:cs typeface="Times New Roman" panose="02020603050405020304" pitchFamily="18" charset="0"/>
              </a:rPr>
              <a:t>Демидова</a:t>
            </a:r>
          </a:p>
          <a:p>
            <a:r>
              <a:rPr lang="ru-RU" sz="4000" dirty="0" smtClean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Monotype Corsiva" pitchFamily="66" charset="0"/>
                <a:cs typeface="Times New Roman" panose="02020603050405020304" pitchFamily="18" charset="0"/>
              </a:rPr>
              <a:t>Ирина Валентиновна</a:t>
            </a:r>
          </a:p>
        </p:txBody>
      </p:sp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214422"/>
            <a:ext cx="4475813" cy="5349229"/>
          </a:xfrm>
          <a:prstGeom prst="rect">
            <a:avLst/>
          </a:prstGeom>
          <a:noFill/>
        </p:spPr>
      </p:pic>
      <p:pic>
        <p:nvPicPr>
          <p:cNvPr id="5" name="Picture 6" descr="http://predural.ucoz.ru/040830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357562"/>
            <a:ext cx="3143272" cy="3214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497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1470" y="1628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Monotype Corsiva" pitchFamily="66" charset="0"/>
                <a:cs typeface="Times New Roman" panose="02020603050405020304" pitchFamily="18" charset="0"/>
              </a:rPr>
              <a:t>Омарова</a:t>
            </a:r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dirty="0" err="1" smtClean="0">
                <a:latin typeface="Monotype Corsiva" pitchFamily="66" charset="0"/>
                <a:cs typeface="Times New Roman" panose="02020603050405020304" pitchFamily="18" charset="0"/>
              </a:rPr>
              <a:t>Куролай</a:t>
            </a: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Monotype Corsiva" pitchFamily="66" charset="0"/>
                <a:cs typeface="Times New Roman" panose="02020603050405020304" pitchFamily="18" charset="0"/>
              </a:rPr>
              <a:t>Каиркеновна</a:t>
            </a:r>
            <a:endParaRPr lang="ru-RU" dirty="0"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\Downloads\IMG-20200203-WA00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3"/>
          <a:stretch/>
        </p:blipFill>
        <p:spPr bwMode="auto">
          <a:xfrm>
            <a:off x="714347" y="908720"/>
            <a:ext cx="3372049" cy="457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821" y="908720"/>
            <a:ext cx="3459575" cy="4824536"/>
          </a:xfrm>
          <a:prstGeom prst="rect">
            <a:avLst/>
          </a:prstGeom>
          <a:noFill/>
        </p:spPr>
      </p:pic>
      <p:pic>
        <p:nvPicPr>
          <p:cNvPr id="5" name="Picture 6" descr="https://avatars.mds.yandex.net/get-pdb/752643/6205a6a7-4df4-4120-936e-c2b361a56514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786190"/>
            <a:ext cx="2357422" cy="2632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433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57354" y="1142984"/>
            <a:ext cx="7859216" cy="850106"/>
          </a:xfrm>
        </p:spPr>
        <p:txBody>
          <a:bodyPr>
            <a:noAutofit/>
          </a:bodyPr>
          <a:lstStyle/>
          <a:p>
            <a:r>
              <a:rPr lang="ru-RU" sz="3600" dirty="0" err="1" smtClean="0">
                <a:latin typeface="Monotype Corsiva" pitchFamily="66" charset="0"/>
                <a:cs typeface="Times New Roman" panose="02020603050405020304" pitchFamily="18" charset="0"/>
              </a:rPr>
              <a:t>Машрапова</a:t>
            </a:r>
            <a:r>
              <a:rPr lang="ru-RU" sz="3600" dirty="0" smtClean="0">
                <a:latin typeface="Monotype Corsiva" pitchFamily="66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Monotype Corsiva" pitchFamily="66" charset="0"/>
                <a:cs typeface="Times New Roman" panose="02020603050405020304" pitchFamily="18" charset="0"/>
              </a:rPr>
              <a:t>Акмарал</a:t>
            </a:r>
            <a:r>
              <a:rPr lang="ru-RU" sz="3600" dirty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Monotype Corsiva" pitchFamily="66" charset="0"/>
                <a:cs typeface="Times New Roman" panose="02020603050405020304" pitchFamily="18" charset="0"/>
              </a:rPr>
              <a:t>Темирболатовна</a:t>
            </a:r>
            <a:endParaRPr lang="ru-RU" sz="3600" dirty="0"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\Downloads\PYX_46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1214422"/>
            <a:ext cx="3456384" cy="517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071546"/>
            <a:ext cx="3643338" cy="5420667"/>
          </a:xfrm>
          <a:prstGeom prst="rect">
            <a:avLst/>
          </a:prstGeom>
          <a:noFill/>
        </p:spPr>
      </p:pic>
      <p:pic>
        <p:nvPicPr>
          <p:cNvPr id="5" name="Picture 6" descr="http://predural.ucoz.ru/040830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357561"/>
            <a:ext cx="3357586" cy="34338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768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17144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Баринова </a:t>
            </a: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Ольга </a:t>
            </a:r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Николаевна</a:t>
            </a:r>
            <a:r>
              <a:rPr lang="ru-RU" dirty="0">
                <a:latin typeface="Monotype Corsiva" pitchFamily="66" charset="0"/>
              </a:rPr>
              <a:t/>
            </a:r>
            <a:br>
              <a:rPr lang="ru-RU" dirty="0">
                <a:latin typeface="Monotype Corsiva" pitchFamily="66" charset="0"/>
              </a:rPr>
            </a:br>
            <a:endParaRPr lang="ru-RU" dirty="0">
              <a:latin typeface="Monotype Corsiva" pitchFamily="66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928670"/>
            <a:ext cx="357190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14356"/>
            <a:ext cx="3777037" cy="5592265"/>
          </a:xfrm>
          <a:prstGeom prst="rect">
            <a:avLst/>
          </a:prstGeom>
          <a:noFill/>
        </p:spPr>
      </p:pic>
      <p:pic>
        <p:nvPicPr>
          <p:cNvPr id="5" name="Picture 6" descr="https://avatars.mds.yandex.net/get-pdb/752643/6205a6a7-4df4-4120-936e-c2b361a56514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571876"/>
            <a:ext cx="2643174" cy="2951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3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71668" y="1428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Шевченко</a:t>
            </a:r>
            <a:b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Лариса Валерьевна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U\Desktop\юбилей\Учителя шк. 17\Преп 17школы\Шевченко Лариса Валерьевн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1000108"/>
            <a:ext cx="3528392" cy="54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714356"/>
            <a:ext cx="3993347" cy="5857916"/>
          </a:xfrm>
          <a:prstGeom prst="rect">
            <a:avLst/>
          </a:prstGeom>
          <a:noFill/>
        </p:spPr>
      </p:pic>
      <p:pic>
        <p:nvPicPr>
          <p:cNvPr id="5" name="Picture 6" descr="http://predural.ucoz.ru/040830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357561"/>
            <a:ext cx="3357586" cy="34338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407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15716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Monotype Corsiva" pitchFamily="66" charset="0"/>
                <a:cs typeface="Times New Roman" panose="02020603050405020304" pitchFamily="18" charset="0"/>
              </a:rPr>
              <a:t>Мусиенко</a:t>
            </a:r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Фаина </a:t>
            </a:r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Николаевна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/>
          <a:srcRect l="9468" r="42066" b="10947"/>
          <a:stretch/>
        </p:blipFill>
        <p:spPr bwMode="auto">
          <a:xfrm>
            <a:off x="714348" y="843166"/>
            <a:ext cx="3670698" cy="5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785794"/>
            <a:ext cx="3978140" cy="5357850"/>
          </a:xfrm>
          <a:prstGeom prst="rect">
            <a:avLst/>
          </a:prstGeom>
          <a:noFill/>
        </p:spPr>
      </p:pic>
      <p:pic>
        <p:nvPicPr>
          <p:cNvPr id="5" name="Picture 6" descr="https://avatars.mds.yandex.net/get-pdb/752643/6205a6a7-4df4-4120-936e-c2b361a56514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8775" y="3786190"/>
            <a:ext cx="2515225" cy="28086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677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err="1">
                <a:latin typeface="Monotype Corsiva" panose="03010101010201010101" pitchFamily="66" charset="0"/>
                <a:cs typeface="Times New Roman" panose="02020603050405020304" pitchFamily="18" charset="0"/>
              </a:rPr>
              <a:t>Ержанова</a:t>
            </a:r>
            <a:r>
              <a:rPr lang="ru-RU" i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Лариса </a:t>
            </a:r>
            <a:r>
              <a:rPr lang="ru-RU" i="1" dirty="0" err="1">
                <a:latin typeface="Monotype Corsiva" panose="03010101010201010101" pitchFamily="66" charset="0"/>
                <a:cs typeface="Times New Roman" panose="02020603050405020304" pitchFamily="18" charset="0"/>
              </a:rPr>
              <a:t>Касымовна</a:t>
            </a:r>
            <a:r>
              <a:rPr lang="ru-RU" i="1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i="1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endParaRPr lang="ru-RU" i="1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http://predural.ucoz.ru/04083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357561"/>
            <a:ext cx="3357586" cy="3433869"/>
          </a:xfrm>
          <a:prstGeom prst="rect">
            <a:avLst/>
          </a:prstGeom>
          <a:noFill/>
        </p:spPr>
      </p:pic>
      <p:pic>
        <p:nvPicPr>
          <p:cNvPr id="1026" name="Picture 2" descr="C:\Users\U\Downloads\IMG_7696-13-02-20-02-4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21" r="33214"/>
          <a:stretch/>
        </p:blipFill>
        <p:spPr bwMode="auto">
          <a:xfrm>
            <a:off x="4424875" y="1268760"/>
            <a:ext cx="3840156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4875" y="1052736"/>
            <a:ext cx="4064975" cy="5040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269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\Downloads\PYX_46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1465038"/>
            <a:ext cx="3357586" cy="503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285860"/>
            <a:ext cx="3429024" cy="52864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285860"/>
            <a:ext cx="5354351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Monotype Corsiva" pitchFamily="66" charset="0"/>
                <a:cs typeface="Times New Roman" panose="02020603050405020304" pitchFamily="18" charset="0"/>
              </a:rPr>
              <a:t>             </a:t>
            </a:r>
            <a:r>
              <a:rPr lang="ru-RU" sz="3600" dirty="0" err="1" smtClean="0">
                <a:latin typeface="Monotype Corsiva" pitchFamily="66" charset="0"/>
                <a:cs typeface="Times New Roman" panose="02020603050405020304" pitchFamily="18" charset="0"/>
              </a:rPr>
              <a:t>Ниязбекова</a:t>
            </a:r>
            <a:endParaRPr lang="ru-RU" sz="3600" dirty="0" smtClean="0">
              <a:latin typeface="Monotype Corsiva" pitchFamily="66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Monotype Corsiva" pitchFamily="66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Monotype Corsiva" pitchFamily="66" charset="0"/>
                <a:cs typeface="Times New Roman" panose="02020603050405020304" pitchFamily="18" charset="0"/>
              </a:rPr>
              <a:t>Гульмира</a:t>
            </a:r>
            <a:r>
              <a:rPr lang="ru-RU" sz="3600" dirty="0">
                <a:latin typeface="Monotype Corsiva" pitchFamily="66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Monotype Corsiva" pitchFamily="66" charset="0"/>
                <a:cs typeface="Times New Roman" panose="02020603050405020304" pitchFamily="18" charset="0"/>
              </a:rPr>
              <a:t>Мухаметхановна</a:t>
            </a:r>
            <a:endParaRPr lang="ru-RU" sz="3600" dirty="0"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http://predural.ucoz.ru/040830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357561"/>
            <a:ext cx="3357586" cy="34338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71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000108"/>
            <a:ext cx="3636711" cy="544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857232"/>
            <a:ext cx="3929090" cy="57701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43240" y="1071546"/>
            <a:ext cx="7272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 smtClean="0">
                <a:latin typeface="Monotype Corsiva" pitchFamily="66" charset="0"/>
                <a:cs typeface="Times New Roman" panose="02020603050405020304" pitchFamily="18" charset="0"/>
              </a:rPr>
              <a:t>Аубакирова</a:t>
            </a:r>
            <a:endParaRPr lang="ru-RU" sz="4000" dirty="0" smtClean="0">
              <a:latin typeface="Monotype Corsiva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smtClean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Monotype Corsiva" pitchFamily="66" charset="0"/>
                <a:cs typeface="Times New Roman" panose="02020603050405020304" pitchFamily="18" charset="0"/>
              </a:rPr>
              <a:t>Майя </a:t>
            </a:r>
            <a:r>
              <a:rPr lang="ru-RU" sz="4000" dirty="0" err="1">
                <a:latin typeface="Monotype Corsiva" pitchFamily="66" charset="0"/>
                <a:cs typeface="Times New Roman" panose="02020603050405020304" pitchFamily="18" charset="0"/>
              </a:rPr>
              <a:t>Бейсеновна</a:t>
            </a:r>
            <a:r>
              <a:rPr lang="ru-RU" sz="4000" dirty="0">
                <a:latin typeface="Monotype Corsiva" pitchFamily="66" charset="0"/>
              </a:rPr>
              <a:t/>
            </a:r>
            <a:br>
              <a:rPr lang="ru-RU" sz="4000" dirty="0">
                <a:latin typeface="Monotype Corsiva" pitchFamily="66" charset="0"/>
              </a:rPr>
            </a:b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5" name="Picture 6" descr="https://avatars.mds.yandex.net/get-pdb/752643/6205a6a7-4df4-4120-936e-c2b361a56514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8775" y="3786190"/>
            <a:ext cx="2515225" cy="2808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16430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latin typeface="Monotype Corsiva" pitchFamily="66" charset="0"/>
                <a:cs typeface="Times New Roman" panose="02020603050405020304" pitchFamily="18" charset="0"/>
              </a:rPr>
              <a:t>Смаилова</a:t>
            </a: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b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dirty="0" err="1" smtClean="0">
                <a:latin typeface="Monotype Corsiva" pitchFamily="66" charset="0"/>
                <a:cs typeface="Times New Roman" panose="02020603050405020304" pitchFamily="18" charset="0"/>
              </a:rPr>
              <a:t>Батима</a:t>
            </a: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Monotype Corsiva" pitchFamily="66" charset="0"/>
                <a:cs typeface="Times New Roman" panose="02020603050405020304" pitchFamily="18" charset="0"/>
              </a:rPr>
              <a:t>Сайфуллаевна</a:t>
            </a:r>
            <a:r>
              <a:rPr lang="ru-RU" dirty="0">
                <a:latin typeface="Monotype Corsiva" pitchFamily="66" charset="0"/>
              </a:rPr>
              <a:t/>
            </a:r>
            <a:br>
              <a:rPr lang="ru-RU" dirty="0">
                <a:latin typeface="Monotype Corsiva" pitchFamily="66" charset="0"/>
              </a:rPr>
            </a:br>
            <a:endParaRPr lang="ru-RU" dirty="0">
              <a:latin typeface="Monotype Corsiva" pitchFamily="66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142984"/>
            <a:ext cx="3604614" cy="5186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000108"/>
            <a:ext cx="3791933" cy="5429288"/>
          </a:xfrm>
          <a:prstGeom prst="rect">
            <a:avLst/>
          </a:prstGeom>
          <a:noFill/>
        </p:spPr>
      </p:pic>
      <p:pic>
        <p:nvPicPr>
          <p:cNvPr id="5" name="Picture 6" descr="https://avatars.mds.yandex.net/get-pdb/752643/6205a6a7-4df4-4120-936e-c2b361a56514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3786190"/>
            <a:ext cx="2515225" cy="2808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044" y="692696"/>
            <a:ext cx="4857784" cy="1143000"/>
          </a:xfrm>
        </p:spPr>
        <p:txBody>
          <a:bodyPr>
            <a:noAutofit/>
          </a:bodyPr>
          <a:lstStyle/>
          <a:p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Некрасова </a:t>
            </a: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Полина </a:t>
            </a:r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Николаевна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286380" y="6072206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ряд  слева пятая  Некрасова П.Н.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://predural.ucoz.ru/04083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429000"/>
            <a:ext cx="3143272" cy="321468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071678"/>
            <a:ext cx="4360286" cy="351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234711" y="1337397"/>
            <a:ext cx="4246479" cy="50006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678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2071678"/>
            <a:ext cx="6786610" cy="70609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Островская </a:t>
            </a: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Тамара </a:t>
            </a:r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Геннадьевна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U\Downloads\IMG-20200203-WA0025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3"/>
          <a:stretch/>
        </p:blipFill>
        <p:spPr bwMode="auto">
          <a:xfrm>
            <a:off x="428596" y="1214422"/>
            <a:ext cx="3804545" cy="458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027842"/>
            <a:ext cx="4000528" cy="5044363"/>
          </a:xfrm>
          <a:prstGeom prst="rect">
            <a:avLst/>
          </a:prstGeom>
          <a:noFill/>
        </p:spPr>
      </p:pic>
      <p:pic>
        <p:nvPicPr>
          <p:cNvPr id="19462" name="Picture 6" descr="https://avatars.mds.yandex.net/get-pdb/752643/6205a6a7-4df4-4120-936e-c2b361a56514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929066"/>
            <a:ext cx="2357422" cy="2632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437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28726" y="1142984"/>
            <a:ext cx="628654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Рачинская</a:t>
            </a:r>
            <a:b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Надежда Петровна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428736"/>
            <a:ext cx="3528392" cy="4735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214423"/>
            <a:ext cx="4071966" cy="5166906"/>
          </a:xfrm>
          <a:prstGeom prst="rect">
            <a:avLst/>
          </a:prstGeom>
          <a:noFill/>
        </p:spPr>
      </p:pic>
      <p:pic>
        <p:nvPicPr>
          <p:cNvPr id="5" name="Picture 6" descr="http://predural.ucoz.ru/040830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643314"/>
            <a:ext cx="3143272" cy="3214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790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16430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Лапшина </a:t>
            </a: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Алла </a:t>
            </a:r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Рудольфовна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r="35132"/>
          <a:stretch>
            <a:fillRect/>
          </a:stretch>
        </p:blipFill>
        <p:spPr bwMode="auto">
          <a:xfrm>
            <a:off x="928662" y="1357298"/>
            <a:ext cx="3528391" cy="4877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071546"/>
            <a:ext cx="4104456" cy="5351349"/>
          </a:xfrm>
          <a:prstGeom prst="rect">
            <a:avLst/>
          </a:prstGeom>
          <a:noFill/>
        </p:spPr>
      </p:pic>
      <p:pic>
        <p:nvPicPr>
          <p:cNvPr id="5" name="Picture 6" descr="https://avatars.mds.yandex.net/get-pdb/752643/6205a6a7-4df4-4120-936e-c2b361a56514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929066"/>
            <a:ext cx="2357422" cy="2632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479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142984"/>
            <a:ext cx="3553702" cy="475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857232"/>
            <a:ext cx="3816424" cy="514646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71472" y="1357298"/>
            <a:ext cx="329288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4000" dirty="0" smtClean="0">
                <a:latin typeface="Monotype Corsiva" pitchFamily="66" charset="0"/>
                <a:cs typeface="Times New Roman" panose="02020603050405020304" pitchFamily="18" charset="0"/>
              </a:rPr>
              <a:t>Горбенко </a:t>
            </a:r>
          </a:p>
          <a:p>
            <a:r>
              <a:rPr lang="ru-RU" sz="4000" dirty="0" smtClean="0">
                <a:latin typeface="Monotype Corsiva" pitchFamily="66" charset="0"/>
                <a:cs typeface="Times New Roman" panose="02020603050405020304" pitchFamily="18" charset="0"/>
              </a:rPr>
              <a:t>Ирина </a:t>
            </a:r>
            <a:r>
              <a:rPr lang="ru-RU" sz="4000" dirty="0" err="1">
                <a:latin typeface="Monotype Corsiva" pitchFamily="66" charset="0"/>
                <a:cs typeface="Times New Roman" panose="02020603050405020304" pitchFamily="18" charset="0"/>
              </a:rPr>
              <a:t>Гурьевна</a:t>
            </a:r>
            <a:endParaRPr lang="ru-RU" sz="4000" dirty="0"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http://predural.ucoz.ru/040830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357562"/>
            <a:ext cx="3143272" cy="3214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934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1628800"/>
            <a:ext cx="5832648" cy="114300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Monotype Corsiva" panose="03010101010201010101" pitchFamily="66" charset="0"/>
                <a:cs typeface="Times New Roman" panose="02020603050405020304" pitchFamily="18" charset="0"/>
              </a:rPr>
              <a:t>Песенко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anose="03010101010201010101" pitchFamily="66" charset="0"/>
                <a:cs typeface="Times New Roman" panose="02020603050405020304" pitchFamily="18" charset="0"/>
              </a:rPr>
              <a:t>Надежда Харитоновна</a:t>
            </a:r>
            <a: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endParaRPr lang="ru-RU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https://avatars.mds.yandex.net/get-pdb/752643/6205a6a7-4df4-4120-936e-c2b361a56514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3785774"/>
            <a:ext cx="2485743" cy="2775746"/>
          </a:xfrm>
          <a:prstGeom prst="rect">
            <a:avLst/>
          </a:prstGeom>
          <a:noFill/>
        </p:spPr>
      </p:pic>
      <p:pic>
        <p:nvPicPr>
          <p:cNvPr id="1027" name="Picture 3" descr="C:\Users\U\Desktop\фото песенка\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" t="11451" r="41791" b="32235"/>
          <a:stretch/>
        </p:blipFill>
        <p:spPr bwMode="auto">
          <a:xfrm>
            <a:off x="611560" y="1124744"/>
            <a:ext cx="2952328" cy="386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980729"/>
            <a:ext cx="3168352" cy="41044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9512" y="5098668"/>
            <a:ext cx="4985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Справа налево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Онищенко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М.А.,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Песенко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Н.Х., Чернова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В.И., </a:t>
            </a:r>
          </a:p>
        </p:txBody>
      </p:sp>
    </p:spTree>
    <p:extLst>
      <p:ext uri="{BB962C8B-B14F-4D97-AF65-F5344CB8AC3E}">
        <p14:creationId xmlns:p14="http://schemas.microsoft.com/office/powerpoint/2010/main" val="134226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85982" y="11429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Грек </a:t>
            </a: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Нина </a:t>
            </a:r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Дмитриевна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bilim-pavlodar.gov.kz/media/img/photohost/5d914ba611ee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85860"/>
            <a:ext cx="373868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000108"/>
            <a:ext cx="4104456" cy="5351349"/>
          </a:xfrm>
          <a:prstGeom prst="rect">
            <a:avLst/>
          </a:prstGeom>
          <a:noFill/>
        </p:spPr>
      </p:pic>
      <p:pic>
        <p:nvPicPr>
          <p:cNvPr id="5" name="Picture 6" descr="http://predural.ucoz.ru/040830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357562"/>
            <a:ext cx="3143272" cy="32146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926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13572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latin typeface="Monotype Corsiva" pitchFamily="66" charset="0"/>
                <a:cs typeface="Times New Roman" panose="02020603050405020304" pitchFamily="18" charset="0"/>
              </a:rPr>
              <a:t>Мыктыбаева</a:t>
            </a: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Monotype Corsiva" pitchFamily="66" charset="0"/>
                <a:cs typeface="Times New Roman" panose="02020603050405020304" pitchFamily="18" charset="0"/>
              </a:rPr>
              <a:t>Нарзангуль</a:t>
            </a:r>
            <a:r>
              <a:rPr lang="ru-RU" dirty="0">
                <a:latin typeface="Monotype Corsiva" pitchFamily="66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Monotype Corsiva" pitchFamily="66" charset="0"/>
                <a:cs typeface="Times New Roman" panose="02020603050405020304" pitchFamily="18" charset="0"/>
              </a:rPr>
              <a:t>Дюсеновна</a:t>
            </a:r>
            <a:endParaRPr lang="ru-RU" dirty="0">
              <a:latin typeface="Monotype Corsiva" pitchFamily="66" charset="0"/>
              <a:cs typeface="Times New Roman" panose="02020603050405020304" pitchFamily="18" charset="0"/>
            </a:endParaRPr>
          </a:p>
        </p:txBody>
      </p:sp>
      <p:pic>
        <p:nvPicPr>
          <p:cNvPr id="3" name="Picture 5" descr="Мыктыбаева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10" y="1214422"/>
            <a:ext cx="3486150" cy="464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.pinimg.com/originals/ea/ac/ca/eaaccabeb9875f3bd71e76fb17f8b0f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857232"/>
            <a:ext cx="4104456" cy="5351349"/>
          </a:xfrm>
          <a:prstGeom prst="rect">
            <a:avLst/>
          </a:prstGeom>
          <a:noFill/>
        </p:spPr>
      </p:pic>
      <p:pic>
        <p:nvPicPr>
          <p:cNvPr id="5" name="Picture 6" descr="https://avatars.mds.yandex.net/get-pdb/752643/6205a6a7-4df4-4120-936e-c2b361a56514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786190"/>
            <a:ext cx="2357422" cy="2632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050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52</Words>
  <Application>Microsoft Office PowerPoint</Application>
  <PresentationFormat>Экран (4:3)</PresentationFormat>
  <Paragraphs>24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Некрасова  Полина Николаевна </vt:lpstr>
      <vt:lpstr>Островская  Тамара Геннадьевна </vt:lpstr>
      <vt:lpstr>Рачинская  Надежда Петровна  </vt:lpstr>
      <vt:lpstr>Лапшина  Алла Рудольфовна  </vt:lpstr>
      <vt:lpstr>Презентация PowerPoint</vt:lpstr>
      <vt:lpstr>Песенко  Надежда Харитоновна </vt:lpstr>
      <vt:lpstr>Грек  Нина Дмитриевна </vt:lpstr>
      <vt:lpstr>Мыктыбаева  Нарзангуль Дюсеновна</vt:lpstr>
      <vt:lpstr>Презентация PowerPoint</vt:lpstr>
      <vt:lpstr>Омарова  Куролай Каиркеновна</vt:lpstr>
      <vt:lpstr>Машрапова  Акмарал Темирболатовна</vt:lpstr>
      <vt:lpstr>Баринова  Ольга Николаевна </vt:lpstr>
      <vt:lpstr>Шевченко  Лариса Валерьевна </vt:lpstr>
      <vt:lpstr>Мусиенко  Фаина Николаевна </vt:lpstr>
      <vt:lpstr>Ержанова Лариса Касымовна </vt:lpstr>
      <vt:lpstr>Презентация PowerPoint</vt:lpstr>
      <vt:lpstr>Презентация PowerPoint</vt:lpstr>
      <vt:lpstr>Смаилова  Батима Сайфуллаевна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EXPERT</dc:creator>
  <cp:lastModifiedBy>U</cp:lastModifiedBy>
  <cp:revision>43</cp:revision>
  <dcterms:created xsi:type="dcterms:W3CDTF">2020-01-30T11:55:30Z</dcterms:created>
  <dcterms:modified xsi:type="dcterms:W3CDTF">2020-02-14T11:51:28Z</dcterms:modified>
</cp:coreProperties>
</file>