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3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E334D-FB24-4172-91A5-A8A206406FA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A9383-811D-4692-8156-490DA66B395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253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E6A32-CF18-497E-9367-DF42EF4E233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69EA-21E7-465A-922E-591C552AD18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3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68E7F-207E-4845-98C8-987DD4298A2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0DABF-4247-4919-9B92-6A73545B7C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4254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7F277-A9C4-49F8-BB9D-2AA089EDFB8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A6E12-AC48-4098-8496-F5BFA7C3EB1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1038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0E2D9-3366-410C-B835-5E781B6E529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55A93-40A5-437E-A21E-EF41D92A385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7451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82825-A01E-4C73-8B4A-63BECC6FB31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4A5EB-A04F-4FE6-BD1D-7FD3341ABDB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5418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B8BEB-F803-495D-B10A-C5E4F225D79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D8B0B-58DF-46C7-80E0-9918B1C0721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2827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DE881-FF2D-4B8B-A786-81FAC113EE9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3323E-96E9-4960-AB28-67026046414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0757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A542-47EF-497B-801C-CE5972F33A0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72E27-6E76-466B-9942-CD7E911E8A8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2684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42C99-5FA0-44D7-8E7D-482E43117A5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A5F42-9A52-4ABD-9704-67A04258A0E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4410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0CC12-31AA-4BAD-8E42-D790B0B93F4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6A7A6-012A-4609-A897-61BD13818A1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570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4AFA3C7-F8A3-4A60-9DA8-14661AAF349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7892F9A-1C9D-4111-8016-548B9396E49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603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2286016"/>
          </a:xfrm>
        </p:spPr>
        <p:txBody>
          <a:bodyPr anchor="b">
            <a:normAutofit fontScale="90000"/>
          </a:bodyPr>
          <a:lstStyle/>
          <a:p>
            <a:pPr algn="ctr"/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ru-RU" sz="6700" b="1" dirty="0" smtClean="0">
                <a:solidFill>
                  <a:srgbClr val="FF0000"/>
                </a:solidFill>
              </a:rPr>
              <a:t>Никто не забыт, </a:t>
            </a:r>
            <a:br>
              <a:rPr lang="ru-RU" sz="6700" b="1" dirty="0" smtClean="0">
                <a:solidFill>
                  <a:srgbClr val="FF0000"/>
                </a:solidFill>
              </a:rPr>
            </a:br>
            <a:r>
              <a:rPr lang="ru-RU" sz="6700" b="1" dirty="0" smtClean="0">
                <a:solidFill>
                  <a:srgbClr val="FF0000"/>
                </a:solidFill>
              </a:rPr>
              <a:t>ничто не забыто!</a:t>
            </a:r>
            <a:br>
              <a:rPr lang="ru-RU" sz="6700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к 75-летию Победы</a:t>
            </a:r>
            <a:r>
              <a:rPr lang="ru-RU" sz="5300" b="1" dirty="0" smtClean="0">
                <a:solidFill>
                  <a:srgbClr val="FF0000"/>
                </a:solidFill>
              </a:rPr>
              <a:t/>
            </a:r>
            <a:br>
              <a:rPr lang="ru-RU" sz="5300" b="1" dirty="0" smtClean="0">
                <a:solidFill>
                  <a:srgbClr val="FF0000"/>
                </a:solidFill>
              </a:rPr>
            </a:br>
            <a:r>
              <a:rPr lang="ru-RU" sz="3100" b="1" dirty="0" smtClean="0">
                <a:solidFill>
                  <a:srgbClr val="FF0000"/>
                </a:solidFill>
              </a:rPr>
              <a:t>Виртуальная книжная выставка</a:t>
            </a:r>
            <a:endParaRPr lang="ru-RU" sz="3100" b="1" dirty="0">
              <a:solidFill>
                <a:srgbClr val="FF0000"/>
              </a:solidFill>
            </a:endParaRPr>
          </a:p>
        </p:txBody>
      </p:sp>
      <p:pic>
        <p:nvPicPr>
          <p:cNvPr id="6" name="Содержимое 5" descr="никто.jf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918" y="3143248"/>
            <a:ext cx="5786478" cy="2486825"/>
          </a:xfrm>
        </p:spPr>
      </p:pic>
      <p:sp>
        <p:nvSpPr>
          <p:cNvPr id="11266" name="AutoShape 2" descr="9 Мая (День Победы) - Шаблоны презентаций - Сообщество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714612" y="5929330"/>
            <a:ext cx="5643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Зав. библиотекой СОШ №27 – </a:t>
            </a:r>
            <a:r>
              <a:rPr lang="ru-RU" sz="2200" b="1" dirty="0" err="1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Елюбаева</a:t>
            </a:r>
            <a:r>
              <a:rPr lang="ru-RU" sz="2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Д.К.</a:t>
            </a:r>
            <a:endParaRPr lang="ru-RU" sz="2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42876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Валентин Катаев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«Сын полка»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000232" y="1481328"/>
            <a:ext cx="5929354" cy="494806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			</a:t>
            </a:r>
            <a:endParaRPr lang="ru-RU" sz="9600" dirty="0" smtClean="0"/>
          </a:p>
          <a:p>
            <a:pPr>
              <a:buNone/>
            </a:pPr>
            <a:r>
              <a:rPr lang="ru-RU" sz="9600" dirty="0" smtClean="0"/>
              <a:t>	</a:t>
            </a:r>
            <a:r>
              <a:rPr lang="ru-RU" sz="9600" b="1" dirty="0" smtClean="0"/>
              <a:t>Во времена работы полевым корреспондентом, Катаеву доводилось встречать необычных сирот, росших на попечении армии. Так к нему пришла идея создания книги о сыне полка – одиноком мальчугане, найденном в окопах советскими солдатами. Повесть о Ванечке Солнцеве заставляет давиться слезами от нахлынувших чувств. Солдаты действительно относятся к мальчику, как к родному сыну – кормят его, шьют одежду по росту. </a:t>
            </a:r>
            <a:r>
              <a:rPr lang="ru-RU" sz="9600" dirty="0" smtClean="0"/>
              <a:t/>
            </a:r>
            <a:br>
              <a:rPr lang="ru-RU" sz="9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сын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2000240"/>
            <a:ext cx="1790700" cy="2552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4400" y="285728"/>
            <a:ext cx="8229600" cy="13684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FF0000"/>
                </a:solidFill>
              </a:rPr>
              <a:t>Бауыржан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Момышулы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"За нами Москва</a:t>
            </a:r>
            <a:r>
              <a:rPr lang="ru-RU" b="0" dirty="0" smtClean="0">
                <a:solidFill>
                  <a:srgbClr val="FF0000"/>
                </a:solidFill>
              </a:rPr>
              <a:t>"</a:t>
            </a:r>
            <a:r>
              <a:rPr lang="ru-RU" b="0" dirty="0" smtClean="0"/>
              <a:t/>
            </a:r>
            <a:br>
              <a:rPr lang="ru-RU" b="0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43174" y="1428736"/>
            <a:ext cx="564360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«За нами Москва» является тематическим продолжением «Волоколамского шоссе» А. Бека. Здесь нет ни вымышленных событий, ни вымышленных героев. Это записки человека, рассказывающего о том, что происходило или на его глазах, или с ним самим. Автор не скрывает жизненной правды, порой горькой, тяжелой. Но это не заслоняет его веры в победу, которая не покидала наших бойцов и офицеров в трудные минуты.</a:t>
            </a:r>
            <a:endParaRPr lang="ru-RU" sz="2400" b="1" dirty="0"/>
          </a:p>
        </p:txBody>
      </p:sp>
      <p:pic>
        <p:nvPicPr>
          <p:cNvPr id="7" name="Содержимое 6" descr="за намимосква.jf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1714488"/>
            <a:ext cx="1452564" cy="250033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Борис Васильев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«А зори здесь тихие…»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зори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71612"/>
            <a:ext cx="2438400" cy="3816096"/>
          </a:xfrm>
        </p:spPr>
      </p:pic>
      <p:sp>
        <p:nvSpPr>
          <p:cNvPr id="5" name="Прямоугольник 4"/>
          <p:cNvSpPr/>
          <p:nvPr/>
        </p:nvSpPr>
        <p:spPr>
          <a:xfrm>
            <a:off x="2500298" y="1285860"/>
            <a:ext cx="621510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 </a:t>
            </a:r>
            <a:r>
              <a:rPr lang="ru-RU" sz="2200" b="1" dirty="0" smtClean="0"/>
              <a:t>В основе сюжета повести Бориса Васильева лежит реально совершённый подвиг времён Великой Отечественной войны: семь самоотверженных солдат не дали немецкой диверсионной группе взорвать Кировскую железную дорогу, по которой доставляли для Мурманска снаряжение и войска. После сражения в живых остался лишь один командир группы. Уже во время работы над произведением автор решил заменить образы бойцов на женские, чтобы сделать историю более драматичной. В итоге получилась книга о женщинах-героях, поражающая читателей правдивостью повествования. </a:t>
            </a:r>
            <a:endParaRPr lang="ru-RU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Константин Симонов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«Живые и мёртвые»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4" name="Содержимое 3" descr="живыеимертвые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500174"/>
            <a:ext cx="1928826" cy="3714776"/>
          </a:xfrm>
        </p:spPr>
      </p:pic>
      <p:sp>
        <p:nvSpPr>
          <p:cNvPr id="5" name="Прямоугольник 4"/>
          <p:cNvSpPr/>
          <p:nvPr/>
        </p:nvSpPr>
        <p:spPr>
          <a:xfrm>
            <a:off x="2214546" y="1214422"/>
            <a:ext cx="600079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Константин Симонов  больше известен, как поэт. Однако проза фронтовика ничуть не уступает его поэзии. Одним из самых сильных романов писателя считается эпопея «Живые и мёртвые», состоящая из книг «Живые и мёртвые», «Солдатами не рождаются», «Последнее лето». Это не просто роман о войне: первая часть трилогии практически воспроизводит личный фронтовой дневник писателя, который как корреспондент побывал на всех фронтах, прошёл по землям Румынии, Болгарии, Югославии, Польши и Германии, был свидетелем последних боёв за Берлин. На страницах книги автор воссоздаёт борьбу советского народа против фашистских захватчиков с самых первых месяцев страшной войны до знаменитого «последнего лета». 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21443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Михаил Шолохов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«Судьба человека»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4" name="Содержимое 3" descr="судьб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571612"/>
            <a:ext cx="1428760" cy="2476506"/>
          </a:xfrm>
        </p:spPr>
      </p:pic>
      <p:sp>
        <p:nvSpPr>
          <p:cNvPr id="5" name="Прямоугольник 4"/>
          <p:cNvSpPr/>
          <p:nvPr/>
        </p:nvSpPr>
        <p:spPr>
          <a:xfrm>
            <a:off x="2143108" y="1142984"/>
            <a:ext cx="6215106" cy="5143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В 1946 году Михаил Шолохов случайно встретил бывшего вояку, который рассказал писателю о своей жизни. Судьба мужчины настолько поразила Шолохова, что он решил запечатлеть её на страницах книги. В повести автор знакомит читателя с Андреем Соколовым, который сумел сохранить силу духа, несмотря на тяжёлые испытания: ранение, плен, побег, гибель семьи и, наконец, смерть сына в самый счастливый день, 9 мая 1945 года. После войны герой находит в себе силы, чтобы начать новую жизнь и подарить надежду другому человеку — он усыновляет осиротевшего мальчика Ваню. В «Судьбе человека» личная история на фоне страшных событий показывает судьбу целого </a:t>
            </a:r>
            <a:r>
              <a:rPr lang="ru-RU" sz="2000" b="1" dirty="0" err="1" smtClean="0"/>
              <a:t>народа,который</a:t>
            </a:r>
            <a:r>
              <a:rPr lang="ru-RU" sz="2000" b="1" dirty="0" smtClean="0"/>
              <a:t> можно назвать символом победы советских войск над фашистами.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Александр Твардовский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«Василий Тёркин»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теркин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643050"/>
            <a:ext cx="1928826" cy="3643338"/>
          </a:xfrm>
        </p:spPr>
      </p:pic>
      <p:sp>
        <p:nvSpPr>
          <p:cNvPr id="5" name="Прямоугольник 4"/>
          <p:cNvSpPr/>
          <p:nvPr/>
        </p:nvSpPr>
        <p:spPr>
          <a:xfrm>
            <a:off x="2285984" y="1428736"/>
            <a:ext cx="514353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Поэма «Василий Теркин» получила всенародное признание ещё в 1942 году, когда её первые главы были напечатаны в газете Западного фронта «Красноармейская правда». Солдаты сразу признали главного героя произведения образцом для подражания. Василий Тёркин — обычный русский парень, который искренне любит Родину и свой народ,</a:t>
            </a:r>
          </a:p>
          <a:p>
            <a:r>
              <a:rPr lang="ru-RU" sz="2000" b="1" dirty="0" smtClean="0"/>
              <a:t> с юмором воспринимает любые жизненные тяготы и находит выход даже из самого трудного положения. Кто-то видел в нём товарища по окопу, кто-то давнего приятеля, а кто-то угадывал в его чертах себя. 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Борис Полевой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«Повесть о настоящем человеке»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полевой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1428736"/>
            <a:ext cx="1785950" cy="3286148"/>
          </a:xfrm>
        </p:spPr>
      </p:pic>
      <p:sp>
        <p:nvSpPr>
          <p:cNvPr id="5" name="Прямоугольник 4"/>
          <p:cNvSpPr/>
          <p:nvPr/>
        </p:nvSpPr>
        <p:spPr>
          <a:xfrm>
            <a:off x="1928794" y="1214422"/>
            <a:ext cx="607223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«</a:t>
            </a:r>
            <a:r>
              <a:rPr lang="ru-RU" sz="2000" b="1" dirty="0" smtClean="0"/>
              <a:t>Повесть о настоящем человеке» создал писатель, прошедший всю Великую Отечественную войну в качестве корреспондента газеты «Правда». Он успел побывать в партизанских отрядах в тылу врага, участвовал в Сталинградской битве, в сражении на Курской дуге.. Прототипом героя его «Повести о настоящем человеке» стал советский лётчик Алексей </a:t>
            </a:r>
            <a:r>
              <a:rPr lang="ru-RU" sz="2000" b="1" dirty="0" err="1" smtClean="0"/>
              <a:t>Маресьев</a:t>
            </a:r>
            <a:r>
              <a:rPr lang="ru-RU" sz="2000" b="1" dirty="0" smtClean="0"/>
              <a:t>, который был сбит в 1942 году во время наступательной операции Красной армии. Боец потерял обе ноги, но нашёл в себе силы вернуться в ряды действующих лётчиков и уничтожил ещё немало фашистских самолётов. Произведение было написано в тяжёлые послевоенные годы и сразу полюбилось читателю, ведь оно доказывало, что в жизни всегда есть место подвигу.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Юрий Бондарев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 «Горячий снег» 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горячийснег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2000240"/>
            <a:ext cx="1571636" cy="2786082"/>
          </a:xfrm>
        </p:spPr>
      </p:pic>
      <p:sp>
        <p:nvSpPr>
          <p:cNvPr id="5" name="Прямоугольник 4"/>
          <p:cNvSpPr/>
          <p:nvPr/>
        </p:nvSpPr>
        <p:spPr>
          <a:xfrm>
            <a:off x="2285984" y="1285860"/>
            <a:ext cx="592933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«Горячий снег» — ещё одна книга о войне, основанная на реальных событиях. Сражение, описанное в романе, решило исход всей Сталинградской битвы. Юрий Бондарев описывает один день из жизни батареи лейтенанта </a:t>
            </a:r>
            <a:r>
              <a:rPr lang="ru-RU" sz="2000" b="1" dirty="0" err="1" smtClean="0"/>
              <a:t>Дроздовского</a:t>
            </a:r>
            <a:r>
              <a:rPr lang="ru-RU" sz="2000" b="1" dirty="0" smtClean="0"/>
              <a:t>, выбивавшей фашистские танки на подступах к Сталинграду зимой 1942 года. Автор не только реалистично воссоздаёт страшные танковые сражения, ужас и кровь, но также знакомит с трогательными личными историями всех персонажей. «Горячий снег» рассказывает всего об одном подвиге советских солдат, но перед читателями предстаёт целая картина сражающихся за Родину тысяч таких же отважных мальчишек.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Александр Бек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«Волоколамское шоссе»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85918" y="1481328"/>
            <a:ext cx="6643734" cy="537667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	В книге описываются трудные дни накануне первой серьезной победы советских войск под Москвой. А.Бек убедительно показывает, как и благодаря чему части Советской Армии стали для врага непреодолимым заслоном на Волоколамском шоссе. Сквозь рассказ главного героя книги </a:t>
            </a:r>
            <a:r>
              <a:rPr lang="ru-RU" b="1" dirty="0" err="1" smtClean="0"/>
              <a:t>Бауржана</a:t>
            </a:r>
            <a:r>
              <a:rPr lang="ru-RU" b="1" dirty="0" smtClean="0"/>
              <a:t> </a:t>
            </a:r>
            <a:r>
              <a:rPr lang="ru-RU" b="1" dirty="0" err="1" smtClean="0"/>
              <a:t>Момыш-Улы</a:t>
            </a:r>
            <a:r>
              <a:rPr lang="ru-RU" b="1" dirty="0" smtClean="0"/>
              <a:t> о собственной боевой судьбе зримо и во весь рост проступают образы его воинского наставника Ивана Васильевича Панфилова и бойцов-панфиловцев, показавших всему миру подлинные чудеса героизма.</a:t>
            </a:r>
            <a:endParaRPr lang="ru-RU" b="1" dirty="0"/>
          </a:p>
        </p:txBody>
      </p:sp>
      <p:pic>
        <p:nvPicPr>
          <p:cNvPr id="4" name="Рисунок 3" descr="бек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1785926"/>
            <a:ext cx="1524000" cy="23408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</TotalTime>
  <Words>726</Words>
  <Application>Microsoft Office PowerPoint</Application>
  <PresentationFormat>Экран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 Никто не забыт,  ничто не забыто! к 75-летию Победы Виртуальная книжная выставка</vt:lpstr>
      <vt:lpstr>Бауыржан Момышулы  "За нами Москва" </vt:lpstr>
      <vt:lpstr> Борис Васильев  «А зори здесь тихие…»  </vt:lpstr>
      <vt:lpstr>Константин Симонов  «Живые и мёртвые»  </vt:lpstr>
      <vt:lpstr>Михаил Шолохов «Судьба человека»  </vt:lpstr>
      <vt:lpstr>Александр Твардовский «Василий Тёркин»  </vt:lpstr>
      <vt:lpstr>Борис Полевой «Повесть о настоящем человеке»  </vt:lpstr>
      <vt:lpstr>Юрий Бондарев  «Горячий снег»  </vt:lpstr>
      <vt:lpstr>Александр Бек  «Волоколамское шоссе»</vt:lpstr>
      <vt:lpstr>Валентин Катаев  «Сын полка»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Ерден-ПК</dc:creator>
  <cp:lastModifiedBy>Пользователь Windows</cp:lastModifiedBy>
  <cp:revision>38</cp:revision>
  <dcterms:created xsi:type="dcterms:W3CDTF">2020-04-16T01:32:05Z</dcterms:created>
  <dcterms:modified xsi:type="dcterms:W3CDTF">2020-04-21T15:51:13Z</dcterms:modified>
</cp:coreProperties>
</file>