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70" r:id="rId3"/>
    <p:sldId id="269" r:id="rId4"/>
    <p:sldId id="271" r:id="rId5"/>
    <p:sldId id="258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929066"/>
            <a:ext cx="8458200" cy="1222375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Б. </a:t>
            </a:r>
            <a:r>
              <a:rPr lang="ru-RU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Борецкий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ОПШМТ № 11 г. Павлодар, 9 «Б» класс</a:t>
            </a:r>
            <a:b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69256"/>
            <a:ext cx="7772400" cy="1199704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УЧАСТИЕ КАЗАХСТАНЦЕВ В ОБОРОНЕ ЛЕНИНГРАДА В ГОДЫ ВЕЛИКОЙ ОТЕЧЕСТВЕННОЙ ВОЙНЫ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(на примере моей семьи)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37112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от 28 января 1944 года № 07/</a:t>
            </a:r>
            <a:r>
              <a:rPr lang="ru-RU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 частям 224 Стрелковой Дивизии 42 Армии Ленинградского фронта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9" name="Рисунок 8" descr="01 (2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332656"/>
            <a:ext cx="2846767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01 (23)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32656"/>
            <a:ext cx="2806955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653136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Эвакуация раненых при обороне Ленинграда</a:t>
            </a:r>
            <a:endParaRPr lang="ru-RU" sz="2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7" name="Рисунок 6" descr="bf_voi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48680"/>
            <a:ext cx="3314654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1422455683_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2276873"/>
            <a:ext cx="3322572" cy="2160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Блокада-дорога-жизн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0867" y="936576"/>
            <a:ext cx="3333681" cy="2132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204864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БЛАГОДАРЮ ЗА ВНИМАНИЕ!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653136"/>
            <a:ext cx="7772400" cy="7920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нападения на СССР («План Барбаросса»)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6" name="Рисунок 5" descr="4615480_6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928670"/>
            <a:ext cx="5929354" cy="340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653136"/>
            <a:ext cx="7772400" cy="7920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Оборона Ленинграда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1026" name="Picture 2" descr="http://poznaemvmeste.ru/images/1/KK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857232"/>
            <a:ext cx="4257675" cy="3200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4286256"/>
            <a:ext cx="2071702" cy="35719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С.Б.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Баймагамбетов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6" name="Рисунок 5" descr="000027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071678"/>
            <a:ext cx="162831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4456bdbfa3b920d500f1e6ac40bff5c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46" y="357166"/>
            <a:ext cx="164307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000232" y="2428868"/>
            <a:ext cx="2071702" cy="428628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С. </a:t>
            </a:r>
            <a:r>
              <a:rPr kumimoji="0" lang="ru-RU" sz="1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Койбагаров</a:t>
            </a: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Рисунок 8" descr="1423855756_radi-zhizn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372" y="2143116"/>
            <a:ext cx="1526153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3929058" y="4357694"/>
            <a:ext cx="2071702" cy="357190"/>
          </a:xfrm>
          <a:prstGeom prst="rect">
            <a:avLst/>
          </a:prstGeom>
        </p:spPr>
        <p:txBody>
          <a:bodyPr vert="horz" lIns="45720" rIns="45720">
            <a:normAutofit fontScale="85000" lnSpcReduction="20000"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Шыныбеков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repihov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9321" y="357167"/>
            <a:ext cx="1500199" cy="207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5643570" y="2428868"/>
            <a:ext cx="2071702" cy="357190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Г.П. Зубков</a:t>
            </a:r>
            <a:endParaRPr lang="ru-RU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0550674fc9062b61427df0e204fb0c1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768" y="2786058"/>
            <a:ext cx="1500198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6786578" y="4643446"/>
            <a:ext cx="2071702" cy="357190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С. </a:t>
            </a:r>
            <a:r>
              <a:rPr kumimoji="0" lang="ru-RU" sz="1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Джилкишиев</a:t>
            </a:r>
            <a:endParaRPr lang="ru-RU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642910" y="4714884"/>
            <a:ext cx="6215106" cy="428628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ГЕРОИ –КАЗАХСТАНЦЫ , ОБОРОНЯВШИЕ ЛЕНИНГРАД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048" y="4605560"/>
            <a:ext cx="7772400" cy="11997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Мой прапрадед, Щерба Михаил Данилович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7" name="Рисунок 6" descr="Дед Миш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620688"/>
            <a:ext cx="2590800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37112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ru-RU" sz="23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Учетная карточка красноармейца № 772187  на Щерба М.Д.</a:t>
            </a:r>
            <a:endParaRPr lang="ru-RU" sz="2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6" name="Рисунок 5" descr="Учетная карточка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188640"/>
            <a:ext cx="3960440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653136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Наградной лист от 3 февраля 1943 года</a:t>
            </a:r>
            <a:endParaRPr lang="ru-RU" sz="2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7" name="Рисунок 6" descr="Наградной лист 19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25626" y="620688"/>
            <a:ext cx="2486334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Наградной лист 1943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75610" y="620688"/>
            <a:ext cx="2460686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37112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№ 013 от 9 февраля 1943 г. по частям 224 </a:t>
            </a:r>
            <a:r>
              <a:rPr lang="ru-RU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Стрелковой Дивизии 67 Армии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Ленинградского фронта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7" name="Рисунок 6" descr="01 (2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332656"/>
            <a:ext cx="2991992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Приказ с выделение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32656"/>
            <a:ext cx="3055105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653136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Наградной лист от 24 января 1944 года</a:t>
            </a:r>
            <a:endParaRPr lang="ru-RU" sz="2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1303851897_498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88640"/>
            <a:ext cx="1194338" cy="1195179"/>
          </a:xfrm>
          <a:prstGeom prst="rect">
            <a:avLst/>
          </a:prstGeom>
        </p:spPr>
      </p:pic>
      <p:pic>
        <p:nvPicPr>
          <p:cNvPr id="9" name="Рисунок 8" descr="Наградной ли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92761"/>
            <a:ext cx="3024336" cy="4188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197</TotalTime>
  <Words>137</Words>
  <Application>Microsoft Office PowerPoint</Application>
  <PresentationFormat>Экран (4:3)</PresentationFormat>
  <Paragraphs>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Б. Борецкий, ОПШМТ № 11 г. Павлодар, 9 «Б»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Альбина</cp:lastModifiedBy>
  <cp:revision>24</cp:revision>
  <dcterms:created xsi:type="dcterms:W3CDTF">2016-04-13T08:11:48Z</dcterms:created>
  <dcterms:modified xsi:type="dcterms:W3CDTF">2020-04-27T09:19:46Z</dcterms:modified>
</cp:coreProperties>
</file>