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0" r:id="rId2"/>
    <p:sldId id="256" r:id="rId3"/>
    <p:sldId id="257" r:id="rId4"/>
    <p:sldId id="259" r:id="rId5"/>
    <p:sldId id="261" r:id="rId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2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27.04.2020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27.04.2020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27.04.2020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27.04.2020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27.04.2020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27.04.2020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27.04.2020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27.04.2020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B4C71EC6-210F-42DE-9C53-41977AD35B3D}" type="datetimeFigureOut">
              <a:rPr lang="ru-RU" smtClean="0"/>
              <a:t>27.04.2020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27.04.2020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27.04.2020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B4C71EC6-210F-42DE-9C53-41977AD35B3D}" type="datetimeFigureOut">
              <a:rPr lang="ru-RU" smtClean="0"/>
              <a:t>27.04.2020</a:t>
            </a:fld>
            <a:endParaRPr lang="ru-R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B19B0651-EE4F-4900-A07F-96A6BFA9D0F0}" type="slidenum">
              <a:rPr lang="ru-RU" smtClean="0"/>
              <a:t>‹#›</a:t>
            </a:fld>
            <a:endParaRPr lang="ru-R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67247" y="389221"/>
            <a:ext cx="6080187" cy="1143000"/>
          </a:xfrm>
        </p:spPr>
        <p:txBody>
          <a:bodyPr>
            <a:normAutofit fontScale="90000"/>
          </a:bodyPr>
          <a:lstStyle/>
          <a:p>
            <a:r>
              <a:rPr lang="ru-RU" b="1" dirty="0" err="1">
                <a:latin typeface="Times New Roman" panose="02020603050405020304" pitchFamily="18" charset="0"/>
                <a:cs typeface="Times New Roman" panose="02020603050405020304" pitchFamily="18" charset="0"/>
              </a:rPr>
              <a:t>Мақсатқа</a:t>
            </a:r>
            <a:r>
              <a:rPr lang="ru-RU" b="1" dirty="0">
                <a:latin typeface="Times New Roman" panose="02020603050405020304" pitchFamily="18" charset="0"/>
                <a:cs typeface="Times New Roman" panose="02020603050405020304" pitchFamily="18" charset="0"/>
              </a:rPr>
              <a:t> </a:t>
            </a:r>
            <a:r>
              <a:rPr lang="ru-RU" b="1" dirty="0" err="1">
                <a:latin typeface="Times New Roman" panose="02020603050405020304" pitchFamily="18" charset="0"/>
                <a:cs typeface="Times New Roman" panose="02020603050405020304" pitchFamily="18" charset="0"/>
              </a:rPr>
              <a:t>жету</a:t>
            </a:r>
            <a:r>
              <a:rPr lang="ru-RU" b="1" dirty="0">
                <a:latin typeface="Times New Roman" panose="02020603050405020304" pitchFamily="18" charset="0"/>
                <a:cs typeface="Times New Roman" panose="02020603050405020304" pitchFamily="18" charset="0"/>
              </a:rPr>
              <a:t> </a:t>
            </a:r>
            <a:r>
              <a:rPr lang="ru-RU" b="1" dirty="0" err="1">
                <a:latin typeface="Times New Roman" panose="02020603050405020304" pitchFamily="18" charset="0"/>
                <a:cs typeface="Times New Roman" panose="02020603050405020304" pitchFamily="18" charset="0"/>
              </a:rPr>
              <a:t>жолдары</a:t>
            </a:r>
            <a:endParaRPr lang="ru-RU" b="1" dirty="0">
              <a:latin typeface="Times New Roman" panose="02020603050405020304" pitchFamily="18" charset="0"/>
              <a:cs typeface="Times New Roman" panose="02020603050405020304" pitchFamily="18" charset="0"/>
            </a:endParaRPr>
          </a:p>
        </p:txBody>
      </p:sp>
      <p:pic>
        <p:nvPicPr>
          <p:cNvPr id="2050" name="Picture 2" descr="C:\Users\user\Desktop\5d3dd3cc6c86cb2dfb1192e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490050"/>
            <a:ext cx="4722862" cy="4722862"/>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Users\user\Desktop\bullseye.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188" t="10659" r="6796" b="13113"/>
          <a:stretch/>
        </p:blipFill>
        <p:spPr bwMode="auto">
          <a:xfrm>
            <a:off x="7092280" y="552628"/>
            <a:ext cx="1209965" cy="9605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50529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Desktop\мотивация\IMG-20200415-WA0147.jpg"/>
          <p:cNvPicPr>
            <a:picLocks noChangeAspect="1" noChangeArrowheads="1"/>
          </p:cNvPicPr>
          <p:nvPr/>
        </p:nvPicPr>
        <p:blipFill rotWithShape="1">
          <a:blip r:embed="rId2">
            <a:extLst>
              <a:ext uri="{28A0092B-C50C-407E-A947-70E740481C1C}">
                <a14:useLocalDpi xmlns:a14="http://schemas.microsoft.com/office/drawing/2010/main" val="0"/>
              </a:ext>
            </a:extLst>
          </a:blip>
          <a:srcRect t="23990"/>
          <a:stretch/>
        </p:blipFill>
        <p:spPr bwMode="auto">
          <a:xfrm>
            <a:off x="3519867" y="548680"/>
            <a:ext cx="5292153" cy="5854265"/>
          </a:xfrm>
          <a:prstGeom prst="rect">
            <a:avLst/>
          </a:prstGeom>
          <a:noFill/>
          <a:extLst>
            <a:ext uri="{909E8E84-426E-40DD-AFC4-6F175D3DCCD1}">
              <a14:hiddenFill xmlns:a14="http://schemas.microsoft.com/office/drawing/2010/main">
                <a:solidFill>
                  <a:srgbClr val="FFFFFF"/>
                </a:solidFill>
              </a14:hiddenFill>
            </a:ext>
          </a:extLst>
        </p:spPr>
      </p:pic>
      <p:sp>
        <p:nvSpPr>
          <p:cNvPr id="5" name="Заголовок 4"/>
          <p:cNvSpPr>
            <a:spLocks noGrp="1"/>
          </p:cNvSpPr>
          <p:nvPr>
            <p:ph type="title"/>
          </p:nvPr>
        </p:nvSpPr>
        <p:spPr>
          <a:xfrm>
            <a:off x="457200" y="332656"/>
            <a:ext cx="3106688" cy="5962674"/>
          </a:xfrm>
        </p:spPr>
        <p:txBody>
          <a:bodyPr>
            <a:normAutofit/>
          </a:bodyPr>
          <a:lstStyle/>
          <a:p>
            <a:r>
              <a:rPr lang="ru-RU" sz="2800" b="1" dirty="0" smtClean="0">
                <a:latin typeface="Times New Roman" panose="02020603050405020304" pitchFamily="18" charset="0"/>
                <a:cs typeface="Times New Roman" panose="02020603050405020304" pitchFamily="18" charset="0"/>
              </a:rPr>
              <a:t>«</a:t>
            </a:r>
            <a:r>
              <a:rPr lang="ru-RU" sz="2800" b="1" dirty="0" err="1" smtClean="0">
                <a:latin typeface="Times New Roman" panose="02020603050405020304" pitchFamily="18" charset="0"/>
                <a:cs typeface="Times New Roman" panose="02020603050405020304" pitchFamily="18" charset="0"/>
              </a:rPr>
              <a:t>Алмұрт</a:t>
            </a:r>
            <a:r>
              <a:rPr lang="ru-RU" sz="2800" b="1" dirty="0" smtClean="0">
                <a:latin typeface="Times New Roman" panose="02020603050405020304" pitchFamily="18" charset="0"/>
                <a:cs typeface="Times New Roman" panose="02020603050405020304" pitchFamily="18" charset="0"/>
              </a:rPr>
              <a:t> </a:t>
            </a:r>
            <a:r>
              <a:rPr lang="ru-RU" sz="2800" b="1" dirty="0" err="1" smtClean="0">
                <a:latin typeface="Times New Roman" panose="02020603050405020304" pitchFamily="18" charset="0"/>
                <a:cs typeface="Times New Roman" panose="02020603050405020304" pitchFamily="18" charset="0"/>
              </a:rPr>
              <a:t>ағашы</a:t>
            </a:r>
            <a:r>
              <a:rPr lang="ru-RU" sz="2800" b="1" dirty="0" smtClean="0">
                <a:latin typeface="Times New Roman" panose="02020603050405020304" pitchFamily="18" charset="0"/>
                <a:cs typeface="Times New Roman" panose="02020603050405020304" pitchFamily="18" charset="0"/>
              </a:rPr>
              <a:t>» </a:t>
            </a:r>
            <a:r>
              <a:rPr lang="ru-RU" sz="2400" dirty="0" err="1">
                <a:solidFill>
                  <a:schemeClr val="bg2">
                    <a:lumMod val="25000"/>
                  </a:schemeClr>
                </a:solidFill>
                <a:latin typeface="Arial" panose="020B0604020202020204" pitchFamily="34" charset="0"/>
                <a:cs typeface="Arial" panose="020B0604020202020204" pitchFamily="34" charset="0"/>
              </a:rPr>
              <a:t>Алмұрттары</a:t>
            </a:r>
            <a:r>
              <a:rPr lang="ru-RU" sz="2400" dirty="0">
                <a:solidFill>
                  <a:schemeClr val="bg2">
                    <a:lumMod val="25000"/>
                  </a:schemeClr>
                </a:solidFill>
                <a:latin typeface="Arial" panose="020B0604020202020204" pitchFamily="34" charset="0"/>
                <a:cs typeface="Arial" panose="020B0604020202020204" pitchFamily="34" charset="0"/>
              </a:rPr>
              <a:t> бар </a:t>
            </a:r>
            <a:r>
              <a:rPr lang="ru-RU" sz="2400" dirty="0" err="1">
                <a:solidFill>
                  <a:schemeClr val="bg2">
                    <a:lumMod val="25000"/>
                  </a:schemeClr>
                </a:solidFill>
                <a:latin typeface="Arial" panose="020B0604020202020204" pitchFamily="34" charset="0"/>
                <a:cs typeface="Arial" panose="020B0604020202020204" pitchFamily="34" charset="0"/>
              </a:rPr>
              <a:t>ағаш</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суретін</a:t>
            </a:r>
            <a:r>
              <a:rPr lang="ru-RU" sz="2400" dirty="0">
                <a:solidFill>
                  <a:schemeClr val="bg2">
                    <a:lumMod val="25000"/>
                  </a:schemeClr>
                </a:solidFill>
                <a:latin typeface="Arial" panose="020B0604020202020204" pitchFamily="34" charset="0"/>
                <a:cs typeface="Arial" panose="020B0604020202020204" pitchFamily="34" charset="0"/>
              </a:rPr>
              <a:t> сал. </a:t>
            </a:r>
            <a:r>
              <a:rPr lang="ru-RU" sz="2400" dirty="0" err="1">
                <a:solidFill>
                  <a:schemeClr val="bg2">
                    <a:lumMod val="25000"/>
                  </a:schemeClr>
                </a:solidFill>
                <a:latin typeface="Arial" panose="020B0604020202020204" pitchFamily="34" charset="0"/>
                <a:cs typeface="Arial" panose="020B0604020202020204" pitchFamily="34" charset="0"/>
              </a:rPr>
              <a:t>Ағашта</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ілініп</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тұрған</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алмұрттарға</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өзіңде</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ұнайтын</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жағымды</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және</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өмірде</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көмектесетін</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қасиеттеріңді</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жаз</a:t>
            </a:r>
            <a:r>
              <a:rPr lang="ru-RU" sz="2400" dirty="0">
                <a:solidFill>
                  <a:schemeClr val="bg2">
                    <a:lumMod val="25000"/>
                  </a:schemeClr>
                </a:solidFill>
                <a:latin typeface="Arial" panose="020B0604020202020204" pitchFamily="34" charset="0"/>
                <a:cs typeface="Arial" panose="020B0604020202020204" pitchFamily="34" charset="0"/>
              </a:rPr>
              <a:t>. Ал </a:t>
            </a:r>
            <a:r>
              <a:rPr lang="ru-RU" sz="2400" dirty="0" err="1">
                <a:solidFill>
                  <a:schemeClr val="bg2">
                    <a:lumMod val="25000"/>
                  </a:schemeClr>
                </a:solidFill>
                <a:latin typeface="Arial" panose="020B0604020202020204" pitchFamily="34" charset="0"/>
                <a:cs typeface="Arial" panose="020B0604020202020204" pitchFamily="34" charset="0"/>
              </a:rPr>
              <a:t>жерге</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түсіп</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қалған</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алмұрттарға</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өзіңдегі</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ұнамайтын</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және</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бөгет</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жасасайтын</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қасиеттерді</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жаз</a:t>
            </a:r>
            <a:r>
              <a:rPr lang="ru-RU" sz="2400" dirty="0">
                <a:solidFill>
                  <a:schemeClr val="bg2">
                    <a:lumMod val="25000"/>
                  </a:schemeClr>
                </a:solidFill>
                <a:latin typeface="Arial" panose="020B0604020202020204" pitchFamily="34" charset="0"/>
                <a:cs typeface="Arial" panose="020B0604020202020204" pitchFamily="34" charset="0"/>
              </a:rPr>
              <a:t>.</a:t>
            </a:r>
            <a:endParaRPr lang="ru-RU" sz="2800" dirty="0">
              <a:solidFill>
                <a:schemeClr val="bg2">
                  <a:lumMod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119045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user\Desktop\мотивация\IMG-20200415-WA0165.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601" t="26782" r="5077" b="1886"/>
          <a:stretch/>
        </p:blipFill>
        <p:spPr bwMode="auto">
          <a:xfrm>
            <a:off x="4860032" y="548680"/>
            <a:ext cx="3770319" cy="4356103"/>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57200" y="274638"/>
            <a:ext cx="3394720" cy="6106690"/>
          </a:xfrm>
        </p:spPr>
        <p:txBody>
          <a:bodyPr>
            <a:normAutofit/>
          </a:bodyPr>
          <a:lstStyle/>
          <a:p>
            <a:r>
              <a:rPr lang="ru-RU" sz="3600" b="1" dirty="0" smtClean="0">
                <a:latin typeface="Times New Roman" panose="02020603050405020304" pitchFamily="18" charset="0"/>
                <a:cs typeface="Times New Roman" panose="02020603050405020304" pitchFamily="18" charset="0"/>
              </a:rPr>
              <a:t>«</a:t>
            </a:r>
            <a:r>
              <a:rPr lang="ru-RU" sz="3600" b="1" dirty="0" err="1" smtClean="0">
                <a:latin typeface="Times New Roman" panose="02020603050405020304" pitchFamily="18" charset="0"/>
                <a:cs typeface="Times New Roman" panose="02020603050405020304" pitchFamily="18" charset="0"/>
              </a:rPr>
              <a:t>Жетістіктер</a:t>
            </a:r>
            <a:r>
              <a:rPr lang="ru-RU" sz="3600" b="1" dirty="0" smtClean="0">
                <a:latin typeface="Times New Roman" panose="02020603050405020304" pitchFamily="18" charset="0"/>
                <a:cs typeface="Times New Roman" panose="02020603050405020304" pitchFamily="18" charset="0"/>
              </a:rPr>
              <a:t> </a:t>
            </a:r>
            <a:r>
              <a:rPr lang="ru-RU" sz="3600" b="1" dirty="0" err="1" smtClean="0">
                <a:latin typeface="Times New Roman" panose="02020603050405020304" pitchFamily="18" charset="0"/>
                <a:cs typeface="Times New Roman" panose="02020603050405020304" pitchFamily="18" charset="0"/>
              </a:rPr>
              <a:t>ағашы</a:t>
            </a:r>
            <a:r>
              <a:rPr lang="ru-RU" sz="3600" b="1" dirty="0" smtClean="0">
                <a:latin typeface="Times New Roman" panose="02020603050405020304" pitchFamily="18" charset="0"/>
                <a:cs typeface="Times New Roman" panose="02020603050405020304" pitchFamily="18" charset="0"/>
              </a:rPr>
              <a:t>». </a:t>
            </a:r>
            <a:r>
              <a:rPr lang="ru-RU" sz="3200" dirty="0" smtClean="0"/>
              <a:t/>
            </a:r>
            <a:br>
              <a:rPr lang="ru-RU" sz="3200" dirty="0" smtClean="0"/>
            </a:br>
            <a:r>
              <a:rPr lang="ru-RU" sz="3200" dirty="0" smtClean="0"/>
              <a:t/>
            </a:r>
            <a:br>
              <a:rPr lang="ru-RU" sz="3200" dirty="0" smtClean="0"/>
            </a:br>
            <a:r>
              <a:rPr lang="ru-RU" sz="2800" dirty="0" smtClean="0">
                <a:solidFill>
                  <a:schemeClr val="bg2">
                    <a:lumMod val="25000"/>
                  </a:schemeClr>
                </a:solidFill>
                <a:latin typeface="Arial" panose="020B0604020202020204" pitchFamily="34" charset="0"/>
                <a:cs typeface="Arial" panose="020B0604020202020204" pitchFamily="34" charset="0"/>
              </a:rPr>
              <a:t>«</a:t>
            </a:r>
            <a:r>
              <a:rPr lang="ru-RU" sz="2800" dirty="0" err="1" smtClean="0">
                <a:solidFill>
                  <a:schemeClr val="bg2">
                    <a:lumMod val="25000"/>
                  </a:schemeClr>
                </a:solidFill>
                <a:latin typeface="Arial" panose="020B0604020202020204" pitchFamily="34" charset="0"/>
                <a:cs typeface="Arial" panose="020B0604020202020204" pitchFamily="34" charset="0"/>
              </a:rPr>
              <a:t>Жетістіктер</a:t>
            </a:r>
            <a:r>
              <a:rPr lang="ru-RU" sz="2800" dirty="0" smtClean="0">
                <a:solidFill>
                  <a:schemeClr val="bg2">
                    <a:lumMod val="25000"/>
                  </a:schemeClr>
                </a:solidFill>
                <a:latin typeface="Arial" panose="020B0604020202020204" pitchFamily="34" charset="0"/>
                <a:cs typeface="Arial" panose="020B0604020202020204" pitchFamily="34" charset="0"/>
              </a:rPr>
              <a:t> </a:t>
            </a:r>
            <a:r>
              <a:rPr lang="ru-RU" sz="2800" dirty="0" err="1" smtClean="0">
                <a:solidFill>
                  <a:schemeClr val="bg2">
                    <a:lumMod val="25000"/>
                  </a:schemeClr>
                </a:solidFill>
                <a:latin typeface="Arial" panose="020B0604020202020204" pitchFamily="34" charset="0"/>
                <a:cs typeface="Arial" panose="020B0604020202020204" pitchFamily="34" charset="0"/>
              </a:rPr>
              <a:t>ағашының</a:t>
            </a:r>
            <a:r>
              <a:rPr lang="ru-RU" sz="2800" dirty="0" smtClean="0">
                <a:solidFill>
                  <a:schemeClr val="bg2">
                    <a:lumMod val="25000"/>
                  </a:schemeClr>
                </a:solidFill>
                <a:latin typeface="Arial" panose="020B0604020202020204" pitchFamily="34" charset="0"/>
                <a:cs typeface="Arial" panose="020B0604020202020204" pitchFamily="34" charset="0"/>
              </a:rPr>
              <a:t>» </a:t>
            </a:r>
            <a:r>
              <a:rPr lang="ru-RU" sz="2800" dirty="0" err="1">
                <a:solidFill>
                  <a:schemeClr val="bg2">
                    <a:lumMod val="25000"/>
                  </a:schemeClr>
                </a:solidFill>
                <a:latin typeface="Arial" panose="020B0604020202020204" pitchFamily="34" charset="0"/>
                <a:cs typeface="Arial" panose="020B0604020202020204" pitchFamily="34" charset="0"/>
              </a:rPr>
              <a:t>суретін</a:t>
            </a:r>
            <a:r>
              <a:rPr lang="ru-RU" sz="2800" dirty="0">
                <a:solidFill>
                  <a:schemeClr val="bg2">
                    <a:lumMod val="25000"/>
                  </a:schemeClr>
                </a:solidFill>
                <a:latin typeface="Arial" panose="020B0604020202020204" pitchFamily="34" charset="0"/>
                <a:cs typeface="Arial" panose="020B0604020202020204" pitchFamily="34" charset="0"/>
              </a:rPr>
              <a:t> сал. </a:t>
            </a:r>
            <a:r>
              <a:rPr lang="ru-RU" sz="2800" dirty="0" err="1">
                <a:solidFill>
                  <a:schemeClr val="bg2">
                    <a:lumMod val="25000"/>
                  </a:schemeClr>
                </a:solidFill>
                <a:latin typeface="Arial" panose="020B0604020202020204" pitchFamily="34" charset="0"/>
                <a:cs typeface="Arial" panose="020B0604020202020204" pitchFamily="34" charset="0"/>
              </a:rPr>
              <a:t>Әр</a:t>
            </a:r>
            <a:r>
              <a:rPr lang="ru-RU" sz="2800" dirty="0">
                <a:solidFill>
                  <a:schemeClr val="bg2">
                    <a:lumMod val="25000"/>
                  </a:schemeClr>
                </a:solidFill>
                <a:latin typeface="Arial" panose="020B0604020202020204" pitchFamily="34" charset="0"/>
                <a:cs typeface="Arial" panose="020B0604020202020204" pitchFamily="34" charset="0"/>
              </a:rPr>
              <a:t> </a:t>
            </a:r>
            <a:r>
              <a:rPr lang="ru-RU" sz="2800" dirty="0" err="1">
                <a:solidFill>
                  <a:schemeClr val="bg2">
                    <a:lumMod val="25000"/>
                  </a:schemeClr>
                </a:solidFill>
                <a:latin typeface="Arial" panose="020B0604020202020204" pitchFamily="34" charset="0"/>
                <a:cs typeface="Arial" panose="020B0604020202020204" pitchFamily="34" charset="0"/>
              </a:rPr>
              <a:t>қашанда</a:t>
            </a:r>
            <a:r>
              <a:rPr lang="ru-RU" sz="2800" dirty="0">
                <a:solidFill>
                  <a:schemeClr val="bg2">
                    <a:lumMod val="25000"/>
                  </a:schemeClr>
                </a:solidFill>
                <a:latin typeface="Arial" panose="020B0604020202020204" pitchFamily="34" charset="0"/>
                <a:cs typeface="Arial" panose="020B0604020202020204" pitchFamily="34" charset="0"/>
              </a:rPr>
              <a:t> </a:t>
            </a:r>
            <a:r>
              <a:rPr lang="ru-RU" sz="2800" dirty="0" err="1">
                <a:solidFill>
                  <a:schemeClr val="bg2">
                    <a:lumMod val="25000"/>
                  </a:schemeClr>
                </a:solidFill>
                <a:latin typeface="Arial" panose="020B0604020202020204" pitchFamily="34" charset="0"/>
                <a:cs typeface="Arial" panose="020B0604020202020204" pitchFamily="34" charset="0"/>
              </a:rPr>
              <a:t>жаңа</a:t>
            </a:r>
            <a:r>
              <a:rPr lang="ru-RU" sz="2800" dirty="0">
                <a:solidFill>
                  <a:schemeClr val="bg2">
                    <a:lumMod val="25000"/>
                  </a:schemeClr>
                </a:solidFill>
                <a:latin typeface="Arial" panose="020B0604020202020204" pitchFamily="34" charset="0"/>
                <a:cs typeface="Arial" panose="020B0604020202020204" pitchFamily="34" charset="0"/>
              </a:rPr>
              <a:t> </a:t>
            </a:r>
            <a:r>
              <a:rPr lang="ru-RU" sz="2800" dirty="0" err="1">
                <a:solidFill>
                  <a:schemeClr val="bg2">
                    <a:lumMod val="25000"/>
                  </a:schemeClr>
                </a:solidFill>
                <a:latin typeface="Arial" panose="020B0604020202020204" pitchFamily="34" charset="0"/>
                <a:cs typeface="Arial" panose="020B0604020202020204" pitchFamily="34" charset="0"/>
              </a:rPr>
              <a:t>бірдеңені</a:t>
            </a:r>
            <a:r>
              <a:rPr lang="ru-RU" sz="2800" dirty="0">
                <a:solidFill>
                  <a:schemeClr val="bg2">
                    <a:lumMod val="25000"/>
                  </a:schemeClr>
                </a:solidFill>
                <a:latin typeface="Arial" panose="020B0604020202020204" pitchFamily="34" charset="0"/>
                <a:cs typeface="Arial" panose="020B0604020202020204" pitchFamily="34" charset="0"/>
              </a:rPr>
              <a:t> </a:t>
            </a:r>
            <a:r>
              <a:rPr lang="ru-RU" sz="2800" dirty="0" err="1">
                <a:solidFill>
                  <a:schemeClr val="bg2">
                    <a:lumMod val="25000"/>
                  </a:schemeClr>
                </a:solidFill>
                <a:latin typeface="Arial" panose="020B0604020202020204" pitchFamily="34" charset="0"/>
                <a:cs typeface="Arial" panose="020B0604020202020204" pitchFamily="34" charset="0"/>
              </a:rPr>
              <a:t>танығанда</a:t>
            </a:r>
            <a:r>
              <a:rPr lang="ru-RU" sz="2800" dirty="0">
                <a:solidFill>
                  <a:schemeClr val="bg2">
                    <a:lumMod val="25000"/>
                  </a:schemeClr>
                </a:solidFill>
                <a:latin typeface="Arial" panose="020B0604020202020204" pitchFamily="34" charset="0"/>
                <a:cs typeface="Arial" panose="020B0604020202020204" pitchFamily="34" charset="0"/>
              </a:rPr>
              <a:t> </a:t>
            </a:r>
            <a:r>
              <a:rPr lang="ru-RU" sz="2800" dirty="0" err="1">
                <a:solidFill>
                  <a:schemeClr val="bg2">
                    <a:lumMod val="25000"/>
                  </a:schemeClr>
                </a:solidFill>
                <a:latin typeface="Arial" panose="020B0604020202020204" pitchFamily="34" charset="0"/>
                <a:cs typeface="Arial" panose="020B0604020202020204" pitchFamily="34" charset="0"/>
              </a:rPr>
              <a:t>неме</a:t>
            </a:r>
            <a:r>
              <a:rPr lang="ru-RU" sz="2800" dirty="0">
                <a:solidFill>
                  <a:schemeClr val="bg2">
                    <a:lumMod val="25000"/>
                  </a:schemeClr>
                </a:solidFill>
                <a:latin typeface="Arial" panose="020B0604020202020204" pitchFamily="34" charset="0"/>
                <a:cs typeface="Arial" panose="020B0604020202020204" pitchFamily="34" charset="0"/>
              </a:rPr>
              <a:t> </a:t>
            </a:r>
            <a:r>
              <a:rPr lang="ru-RU" sz="2800" dirty="0" err="1">
                <a:solidFill>
                  <a:schemeClr val="bg2">
                    <a:lumMod val="25000"/>
                  </a:schemeClr>
                </a:solidFill>
                <a:latin typeface="Arial" panose="020B0604020202020204" pitchFamily="34" charset="0"/>
                <a:cs typeface="Arial" panose="020B0604020202020204" pitchFamily="34" charset="0"/>
              </a:rPr>
              <a:t>үйренгенде</a:t>
            </a:r>
            <a:r>
              <a:rPr lang="ru-RU" sz="2800" dirty="0">
                <a:solidFill>
                  <a:schemeClr val="bg2">
                    <a:lumMod val="25000"/>
                  </a:schemeClr>
                </a:solidFill>
                <a:latin typeface="Arial" panose="020B0604020202020204" pitchFamily="34" charset="0"/>
                <a:cs typeface="Arial" panose="020B0604020202020204" pitchFamily="34" charset="0"/>
              </a:rPr>
              <a:t>, </a:t>
            </a:r>
            <a:r>
              <a:rPr lang="ru-RU" sz="2800" dirty="0" err="1">
                <a:solidFill>
                  <a:schemeClr val="bg2">
                    <a:lumMod val="25000"/>
                  </a:schemeClr>
                </a:solidFill>
                <a:latin typeface="Arial" panose="020B0604020202020204" pitchFamily="34" charset="0"/>
                <a:cs typeface="Arial" panose="020B0604020202020204" pitchFamily="34" charset="0"/>
              </a:rPr>
              <a:t>жапырақты</a:t>
            </a:r>
            <a:r>
              <a:rPr lang="ru-RU" sz="2800" dirty="0">
                <a:solidFill>
                  <a:schemeClr val="bg2">
                    <a:lumMod val="25000"/>
                  </a:schemeClr>
                </a:solidFill>
                <a:latin typeface="Arial" panose="020B0604020202020204" pitchFamily="34" charset="0"/>
                <a:cs typeface="Arial" panose="020B0604020202020204" pitchFamily="34" charset="0"/>
              </a:rPr>
              <a:t> </a:t>
            </a:r>
            <a:r>
              <a:rPr lang="ru-RU" sz="2800" dirty="0" err="1">
                <a:solidFill>
                  <a:schemeClr val="bg2">
                    <a:lumMod val="25000"/>
                  </a:schemeClr>
                </a:solidFill>
                <a:latin typeface="Arial" panose="020B0604020202020204" pitchFamily="34" charset="0"/>
                <a:cs typeface="Arial" panose="020B0604020202020204" pitchFamily="34" charset="0"/>
              </a:rPr>
              <a:t>қиып</a:t>
            </a:r>
            <a:r>
              <a:rPr lang="ru-RU" sz="2800" dirty="0">
                <a:solidFill>
                  <a:schemeClr val="bg2">
                    <a:lumMod val="25000"/>
                  </a:schemeClr>
                </a:solidFill>
                <a:latin typeface="Arial" panose="020B0604020202020204" pitchFamily="34" charset="0"/>
                <a:cs typeface="Arial" panose="020B0604020202020204" pitchFamily="34" charset="0"/>
              </a:rPr>
              <a:t> </a:t>
            </a:r>
            <a:r>
              <a:rPr lang="ru-RU" sz="2800" dirty="0" err="1">
                <a:solidFill>
                  <a:schemeClr val="bg2">
                    <a:lumMod val="25000"/>
                  </a:schemeClr>
                </a:solidFill>
                <a:latin typeface="Arial" panose="020B0604020202020204" pitchFamily="34" charset="0"/>
                <a:cs typeface="Arial" panose="020B0604020202020204" pitchFamily="34" charset="0"/>
              </a:rPr>
              <a:t>алып</a:t>
            </a:r>
            <a:r>
              <a:rPr lang="ru-RU" sz="2800" dirty="0">
                <a:solidFill>
                  <a:schemeClr val="bg2">
                    <a:lumMod val="25000"/>
                  </a:schemeClr>
                </a:solidFill>
                <a:latin typeface="Arial" panose="020B0604020202020204" pitchFamily="34" charset="0"/>
                <a:cs typeface="Arial" panose="020B0604020202020204" pitchFamily="34" charset="0"/>
              </a:rPr>
              <a:t> </a:t>
            </a:r>
            <a:r>
              <a:rPr lang="ru-RU" sz="2800" dirty="0" err="1">
                <a:solidFill>
                  <a:schemeClr val="bg2">
                    <a:lumMod val="25000"/>
                  </a:schemeClr>
                </a:solidFill>
                <a:latin typeface="Arial" panose="020B0604020202020204" pitchFamily="34" charset="0"/>
                <a:cs typeface="Arial" panose="020B0604020202020204" pitchFamily="34" charset="0"/>
              </a:rPr>
              <a:t>соған</a:t>
            </a:r>
            <a:r>
              <a:rPr lang="ru-RU" sz="2800" dirty="0">
                <a:solidFill>
                  <a:schemeClr val="bg2">
                    <a:lumMod val="25000"/>
                  </a:schemeClr>
                </a:solidFill>
                <a:latin typeface="Arial" panose="020B0604020202020204" pitchFamily="34" charset="0"/>
                <a:cs typeface="Arial" panose="020B0604020202020204" pitchFamily="34" charset="0"/>
              </a:rPr>
              <a:t> </a:t>
            </a:r>
            <a:r>
              <a:rPr lang="ru-RU" sz="2800" dirty="0" err="1">
                <a:solidFill>
                  <a:schemeClr val="bg2">
                    <a:lumMod val="25000"/>
                  </a:schemeClr>
                </a:solidFill>
                <a:latin typeface="Arial" panose="020B0604020202020204" pitchFamily="34" charset="0"/>
                <a:cs typeface="Arial" panose="020B0604020202020204" pitchFamily="34" charset="0"/>
              </a:rPr>
              <a:t>жазып</a:t>
            </a:r>
            <a:r>
              <a:rPr lang="ru-RU" sz="2800" dirty="0">
                <a:solidFill>
                  <a:schemeClr val="bg2">
                    <a:lumMod val="25000"/>
                  </a:schemeClr>
                </a:solidFill>
                <a:latin typeface="Arial" panose="020B0604020202020204" pitchFamily="34" charset="0"/>
                <a:cs typeface="Arial" panose="020B0604020202020204" pitchFamily="34" charset="0"/>
              </a:rPr>
              <a:t>, </a:t>
            </a:r>
            <a:r>
              <a:rPr lang="ru-RU" sz="2800" dirty="0" err="1">
                <a:solidFill>
                  <a:schemeClr val="bg2">
                    <a:lumMod val="25000"/>
                  </a:schemeClr>
                </a:solidFill>
                <a:latin typeface="Arial" panose="020B0604020202020204" pitchFamily="34" charset="0"/>
                <a:cs typeface="Arial" panose="020B0604020202020204" pitchFamily="34" charset="0"/>
              </a:rPr>
              <a:t>ағашқа</a:t>
            </a:r>
            <a:r>
              <a:rPr lang="ru-RU" sz="2800" dirty="0">
                <a:solidFill>
                  <a:schemeClr val="bg2">
                    <a:lumMod val="25000"/>
                  </a:schemeClr>
                </a:solidFill>
                <a:latin typeface="Arial" panose="020B0604020202020204" pitchFamily="34" charset="0"/>
                <a:cs typeface="Arial" panose="020B0604020202020204" pitchFamily="34" charset="0"/>
              </a:rPr>
              <a:t> </a:t>
            </a:r>
            <a:r>
              <a:rPr lang="ru-RU" sz="2800" dirty="0" err="1">
                <a:solidFill>
                  <a:schemeClr val="bg2">
                    <a:lumMod val="25000"/>
                  </a:schemeClr>
                </a:solidFill>
                <a:latin typeface="Arial" panose="020B0604020202020204" pitchFamily="34" charset="0"/>
                <a:cs typeface="Arial" panose="020B0604020202020204" pitchFamily="34" charset="0"/>
              </a:rPr>
              <a:t>жабыстыр</a:t>
            </a:r>
            <a:r>
              <a:rPr lang="ru-RU" sz="2800" dirty="0">
                <a:solidFill>
                  <a:schemeClr val="bg2">
                    <a:lumMod val="25000"/>
                  </a:schemeClr>
                </a:solidFill>
                <a:latin typeface="Arial" panose="020B0604020202020204" pitchFamily="34" charset="0"/>
                <a:cs typeface="Arial" panose="020B0604020202020204" pitchFamily="34" charset="0"/>
              </a:rPr>
              <a:t>.</a:t>
            </a:r>
            <a:br>
              <a:rPr lang="ru-RU" sz="2800" dirty="0">
                <a:solidFill>
                  <a:schemeClr val="bg2">
                    <a:lumMod val="25000"/>
                  </a:schemeClr>
                </a:solidFill>
                <a:latin typeface="Arial" panose="020B0604020202020204" pitchFamily="34" charset="0"/>
                <a:cs typeface="Arial" panose="020B0604020202020204" pitchFamily="34" charset="0"/>
              </a:rPr>
            </a:br>
            <a:endParaRPr lang="ru-RU" sz="3200" dirty="0">
              <a:solidFill>
                <a:schemeClr val="bg2">
                  <a:lumMod val="25000"/>
                </a:schemeClr>
              </a:solidFill>
              <a:latin typeface="Arial" panose="020B0604020202020204" pitchFamily="34" charset="0"/>
              <a:cs typeface="Arial" panose="020B0604020202020204" pitchFamily="34" charset="0"/>
            </a:endParaRPr>
          </a:p>
        </p:txBody>
      </p:sp>
      <p:pic>
        <p:nvPicPr>
          <p:cNvPr id="205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608" t="23360" r="2608"/>
          <a:stretch/>
        </p:blipFill>
        <p:spPr bwMode="auto">
          <a:xfrm>
            <a:off x="3563888" y="4077072"/>
            <a:ext cx="2304747" cy="2636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76479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user\Desktop\мотивация\IMG-20200415-WA0151.jpg"/>
          <p:cNvPicPr>
            <a:picLocks noChangeAspect="1" noChangeArrowheads="1"/>
          </p:cNvPicPr>
          <p:nvPr/>
        </p:nvPicPr>
        <p:blipFill rotWithShape="1">
          <a:blip r:embed="rId2">
            <a:extLst>
              <a:ext uri="{28A0092B-C50C-407E-A947-70E740481C1C}">
                <a14:useLocalDpi xmlns:a14="http://schemas.microsoft.com/office/drawing/2010/main" val="0"/>
              </a:ext>
            </a:extLst>
          </a:blip>
          <a:srcRect l="2464" t="25173" r="3059"/>
          <a:stretch/>
        </p:blipFill>
        <p:spPr bwMode="auto">
          <a:xfrm>
            <a:off x="3563888" y="695183"/>
            <a:ext cx="5206892" cy="5832648"/>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70722" y="332656"/>
            <a:ext cx="3106688" cy="5890666"/>
          </a:xfrm>
        </p:spPr>
        <p:txBody>
          <a:bodyPr>
            <a:noAutofit/>
          </a:bodyPr>
          <a:lstStyle/>
          <a:p>
            <a:r>
              <a:rPr lang="ru-RU" sz="2600" b="1" dirty="0" smtClean="0">
                <a:latin typeface="Times New Roman" panose="02020603050405020304" pitchFamily="18" charset="0"/>
                <a:cs typeface="Times New Roman" panose="02020603050405020304" pitchFamily="18" charset="0"/>
              </a:rPr>
              <a:t/>
            </a:r>
            <a:br>
              <a:rPr lang="ru-RU" sz="2600" b="1" dirty="0" smtClean="0">
                <a:latin typeface="Times New Roman" panose="02020603050405020304" pitchFamily="18" charset="0"/>
                <a:cs typeface="Times New Roman" panose="02020603050405020304" pitchFamily="18" charset="0"/>
              </a:rPr>
            </a:br>
            <a:r>
              <a:rPr lang="ru-RU" sz="2600" b="1" dirty="0">
                <a:latin typeface="Times New Roman" panose="02020603050405020304" pitchFamily="18" charset="0"/>
                <a:cs typeface="Times New Roman" panose="02020603050405020304" pitchFamily="18" charset="0"/>
              </a:rPr>
              <a:t/>
            </a:r>
            <a:br>
              <a:rPr lang="ru-RU" sz="2600" b="1" dirty="0">
                <a:latin typeface="Times New Roman" panose="02020603050405020304" pitchFamily="18" charset="0"/>
                <a:cs typeface="Times New Roman" panose="02020603050405020304" pitchFamily="18" charset="0"/>
              </a:rPr>
            </a:br>
            <a:r>
              <a:rPr lang="ru-RU" sz="2600" b="1" dirty="0" smtClean="0">
                <a:latin typeface="Times New Roman" panose="02020603050405020304" pitchFamily="18" charset="0"/>
                <a:cs typeface="Times New Roman" panose="02020603050405020304" pitchFamily="18" charset="0"/>
              </a:rPr>
              <a:t>«</a:t>
            </a:r>
            <a:r>
              <a:rPr lang="ru-RU" sz="2600" b="1" dirty="0" err="1" smtClean="0">
                <a:latin typeface="Times New Roman" panose="02020603050405020304" pitchFamily="18" charset="0"/>
                <a:cs typeface="Times New Roman" panose="02020603050405020304" pitchFamily="18" charset="0"/>
              </a:rPr>
              <a:t>Пілді</a:t>
            </a:r>
            <a:r>
              <a:rPr lang="ru-RU" sz="2600" b="1" dirty="0" smtClean="0">
                <a:latin typeface="Times New Roman" panose="02020603050405020304" pitchFamily="18" charset="0"/>
                <a:cs typeface="Times New Roman" panose="02020603050405020304" pitchFamily="18" charset="0"/>
              </a:rPr>
              <a:t> </a:t>
            </a:r>
            <a:r>
              <a:rPr lang="ru-RU" sz="2600" b="1" dirty="0" err="1">
                <a:latin typeface="Times New Roman" panose="02020603050405020304" pitchFamily="18" charset="0"/>
                <a:cs typeface="Times New Roman" panose="02020603050405020304" pitchFamily="18" charset="0"/>
              </a:rPr>
              <a:t>жинап</a:t>
            </a:r>
            <a:r>
              <a:rPr lang="ru-RU" sz="2600" b="1" dirty="0">
                <a:latin typeface="Times New Roman" panose="02020603050405020304" pitchFamily="18" charset="0"/>
                <a:cs typeface="Times New Roman" panose="02020603050405020304" pitchFamily="18" charset="0"/>
              </a:rPr>
              <a:t> </a:t>
            </a:r>
            <a:r>
              <a:rPr lang="ru-RU" sz="2600" b="1" dirty="0" smtClean="0">
                <a:latin typeface="Times New Roman" panose="02020603050405020304" pitchFamily="18" charset="0"/>
                <a:cs typeface="Times New Roman" panose="02020603050405020304" pitchFamily="18" charset="0"/>
              </a:rPr>
              <a:t>ал» </a:t>
            </a:r>
            <a:r>
              <a:rPr lang="ru-RU" sz="4000" b="1" dirty="0" smtClean="0">
                <a:latin typeface="Times New Roman" panose="02020603050405020304" pitchFamily="18" charset="0"/>
                <a:cs typeface="Times New Roman" panose="02020603050405020304" pitchFamily="18" charset="0"/>
              </a:rPr>
              <a:t/>
            </a:r>
            <a:br>
              <a:rPr lang="ru-RU" sz="4000" b="1" dirty="0" smtClean="0">
                <a:latin typeface="Times New Roman" panose="02020603050405020304" pitchFamily="18" charset="0"/>
                <a:cs typeface="Times New Roman" panose="02020603050405020304" pitchFamily="18" charset="0"/>
              </a:rPr>
            </a:br>
            <a:r>
              <a:rPr lang="ru-RU" sz="2400" dirty="0" err="1">
                <a:solidFill>
                  <a:schemeClr val="bg2">
                    <a:lumMod val="25000"/>
                  </a:schemeClr>
                </a:solidFill>
                <a:latin typeface="Arial" panose="020B0604020202020204" pitchFamily="34" charset="0"/>
                <a:cs typeface="Arial" panose="020B0604020202020204" pitchFamily="34" charset="0"/>
              </a:rPr>
              <a:t>Пілдің</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суретін</a:t>
            </a:r>
            <a:r>
              <a:rPr lang="ru-RU" sz="2400" dirty="0">
                <a:solidFill>
                  <a:schemeClr val="bg2">
                    <a:lumMod val="25000"/>
                  </a:schemeClr>
                </a:solidFill>
                <a:latin typeface="Arial" panose="020B0604020202020204" pitchFamily="34" charset="0"/>
                <a:cs typeface="Arial" panose="020B0604020202020204" pitchFamily="34" charset="0"/>
              </a:rPr>
              <a:t> сал. </a:t>
            </a:r>
            <a:r>
              <a:rPr lang="ru-RU" sz="2400" dirty="0" err="1">
                <a:solidFill>
                  <a:schemeClr val="bg2">
                    <a:lumMod val="25000"/>
                  </a:schemeClr>
                </a:solidFill>
                <a:latin typeface="Arial" panose="020B0604020202020204" pitchFamily="34" charset="0"/>
                <a:cs typeface="Arial" panose="020B0604020202020204" pitchFamily="34" charset="0"/>
              </a:rPr>
              <a:t>Оның</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суретін</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қарандашпен</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бірнеше</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бөлікке</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бөл</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Оған</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есім</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бер</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сенің</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үлкен</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арманыңның</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атауы</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болсын</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Енді</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басты</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мақсатқа</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жету</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үшін</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бөліктерге</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кішігірім</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міндеттерді</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жаз</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Орындап</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болған</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міндеттерді</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бояп</a:t>
            </a:r>
            <a:r>
              <a:rPr lang="ru-RU" sz="2400" dirty="0">
                <a:solidFill>
                  <a:schemeClr val="bg2">
                    <a:lumMod val="25000"/>
                  </a:schemeClr>
                </a:solidFill>
                <a:latin typeface="Arial" panose="020B0604020202020204" pitchFamily="34" charset="0"/>
                <a:cs typeface="Arial" panose="020B0604020202020204" pitchFamily="34" charset="0"/>
              </a:rPr>
              <a:t> </a:t>
            </a:r>
            <a:r>
              <a:rPr lang="ru-RU" sz="2400" dirty="0" err="1">
                <a:solidFill>
                  <a:schemeClr val="bg2">
                    <a:lumMod val="25000"/>
                  </a:schemeClr>
                </a:solidFill>
                <a:latin typeface="Arial" panose="020B0604020202020204" pitchFamily="34" charset="0"/>
                <a:cs typeface="Arial" panose="020B0604020202020204" pitchFamily="34" charset="0"/>
              </a:rPr>
              <a:t>отыр</a:t>
            </a:r>
            <a:r>
              <a:rPr lang="ru-RU" sz="2400" dirty="0">
                <a:solidFill>
                  <a:schemeClr val="bg2">
                    <a:lumMod val="25000"/>
                  </a:schemeClr>
                </a:solidFill>
                <a:latin typeface="Arial" panose="020B0604020202020204" pitchFamily="34" charset="0"/>
                <a:cs typeface="Arial" panose="020B0604020202020204" pitchFamily="34" charset="0"/>
              </a:rPr>
              <a:t>.</a:t>
            </a:r>
            <a:br>
              <a:rPr lang="ru-RU" sz="2400" dirty="0">
                <a:solidFill>
                  <a:schemeClr val="bg2">
                    <a:lumMod val="25000"/>
                  </a:schemeClr>
                </a:solidFill>
                <a:latin typeface="Arial" panose="020B0604020202020204" pitchFamily="34" charset="0"/>
                <a:cs typeface="Arial" panose="020B0604020202020204" pitchFamily="34" charset="0"/>
              </a:rPr>
            </a:br>
            <a:endParaRPr lang="ru-RU" sz="2400" dirty="0">
              <a:solidFill>
                <a:schemeClr val="bg2">
                  <a:lumMod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756493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sz="quarter" idx="13"/>
          </p:nvPr>
        </p:nvSpPr>
        <p:spPr>
          <a:xfrm>
            <a:off x="457200" y="692696"/>
            <a:ext cx="3342137" cy="4392488"/>
          </a:xfrm>
        </p:spPr>
        <p:txBody>
          <a:bodyPr>
            <a:normAutofit/>
          </a:bodyPr>
          <a:lstStyle/>
          <a:p>
            <a:pPr marL="0" indent="0">
              <a:buNone/>
            </a:pPr>
            <a:endParaRPr lang="ru-RU" b="1" dirty="0" smtClean="0">
              <a:solidFill>
                <a:schemeClr val="bg1"/>
              </a:solidFill>
            </a:endParaRPr>
          </a:p>
          <a:p>
            <a:pPr marL="0" indent="0" algn="ctr">
              <a:buNone/>
            </a:pPr>
            <a:r>
              <a:rPr lang="ru-RU" sz="2800" b="1" dirty="0" err="1" smtClean="0">
                <a:solidFill>
                  <a:schemeClr val="bg1"/>
                </a:solidFill>
                <a:latin typeface="Times New Roman" panose="02020603050405020304" pitchFamily="18" charset="0"/>
                <a:cs typeface="Times New Roman" panose="02020603050405020304" pitchFamily="18" charset="0"/>
              </a:rPr>
              <a:t>Және</a:t>
            </a:r>
            <a:r>
              <a:rPr lang="ru-RU" sz="2800" b="1" dirty="0" smtClean="0">
                <a:solidFill>
                  <a:schemeClr val="bg1"/>
                </a:solidFill>
                <a:latin typeface="Times New Roman" panose="02020603050405020304" pitchFamily="18" charset="0"/>
                <a:cs typeface="Times New Roman" panose="02020603050405020304" pitchFamily="18" charset="0"/>
              </a:rPr>
              <a:t> </a:t>
            </a:r>
            <a:r>
              <a:rPr lang="ru-RU" sz="2800" b="1" dirty="0" err="1">
                <a:solidFill>
                  <a:schemeClr val="bg1"/>
                </a:solidFill>
                <a:latin typeface="Times New Roman" panose="02020603050405020304" pitchFamily="18" charset="0"/>
                <a:cs typeface="Times New Roman" panose="02020603050405020304" pitchFamily="18" charset="0"/>
              </a:rPr>
              <a:t>ең</a:t>
            </a:r>
            <a:r>
              <a:rPr lang="ru-RU" sz="2800" b="1" dirty="0">
                <a:solidFill>
                  <a:schemeClr val="bg1"/>
                </a:solidFill>
                <a:latin typeface="Times New Roman" panose="02020603050405020304" pitchFamily="18" charset="0"/>
                <a:cs typeface="Times New Roman" panose="02020603050405020304" pitchFamily="18" charset="0"/>
              </a:rPr>
              <a:t> </a:t>
            </a:r>
            <a:r>
              <a:rPr lang="ru-RU" sz="2800" b="1" dirty="0" err="1">
                <a:solidFill>
                  <a:schemeClr val="bg1"/>
                </a:solidFill>
                <a:latin typeface="Times New Roman" panose="02020603050405020304" pitchFamily="18" charset="0"/>
                <a:cs typeface="Times New Roman" panose="02020603050405020304" pitchFamily="18" charset="0"/>
              </a:rPr>
              <a:t>бастысы</a:t>
            </a:r>
            <a:r>
              <a:rPr lang="ru-RU" sz="2800" b="1" dirty="0">
                <a:solidFill>
                  <a:schemeClr val="bg1"/>
                </a:solidFill>
                <a:latin typeface="Times New Roman" panose="02020603050405020304" pitchFamily="18" charset="0"/>
                <a:cs typeface="Times New Roman" panose="02020603050405020304" pitchFamily="18" charset="0"/>
              </a:rPr>
              <a:t>! </a:t>
            </a:r>
            <a:endParaRPr lang="ru-RU" sz="2800" b="1" dirty="0" smtClean="0">
              <a:solidFill>
                <a:schemeClr val="bg1"/>
              </a:solidFill>
              <a:latin typeface="Times New Roman" panose="02020603050405020304" pitchFamily="18" charset="0"/>
              <a:cs typeface="Times New Roman" panose="02020603050405020304" pitchFamily="18" charset="0"/>
            </a:endParaRPr>
          </a:p>
          <a:p>
            <a:pPr marL="0" indent="0" algn="ctr">
              <a:buNone/>
            </a:pPr>
            <a:r>
              <a:rPr lang="ru-RU" dirty="0" err="1" smtClean="0">
                <a:latin typeface="Arial" panose="020B0604020202020204" pitchFamily="34" charset="0"/>
                <a:cs typeface="Arial" panose="020B0604020202020204" pitchFamily="34" charset="0"/>
              </a:rPr>
              <a:t>Мақсаттардың</a:t>
            </a:r>
            <a:r>
              <a:rPr lang="ru-RU" dirty="0" smtClean="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жазып</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көзге</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көрінетін</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жерде</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сақта</a:t>
            </a:r>
            <a:r>
              <a:rPr lang="ru-RU" dirty="0">
                <a:latin typeface="Arial" panose="020B0604020202020204" pitchFamily="34" charset="0"/>
                <a:cs typeface="Arial" panose="020B0604020202020204" pitchFamily="34" charset="0"/>
              </a:rPr>
              <a:t>! </a:t>
            </a:r>
            <a:endParaRPr lang="ru-RU" dirty="0" smtClean="0">
              <a:latin typeface="Arial" panose="020B0604020202020204" pitchFamily="34" charset="0"/>
              <a:cs typeface="Arial" panose="020B0604020202020204" pitchFamily="34" charset="0"/>
            </a:endParaRPr>
          </a:p>
          <a:p>
            <a:pPr marL="0" indent="0" algn="ctr">
              <a:buNone/>
            </a:pPr>
            <a:r>
              <a:rPr lang="ru-RU" dirty="0" err="1" smtClean="0">
                <a:latin typeface="Arial" panose="020B0604020202020204" pitchFamily="34" charset="0"/>
                <a:cs typeface="Arial" panose="020B0604020202020204" pitchFamily="34" charset="0"/>
              </a:rPr>
              <a:t>Өз</a:t>
            </a:r>
            <a:r>
              <a:rPr lang="ru-RU" dirty="0" smtClean="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мақсатыңнын</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суретін</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салып</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немесе</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ұқсас</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суретті</a:t>
            </a:r>
            <a:r>
              <a:rPr lang="ru-RU" dirty="0">
                <a:latin typeface="Arial" panose="020B0604020202020204" pitchFamily="34" charset="0"/>
                <a:cs typeface="Arial" panose="020B0604020202020204" pitchFamily="34" charset="0"/>
              </a:rPr>
              <a:t> де </a:t>
            </a:r>
            <a:r>
              <a:rPr lang="ru-RU" dirty="0" err="1">
                <a:latin typeface="Arial" panose="020B0604020202020204" pitchFamily="34" charset="0"/>
                <a:cs typeface="Arial" panose="020B0604020202020204" pitchFamily="34" charset="0"/>
              </a:rPr>
              <a:t>көз</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алдында</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ұстап</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отыр</a:t>
            </a:r>
            <a:r>
              <a:rPr lang="ru-RU" dirty="0">
                <a:latin typeface="Arial" panose="020B0604020202020204" pitchFamily="34" charset="0"/>
                <a:cs typeface="Arial" panose="020B0604020202020204" pitchFamily="34" charset="0"/>
              </a:rPr>
              <a:t>!</a:t>
            </a:r>
            <a:endParaRPr lang="ru-RU" dirty="0">
              <a:solidFill>
                <a:schemeClr val="tx2">
                  <a:lumMod val="75000"/>
                </a:schemeClr>
              </a:solidFill>
              <a:latin typeface="Arial" panose="020B0604020202020204" pitchFamily="34" charset="0"/>
              <a:cs typeface="Arial" panose="020B0604020202020204" pitchFamily="34" charset="0"/>
            </a:endParaRPr>
          </a:p>
        </p:txBody>
      </p:sp>
      <p:pic>
        <p:nvPicPr>
          <p:cNvPr id="1026" name="Picture 2" descr="C:\Users\user\Desktop\CziG9mMWQAE2_G6.jpg"/>
          <p:cNvPicPr>
            <a:picLocks noChangeAspect="1" noChangeArrowheads="1"/>
          </p:cNvPicPr>
          <p:nvPr/>
        </p:nvPicPr>
        <p:blipFill rotWithShape="1">
          <a:blip r:embed="rId2">
            <a:extLst>
              <a:ext uri="{28A0092B-C50C-407E-A947-70E740481C1C}">
                <a14:useLocalDpi xmlns:a14="http://schemas.microsoft.com/office/drawing/2010/main" val="0"/>
              </a:ext>
            </a:extLst>
          </a:blip>
          <a:srcRect l="13846" t="13826" r="42819" b="9581"/>
          <a:stretch/>
        </p:blipFill>
        <p:spPr bwMode="auto">
          <a:xfrm>
            <a:off x="3799337" y="476672"/>
            <a:ext cx="4877119" cy="574668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user\Desktop\9eedbc1198fb5683c2124fe5a7691b8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568" y="4581128"/>
            <a:ext cx="2704431" cy="2028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791136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149</TotalTime>
  <Words>68</Words>
  <Application>Microsoft Office PowerPoint</Application>
  <PresentationFormat>Экран (4:3)</PresentationFormat>
  <Paragraphs>8</Paragraphs>
  <Slides>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5</vt:i4>
      </vt:variant>
    </vt:vector>
  </HeadingPairs>
  <TitlesOfParts>
    <vt:vector size="6" baseType="lpstr">
      <vt:lpstr>Волна</vt:lpstr>
      <vt:lpstr>Мақсатқа жету жолдары</vt:lpstr>
      <vt:lpstr>«Алмұрт ағашы» Алмұрттары бар ағаш суретін сал. Ағашта ілініп тұрған алмұрттарға өзіңде ұнайтын, жағымды және өмірде көмектесетін қасиеттеріңді жаз. Ал жерге түсіп қалған алмұрттарға өзіңдегі ұнамайтын және бөгет жасасайтын қасиеттерді жаз.</vt:lpstr>
      <vt:lpstr>«Жетістіктер ағашы».   «Жетістіктер ағашының» суретін сал. Әр қашанда жаңа бірдеңені танығанда неме үйренгенде, жапырақты қиып алып соған жазып, ағашқа жабыстыр. </vt:lpstr>
      <vt:lpstr>  «Пілді жинап ал»  Пілдің суретін сал. Оның суретін қарандашпен бірнеше бөлікке бөл. Оған есім бер, сенің үлкен арманыңның атауы болсын. Енді басты мақсатқа жету үшін бөліктерге кішігірім міндеттерді жаз. Орындап болған міндеттерді бояп отыр.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12</cp:revision>
  <dcterms:created xsi:type="dcterms:W3CDTF">2020-04-24T06:16:55Z</dcterms:created>
  <dcterms:modified xsi:type="dcterms:W3CDTF">2020-04-27T03:58:40Z</dcterms:modified>
</cp:coreProperties>
</file>