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5" descr="Дед - 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1440159" cy="2059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Рисунок 16" descr="Само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3"/>
            <a:ext cx="295043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Рисунок 17" descr="В шлеме - 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1739405" cy="2157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3595" y="419784"/>
            <a:ext cx="8882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Потапенко Семен Мартынович, родился 14 сентября 1921 года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селе Кисляки Называевского района Омской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5562" y="1822704"/>
            <a:ext cx="8160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Участвовал в Великой Отечественной Войне, был летчиком-истребителем, воевал в составе истребительного авиационного полка «Нормандия-Неман»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с 1942 по 1945 годы,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принимал участие в военных операциях на Западном фронте и Третьем Белорусском фронте.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229598" y="5511106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809190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9" y="553275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окончания Великой Отечественной Войны продолжил воевать в Китае в составе истребительной авиации Советской Армии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Дед с китайцем - 00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145366" cy="2292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Дед с китайцем - 00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3079750" cy="2283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E:\Фото\Деда Сеня\Дед - 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462933" cy="1999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54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того, как здоровье стало ухудшаться, врачи запретили ему летать на самолетах, он продолжил службу военным штурманом-оператором</a:t>
            </a:r>
            <a:endParaRPr lang="ru-RU" dirty="0"/>
          </a:p>
        </p:txBody>
      </p:sp>
      <p:pic>
        <p:nvPicPr>
          <p:cNvPr id="3" name="Рисунок 2" descr="Дед - 0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523078" cy="2449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Дед - 001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2410883" cy="4106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30884" y="399673"/>
            <a:ext cx="7682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проявленную отвагу и героизм был награжден медалями и орденами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20170326_16075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1872208" cy="1440160"/>
          </a:xfrm>
          <a:prstGeom prst="rect">
            <a:avLst/>
          </a:prstGeom>
        </p:spPr>
      </p:pic>
      <p:pic>
        <p:nvPicPr>
          <p:cNvPr id="4" name="Рисунок 3" descr="IMG_20170326_1608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1728192" cy="1296144"/>
          </a:xfrm>
          <a:prstGeom prst="rect">
            <a:avLst/>
          </a:prstGeom>
        </p:spPr>
      </p:pic>
      <p:pic>
        <p:nvPicPr>
          <p:cNvPr id="5" name="Рисунок 4" descr="IMG_20170326_16084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068960"/>
            <a:ext cx="1872208" cy="1435776"/>
          </a:xfrm>
          <a:prstGeom prst="rect">
            <a:avLst/>
          </a:prstGeom>
        </p:spPr>
      </p:pic>
      <p:pic>
        <p:nvPicPr>
          <p:cNvPr id="6" name="Рисунок 5" descr="IMG_20170326_16085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3848" y="3068960"/>
            <a:ext cx="1944216" cy="1435776"/>
          </a:xfrm>
          <a:prstGeom prst="rect">
            <a:avLst/>
          </a:prstGeom>
        </p:spPr>
      </p:pic>
      <p:pic>
        <p:nvPicPr>
          <p:cNvPr id="7" name="Рисунок 6" descr="IMG_20170326_16100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6136" y="3068960"/>
            <a:ext cx="1691680" cy="1377330"/>
          </a:xfrm>
          <a:prstGeom prst="rect">
            <a:avLst/>
          </a:prstGeom>
        </p:spPr>
      </p:pic>
      <p:pic>
        <p:nvPicPr>
          <p:cNvPr id="8" name="Рисунок 7" descr="IMG_20170326_16113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4048" y="1484784"/>
            <a:ext cx="1848673" cy="1422592"/>
          </a:xfrm>
          <a:prstGeom prst="rect">
            <a:avLst/>
          </a:prstGeom>
        </p:spPr>
      </p:pic>
      <p:pic>
        <p:nvPicPr>
          <p:cNvPr id="9" name="Рисунок 8" descr="IMG_20170326_161026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1520" y="4869160"/>
            <a:ext cx="2146437" cy="1357883"/>
          </a:xfrm>
          <a:prstGeom prst="rect">
            <a:avLst/>
          </a:prstGeom>
        </p:spPr>
      </p:pic>
      <p:pic>
        <p:nvPicPr>
          <p:cNvPr id="11" name="Рисунок 10" descr="IMG_20170326_16121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52121" y="4797153"/>
            <a:ext cx="2160240" cy="1440160"/>
          </a:xfrm>
          <a:prstGeom prst="rect">
            <a:avLst/>
          </a:prstGeom>
        </p:spPr>
      </p:pic>
      <p:pic>
        <p:nvPicPr>
          <p:cNvPr id="12" name="Рисунок 11" descr="IMG_20170326_160946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99792" y="4869161"/>
            <a:ext cx="2376264" cy="1440160"/>
          </a:xfrm>
          <a:prstGeom prst="rect">
            <a:avLst/>
          </a:prstGeom>
        </p:spPr>
      </p:pic>
      <p:pic>
        <p:nvPicPr>
          <p:cNvPr id="13" name="Рисунок 12" descr="IMG_20170326_161142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48264" y="1556792"/>
            <a:ext cx="2016224" cy="125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710117"/>
            <a:ext cx="897950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Выйдя на пенсию, работал художником оформителем.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Дед - 00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3609975" cy="480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111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Альбина</cp:lastModifiedBy>
  <cp:revision>2</cp:revision>
  <dcterms:created xsi:type="dcterms:W3CDTF">2020-05-05T10:31:51Z</dcterms:created>
  <dcterms:modified xsi:type="dcterms:W3CDTF">2020-05-08T07:11:59Z</dcterms:modified>
</cp:coreProperties>
</file>