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>
        <p:scale>
          <a:sx n="77" d="100"/>
          <a:sy n="77" d="100"/>
        </p:scale>
        <p:origin x="-117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Рисунок 15" descr="Дед - 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861048"/>
            <a:ext cx="1440159" cy="20599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6" name="Рисунок 16" descr="Самол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717033"/>
            <a:ext cx="2950430" cy="2448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5" name="Рисунок 17" descr="В шлеме - 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789040"/>
            <a:ext cx="1739405" cy="21574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923595" y="419784"/>
            <a:ext cx="88826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Потапенко Семен Мартынович, родился 14 сентября 1921 года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селе Кисляки Называевского района Омской области.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635562" y="1822704"/>
            <a:ext cx="816090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Участвовал в Великой Отечественной Войне, был летчиком-истребителем, воевал в составе истребительного авиационного полка «Нормандия-Неман»  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период с 1942 по 1945 годы,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принимал участие в военных операциях на Западном фронте и Третьем Белорусском фронте.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229598" y="5511106"/>
            <a:ext cx="6848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7809190"/>
            <a:ext cx="6399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683569" y="553275"/>
            <a:ext cx="77768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окончания Великой Отечественной Войны продолжил воевать в Китае в составе истребительной авиации Советской Армии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Дед с китайцем - 000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64088" y="1556792"/>
            <a:ext cx="3145366" cy="229208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 descr="Дед с китайцем - 0002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5576" y="1628800"/>
            <a:ext cx="3079750" cy="228330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E:\Фото\Деда Сеня\Дед - 000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221088"/>
            <a:ext cx="3462933" cy="19991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620688"/>
            <a:ext cx="5454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После того, как здоровье стало ухудшаться, врачи запретили ему летать на самолетах, он продолжил службу военным штурманом-оператором</a:t>
            </a:r>
            <a:endParaRPr lang="ru-RU" dirty="0"/>
          </a:p>
        </p:txBody>
      </p:sp>
      <p:pic>
        <p:nvPicPr>
          <p:cNvPr id="3" name="Рисунок 2" descr="Дед - 000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2060848"/>
            <a:ext cx="3523078" cy="24498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Дед - 0019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9992" y="2132856"/>
            <a:ext cx="2410883" cy="41065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30884" y="399673"/>
            <a:ext cx="76822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проявленную отвагу и героизм был награжден медалями и орденами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IMG_20170326_160759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7784" y="1412776"/>
            <a:ext cx="1872208" cy="1440160"/>
          </a:xfrm>
          <a:prstGeom prst="rect">
            <a:avLst/>
          </a:prstGeom>
        </p:spPr>
      </p:pic>
      <p:pic>
        <p:nvPicPr>
          <p:cNvPr id="4" name="Рисунок 3" descr="IMG_20170326_160830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528" y="1412776"/>
            <a:ext cx="1728192" cy="1296144"/>
          </a:xfrm>
          <a:prstGeom prst="rect">
            <a:avLst/>
          </a:prstGeom>
        </p:spPr>
      </p:pic>
      <p:pic>
        <p:nvPicPr>
          <p:cNvPr id="5" name="Рисунок 4" descr="IMG_20170326_160843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584" y="3068960"/>
            <a:ext cx="1872208" cy="1435776"/>
          </a:xfrm>
          <a:prstGeom prst="rect">
            <a:avLst/>
          </a:prstGeom>
        </p:spPr>
      </p:pic>
      <p:pic>
        <p:nvPicPr>
          <p:cNvPr id="6" name="Рисунок 5" descr="IMG_20170326_160854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03848" y="3068960"/>
            <a:ext cx="1944216" cy="1435776"/>
          </a:xfrm>
          <a:prstGeom prst="rect">
            <a:avLst/>
          </a:prstGeom>
        </p:spPr>
      </p:pic>
      <p:pic>
        <p:nvPicPr>
          <p:cNvPr id="7" name="Рисунок 6" descr="IMG_20170326_161005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796136" y="3068960"/>
            <a:ext cx="1691680" cy="1377330"/>
          </a:xfrm>
          <a:prstGeom prst="rect">
            <a:avLst/>
          </a:prstGeom>
        </p:spPr>
      </p:pic>
      <p:pic>
        <p:nvPicPr>
          <p:cNvPr id="8" name="Рисунок 7" descr="IMG_20170326_161130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04048" y="1484784"/>
            <a:ext cx="1848673" cy="1422592"/>
          </a:xfrm>
          <a:prstGeom prst="rect">
            <a:avLst/>
          </a:prstGeom>
        </p:spPr>
      </p:pic>
      <p:pic>
        <p:nvPicPr>
          <p:cNvPr id="9" name="Рисунок 8" descr="IMG_20170326_161026.jp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1520" y="4869160"/>
            <a:ext cx="2146437" cy="1357883"/>
          </a:xfrm>
          <a:prstGeom prst="rect">
            <a:avLst/>
          </a:prstGeom>
        </p:spPr>
      </p:pic>
      <p:pic>
        <p:nvPicPr>
          <p:cNvPr id="11" name="Рисунок 10" descr="IMG_20170326_161212.jp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652121" y="4797153"/>
            <a:ext cx="2160240" cy="1440160"/>
          </a:xfrm>
          <a:prstGeom prst="rect">
            <a:avLst/>
          </a:prstGeom>
        </p:spPr>
      </p:pic>
      <p:pic>
        <p:nvPicPr>
          <p:cNvPr id="12" name="Рисунок 11" descr="IMG_20170326_160946.jpg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99792" y="4869161"/>
            <a:ext cx="2376264" cy="1440160"/>
          </a:xfrm>
          <a:prstGeom prst="rect">
            <a:avLst/>
          </a:prstGeom>
        </p:spPr>
      </p:pic>
      <p:pic>
        <p:nvPicPr>
          <p:cNvPr id="13" name="Рисунок 12" descr="IMG_20170326_161142.jpg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948264" y="1556792"/>
            <a:ext cx="2016224" cy="12596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-710117"/>
            <a:ext cx="8979509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Выйдя на пенсию, работал художником оформителем.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Дед - 002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5656" y="1340768"/>
            <a:ext cx="3609975" cy="4806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111</Words>
  <Application>Microsoft Office PowerPoint</Application>
  <PresentationFormat>Экран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Альбина</cp:lastModifiedBy>
  <cp:revision>2</cp:revision>
  <dcterms:created xsi:type="dcterms:W3CDTF">2020-05-05T10:31:51Z</dcterms:created>
  <dcterms:modified xsi:type="dcterms:W3CDTF">2020-05-08T07:11:59Z</dcterms:modified>
</cp:coreProperties>
</file>