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81" r:id="rId7"/>
    <p:sldId id="263" r:id="rId8"/>
    <p:sldId id="264" r:id="rId9"/>
    <p:sldId id="279" r:id="rId10"/>
    <p:sldId id="282" r:id="rId11"/>
    <p:sldId id="283" r:id="rId12"/>
    <p:sldId id="285" r:id="rId13"/>
    <p:sldId id="286" r:id="rId14"/>
    <p:sldId id="265" r:id="rId15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840" y="-17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обучения на 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территории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города Павлодара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299137" y="406325"/>
            <a:ext cx="68580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2200" kern="0" spc="-20" dirty="0" smtClean="0">
                <a:solidFill>
                  <a:schemeClr val="tx2"/>
                </a:solidFill>
              </a:rPr>
              <a:t>СОШ им</a:t>
            </a:r>
            <a:r>
              <a:rPr lang="ru-RU" sz="2200" kern="0" spc="-20" dirty="0" smtClean="0">
                <a:solidFill>
                  <a:schemeClr val="tx2"/>
                </a:solidFill>
              </a:rPr>
              <a:t>. </a:t>
            </a:r>
            <a:r>
              <a:rPr lang="ru-RU" sz="2200" kern="0" spc="-20" dirty="0" err="1" smtClean="0">
                <a:solidFill>
                  <a:schemeClr val="tx2"/>
                </a:solidFill>
              </a:rPr>
              <a:t>Камала</a:t>
            </a:r>
            <a:r>
              <a:rPr lang="ru-RU" sz="2200" kern="0" spc="-20" dirty="0" smtClean="0">
                <a:solidFill>
                  <a:schemeClr val="tx2"/>
                </a:solidFill>
              </a:rPr>
              <a:t> </a:t>
            </a:r>
            <a:r>
              <a:rPr lang="ru-RU" sz="2200" kern="0" spc="-20" dirty="0" err="1" smtClean="0">
                <a:solidFill>
                  <a:schemeClr val="tx2"/>
                </a:solidFill>
              </a:rPr>
              <a:t>Макпалеева</a:t>
            </a:r>
            <a:r>
              <a:rPr lang="ru-RU" sz="2200" kern="0" spc="-20" dirty="0" smtClean="0">
                <a:solidFill>
                  <a:schemeClr val="tx2"/>
                </a:solidFill>
              </a:rPr>
              <a:t> города </a:t>
            </a:r>
            <a:r>
              <a:rPr lang="ru-RU" sz="2200" kern="0" spc="-20" dirty="0" smtClean="0">
                <a:solidFill>
                  <a:schemeClr val="tx2"/>
                </a:solidFill>
              </a:rPr>
              <a:t>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444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154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1-11 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47244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9624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превышает недельную нагрузку по предмету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961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="" xmlns:a16="http://schemas.microsoft.com/office/drawing/2014/main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язык, Французский язык, Немецкий язык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, вносится </a:t>
            </a:r>
            <a:r>
              <a:rPr lang="ru-RU" u="sng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1889</Words>
  <Application>Microsoft Office PowerPoint</Application>
  <PresentationFormat>Произвольный</PresentationFormat>
  <Paragraphs>158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User</cp:lastModifiedBy>
  <cp:revision>36</cp:revision>
  <dcterms:created xsi:type="dcterms:W3CDTF">2020-03-27T03:47:26Z</dcterms:created>
  <dcterms:modified xsi:type="dcterms:W3CDTF">2020-08-12T19:19:48Z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