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8" d="100"/>
          <a:sy n="88" d="100"/>
        </p:scale>
        <p:origin x="-624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12201452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914400" y="1752602"/>
            <a:ext cx="103632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914400" y="3611607"/>
            <a:ext cx="103632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5019" y="4953000"/>
            <a:ext cx="12197020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1481330"/>
            <a:ext cx="109728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125351" y="274641"/>
            <a:ext cx="236996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4328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168" y="1059712"/>
            <a:ext cx="103632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230284" y="2931712"/>
            <a:ext cx="6096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4848907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4600352" y="3005472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481329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5410200"/>
            <a:ext cx="5386917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6193369" y="5410200"/>
            <a:ext cx="5389033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9600" y="1444295"/>
            <a:ext cx="5386917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1444295"/>
            <a:ext cx="5389033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4876800"/>
            <a:ext cx="9975701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892800" y="5355102"/>
            <a:ext cx="5299456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1219200" y="274320"/>
            <a:ext cx="9973056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8969376" y="6407944"/>
            <a:ext cx="2560320" cy="365760"/>
          </a:xfrm>
        </p:spPr>
        <p:txBody>
          <a:bodyPr/>
          <a:lstStyle>
            <a:extLst/>
          </a:lstStyle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521643" y="5443402"/>
            <a:ext cx="95504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4800" y="189968"/>
            <a:ext cx="115824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5840097" y="6407945"/>
            <a:ext cx="313424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865122"/>
            <a:ext cx="10767243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12315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11552149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11303595" y="4988440"/>
            <a:ext cx="24384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665697" y="5944936"/>
            <a:ext cx="6587499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647623" y="5939011"/>
            <a:ext cx="492060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8056" y="5791253"/>
            <a:ext cx="4536419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12315" y="5787739"/>
            <a:ext cx="454067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609600" y="1481329"/>
            <a:ext cx="109728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8969376" y="6407944"/>
            <a:ext cx="256032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03B5DA06-6D34-4665-AEFC-225BC735357A}" type="datetimeFigureOut">
              <a:rPr lang="ru-RU" smtClean="0"/>
              <a:pPr/>
              <a:t>01.04.2020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5840097" y="6407945"/>
            <a:ext cx="313424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11529696" y="6407945"/>
            <a:ext cx="48768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4" r:id="rId1"/>
    <p:sldLayoutId id="2147483725" r:id="rId2"/>
    <p:sldLayoutId id="2147483726" r:id="rId3"/>
    <p:sldLayoutId id="2147483727" r:id="rId4"/>
    <p:sldLayoutId id="2147483728" r:id="rId5"/>
    <p:sldLayoutId id="2147483729" r:id="rId6"/>
    <p:sldLayoutId id="2147483730" r:id="rId7"/>
    <p:sldLayoutId id="2147483731" r:id="rId8"/>
    <p:sldLayoutId id="2147483732" r:id="rId9"/>
    <p:sldLayoutId id="2147483733" r:id="rId10"/>
    <p:sldLayoutId id="2147483734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AF68407-D065-40D2-AC1F-8AFFD1F86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3836" y="1026833"/>
            <a:ext cx="8284191" cy="376422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3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Қашықтан</a:t>
            </a:r>
            <a:r>
              <a:rPr lang="ru-RU" sz="53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оқытуды</a:t>
            </a:r>
            <a:r>
              <a:rPr lang="ru-RU" sz="53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</a:t>
            </a:r>
            <a:r>
              <a:rPr lang="ru-RU" sz="53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</a:t>
            </a:r>
            <a:r>
              <a:rPr lang="ru-RU" sz="53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ата-аналарға</a:t>
            </a:r>
            <a:r>
              <a:rPr lang="ru-RU" sz="53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53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5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ЖАДЫНАМА</a:t>
            </a:r>
            <a:endParaRPr lang="ru-RU" sz="5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xmlns="" id="{8F08B509-1207-4C80-8F2C-8C31C8D009EF}"/>
              </a:ext>
            </a:extLst>
          </p:cNvPr>
          <p:cNvSpPr/>
          <p:nvPr/>
        </p:nvSpPr>
        <p:spPr>
          <a:xfrm>
            <a:off x="9088945" y="5749446"/>
            <a:ext cx="2917998" cy="771097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i="1" dirty="0">
                <a:solidFill>
                  <a:srgbClr val="FF0000"/>
                </a:solidFill>
              </a:rPr>
              <a:t>Біз біргеміз….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:a16="http://schemas.microsoft.com/office/drawing/2014/main" xmlns="" id="{BC9EE04F-8A45-4735-B549-F94905BE68E5}"/>
              </a:ext>
            </a:extLst>
          </p:cNvPr>
          <p:cNvSpPr/>
          <p:nvPr/>
        </p:nvSpPr>
        <p:spPr>
          <a:xfrm>
            <a:off x="9648967" y="109182"/>
            <a:ext cx="2402006" cy="1160060"/>
          </a:xfrm>
          <a:prstGeom prst="ellipse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k-KZ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Үйден шықпаңыз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3389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094CE10-540F-48E5-B0CF-A0720130F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05719"/>
            <a:ext cx="9353770" cy="4635643"/>
          </a:xfrm>
        </p:spPr>
        <p:txBody>
          <a:bodyPr>
            <a:normAutofit/>
          </a:bodyPr>
          <a:lstStyle/>
          <a:p>
            <a:r>
              <a:rPr lang="kk-KZ" dirty="0"/>
              <a:t> </a:t>
            </a:r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Таңғы жаттығулар жасау;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 тамақтану;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 ұйымдастыру;</a:t>
            </a:r>
          </a:p>
          <a:p>
            <a:r>
              <a:rPr lang="kk-KZ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 </a:t>
            </a:r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Бірге фильм көру;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</a:t>
            </a:r>
            <a:r>
              <a:rPr lang="kk-KZ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шаруасына </a:t>
            </a:r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тарту;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Өлеңдер жаттау</a:t>
            </a: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Тәжірибелер жасау;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51CE074-0B0B-49F3-A99B-7F3AF0194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5994"/>
          </a:xfrm>
        </p:spPr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Балаңызбен бірге……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51433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D16BB32-174B-4EFC-8D14-E1C929FA5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914401"/>
            <a:ext cx="8596668" cy="51269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Елімізде болып жатқан жағдайларға түсінушілікпен қарап, ертеңгі болашағымыз үшін үйден шықпай білім алуда</a:t>
            </a:r>
          </a:p>
          <a:p>
            <a:pPr marL="0" indent="0">
              <a:buNone/>
            </a:pPr>
            <a:r>
              <a:rPr lang="kk-KZ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kk-KZ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бізбен бірге болыңыз</a:t>
            </a:r>
            <a:r>
              <a:rPr lang="kk-KZ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68649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6D7654C-FA7F-40C5-A704-23ED23E2E6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Баламен бірге күн </a:t>
            </a:r>
            <a:r>
              <a:rPr lang="kk-KZ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</a:t>
            </a:r>
            <a:r>
              <a:rPr lang="kk-KZ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kk-KZ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мін </a:t>
            </a:r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жасау;</a:t>
            </a: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 қолдаушысы </a:t>
            </a:r>
            <a:r>
              <a:rPr lang="kk-KZ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кеңесшісі </a:t>
            </a:r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болу;</a:t>
            </a: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Сабырлық ,шыдамдылық таныту;</a:t>
            </a: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тәжірибені қабылдау;</a:t>
            </a: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Құрылғылармен шама келгенше қамтамасыз ету;</a:t>
            </a:r>
          </a:p>
          <a:p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бағыт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беруге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көмектесу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A1F5EDA-DE3D-45BC-B549-48E535104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Қашықтықтан оқудағы ата –ананың  міндеттері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21253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B57FCED-FBC6-4BEB-ACCA-5BD780C51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367418" cy="4472223"/>
          </a:xfrm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..... (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хабарланады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кестесі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орнына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көрінетін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жақын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жерде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сабақтар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уақытында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өткізіледі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кесте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 (телефон)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толығымен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зарядталған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кешке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қойған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BB61E868-CAEB-44DB-BC07-3A2BE853E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Нені ескеруіңіз қажет……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12407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A635DC2-29B5-4E73-A74F-9E6061E03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64777"/>
            <a:ext cx="8596668" cy="4676586"/>
          </a:xfrm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сабақ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белгіленуі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шарт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сабаққа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уақытында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қосылыңыз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сабақ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басталуға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минут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қалғанда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жуынып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таранып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ұқыпты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киінуі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жатын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киім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халаттарда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0EE796C-8B78-4CA0-927B-FB2C6D740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  үшін……….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434267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1274D96-63E5-4733-B016-1FB2D1E331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Бөлмеде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тыныштық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сақталуы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дыбыстарды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өшіруіңіз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Сабақ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уақытында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отбасындағы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жануарларының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кедергі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келтірмеуін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назарда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ұстаңыз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F4B259B-778B-4BCB-A2D2-A6F7B5F52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өтіп жатқанда….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647677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428DCC46-9535-4584-99FB-68E979E43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23833"/>
            <a:ext cx="8596668" cy="4717529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бөлмеден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шықпауы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орынсыз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тамақтанбауы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бөгде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заттарға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алаңдамауы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онлайн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кетпеуі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қойса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компьютердегі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тетікшені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қолыңызды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аласыз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(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ZOOM </a:t>
            </a: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болғанда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93D39ABB-59DE-40C9-A48F-5BC538E74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өтіп жатқанда….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774726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FFC73C7-C28F-4D1F-A8E5-39AD70FCA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583141"/>
            <a:ext cx="9217293" cy="4458222"/>
          </a:xfrm>
        </p:spPr>
        <p:txBody>
          <a:bodyPr>
            <a:normAutofit/>
          </a:bodyPr>
          <a:lstStyle/>
          <a:p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мұғалімнің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нұсқауларын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мұғалімге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түсіндірмесінен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сұраған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қойылады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түсіндіру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кезінде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балаларға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чатта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жазуға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тыйым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салынады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;( тек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дыбыс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болмай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естілмей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қалған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жағдайда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рұқсат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беріледі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A87B627-BB05-4B8A-A05C-4EA1F3583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Нұсқауларға назар аударыңыз…..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428246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8BA0CB5-3795-4D17-B49A-5750D73C9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01504"/>
            <a:ext cx="9285532" cy="4585647"/>
          </a:xfrm>
        </p:spPr>
        <p:txBody>
          <a:bodyPr>
            <a:normAutofit/>
          </a:bodyPr>
          <a:lstStyle/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бергенде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орнынан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тұрудың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қажеті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мұғалімнің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рұқсатынсыз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суретке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бейнетаспаға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түсіруге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жүргізілген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желілерде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жариялауға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тыйым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салынады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сабақ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ата-аналарға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араласуға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шектеу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қойылады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🖊️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себепсіз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қатыспай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қалғаны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2A78928-CEBE-43C7-B453-12D027197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 –аналар есіне……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735200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E86EA8F-DD2C-4088-B1D5-2A6F122D0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33015"/>
            <a:ext cx="8596668" cy="4608347"/>
          </a:xfrm>
        </p:spPr>
        <p:txBody>
          <a:bodyPr>
            <a:normAutofit/>
          </a:bodyPr>
          <a:lstStyle/>
          <a:p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Балаңыздың аз уақыт онлайн болуын, көп уақытын өз бетімен жұмыс жасауын қадағалаңыз….</a:t>
            </a:r>
          </a:p>
          <a:p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тапсырмаларын уақытында  орындап , мұғаліммен кері байланыста болуын қадағалаңыз….</a:t>
            </a:r>
          </a:p>
          <a:p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Балаңыздың қосымша тапсырмалар орындауын, әдеби кітаптар </a:t>
            </a:r>
            <a:r>
              <a:rPr lang="kk-KZ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оқуын,телеарна</a:t>
            </a: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сабақтарын уақытында көруін қадағалаңыз…</a:t>
            </a:r>
          </a:p>
          <a:p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A316F47-2E78-4E7F-B76D-75755C5FF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Сіздерден сұрайтынымыз….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314434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</TotalTime>
  <Words>389</Words>
  <Application>Microsoft Office PowerPoint</Application>
  <PresentationFormat>Произвольный</PresentationFormat>
  <Paragraphs>59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Открытая</vt:lpstr>
      <vt:lpstr>      Қашықтан оқытуды ұйымдастыру жөнінде ата-аналарға арналған ЖАДЫНАМА</vt:lpstr>
      <vt:lpstr>Қашықтықтан оқудағы ата –ананың  міндеттері</vt:lpstr>
      <vt:lpstr>Нені ескеруіңіз қажет……</vt:lpstr>
      <vt:lpstr>Балаңыз  үшін……….</vt:lpstr>
      <vt:lpstr>Сабақ өтіп жатқанда….</vt:lpstr>
      <vt:lpstr>Сабақ өтіп жатқанда….</vt:lpstr>
      <vt:lpstr>Нұсқауларға назар аударыңыз…..</vt:lpstr>
      <vt:lpstr>Ата –аналар есіне……</vt:lpstr>
      <vt:lpstr>Сіздерден сұрайтынымыз….</vt:lpstr>
      <vt:lpstr>Балаңызбен бірге……</vt:lpstr>
      <vt:lpstr>Слайд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Қашықтан оқытуды ұйымдастыру жөнінде ата-аналар мен оқушыларға арналған жадынама</dc:title>
  <dc:creator>User</dc:creator>
  <cp:lastModifiedBy>USER</cp:lastModifiedBy>
  <cp:revision>9</cp:revision>
  <dcterms:created xsi:type="dcterms:W3CDTF">2020-03-31T15:26:49Z</dcterms:created>
  <dcterms:modified xsi:type="dcterms:W3CDTF">2020-04-01T05:53:36Z</dcterms:modified>
</cp:coreProperties>
</file>