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62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836" y="1026833"/>
            <a:ext cx="8284191" cy="37642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endParaRPr lang="ru-RU" sz="5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8F08B509-1207-4C80-8F2C-8C31C8D009EF}"/>
              </a:ext>
            </a:extLst>
          </p:cNvPr>
          <p:cNvSpPr/>
          <p:nvPr/>
        </p:nvSpPr>
        <p:spPr>
          <a:xfrm>
            <a:off x="9088945" y="5749446"/>
            <a:ext cx="2917998" cy="77109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i="1" dirty="0">
                <a:solidFill>
                  <a:srgbClr val="FF0000"/>
                </a:solidFill>
              </a:rPr>
              <a:t>Біз біргеміз….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C9EE04F-8A45-4735-B549-F94905BE68E5}"/>
              </a:ext>
            </a:extLst>
          </p:cNvPr>
          <p:cNvSpPr/>
          <p:nvPr/>
        </p:nvSpPr>
        <p:spPr>
          <a:xfrm>
            <a:off x="9648967" y="109182"/>
            <a:ext cx="2402006" cy="116006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шықпаңыз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719"/>
            <a:ext cx="9353770" cy="4635643"/>
          </a:xfrm>
        </p:spPr>
        <p:txBody>
          <a:bodyPr>
            <a:normAutofit/>
          </a:bodyPr>
          <a:lstStyle/>
          <a:p>
            <a:r>
              <a:rPr lang="kk-KZ" dirty="0"/>
              <a:t>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Таңғы жаттығулар жасау;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 тамақтану;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 ұйымдастыру;</a:t>
            </a: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фильм көру;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шаруасына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 жаттау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 жасау;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994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бірге……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14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үшін үйден шықпай білім алуда</a:t>
            </a:r>
          </a:p>
          <a:p>
            <a:pPr marL="0" indent="0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бірге болыңыз</a:t>
            </a:r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864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 бірге күн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қолдаушысы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кеңесшісі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Сабырлық ,шыдамдылық таныту;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тәжірибені қабылдау;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Құрылғылармен шама келгенше қамтамасыз ету;</a:t>
            </a:r>
          </a:p>
          <a:p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оқудағы ата –ананың  міндеттері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125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418" cy="4472223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хабарланады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(телефон)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зарядталған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ескеруіңіз қажет……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124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қосылыңыз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минут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 үшін……….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42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жануарларының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476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8DCC46-9535-4584-99FB-68E979E4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833"/>
            <a:ext cx="8596668" cy="47175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тамақтанбауы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кетпеуі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компьютердегі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тетікшені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D39ABB-59DE-40C9-A48F-5BC538E7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747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FFC73C7-C28F-4D1F-A8E5-39AD70FC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83141"/>
            <a:ext cx="9217293" cy="4458222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түсіндірмесінен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;( тек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естілмей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87B627-BB05-4B8A-A05C-4EA1F358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Нұсқауларға назар аударыңыз…..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282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1504"/>
            <a:ext cx="9285532" cy="4585647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бергенде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тұрудың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рұқсатынсыз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түсіруге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сабақ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қатыспай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–аналар есіне……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352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аз уақыт онлайн болуын, көп уақытын өз бетімен жұмыс жасауын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тапсырмаларын уақытында  орындап , мұғаліммен кері байланыста болуын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қосымша тапсырмалар орындауын, әдеби кітаптар </a:t>
            </a:r>
            <a:r>
              <a:rPr lang="kk-KZ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оқуын,телеарна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сабақтарын уақытында көруін қадағалаңыз…</a:t>
            </a:r>
          </a:p>
          <a:p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Сіздерден сұрайтынымыз….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443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389</Words>
  <Application>Microsoft Office PowerPoint</Application>
  <PresentationFormat>Произвольный</PresentationFormat>
  <Paragraphs>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      Қашықтан оқытуды ұйымдастыру жөнінде ата-аналарға арналған ЖАДЫНАМА</vt:lpstr>
      <vt:lpstr>Қашықтықтан оқудағы ата –ананың  міндеттері</vt:lpstr>
      <vt:lpstr>Нені ескеруіңіз қажет……</vt:lpstr>
      <vt:lpstr>Балаңыз  үшін……….</vt:lpstr>
      <vt:lpstr>Сабақ өтіп жатқанда….</vt:lpstr>
      <vt:lpstr>Сабақ өтіп жатқанда….</vt:lpstr>
      <vt:lpstr>Нұсқауларға назар аударыңыз…..</vt:lpstr>
      <vt:lpstr>Ата –аналар есіне……</vt:lpstr>
      <vt:lpstr>Сіздерден сұрайтынымыз….</vt:lpstr>
      <vt:lpstr>Балаңызбен бірге……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Қашықтан оқытуды ұйымдастыру жөнінде ата-аналар мен оқушыларға арналған жадынама</dc:title>
  <dc:creator>User</dc:creator>
  <cp:lastModifiedBy>USER</cp:lastModifiedBy>
  <cp:revision>9</cp:revision>
  <dcterms:created xsi:type="dcterms:W3CDTF">2020-03-31T15:26:49Z</dcterms:created>
  <dcterms:modified xsi:type="dcterms:W3CDTF">2020-04-01T05:53:36Z</dcterms:modified>
</cp:coreProperties>
</file>