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818" r:id="rId2"/>
    <p:sldMasterId id="2147483835" r:id="rId3"/>
    <p:sldMasterId id="2147483869" r:id="rId4"/>
  </p:sldMasterIdLst>
  <p:notesMasterIdLst>
    <p:notesMasterId r:id="rId45"/>
  </p:notesMasterIdLst>
  <p:sldIdLst>
    <p:sldId id="305" r:id="rId5"/>
    <p:sldId id="267" r:id="rId6"/>
    <p:sldId id="310" r:id="rId7"/>
    <p:sldId id="278" r:id="rId8"/>
    <p:sldId id="279" r:id="rId9"/>
    <p:sldId id="280" r:id="rId10"/>
    <p:sldId id="281" r:id="rId11"/>
    <p:sldId id="266" r:id="rId12"/>
    <p:sldId id="301" r:id="rId13"/>
    <p:sldId id="283" r:id="rId14"/>
    <p:sldId id="307" r:id="rId15"/>
    <p:sldId id="286" r:id="rId16"/>
    <p:sldId id="311" r:id="rId17"/>
    <p:sldId id="288" r:id="rId18"/>
    <p:sldId id="285" r:id="rId19"/>
    <p:sldId id="284" r:id="rId20"/>
    <p:sldId id="263" r:id="rId21"/>
    <p:sldId id="289" r:id="rId22"/>
    <p:sldId id="290" r:id="rId23"/>
    <p:sldId id="296" r:id="rId24"/>
    <p:sldId id="291" r:id="rId25"/>
    <p:sldId id="297" r:id="rId26"/>
    <p:sldId id="298" r:id="rId27"/>
    <p:sldId id="268" r:id="rId28"/>
    <p:sldId id="312" r:id="rId29"/>
    <p:sldId id="313" r:id="rId30"/>
    <p:sldId id="275" r:id="rId31"/>
    <p:sldId id="269" r:id="rId32"/>
    <p:sldId id="270" r:id="rId33"/>
    <p:sldId id="293" r:id="rId34"/>
    <p:sldId id="292" r:id="rId35"/>
    <p:sldId id="295" r:id="rId36"/>
    <p:sldId id="271" r:id="rId37"/>
    <p:sldId id="294" r:id="rId38"/>
    <p:sldId id="302" r:id="rId39"/>
    <p:sldId id="272" r:id="rId40"/>
    <p:sldId id="299" r:id="rId41"/>
    <p:sldId id="276" r:id="rId42"/>
    <p:sldId id="314" r:id="rId43"/>
    <p:sldId id="273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>
      <p:cViewPr>
        <p:scale>
          <a:sx n="75" d="100"/>
          <a:sy n="75" d="100"/>
        </p:scale>
        <p:origin x="-654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hTlhuMFdcM" TargetMode="External"/><Relationship Id="rId2" Type="http://schemas.openxmlformats.org/officeDocument/2006/relationships/hyperlink" Target="https://www.youtube.com/watch?v=CmhS9WSeYj8" TargetMode="External"/><Relationship Id="rId1" Type="http://schemas.openxmlformats.org/officeDocument/2006/relationships/hyperlink" Target="https://www.youtube.com/watch?v=2IWl2GVDgf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hTlhuMFdcM" TargetMode="External"/><Relationship Id="rId2" Type="http://schemas.openxmlformats.org/officeDocument/2006/relationships/hyperlink" Target="https://www.youtube.com/watch?v=CmhS9WSeYj8" TargetMode="External"/><Relationship Id="rId1" Type="http://schemas.openxmlformats.org/officeDocument/2006/relationships/hyperlink" Target="https://www.youtube.com/watch?v=2IWl2GVDgf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2211F-7355-44DF-A61D-A5E85D077B87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4DC6FE-2596-4564-8E93-F8918053422F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altLang="ru-RU" sz="2100" b="1" dirty="0">
              <a:solidFill>
                <a:srgbClr val="FF0000"/>
              </a:solidFill>
              <a:cs typeface="Times New Roman" panose="02020603050405020304" pitchFamily="18" charset="0"/>
            </a:rPr>
            <a:t>Интернет</a:t>
          </a:r>
          <a:r>
            <a:rPr lang="kk-KZ" altLang="ru-RU" sz="2100" b="1" dirty="0">
              <a:solidFill>
                <a:srgbClr val="FF0000"/>
              </a:solidFill>
              <a:cs typeface="Times New Roman" panose="02020603050405020304" pitchFamily="18" charset="0"/>
            </a:rPr>
            <a:t> желісіндегі қауіпсіздік</a:t>
          </a:r>
          <a:endParaRPr lang="ru-RU" sz="2100" b="1" dirty="0">
            <a:solidFill>
              <a:srgbClr val="FF0000"/>
            </a:solidFill>
          </a:endParaRPr>
        </a:p>
      </dgm:t>
    </dgm:pt>
    <dgm:pt modelId="{0F40A8E7-09CB-44EF-8F58-BCAB29593351}" type="parTrans" cxnId="{9C7B00A8-B918-4909-B4D4-1F74D333D62F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882DB15E-47CA-4908-B674-205F60AB2193}" type="sibTrans" cxnId="{9C7B00A8-B918-4909-B4D4-1F74D333D62F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112012C6-9600-4454-A0D9-DF1C0B8A2D1A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kk-KZ" altLang="ru-RU" sz="21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https://www.youtube.com/watch?v=2IWl2GVDgfM</a:t>
          </a:r>
          <a:r>
            <a:rPr lang="kk-KZ" altLang="ru-RU" sz="2100" b="1" u="sng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rPr>
            <a:t> </a:t>
          </a:r>
          <a:endParaRPr lang="ru-RU" sz="2100" b="1" dirty="0">
            <a:solidFill>
              <a:schemeClr val="accent1">
                <a:lumMod val="50000"/>
              </a:schemeClr>
            </a:solidFill>
          </a:endParaRPr>
        </a:p>
      </dgm:t>
    </dgm:pt>
    <dgm:pt modelId="{E1292DEC-07C5-487E-B4DA-A15B9F5F0847}" type="parTrans" cxnId="{AB019639-B909-4C44-8D65-624EEBDC6CD1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CA800C34-81D2-4BCA-B7EF-7FB8514F9420}" type="sibTrans" cxnId="{AB019639-B909-4C44-8D65-624EEBDC6CD1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66403657-8E85-4F7E-8603-5D48F4F43C4D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marL="365125" indent="528638"/>
          <a:endParaRPr lang="ru-RU" sz="2100" b="1" dirty="0">
            <a:solidFill>
              <a:srgbClr val="FF0000"/>
            </a:solidFill>
          </a:endParaRPr>
        </a:p>
      </dgm:t>
    </dgm:pt>
    <dgm:pt modelId="{1BEEC33D-CACE-4C0A-8389-5A0B46B3E739}" type="parTrans" cxnId="{DED56998-C954-40B4-A531-CBC7D804645A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0E20034C-9133-4A34-B493-BA035F1AA5FC}" type="sibTrans" cxnId="{DED56998-C954-40B4-A531-CBC7D804645A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3B8E0862-71AD-4609-B571-8CF890034301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kk-KZ" altLang="ru-RU" sz="21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Желідегі қауіпсіздік </a:t>
          </a:r>
          <a:endParaRPr lang="ru-RU" sz="2100" b="1" dirty="0">
            <a:solidFill>
              <a:srgbClr val="FF0000"/>
            </a:solidFill>
          </a:endParaRPr>
        </a:p>
      </dgm:t>
    </dgm:pt>
    <dgm:pt modelId="{4041647A-2C58-4B37-A183-DADA01AA2BD6}" type="parTrans" cxnId="{80C726E0-EBCE-40FD-9B5C-97A67F66D9F8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BAAA0E49-EF4A-4D76-9963-719E63882557}" type="sibTrans" cxnId="{80C726E0-EBCE-40FD-9B5C-97A67F66D9F8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CA139BB4-7795-4FED-BC74-40832507B85B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kk-KZ" altLang="ru-RU" sz="2100" b="1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https://www.youtube.com/watch?v=CmhS9WSeYj8</a:t>
          </a:r>
          <a:endParaRPr lang="ru-RU" sz="2100" b="1" dirty="0">
            <a:solidFill>
              <a:schemeClr val="accent1">
                <a:lumMod val="50000"/>
              </a:schemeClr>
            </a:solidFill>
          </a:endParaRPr>
        </a:p>
      </dgm:t>
    </dgm:pt>
    <dgm:pt modelId="{E1D71410-AA17-4BE3-A7EB-B7A78DA4FCE2}" type="parTrans" cxnId="{8E340D86-C74C-44F6-8110-803DCF47BA36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9C4EB5DE-581E-49ED-BDA0-E273AF870B0E}" type="sibTrans" cxnId="{8E340D86-C74C-44F6-8110-803DCF47BA36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6E93E437-A4D0-4C22-830D-0FCDB30D3FCD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ru-RU" sz="2100" b="1" dirty="0">
            <a:solidFill>
              <a:srgbClr val="FF0000"/>
            </a:solidFill>
          </a:endParaRPr>
        </a:p>
      </dgm:t>
    </dgm:pt>
    <dgm:pt modelId="{09EFBCFD-CC1C-4370-953C-38072F8DE5CF}" type="parTrans" cxnId="{0EEC1ABC-8943-4C9E-B06C-9024429D1F43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BA13D576-D5F3-4135-A9E4-07232CC17D50}" type="sibTrans" cxnId="{0EEC1ABC-8943-4C9E-B06C-9024429D1F43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E0981BBF-6770-4DD3-B19C-0E3EE9804D1F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kk-KZ" altLang="ru-RU" sz="2100" b="1" dirty="0">
              <a:solidFill>
                <a:srgbClr val="FF0000"/>
              </a:solidFill>
              <a:cs typeface="Calibri" panose="020F0502020204030204" pitchFamily="34" charset="0"/>
            </a:rPr>
            <a:t>Қауіпсіз деп ойлама, Интернетпен ойнама</a:t>
          </a:r>
          <a:endParaRPr lang="ru-RU" sz="2100" b="1" dirty="0">
            <a:solidFill>
              <a:srgbClr val="FF0000"/>
            </a:solidFill>
          </a:endParaRPr>
        </a:p>
      </dgm:t>
    </dgm:pt>
    <dgm:pt modelId="{545B6D24-D54A-4B84-8690-73CE11A5D679}" type="parTrans" cxnId="{72189F7E-17E0-4A77-B4DF-1343F1FE90BD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9940170F-E018-404F-BBCE-B9D8F0728531}" type="sibTrans" cxnId="{72189F7E-17E0-4A77-B4DF-1343F1FE90BD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FBE72CC2-4CD7-4010-8DF8-8AD1F205A1F5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altLang="ru-RU" sz="2100" b="1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https://www.youtube.com/watch?v=0hTlhuMFdcM</a:t>
          </a:r>
          <a:endParaRPr lang="ru-RU" sz="2100" b="1" dirty="0">
            <a:solidFill>
              <a:schemeClr val="accent1">
                <a:lumMod val="50000"/>
              </a:schemeClr>
            </a:solidFill>
          </a:endParaRPr>
        </a:p>
      </dgm:t>
    </dgm:pt>
    <dgm:pt modelId="{4947CB67-2559-4FC0-A627-E22CE528B8FE}" type="parTrans" cxnId="{48336B47-3C73-4A58-988C-C86F4A0CFF37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0DF87D01-3F76-4740-97B7-F23F919C3CEA}" type="sibTrans" cxnId="{48336B47-3C73-4A58-988C-C86F4A0CFF37}">
      <dgm:prSet/>
      <dgm:spPr/>
      <dgm:t>
        <a:bodyPr/>
        <a:lstStyle/>
        <a:p>
          <a:endParaRPr lang="ru-RU" sz="2100" b="1">
            <a:solidFill>
              <a:schemeClr val="accent1">
                <a:lumMod val="50000"/>
              </a:schemeClr>
            </a:solidFill>
          </a:endParaRPr>
        </a:p>
      </dgm:t>
    </dgm:pt>
    <dgm:pt modelId="{B4A773EC-5D6F-49A7-9757-659D984234CE}" type="pres">
      <dgm:prSet presAssocID="{9A82211F-7355-44DF-A61D-A5E85D077B8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D77EE3-928F-4977-9182-28E820678007}" type="pres">
      <dgm:prSet presAssocID="{4D4DC6FE-2596-4564-8E93-F8918053422F}" presName="comp" presStyleCnt="0"/>
      <dgm:spPr/>
    </dgm:pt>
    <dgm:pt modelId="{1C0DDAC0-8E8F-47EB-85FB-C7EB69B28C1D}" type="pres">
      <dgm:prSet presAssocID="{4D4DC6FE-2596-4564-8E93-F8918053422F}" presName="box" presStyleLbl="node1" presStyleIdx="0" presStyleCnt="5" custLinFactNeighborX="1656"/>
      <dgm:spPr/>
      <dgm:t>
        <a:bodyPr/>
        <a:lstStyle/>
        <a:p>
          <a:endParaRPr lang="ru-RU"/>
        </a:p>
      </dgm:t>
    </dgm:pt>
    <dgm:pt modelId="{1B215738-2D74-44A2-B051-44CAAAADF008}" type="pres">
      <dgm:prSet presAssocID="{4D4DC6FE-2596-4564-8E93-F8918053422F}" presName="img" presStyleLbl="fgImgPlace1" presStyleIdx="0" presStyleCnt="5" custScaleX="43974" custScaleY="91815" custLinFactNeighborX="-7414" custLinFactNeighborY="-4084"/>
      <dgm:spPr>
        <a:prstGeom prst="rect">
          <a:avLst/>
        </a:prstGeom>
        <a:ln>
          <a:solidFill>
            <a:srgbClr val="FF0000"/>
          </a:solidFill>
        </a:ln>
      </dgm:spPr>
    </dgm:pt>
    <dgm:pt modelId="{A22ACA3D-4184-4979-994F-D168D3703AD5}" type="pres">
      <dgm:prSet presAssocID="{4D4DC6FE-2596-4564-8E93-F8918053422F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A0AA4-0697-43EE-B52E-1E21362AA12D}" type="pres">
      <dgm:prSet presAssocID="{882DB15E-47CA-4908-B674-205F60AB2193}" presName="spacer" presStyleCnt="0"/>
      <dgm:spPr/>
    </dgm:pt>
    <dgm:pt modelId="{DB82A2D9-1073-4661-84A6-1C78BA253A4E}" type="pres">
      <dgm:prSet presAssocID="{66403657-8E85-4F7E-8603-5D48F4F43C4D}" presName="comp" presStyleCnt="0"/>
      <dgm:spPr/>
    </dgm:pt>
    <dgm:pt modelId="{06F9F22F-4AE5-40AA-8483-084F383EEC06}" type="pres">
      <dgm:prSet presAssocID="{66403657-8E85-4F7E-8603-5D48F4F43C4D}" presName="box" presStyleLbl="node1" presStyleIdx="1" presStyleCnt="5"/>
      <dgm:spPr/>
      <dgm:t>
        <a:bodyPr/>
        <a:lstStyle/>
        <a:p>
          <a:endParaRPr lang="ru-RU"/>
        </a:p>
      </dgm:t>
    </dgm:pt>
    <dgm:pt modelId="{7C50A67A-73E3-401D-86FB-0C6A5C73C75D}" type="pres">
      <dgm:prSet presAssocID="{66403657-8E85-4F7E-8603-5D48F4F43C4D}" presName="img" presStyleLbl="fgImgPlace1" presStyleIdx="1" presStyleCnt="5" custScaleX="46196" custLinFactX="200000" custLinFactNeighborX="211843" custLinFactNeighborY="-922"/>
      <dgm:spPr>
        <a:prstGeom prst="rect">
          <a:avLst/>
        </a:prstGeom>
        <a:ln>
          <a:solidFill>
            <a:srgbClr val="FF0000"/>
          </a:solidFill>
        </a:ln>
      </dgm:spPr>
    </dgm:pt>
    <dgm:pt modelId="{5E41BD05-4CBE-4097-BF79-03E1868F6F8F}" type="pres">
      <dgm:prSet presAssocID="{66403657-8E85-4F7E-8603-5D48F4F43C4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4A535-E4CF-495E-99E7-2C694832D984}" type="pres">
      <dgm:prSet presAssocID="{0E20034C-9133-4A34-B493-BA035F1AA5FC}" presName="spacer" presStyleCnt="0"/>
      <dgm:spPr/>
    </dgm:pt>
    <dgm:pt modelId="{240C8440-5023-461E-9907-60B284B590C8}" type="pres">
      <dgm:prSet presAssocID="{3B8E0862-71AD-4609-B571-8CF890034301}" presName="comp" presStyleCnt="0"/>
      <dgm:spPr/>
    </dgm:pt>
    <dgm:pt modelId="{C0BFA5B3-C271-4142-8848-2F08082D6DDF}" type="pres">
      <dgm:prSet presAssocID="{3B8E0862-71AD-4609-B571-8CF890034301}" presName="box" presStyleLbl="node1" presStyleIdx="2" presStyleCnt="5"/>
      <dgm:spPr/>
      <dgm:t>
        <a:bodyPr/>
        <a:lstStyle/>
        <a:p>
          <a:endParaRPr lang="ru-RU"/>
        </a:p>
      </dgm:t>
    </dgm:pt>
    <dgm:pt modelId="{CBE72F27-38C9-4359-82CD-9618774BF3F9}" type="pres">
      <dgm:prSet presAssocID="{3B8E0862-71AD-4609-B571-8CF890034301}" presName="img" presStyleLbl="fgImgPlace1" presStyleIdx="2" presStyleCnt="5" custScaleX="48741" custLinFactNeighborX="-4103" custLinFactNeighborY="231"/>
      <dgm:spPr>
        <a:prstGeom prst="rect">
          <a:avLst/>
        </a:prstGeom>
        <a:ln>
          <a:solidFill>
            <a:srgbClr val="FF0000"/>
          </a:solidFill>
        </a:ln>
      </dgm:spPr>
    </dgm:pt>
    <dgm:pt modelId="{17DB285B-3392-4C0C-B311-CD8B9E57BC39}" type="pres">
      <dgm:prSet presAssocID="{3B8E0862-71AD-4609-B571-8CF89003430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7607A-6237-43F9-A6A8-9CD5D4B32CE5}" type="pres">
      <dgm:prSet presAssocID="{BAAA0E49-EF4A-4D76-9963-719E63882557}" presName="spacer" presStyleCnt="0"/>
      <dgm:spPr/>
    </dgm:pt>
    <dgm:pt modelId="{70D8DB6C-8D4C-44B9-AE5C-95DCFE3DD52D}" type="pres">
      <dgm:prSet presAssocID="{6E93E437-A4D0-4C22-830D-0FCDB30D3FCD}" presName="comp" presStyleCnt="0"/>
      <dgm:spPr/>
    </dgm:pt>
    <dgm:pt modelId="{14850F03-BA99-4303-8722-822F40C8D26A}" type="pres">
      <dgm:prSet presAssocID="{6E93E437-A4D0-4C22-830D-0FCDB30D3FCD}" presName="box" presStyleLbl="node1" presStyleIdx="3" presStyleCnt="5"/>
      <dgm:spPr/>
      <dgm:t>
        <a:bodyPr/>
        <a:lstStyle/>
        <a:p>
          <a:endParaRPr lang="ru-RU"/>
        </a:p>
      </dgm:t>
    </dgm:pt>
    <dgm:pt modelId="{008B2713-F7FD-4974-9FDA-612A4E31FBD0}" type="pres">
      <dgm:prSet presAssocID="{6E93E437-A4D0-4C22-830D-0FCDB30D3FCD}" presName="img" presStyleLbl="fgImgPlace1" presStyleIdx="3" presStyleCnt="5" custScaleX="48741" custLinFactX="200000" custLinFactNeighborX="210732" custLinFactNeighborY="3418"/>
      <dgm:spPr>
        <a:prstGeom prst="rect">
          <a:avLst/>
        </a:prstGeom>
        <a:ln>
          <a:solidFill>
            <a:srgbClr val="FF0000"/>
          </a:solidFill>
        </a:ln>
      </dgm:spPr>
    </dgm:pt>
    <dgm:pt modelId="{FD6D168D-7834-463B-BCCC-30A48E963BB2}" type="pres">
      <dgm:prSet presAssocID="{6E93E437-A4D0-4C22-830D-0FCDB30D3FC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BEEAB-AFA6-412B-835D-D828DBFE7240}" type="pres">
      <dgm:prSet presAssocID="{BA13D576-D5F3-4135-A9E4-07232CC17D50}" presName="spacer" presStyleCnt="0"/>
      <dgm:spPr/>
    </dgm:pt>
    <dgm:pt modelId="{618DF16E-B95D-42A6-BB54-23D183FF4F7F}" type="pres">
      <dgm:prSet presAssocID="{E0981BBF-6770-4DD3-B19C-0E3EE9804D1F}" presName="comp" presStyleCnt="0"/>
      <dgm:spPr/>
    </dgm:pt>
    <dgm:pt modelId="{F06C786D-C4F6-4250-BDF9-0C783524AE75}" type="pres">
      <dgm:prSet presAssocID="{E0981BBF-6770-4DD3-B19C-0E3EE9804D1F}" presName="box" presStyleLbl="node1" presStyleIdx="4" presStyleCnt="5"/>
      <dgm:spPr/>
      <dgm:t>
        <a:bodyPr/>
        <a:lstStyle/>
        <a:p>
          <a:endParaRPr lang="ru-RU"/>
        </a:p>
      </dgm:t>
    </dgm:pt>
    <dgm:pt modelId="{CF5A1774-8CA7-42E6-BA48-75870F13E5D8}" type="pres">
      <dgm:prSet presAssocID="{E0981BBF-6770-4DD3-B19C-0E3EE9804D1F}" presName="img" presStyleLbl="fgImgPlace1" presStyleIdx="4" presStyleCnt="5" custScaleX="48741" custLinFactNeighborX="-4103" custLinFactNeighborY="385"/>
      <dgm:spPr>
        <a:prstGeom prst="rect">
          <a:avLst/>
        </a:prstGeom>
        <a:ln>
          <a:solidFill>
            <a:srgbClr val="FF0000"/>
          </a:solidFill>
        </a:ln>
      </dgm:spPr>
    </dgm:pt>
    <dgm:pt modelId="{1DE41F10-D9E5-4380-B870-D8E931588A05}" type="pres">
      <dgm:prSet presAssocID="{E0981BBF-6770-4DD3-B19C-0E3EE9804D1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7B00A8-B918-4909-B4D4-1F74D333D62F}" srcId="{9A82211F-7355-44DF-A61D-A5E85D077B87}" destId="{4D4DC6FE-2596-4564-8E93-F8918053422F}" srcOrd="0" destOrd="0" parTransId="{0F40A8E7-09CB-44EF-8F58-BCAB29593351}" sibTransId="{882DB15E-47CA-4908-B674-205F60AB2193}"/>
    <dgm:cxn modelId="{5C8DEFE2-6571-47EC-B990-4032064D6159}" type="presOf" srcId="{3B8E0862-71AD-4609-B571-8CF890034301}" destId="{C0BFA5B3-C271-4142-8848-2F08082D6DDF}" srcOrd="0" destOrd="0" presId="urn:microsoft.com/office/officeart/2005/8/layout/vList4#2"/>
    <dgm:cxn modelId="{DED56998-C954-40B4-A531-CBC7D804645A}" srcId="{9A82211F-7355-44DF-A61D-A5E85D077B87}" destId="{66403657-8E85-4F7E-8603-5D48F4F43C4D}" srcOrd="1" destOrd="0" parTransId="{1BEEC33D-CACE-4C0A-8389-5A0B46B3E739}" sibTransId="{0E20034C-9133-4A34-B493-BA035F1AA5FC}"/>
    <dgm:cxn modelId="{80C726E0-EBCE-40FD-9B5C-97A67F66D9F8}" srcId="{9A82211F-7355-44DF-A61D-A5E85D077B87}" destId="{3B8E0862-71AD-4609-B571-8CF890034301}" srcOrd="2" destOrd="0" parTransId="{4041647A-2C58-4B37-A183-DADA01AA2BD6}" sibTransId="{BAAA0E49-EF4A-4D76-9963-719E63882557}"/>
    <dgm:cxn modelId="{5B6C6286-055F-43F1-85F3-4F1105878C2E}" type="presOf" srcId="{66403657-8E85-4F7E-8603-5D48F4F43C4D}" destId="{5E41BD05-4CBE-4097-BF79-03E1868F6F8F}" srcOrd="1" destOrd="0" presId="urn:microsoft.com/office/officeart/2005/8/layout/vList4#2"/>
    <dgm:cxn modelId="{72189F7E-17E0-4A77-B4DF-1343F1FE90BD}" srcId="{9A82211F-7355-44DF-A61D-A5E85D077B87}" destId="{E0981BBF-6770-4DD3-B19C-0E3EE9804D1F}" srcOrd="4" destOrd="0" parTransId="{545B6D24-D54A-4B84-8690-73CE11A5D679}" sibTransId="{9940170F-E018-404F-BBCE-B9D8F0728531}"/>
    <dgm:cxn modelId="{7326E166-600D-45E1-9934-E7400E3E21B8}" type="presOf" srcId="{FBE72CC2-4CD7-4010-8DF8-8AD1F205A1F5}" destId="{F06C786D-C4F6-4250-BDF9-0C783524AE75}" srcOrd="0" destOrd="1" presId="urn:microsoft.com/office/officeart/2005/8/layout/vList4#2"/>
    <dgm:cxn modelId="{B9FE2976-3185-42C0-BCAD-53C50B649A56}" type="presOf" srcId="{E0981BBF-6770-4DD3-B19C-0E3EE9804D1F}" destId="{F06C786D-C4F6-4250-BDF9-0C783524AE75}" srcOrd="0" destOrd="0" presId="urn:microsoft.com/office/officeart/2005/8/layout/vList4#2"/>
    <dgm:cxn modelId="{1F8CB6CF-8D85-4859-B7FB-1CB730836953}" type="presOf" srcId="{9A82211F-7355-44DF-A61D-A5E85D077B87}" destId="{B4A773EC-5D6F-49A7-9757-659D984234CE}" srcOrd="0" destOrd="0" presId="urn:microsoft.com/office/officeart/2005/8/layout/vList4#2"/>
    <dgm:cxn modelId="{AB019639-B909-4C44-8D65-624EEBDC6CD1}" srcId="{4D4DC6FE-2596-4564-8E93-F8918053422F}" destId="{112012C6-9600-4454-A0D9-DF1C0B8A2D1A}" srcOrd="0" destOrd="0" parTransId="{E1292DEC-07C5-487E-B4DA-A15B9F5F0847}" sibTransId="{CA800C34-81D2-4BCA-B7EF-7FB8514F9420}"/>
    <dgm:cxn modelId="{77C92AEA-B8B1-4DE7-9988-13A78CB3B13C}" type="presOf" srcId="{4D4DC6FE-2596-4564-8E93-F8918053422F}" destId="{1C0DDAC0-8E8F-47EB-85FB-C7EB69B28C1D}" srcOrd="0" destOrd="0" presId="urn:microsoft.com/office/officeart/2005/8/layout/vList4#2"/>
    <dgm:cxn modelId="{C5F43361-D8E6-4F19-B282-F23DCDFDE4DB}" type="presOf" srcId="{66403657-8E85-4F7E-8603-5D48F4F43C4D}" destId="{06F9F22F-4AE5-40AA-8483-084F383EEC06}" srcOrd="0" destOrd="0" presId="urn:microsoft.com/office/officeart/2005/8/layout/vList4#2"/>
    <dgm:cxn modelId="{4427D3FF-EABC-41DB-9DBA-FB7085E8738A}" type="presOf" srcId="{3B8E0862-71AD-4609-B571-8CF890034301}" destId="{17DB285B-3392-4C0C-B311-CD8B9E57BC39}" srcOrd="1" destOrd="0" presId="urn:microsoft.com/office/officeart/2005/8/layout/vList4#2"/>
    <dgm:cxn modelId="{B4061D7A-E7F0-4D74-8859-7BCC3399905F}" type="presOf" srcId="{E0981BBF-6770-4DD3-B19C-0E3EE9804D1F}" destId="{1DE41F10-D9E5-4380-B870-D8E931588A05}" srcOrd="1" destOrd="0" presId="urn:microsoft.com/office/officeart/2005/8/layout/vList4#2"/>
    <dgm:cxn modelId="{9B4E0E11-5DAD-44BB-A759-76EC17B3E526}" type="presOf" srcId="{CA139BB4-7795-4FED-BC74-40832507B85B}" destId="{C0BFA5B3-C271-4142-8848-2F08082D6DDF}" srcOrd="0" destOrd="1" presId="urn:microsoft.com/office/officeart/2005/8/layout/vList4#2"/>
    <dgm:cxn modelId="{10E14E43-79EB-4EC5-ACB3-98E446B74AD6}" type="presOf" srcId="{112012C6-9600-4454-A0D9-DF1C0B8A2D1A}" destId="{A22ACA3D-4184-4979-994F-D168D3703AD5}" srcOrd="1" destOrd="1" presId="urn:microsoft.com/office/officeart/2005/8/layout/vList4#2"/>
    <dgm:cxn modelId="{51A4B23E-4258-4DB3-A8B0-5FA82F596B09}" type="presOf" srcId="{FBE72CC2-4CD7-4010-8DF8-8AD1F205A1F5}" destId="{1DE41F10-D9E5-4380-B870-D8E931588A05}" srcOrd="1" destOrd="1" presId="urn:microsoft.com/office/officeart/2005/8/layout/vList4#2"/>
    <dgm:cxn modelId="{48336B47-3C73-4A58-988C-C86F4A0CFF37}" srcId="{E0981BBF-6770-4DD3-B19C-0E3EE9804D1F}" destId="{FBE72CC2-4CD7-4010-8DF8-8AD1F205A1F5}" srcOrd="0" destOrd="0" parTransId="{4947CB67-2559-4FC0-A627-E22CE528B8FE}" sibTransId="{0DF87D01-3F76-4740-97B7-F23F919C3CEA}"/>
    <dgm:cxn modelId="{0EEC1ABC-8943-4C9E-B06C-9024429D1F43}" srcId="{9A82211F-7355-44DF-A61D-A5E85D077B87}" destId="{6E93E437-A4D0-4C22-830D-0FCDB30D3FCD}" srcOrd="3" destOrd="0" parTransId="{09EFBCFD-CC1C-4370-953C-38072F8DE5CF}" sibTransId="{BA13D576-D5F3-4135-A9E4-07232CC17D50}"/>
    <dgm:cxn modelId="{45D8D441-6D56-4C21-8523-95AAF8756B9B}" type="presOf" srcId="{6E93E437-A4D0-4C22-830D-0FCDB30D3FCD}" destId="{14850F03-BA99-4303-8722-822F40C8D26A}" srcOrd="0" destOrd="0" presId="urn:microsoft.com/office/officeart/2005/8/layout/vList4#2"/>
    <dgm:cxn modelId="{31DD2975-2ACA-4C76-B45B-42A6DFDF9EB4}" type="presOf" srcId="{4D4DC6FE-2596-4564-8E93-F8918053422F}" destId="{A22ACA3D-4184-4979-994F-D168D3703AD5}" srcOrd="1" destOrd="0" presId="urn:microsoft.com/office/officeart/2005/8/layout/vList4#2"/>
    <dgm:cxn modelId="{A6E01EC0-9BF5-43DB-91F1-C543B7D8993C}" type="presOf" srcId="{CA139BB4-7795-4FED-BC74-40832507B85B}" destId="{17DB285B-3392-4C0C-B311-CD8B9E57BC39}" srcOrd="1" destOrd="1" presId="urn:microsoft.com/office/officeart/2005/8/layout/vList4#2"/>
    <dgm:cxn modelId="{0D4E8D2D-5869-4A18-A609-883FE27F5EB4}" type="presOf" srcId="{6E93E437-A4D0-4C22-830D-0FCDB30D3FCD}" destId="{FD6D168D-7834-463B-BCCC-30A48E963BB2}" srcOrd="1" destOrd="0" presId="urn:microsoft.com/office/officeart/2005/8/layout/vList4#2"/>
    <dgm:cxn modelId="{618E0032-1A9A-493E-B082-545416259C39}" type="presOf" srcId="{112012C6-9600-4454-A0D9-DF1C0B8A2D1A}" destId="{1C0DDAC0-8E8F-47EB-85FB-C7EB69B28C1D}" srcOrd="0" destOrd="1" presId="urn:microsoft.com/office/officeart/2005/8/layout/vList4#2"/>
    <dgm:cxn modelId="{8E340D86-C74C-44F6-8110-803DCF47BA36}" srcId="{3B8E0862-71AD-4609-B571-8CF890034301}" destId="{CA139BB4-7795-4FED-BC74-40832507B85B}" srcOrd="0" destOrd="0" parTransId="{E1D71410-AA17-4BE3-A7EB-B7A78DA4FCE2}" sibTransId="{9C4EB5DE-581E-49ED-BDA0-E273AF870B0E}"/>
    <dgm:cxn modelId="{F03A1401-448C-4423-B876-427E8492951D}" type="presParOf" srcId="{B4A773EC-5D6F-49A7-9757-659D984234CE}" destId="{8ED77EE3-928F-4977-9182-28E820678007}" srcOrd="0" destOrd="0" presId="urn:microsoft.com/office/officeart/2005/8/layout/vList4#2"/>
    <dgm:cxn modelId="{51E6DCEE-B809-4253-A1FA-2566A032BB2D}" type="presParOf" srcId="{8ED77EE3-928F-4977-9182-28E820678007}" destId="{1C0DDAC0-8E8F-47EB-85FB-C7EB69B28C1D}" srcOrd="0" destOrd="0" presId="urn:microsoft.com/office/officeart/2005/8/layout/vList4#2"/>
    <dgm:cxn modelId="{B879A22D-CAF7-458D-9EE4-422A70A0DFC5}" type="presParOf" srcId="{8ED77EE3-928F-4977-9182-28E820678007}" destId="{1B215738-2D74-44A2-B051-44CAAAADF008}" srcOrd="1" destOrd="0" presId="urn:microsoft.com/office/officeart/2005/8/layout/vList4#2"/>
    <dgm:cxn modelId="{88B84890-72FF-4C67-84DF-39A5F8A9B798}" type="presParOf" srcId="{8ED77EE3-928F-4977-9182-28E820678007}" destId="{A22ACA3D-4184-4979-994F-D168D3703AD5}" srcOrd="2" destOrd="0" presId="urn:microsoft.com/office/officeart/2005/8/layout/vList4#2"/>
    <dgm:cxn modelId="{9C1A04B7-E903-4C4D-A97E-52788D351EF8}" type="presParOf" srcId="{B4A773EC-5D6F-49A7-9757-659D984234CE}" destId="{CD6A0AA4-0697-43EE-B52E-1E21362AA12D}" srcOrd="1" destOrd="0" presId="urn:microsoft.com/office/officeart/2005/8/layout/vList4#2"/>
    <dgm:cxn modelId="{688DA6A4-1537-46FB-9DEB-1644138E2748}" type="presParOf" srcId="{B4A773EC-5D6F-49A7-9757-659D984234CE}" destId="{DB82A2D9-1073-4661-84A6-1C78BA253A4E}" srcOrd="2" destOrd="0" presId="urn:microsoft.com/office/officeart/2005/8/layout/vList4#2"/>
    <dgm:cxn modelId="{AF6CBA24-497F-4569-ACDD-840AED8B4186}" type="presParOf" srcId="{DB82A2D9-1073-4661-84A6-1C78BA253A4E}" destId="{06F9F22F-4AE5-40AA-8483-084F383EEC06}" srcOrd="0" destOrd="0" presId="urn:microsoft.com/office/officeart/2005/8/layout/vList4#2"/>
    <dgm:cxn modelId="{3906D104-47B9-4A17-83F8-4B3D4D079F8B}" type="presParOf" srcId="{DB82A2D9-1073-4661-84A6-1C78BA253A4E}" destId="{7C50A67A-73E3-401D-86FB-0C6A5C73C75D}" srcOrd="1" destOrd="0" presId="urn:microsoft.com/office/officeart/2005/8/layout/vList4#2"/>
    <dgm:cxn modelId="{66EF7459-A025-4FAA-A569-31A19D1D4BDB}" type="presParOf" srcId="{DB82A2D9-1073-4661-84A6-1C78BA253A4E}" destId="{5E41BD05-4CBE-4097-BF79-03E1868F6F8F}" srcOrd="2" destOrd="0" presId="urn:microsoft.com/office/officeart/2005/8/layout/vList4#2"/>
    <dgm:cxn modelId="{456E62A2-4BB6-47D7-959D-165B733D9410}" type="presParOf" srcId="{B4A773EC-5D6F-49A7-9757-659D984234CE}" destId="{CD34A535-E4CF-495E-99E7-2C694832D984}" srcOrd="3" destOrd="0" presId="urn:microsoft.com/office/officeart/2005/8/layout/vList4#2"/>
    <dgm:cxn modelId="{7F54FC9D-B82E-44B5-8A9B-A6D750F45909}" type="presParOf" srcId="{B4A773EC-5D6F-49A7-9757-659D984234CE}" destId="{240C8440-5023-461E-9907-60B284B590C8}" srcOrd="4" destOrd="0" presId="urn:microsoft.com/office/officeart/2005/8/layout/vList4#2"/>
    <dgm:cxn modelId="{C597E81E-B907-485C-AFFD-9C06C1FCA889}" type="presParOf" srcId="{240C8440-5023-461E-9907-60B284B590C8}" destId="{C0BFA5B3-C271-4142-8848-2F08082D6DDF}" srcOrd="0" destOrd="0" presId="urn:microsoft.com/office/officeart/2005/8/layout/vList4#2"/>
    <dgm:cxn modelId="{E489809D-92BE-4B31-991A-7DF8A3F3DF1A}" type="presParOf" srcId="{240C8440-5023-461E-9907-60B284B590C8}" destId="{CBE72F27-38C9-4359-82CD-9618774BF3F9}" srcOrd="1" destOrd="0" presId="urn:microsoft.com/office/officeart/2005/8/layout/vList4#2"/>
    <dgm:cxn modelId="{B388F5BA-0969-461F-A4FE-F2C919F92E22}" type="presParOf" srcId="{240C8440-5023-461E-9907-60B284B590C8}" destId="{17DB285B-3392-4C0C-B311-CD8B9E57BC39}" srcOrd="2" destOrd="0" presId="urn:microsoft.com/office/officeart/2005/8/layout/vList4#2"/>
    <dgm:cxn modelId="{FE0E1E45-8D83-4E9E-A34E-B3B5BF0F3E2E}" type="presParOf" srcId="{B4A773EC-5D6F-49A7-9757-659D984234CE}" destId="{5957607A-6237-43F9-A6A8-9CD5D4B32CE5}" srcOrd="5" destOrd="0" presId="urn:microsoft.com/office/officeart/2005/8/layout/vList4#2"/>
    <dgm:cxn modelId="{C84F8AC8-B680-484E-84D2-E7D4CC112E89}" type="presParOf" srcId="{B4A773EC-5D6F-49A7-9757-659D984234CE}" destId="{70D8DB6C-8D4C-44B9-AE5C-95DCFE3DD52D}" srcOrd="6" destOrd="0" presId="urn:microsoft.com/office/officeart/2005/8/layout/vList4#2"/>
    <dgm:cxn modelId="{A4B87C9C-A558-4E61-9CB2-D9E1F46A763B}" type="presParOf" srcId="{70D8DB6C-8D4C-44B9-AE5C-95DCFE3DD52D}" destId="{14850F03-BA99-4303-8722-822F40C8D26A}" srcOrd="0" destOrd="0" presId="urn:microsoft.com/office/officeart/2005/8/layout/vList4#2"/>
    <dgm:cxn modelId="{FFDB133D-1A6A-45AA-ABB1-A67001A08ED9}" type="presParOf" srcId="{70D8DB6C-8D4C-44B9-AE5C-95DCFE3DD52D}" destId="{008B2713-F7FD-4974-9FDA-612A4E31FBD0}" srcOrd="1" destOrd="0" presId="urn:microsoft.com/office/officeart/2005/8/layout/vList4#2"/>
    <dgm:cxn modelId="{E319F234-EB5E-4FB9-99E3-8B2D5688EADB}" type="presParOf" srcId="{70D8DB6C-8D4C-44B9-AE5C-95DCFE3DD52D}" destId="{FD6D168D-7834-463B-BCCC-30A48E963BB2}" srcOrd="2" destOrd="0" presId="urn:microsoft.com/office/officeart/2005/8/layout/vList4#2"/>
    <dgm:cxn modelId="{D5FE76DD-C3DB-4C03-A941-C48CBC86042D}" type="presParOf" srcId="{B4A773EC-5D6F-49A7-9757-659D984234CE}" destId="{C9CBEEAB-AFA6-412B-835D-D828DBFE7240}" srcOrd="7" destOrd="0" presId="urn:microsoft.com/office/officeart/2005/8/layout/vList4#2"/>
    <dgm:cxn modelId="{4C05860F-E147-41CE-9F08-43D5ACE92C16}" type="presParOf" srcId="{B4A773EC-5D6F-49A7-9757-659D984234CE}" destId="{618DF16E-B95D-42A6-BB54-23D183FF4F7F}" srcOrd="8" destOrd="0" presId="urn:microsoft.com/office/officeart/2005/8/layout/vList4#2"/>
    <dgm:cxn modelId="{E6DA9BAB-23DA-4258-950D-557BE7C75C8A}" type="presParOf" srcId="{618DF16E-B95D-42A6-BB54-23D183FF4F7F}" destId="{F06C786D-C4F6-4250-BDF9-0C783524AE75}" srcOrd="0" destOrd="0" presId="urn:microsoft.com/office/officeart/2005/8/layout/vList4#2"/>
    <dgm:cxn modelId="{AF41B1DC-96CF-450B-BBB9-16E0449B7FC8}" type="presParOf" srcId="{618DF16E-B95D-42A6-BB54-23D183FF4F7F}" destId="{CF5A1774-8CA7-42E6-BA48-75870F13E5D8}" srcOrd="1" destOrd="0" presId="urn:microsoft.com/office/officeart/2005/8/layout/vList4#2"/>
    <dgm:cxn modelId="{17587ABC-715E-4BD7-B546-33FB9295E155}" type="presParOf" srcId="{618DF16E-B95D-42A6-BB54-23D183FF4F7F}" destId="{1DE41F10-D9E5-4380-B870-D8E931588A0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3286F0-9789-468C-B408-B3874010149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115149-D22A-444D-97E4-01E5A91EEBAE}">
      <dgm:prSet phldrT="[Текст]"/>
      <dgm:spPr/>
      <dgm:t>
        <a:bodyPr/>
        <a:lstStyle/>
        <a:p>
          <a:r>
            <a:rPr lang="kk-KZ" alt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Экрандағы </a:t>
          </a:r>
          <a:r>
            <a:rPr lang="kk-KZ" altLang="ru-RU" b="0">
              <a:latin typeface="Times New Roman" panose="02020603050405020304" pitchFamily="18" charset="0"/>
              <a:cs typeface="Times New Roman" panose="02020603050405020304" pitchFamily="18" charset="0"/>
            </a:rPr>
            <a:t>маңызды </a:t>
          </a:r>
          <a:r>
            <a:rPr lang="kk-KZ" alt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мәліметтермен </a:t>
          </a:r>
          <a:r>
            <a:rPr lang="kk-KZ" alt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компьютерді </a:t>
          </a:r>
          <a:r>
            <a:rPr lang="kk-KZ" alt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қараусыз қалдырмаңыз</a:t>
          </a:r>
          <a:endParaRPr lang="ru-RU" b="0" dirty="0">
            <a:latin typeface="+mn-lt"/>
          </a:endParaRPr>
        </a:p>
      </dgm:t>
    </dgm:pt>
    <dgm:pt modelId="{E4FB310F-6CDC-4D76-AB24-C15B745F98C8}" type="parTrans" cxnId="{2E4F4F94-D0BE-45D8-B8D5-585D63A8101F}">
      <dgm:prSet/>
      <dgm:spPr/>
      <dgm:t>
        <a:bodyPr/>
        <a:lstStyle/>
        <a:p>
          <a:endParaRPr lang="ru-RU" b="0"/>
        </a:p>
      </dgm:t>
    </dgm:pt>
    <dgm:pt modelId="{750135DC-EFBC-4C0E-83D4-E9D9604440A7}" type="sibTrans" cxnId="{2E4F4F94-D0BE-45D8-B8D5-585D63A8101F}">
      <dgm:prSet/>
      <dgm:spPr/>
      <dgm:t>
        <a:bodyPr/>
        <a:lstStyle/>
        <a:p>
          <a:endParaRPr lang="ru-RU" b="0"/>
        </a:p>
      </dgm:t>
    </dgm:pt>
    <dgm:pt modelId="{54A103B2-0405-4A71-9BA6-5D0C9BBBD900}">
      <dgm:prSet phldrT="[Текст]"/>
      <dgm:spPr/>
      <dgm:t>
        <a:bodyPr/>
        <a:lstStyle/>
        <a:p>
          <a:r>
            <a:rPr lang="kk-KZ" alt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Маңызды мәліметтерді жалпыға қолжетімді компьютерде сақтамаңыз</a:t>
          </a:r>
          <a:endParaRPr lang="ru-RU" b="0" dirty="0">
            <a:latin typeface="+mn-lt"/>
          </a:endParaRPr>
        </a:p>
      </dgm:t>
    </dgm:pt>
    <dgm:pt modelId="{8BCCD1FF-0A6E-41DA-9C80-411B6067E206}" type="parTrans" cxnId="{1E788463-6884-4D5F-A09D-8D8AD3258C76}">
      <dgm:prSet/>
      <dgm:spPr/>
      <dgm:t>
        <a:bodyPr/>
        <a:lstStyle/>
        <a:p>
          <a:endParaRPr lang="ru-RU" b="0"/>
        </a:p>
      </dgm:t>
    </dgm:pt>
    <dgm:pt modelId="{526C090D-9025-4C1E-8851-1555513C4134}" type="sibTrans" cxnId="{1E788463-6884-4D5F-A09D-8D8AD3258C76}">
      <dgm:prSet/>
      <dgm:spPr/>
      <dgm:t>
        <a:bodyPr/>
        <a:lstStyle/>
        <a:p>
          <a:endParaRPr lang="ru-RU" b="0"/>
        </a:p>
      </dgm:t>
    </dgm:pt>
    <dgm:pt modelId="{7AEC44C4-3C12-41D8-92A1-A11F41F202F5}" type="pres">
      <dgm:prSet presAssocID="{843286F0-9789-468C-B408-B387401014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B93A7D-30DD-4698-B4A3-395BE77AAC9F}" type="pres">
      <dgm:prSet presAssocID="{843286F0-9789-468C-B408-B3874010149F}" presName="Name1" presStyleCnt="0"/>
      <dgm:spPr/>
    </dgm:pt>
    <dgm:pt modelId="{DC63E408-4B41-4BA2-9901-58AF80A22E48}" type="pres">
      <dgm:prSet presAssocID="{843286F0-9789-468C-B408-B3874010149F}" presName="cycle" presStyleCnt="0"/>
      <dgm:spPr/>
    </dgm:pt>
    <dgm:pt modelId="{39594E7C-E373-4964-8D42-ABD3E1D9A188}" type="pres">
      <dgm:prSet presAssocID="{843286F0-9789-468C-B408-B3874010149F}" presName="srcNode" presStyleLbl="node1" presStyleIdx="0" presStyleCnt="2"/>
      <dgm:spPr/>
    </dgm:pt>
    <dgm:pt modelId="{0ACAC1C8-BD4A-48AE-B0F2-3A1CB637F4FE}" type="pres">
      <dgm:prSet presAssocID="{843286F0-9789-468C-B408-B3874010149F}" presName="conn" presStyleLbl="parChTrans1D2" presStyleIdx="0" presStyleCnt="1"/>
      <dgm:spPr/>
      <dgm:t>
        <a:bodyPr/>
        <a:lstStyle/>
        <a:p>
          <a:endParaRPr lang="ru-RU"/>
        </a:p>
      </dgm:t>
    </dgm:pt>
    <dgm:pt modelId="{97E8AEEB-C509-42CC-BC21-0271AD8A603C}" type="pres">
      <dgm:prSet presAssocID="{843286F0-9789-468C-B408-B3874010149F}" presName="extraNode" presStyleLbl="node1" presStyleIdx="0" presStyleCnt="2"/>
      <dgm:spPr/>
    </dgm:pt>
    <dgm:pt modelId="{B57E3484-2119-4BD0-8899-78EC620F7286}" type="pres">
      <dgm:prSet presAssocID="{843286F0-9789-468C-B408-B3874010149F}" presName="dstNode" presStyleLbl="node1" presStyleIdx="0" presStyleCnt="2"/>
      <dgm:spPr/>
    </dgm:pt>
    <dgm:pt modelId="{BDF76109-0965-42A6-B07B-3C79EC4CF421}" type="pres">
      <dgm:prSet presAssocID="{AB115149-D22A-444D-97E4-01E5A91EEBAE}" presName="text_1" presStyleLbl="node1" presStyleIdx="0" presStyleCnt="2" custLinFactNeighborX="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1D397-14CB-4182-B4EE-08FD7D9021B7}" type="pres">
      <dgm:prSet presAssocID="{AB115149-D22A-444D-97E4-01E5A91EEBAE}" presName="accent_1" presStyleCnt="0"/>
      <dgm:spPr/>
    </dgm:pt>
    <dgm:pt modelId="{771C981A-4148-4A72-A621-3A3B9C11FA67}" type="pres">
      <dgm:prSet presAssocID="{AB115149-D22A-444D-97E4-01E5A91EEBAE}" presName="accentRepeatNode" presStyleLbl="solidFgAcc1" presStyleIdx="0" presStyleCnt="2"/>
      <dgm:spPr/>
    </dgm:pt>
    <dgm:pt modelId="{3D53173D-D979-4D01-8221-4DCE081EE854}" type="pres">
      <dgm:prSet presAssocID="{54A103B2-0405-4A71-9BA6-5D0C9BBBD90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3E391-798B-42F3-93DD-9553E26A9AE9}" type="pres">
      <dgm:prSet presAssocID="{54A103B2-0405-4A71-9BA6-5D0C9BBBD900}" presName="accent_2" presStyleCnt="0"/>
      <dgm:spPr/>
    </dgm:pt>
    <dgm:pt modelId="{CD8B16EE-7516-4596-984C-02F0609E3250}" type="pres">
      <dgm:prSet presAssocID="{54A103B2-0405-4A71-9BA6-5D0C9BBBD900}" presName="accentRepeatNode" presStyleLbl="solidFgAcc1" presStyleIdx="1" presStyleCnt="2"/>
      <dgm:spPr/>
    </dgm:pt>
  </dgm:ptLst>
  <dgm:cxnLst>
    <dgm:cxn modelId="{2E4F4F94-D0BE-45D8-B8D5-585D63A8101F}" srcId="{843286F0-9789-468C-B408-B3874010149F}" destId="{AB115149-D22A-444D-97E4-01E5A91EEBAE}" srcOrd="0" destOrd="0" parTransId="{E4FB310F-6CDC-4D76-AB24-C15B745F98C8}" sibTransId="{750135DC-EFBC-4C0E-83D4-E9D9604440A7}"/>
    <dgm:cxn modelId="{697DCA2C-12E0-4EC7-8DE0-794EB5ABB371}" type="presOf" srcId="{750135DC-EFBC-4C0E-83D4-E9D9604440A7}" destId="{0ACAC1C8-BD4A-48AE-B0F2-3A1CB637F4FE}" srcOrd="0" destOrd="0" presId="urn:microsoft.com/office/officeart/2008/layout/VerticalCurvedList"/>
    <dgm:cxn modelId="{1E788463-6884-4D5F-A09D-8D8AD3258C76}" srcId="{843286F0-9789-468C-B408-B3874010149F}" destId="{54A103B2-0405-4A71-9BA6-5D0C9BBBD900}" srcOrd="1" destOrd="0" parTransId="{8BCCD1FF-0A6E-41DA-9C80-411B6067E206}" sibTransId="{526C090D-9025-4C1E-8851-1555513C4134}"/>
    <dgm:cxn modelId="{053ABF0A-8807-4AF4-B359-85EAD34FBD5E}" type="presOf" srcId="{54A103B2-0405-4A71-9BA6-5D0C9BBBD900}" destId="{3D53173D-D979-4D01-8221-4DCE081EE854}" srcOrd="0" destOrd="0" presId="urn:microsoft.com/office/officeart/2008/layout/VerticalCurvedList"/>
    <dgm:cxn modelId="{4986888D-23EC-4FEE-8847-5175A552A5D8}" type="presOf" srcId="{AB115149-D22A-444D-97E4-01E5A91EEBAE}" destId="{BDF76109-0965-42A6-B07B-3C79EC4CF421}" srcOrd="0" destOrd="0" presId="urn:microsoft.com/office/officeart/2008/layout/VerticalCurvedList"/>
    <dgm:cxn modelId="{5B1154DF-94DF-4F46-B1DD-45DB07C70282}" type="presOf" srcId="{843286F0-9789-468C-B408-B3874010149F}" destId="{7AEC44C4-3C12-41D8-92A1-A11F41F202F5}" srcOrd="0" destOrd="0" presId="urn:microsoft.com/office/officeart/2008/layout/VerticalCurvedList"/>
    <dgm:cxn modelId="{0B3BF7D2-5DB4-409F-A58A-F619960E53C4}" type="presParOf" srcId="{7AEC44C4-3C12-41D8-92A1-A11F41F202F5}" destId="{52B93A7D-30DD-4698-B4A3-395BE77AAC9F}" srcOrd="0" destOrd="0" presId="urn:microsoft.com/office/officeart/2008/layout/VerticalCurvedList"/>
    <dgm:cxn modelId="{3AA2572C-D09D-41E6-85A0-88C4B1EA7A04}" type="presParOf" srcId="{52B93A7D-30DD-4698-B4A3-395BE77AAC9F}" destId="{DC63E408-4B41-4BA2-9901-58AF80A22E48}" srcOrd="0" destOrd="0" presId="urn:microsoft.com/office/officeart/2008/layout/VerticalCurvedList"/>
    <dgm:cxn modelId="{9A233499-62A0-4222-ADA9-0A885FE02B1A}" type="presParOf" srcId="{DC63E408-4B41-4BA2-9901-58AF80A22E48}" destId="{39594E7C-E373-4964-8D42-ABD3E1D9A188}" srcOrd="0" destOrd="0" presId="urn:microsoft.com/office/officeart/2008/layout/VerticalCurvedList"/>
    <dgm:cxn modelId="{6EC94DBC-9A09-43F8-AB5E-E5DE624910EC}" type="presParOf" srcId="{DC63E408-4B41-4BA2-9901-58AF80A22E48}" destId="{0ACAC1C8-BD4A-48AE-B0F2-3A1CB637F4FE}" srcOrd="1" destOrd="0" presId="urn:microsoft.com/office/officeart/2008/layout/VerticalCurvedList"/>
    <dgm:cxn modelId="{0FFABDE4-6D7B-4465-B263-8EE43C9F7728}" type="presParOf" srcId="{DC63E408-4B41-4BA2-9901-58AF80A22E48}" destId="{97E8AEEB-C509-42CC-BC21-0271AD8A603C}" srcOrd="2" destOrd="0" presId="urn:microsoft.com/office/officeart/2008/layout/VerticalCurvedList"/>
    <dgm:cxn modelId="{99508025-41C8-4581-B06C-DEC0838AF854}" type="presParOf" srcId="{DC63E408-4B41-4BA2-9901-58AF80A22E48}" destId="{B57E3484-2119-4BD0-8899-78EC620F7286}" srcOrd="3" destOrd="0" presId="urn:microsoft.com/office/officeart/2008/layout/VerticalCurvedList"/>
    <dgm:cxn modelId="{26C02749-B75F-46EE-8B68-8D14198A0F72}" type="presParOf" srcId="{52B93A7D-30DD-4698-B4A3-395BE77AAC9F}" destId="{BDF76109-0965-42A6-B07B-3C79EC4CF421}" srcOrd="1" destOrd="0" presId="urn:microsoft.com/office/officeart/2008/layout/VerticalCurvedList"/>
    <dgm:cxn modelId="{87B21CD1-D668-4A4E-9956-2923F08A5398}" type="presParOf" srcId="{52B93A7D-30DD-4698-B4A3-395BE77AAC9F}" destId="{5151D397-14CB-4182-B4EE-08FD7D9021B7}" srcOrd="2" destOrd="0" presId="urn:microsoft.com/office/officeart/2008/layout/VerticalCurvedList"/>
    <dgm:cxn modelId="{F539927B-5530-4D6D-8E86-C87CEC3A2962}" type="presParOf" srcId="{5151D397-14CB-4182-B4EE-08FD7D9021B7}" destId="{771C981A-4148-4A72-A621-3A3B9C11FA67}" srcOrd="0" destOrd="0" presId="urn:microsoft.com/office/officeart/2008/layout/VerticalCurvedList"/>
    <dgm:cxn modelId="{A88C2A48-BEFD-4C2A-A769-BA727DC55C08}" type="presParOf" srcId="{52B93A7D-30DD-4698-B4A3-395BE77AAC9F}" destId="{3D53173D-D979-4D01-8221-4DCE081EE854}" srcOrd="3" destOrd="0" presId="urn:microsoft.com/office/officeart/2008/layout/VerticalCurvedList"/>
    <dgm:cxn modelId="{EDD0B129-9E87-48E6-BFC7-FC67266695AB}" type="presParOf" srcId="{52B93A7D-30DD-4698-B4A3-395BE77AAC9F}" destId="{64F3E391-798B-42F3-93DD-9553E26A9AE9}" srcOrd="4" destOrd="0" presId="urn:microsoft.com/office/officeart/2008/layout/VerticalCurvedList"/>
    <dgm:cxn modelId="{E6ED915D-2FF7-4D2A-B7D6-16BB2643BA3C}" type="presParOf" srcId="{64F3E391-798B-42F3-93DD-9553E26A9AE9}" destId="{CD8B16EE-7516-4596-984C-02F0609E32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631E3-84E7-4CB1-86D6-D3D63009D973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ECFF4BE0-AA3E-4C31-B511-22E50551C572}">
      <dgm:prSet phldrT="[Текст]" custT="1"/>
      <dgm:spPr/>
      <dgm:t>
        <a:bodyPr/>
        <a:lstStyle/>
        <a:p>
          <a:pPr algn="just">
            <a:buFontTx/>
            <a:buNone/>
          </a:pPr>
          <a:r>
            <a:rPr lang="kk-KZ" sz="2000" dirty="0">
              <a:latin typeface="Times New Roman" pitchFamily="18" charset="0"/>
              <a:cs typeface="Times New Roman" pitchFamily="18" charset="0"/>
            </a:rPr>
            <a:t>Ең алдымен, тыныштықты сақтау қажет (байсалды ата – аналардың балалары да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–</a:t>
          </a:r>
          <a:r>
            <a:rPr lang="kk-KZ" sz="2000" dirty="0">
              <a:latin typeface="Times New Roman" pitchFamily="18" charset="0"/>
              <a:cs typeface="Times New Roman" pitchFamily="18" charset="0"/>
            </a:rPr>
            <a:t> байсалды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)</a:t>
          </a:r>
          <a:endParaRPr lang="ru-RU" sz="2000" dirty="0"/>
        </a:p>
      </dgm:t>
    </dgm:pt>
    <dgm:pt modelId="{7E2534F5-E425-4D98-9AF9-D25646BBE659}" type="parTrans" cxnId="{136B6C1C-5F00-4F66-95E6-BC321BBF2B6B}">
      <dgm:prSet/>
      <dgm:spPr/>
      <dgm:t>
        <a:bodyPr/>
        <a:lstStyle/>
        <a:p>
          <a:endParaRPr lang="ru-RU" sz="2000"/>
        </a:p>
      </dgm:t>
    </dgm:pt>
    <dgm:pt modelId="{EB39A07C-5FA5-4230-A1E7-646EAB1B4FA1}" type="sibTrans" cxnId="{136B6C1C-5F00-4F66-95E6-BC321BBF2B6B}">
      <dgm:prSet/>
      <dgm:spPr/>
      <dgm:t>
        <a:bodyPr/>
        <a:lstStyle/>
        <a:p>
          <a:endParaRPr lang="ru-RU" sz="2000"/>
        </a:p>
      </dgm:t>
    </dgm:pt>
    <dgm:pt modelId="{1B3375ED-C8AD-490D-BD7A-4350914E2DC6}">
      <dgm:prSet phldrT="[Текст]" custT="1"/>
      <dgm:spPr/>
      <dgm:t>
        <a:bodyPr/>
        <a:lstStyle/>
        <a:p>
          <a:pPr algn="just"/>
          <a:r>
            <a:rPr lang="kk-KZ" sz="2000" dirty="0">
              <a:latin typeface="Times New Roman" pitchFamily="18" charset="0"/>
              <a:cs typeface="Times New Roman" pitchFamily="18" charset="0"/>
            </a:rPr>
            <a:t>Балаңызға білім беруге қажетті танымал платформаларға тіркеліңіз</a:t>
          </a:r>
          <a:endParaRPr lang="ru-RU" sz="2000" dirty="0"/>
        </a:p>
      </dgm:t>
    </dgm:pt>
    <dgm:pt modelId="{D7200A8A-BA22-497A-86FE-6CC0F6D95CD0}" type="parTrans" cxnId="{F8CF9CC4-A325-44C4-8D99-CCD3F9F432DE}">
      <dgm:prSet/>
      <dgm:spPr/>
      <dgm:t>
        <a:bodyPr/>
        <a:lstStyle/>
        <a:p>
          <a:endParaRPr lang="ru-RU" sz="2000"/>
        </a:p>
      </dgm:t>
    </dgm:pt>
    <dgm:pt modelId="{D24910A3-C98A-414D-8640-373B131620D9}" type="sibTrans" cxnId="{F8CF9CC4-A325-44C4-8D99-CCD3F9F432DE}">
      <dgm:prSet/>
      <dgm:spPr/>
      <dgm:t>
        <a:bodyPr/>
        <a:lstStyle/>
        <a:p>
          <a:endParaRPr lang="ru-RU" sz="2000"/>
        </a:p>
      </dgm:t>
    </dgm:pt>
    <dgm:pt modelId="{F9B3F83B-C2E3-4C4A-9EDC-1AE0CE81D22B}">
      <dgm:prSet phldrT="[Текст]" custT="1"/>
      <dgm:spPr/>
      <dgm:t>
        <a:bodyPr/>
        <a:lstStyle/>
        <a:p>
          <a:pPr algn="just"/>
          <a:r>
            <a:rPr lang="kk-KZ" sz="2000" dirty="0">
              <a:latin typeface="Times New Roman" pitchFamily="18" charset="0"/>
              <a:cs typeface="Times New Roman" pitchFamily="18" charset="0"/>
            </a:rPr>
            <a:t> Тапсырмаларды орындаудың оңтайлы мерзімдерін белгілеңіз және баланың оларды ұстануын қадағалауға тырысыңыз </a:t>
          </a:r>
          <a:endParaRPr lang="ru-RU" sz="2000" dirty="0"/>
        </a:p>
      </dgm:t>
    </dgm:pt>
    <dgm:pt modelId="{6206CE56-E240-4BC3-860D-56D3FF59BCC2}" type="parTrans" cxnId="{0652DE30-4CD6-471E-B2BF-16EC23F22D2F}">
      <dgm:prSet/>
      <dgm:spPr/>
      <dgm:t>
        <a:bodyPr/>
        <a:lstStyle/>
        <a:p>
          <a:endParaRPr lang="ru-RU" sz="2000"/>
        </a:p>
      </dgm:t>
    </dgm:pt>
    <dgm:pt modelId="{85156B13-37C8-4E7B-A14D-B03C574981CC}" type="sibTrans" cxnId="{0652DE30-4CD6-471E-B2BF-16EC23F22D2F}">
      <dgm:prSet/>
      <dgm:spPr/>
      <dgm:t>
        <a:bodyPr/>
        <a:lstStyle/>
        <a:p>
          <a:endParaRPr lang="ru-RU" sz="2000"/>
        </a:p>
      </dgm:t>
    </dgm:pt>
    <dgm:pt modelId="{B1168C44-B6CB-4007-928F-5A4BA5852E7A}" type="pres">
      <dgm:prSet presAssocID="{87B631E3-84E7-4CB1-86D6-D3D63009D973}" presName="linearFlow" presStyleCnt="0">
        <dgm:presLayoutVars>
          <dgm:dir/>
          <dgm:resizeHandles val="exact"/>
        </dgm:presLayoutVars>
      </dgm:prSet>
      <dgm:spPr/>
    </dgm:pt>
    <dgm:pt modelId="{533D511B-278D-4E78-BD41-8E63A030AA22}" type="pres">
      <dgm:prSet presAssocID="{ECFF4BE0-AA3E-4C31-B511-22E50551C572}" presName="composite" presStyleCnt="0"/>
      <dgm:spPr/>
    </dgm:pt>
    <dgm:pt modelId="{D7448D97-45A4-4002-86E9-BE99BD966C3B}" type="pres">
      <dgm:prSet presAssocID="{ECFF4BE0-AA3E-4C31-B511-22E50551C572}" presName="imgShp" presStyleLbl="fgImgPlace1" presStyleIdx="0" presStyleCnt="3"/>
      <dgm:spPr/>
    </dgm:pt>
    <dgm:pt modelId="{00477771-C52B-4CAD-A0E2-26587823CEEF}" type="pres">
      <dgm:prSet presAssocID="{ECFF4BE0-AA3E-4C31-B511-22E50551C572}" presName="txShp" presStyleLbl="node1" presStyleIdx="0" presStyleCnt="3" custScaleX="99214" custLinFactNeighborX="-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05EC4-8098-4383-8D78-A4FB48AA381E}" type="pres">
      <dgm:prSet presAssocID="{EB39A07C-5FA5-4230-A1E7-646EAB1B4FA1}" presName="spacing" presStyleCnt="0"/>
      <dgm:spPr/>
    </dgm:pt>
    <dgm:pt modelId="{C3A5715E-EC13-4F9F-964F-F2598B90A961}" type="pres">
      <dgm:prSet presAssocID="{1B3375ED-C8AD-490D-BD7A-4350914E2DC6}" presName="composite" presStyleCnt="0"/>
      <dgm:spPr/>
    </dgm:pt>
    <dgm:pt modelId="{B761E14E-8824-4F47-B88C-59F48D0B4E5C}" type="pres">
      <dgm:prSet presAssocID="{1B3375ED-C8AD-490D-BD7A-4350914E2DC6}" presName="imgShp" presStyleLbl="fgImgPlace1" presStyleIdx="1" presStyleCnt="3"/>
      <dgm:spPr/>
    </dgm:pt>
    <dgm:pt modelId="{6C73183E-D693-4B4B-AD5C-A7E36535B416}" type="pres">
      <dgm:prSet presAssocID="{1B3375ED-C8AD-490D-BD7A-4350914E2D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880B3-98E2-4234-BE8C-BD0EFB73423E}" type="pres">
      <dgm:prSet presAssocID="{D24910A3-C98A-414D-8640-373B131620D9}" presName="spacing" presStyleCnt="0"/>
      <dgm:spPr/>
    </dgm:pt>
    <dgm:pt modelId="{8497EF7E-2868-4C41-BF31-78DD4944388F}" type="pres">
      <dgm:prSet presAssocID="{F9B3F83B-C2E3-4C4A-9EDC-1AE0CE81D22B}" presName="composite" presStyleCnt="0"/>
      <dgm:spPr/>
    </dgm:pt>
    <dgm:pt modelId="{EB177E27-DBCB-4549-98D2-6311A22CDFC2}" type="pres">
      <dgm:prSet presAssocID="{F9B3F83B-C2E3-4C4A-9EDC-1AE0CE81D22B}" presName="imgShp" presStyleLbl="fgImgPlace1" presStyleIdx="2" presStyleCnt="3"/>
      <dgm:spPr/>
    </dgm:pt>
    <dgm:pt modelId="{40E219C5-FC46-4569-BAB8-DFEE5151ED05}" type="pres">
      <dgm:prSet presAssocID="{F9B3F83B-C2E3-4C4A-9EDC-1AE0CE81D22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CC134-E759-49BE-BBEC-1624AB40BF1A}" type="presOf" srcId="{1B3375ED-C8AD-490D-BD7A-4350914E2DC6}" destId="{6C73183E-D693-4B4B-AD5C-A7E36535B416}" srcOrd="0" destOrd="0" presId="urn:microsoft.com/office/officeart/2005/8/layout/vList3#5"/>
    <dgm:cxn modelId="{DD02AC88-651E-4CE5-8F66-DC0B618E8AB6}" type="presOf" srcId="{F9B3F83B-C2E3-4C4A-9EDC-1AE0CE81D22B}" destId="{40E219C5-FC46-4569-BAB8-DFEE5151ED05}" srcOrd="0" destOrd="0" presId="urn:microsoft.com/office/officeart/2005/8/layout/vList3#5"/>
    <dgm:cxn modelId="{0652DE30-4CD6-471E-B2BF-16EC23F22D2F}" srcId="{87B631E3-84E7-4CB1-86D6-D3D63009D973}" destId="{F9B3F83B-C2E3-4C4A-9EDC-1AE0CE81D22B}" srcOrd="2" destOrd="0" parTransId="{6206CE56-E240-4BC3-860D-56D3FF59BCC2}" sibTransId="{85156B13-37C8-4E7B-A14D-B03C574981CC}"/>
    <dgm:cxn modelId="{F8CF9CC4-A325-44C4-8D99-CCD3F9F432DE}" srcId="{87B631E3-84E7-4CB1-86D6-D3D63009D973}" destId="{1B3375ED-C8AD-490D-BD7A-4350914E2DC6}" srcOrd="1" destOrd="0" parTransId="{D7200A8A-BA22-497A-86FE-6CC0F6D95CD0}" sibTransId="{D24910A3-C98A-414D-8640-373B131620D9}"/>
    <dgm:cxn modelId="{A822567C-BE86-4E63-AA42-F3369D56AB5F}" type="presOf" srcId="{ECFF4BE0-AA3E-4C31-B511-22E50551C572}" destId="{00477771-C52B-4CAD-A0E2-26587823CEEF}" srcOrd="0" destOrd="0" presId="urn:microsoft.com/office/officeart/2005/8/layout/vList3#5"/>
    <dgm:cxn modelId="{136B6C1C-5F00-4F66-95E6-BC321BBF2B6B}" srcId="{87B631E3-84E7-4CB1-86D6-D3D63009D973}" destId="{ECFF4BE0-AA3E-4C31-B511-22E50551C572}" srcOrd="0" destOrd="0" parTransId="{7E2534F5-E425-4D98-9AF9-D25646BBE659}" sibTransId="{EB39A07C-5FA5-4230-A1E7-646EAB1B4FA1}"/>
    <dgm:cxn modelId="{589D0879-5196-4B14-A8B3-4A6805CD2090}" type="presOf" srcId="{87B631E3-84E7-4CB1-86D6-D3D63009D973}" destId="{B1168C44-B6CB-4007-928F-5A4BA5852E7A}" srcOrd="0" destOrd="0" presId="urn:microsoft.com/office/officeart/2005/8/layout/vList3#5"/>
    <dgm:cxn modelId="{B4100985-055D-4D23-A22B-EC0632A8979F}" type="presParOf" srcId="{B1168C44-B6CB-4007-928F-5A4BA5852E7A}" destId="{533D511B-278D-4E78-BD41-8E63A030AA22}" srcOrd="0" destOrd="0" presId="urn:microsoft.com/office/officeart/2005/8/layout/vList3#5"/>
    <dgm:cxn modelId="{60EB4B8C-3FD7-4BE2-A554-485A4D99C413}" type="presParOf" srcId="{533D511B-278D-4E78-BD41-8E63A030AA22}" destId="{D7448D97-45A4-4002-86E9-BE99BD966C3B}" srcOrd="0" destOrd="0" presId="urn:microsoft.com/office/officeart/2005/8/layout/vList3#5"/>
    <dgm:cxn modelId="{CC67ACBD-907C-4D8A-ACA2-627154583679}" type="presParOf" srcId="{533D511B-278D-4E78-BD41-8E63A030AA22}" destId="{00477771-C52B-4CAD-A0E2-26587823CEEF}" srcOrd="1" destOrd="0" presId="urn:microsoft.com/office/officeart/2005/8/layout/vList3#5"/>
    <dgm:cxn modelId="{0A736AF2-B3F6-4C43-921F-8B2929BA8350}" type="presParOf" srcId="{B1168C44-B6CB-4007-928F-5A4BA5852E7A}" destId="{AA805EC4-8098-4383-8D78-A4FB48AA381E}" srcOrd="1" destOrd="0" presId="urn:microsoft.com/office/officeart/2005/8/layout/vList3#5"/>
    <dgm:cxn modelId="{78395E1E-64CC-4CB2-A5FE-21A6863A10EF}" type="presParOf" srcId="{B1168C44-B6CB-4007-928F-5A4BA5852E7A}" destId="{C3A5715E-EC13-4F9F-964F-F2598B90A961}" srcOrd="2" destOrd="0" presId="urn:microsoft.com/office/officeart/2005/8/layout/vList3#5"/>
    <dgm:cxn modelId="{2BF73F67-2727-4E86-BDED-3E3B6F4DD230}" type="presParOf" srcId="{C3A5715E-EC13-4F9F-964F-F2598B90A961}" destId="{B761E14E-8824-4F47-B88C-59F48D0B4E5C}" srcOrd="0" destOrd="0" presId="urn:microsoft.com/office/officeart/2005/8/layout/vList3#5"/>
    <dgm:cxn modelId="{6AB77D0D-DD9B-45AF-BCCC-33276D872F0C}" type="presParOf" srcId="{C3A5715E-EC13-4F9F-964F-F2598B90A961}" destId="{6C73183E-D693-4B4B-AD5C-A7E36535B416}" srcOrd="1" destOrd="0" presId="urn:microsoft.com/office/officeart/2005/8/layout/vList3#5"/>
    <dgm:cxn modelId="{6112E616-30B6-4DBC-B252-E0196B014EB3}" type="presParOf" srcId="{B1168C44-B6CB-4007-928F-5A4BA5852E7A}" destId="{F35880B3-98E2-4234-BE8C-BD0EFB73423E}" srcOrd="3" destOrd="0" presId="urn:microsoft.com/office/officeart/2005/8/layout/vList3#5"/>
    <dgm:cxn modelId="{89DF3EEB-D827-4A9F-BD25-872BC530011C}" type="presParOf" srcId="{B1168C44-B6CB-4007-928F-5A4BA5852E7A}" destId="{8497EF7E-2868-4C41-BF31-78DD4944388F}" srcOrd="4" destOrd="0" presId="urn:microsoft.com/office/officeart/2005/8/layout/vList3#5"/>
    <dgm:cxn modelId="{A2269C66-5CE7-4301-90F2-74D212B72168}" type="presParOf" srcId="{8497EF7E-2868-4C41-BF31-78DD4944388F}" destId="{EB177E27-DBCB-4549-98D2-6311A22CDFC2}" srcOrd="0" destOrd="0" presId="urn:microsoft.com/office/officeart/2005/8/layout/vList3#5"/>
    <dgm:cxn modelId="{19A59DFA-35EB-424A-9A7D-0CAB497AFC01}" type="presParOf" srcId="{8497EF7E-2868-4C41-BF31-78DD4944388F}" destId="{40E219C5-FC46-4569-BAB8-DFEE5151ED05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B631E3-84E7-4CB1-86D6-D3D63009D973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ECFF4BE0-AA3E-4C31-B511-22E50551C572}">
      <dgm:prSet phldrT="[Текст]" custT="1"/>
      <dgm:spPr/>
      <dgm:t>
        <a:bodyPr/>
        <a:lstStyle/>
        <a:p>
          <a:pPr algn="just">
            <a:buFontTx/>
            <a:buNone/>
          </a:pPr>
          <a:r>
            <a:rPr lang="kk-KZ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Мұғаліммен байланыста болыңыз, егер сізге бір нәрсе түсініксіз болса, мұғалімге сұрақтар қойыңыз</a:t>
          </a:r>
          <a:endParaRPr lang="ru-RU" sz="2000" dirty="0"/>
        </a:p>
      </dgm:t>
    </dgm:pt>
    <dgm:pt modelId="{7E2534F5-E425-4D98-9AF9-D25646BBE659}" type="parTrans" cxnId="{136B6C1C-5F00-4F66-95E6-BC321BBF2B6B}">
      <dgm:prSet/>
      <dgm:spPr/>
      <dgm:t>
        <a:bodyPr/>
        <a:lstStyle/>
        <a:p>
          <a:endParaRPr lang="ru-RU" sz="2000"/>
        </a:p>
      </dgm:t>
    </dgm:pt>
    <dgm:pt modelId="{EB39A07C-5FA5-4230-A1E7-646EAB1B4FA1}" type="sibTrans" cxnId="{136B6C1C-5F00-4F66-95E6-BC321BBF2B6B}">
      <dgm:prSet/>
      <dgm:spPr/>
      <dgm:t>
        <a:bodyPr/>
        <a:lstStyle/>
        <a:p>
          <a:endParaRPr lang="ru-RU" sz="2000"/>
        </a:p>
      </dgm:t>
    </dgm:pt>
    <dgm:pt modelId="{1B3375ED-C8AD-490D-BD7A-4350914E2DC6}">
      <dgm:prSet phldrT="[Текст]" custT="1"/>
      <dgm:spPr/>
      <dgm:t>
        <a:bodyPr/>
        <a:lstStyle/>
        <a:p>
          <a:pPr algn="just"/>
          <a:r>
            <a:rPr lang="kk-KZ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Баланың жетістіктерін жазыңыз! Бұл ынталандыруға көмектеседі</a:t>
          </a:r>
          <a:endParaRPr lang="ru-RU" sz="2000" dirty="0"/>
        </a:p>
      </dgm:t>
    </dgm:pt>
    <dgm:pt modelId="{D7200A8A-BA22-497A-86FE-6CC0F6D95CD0}" type="parTrans" cxnId="{F8CF9CC4-A325-44C4-8D99-CCD3F9F432DE}">
      <dgm:prSet/>
      <dgm:spPr/>
      <dgm:t>
        <a:bodyPr/>
        <a:lstStyle/>
        <a:p>
          <a:endParaRPr lang="ru-RU" sz="2000"/>
        </a:p>
      </dgm:t>
    </dgm:pt>
    <dgm:pt modelId="{D24910A3-C98A-414D-8640-373B131620D9}" type="sibTrans" cxnId="{F8CF9CC4-A325-44C4-8D99-CCD3F9F432DE}">
      <dgm:prSet/>
      <dgm:spPr/>
      <dgm:t>
        <a:bodyPr/>
        <a:lstStyle/>
        <a:p>
          <a:endParaRPr lang="ru-RU" sz="2000"/>
        </a:p>
      </dgm:t>
    </dgm:pt>
    <dgm:pt modelId="{F9B3F83B-C2E3-4C4A-9EDC-1AE0CE81D22B}">
      <dgm:prSet phldrT="[Текст]" custT="1"/>
      <dgm:spPr/>
      <dgm:t>
        <a:bodyPr/>
        <a:lstStyle/>
        <a:p>
          <a:pPr algn="just"/>
          <a:r>
            <a:rPr lang="kk-KZ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Әр күннің соңында баламен не жұмыс жүргізгеніңізді және әлі не орындалмағанын егжей-тегжейлі талқылаңыз</a:t>
          </a:r>
          <a:r>
            <a: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6206CE56-E240-4BC3-860D-56D3FF59BCC2}" type="parTrans" cxnId="{0652DE30-4CD6-471E-B2BF-16EC23F22D2F}">
      <dgm:prSet/>
      <dgm:spPr/>
      <dgm:t>
        <a:bodyPr/>
        <a:lstStyle/>
        <a:p>
          <a:endParaRPr lang="ru-RU" sz="2000"/>
        </a:p>
      </dgm:t>
    </dgm:pt>
    <dgm:pt modelId="{85156B13-37C8-4E7B-A14D-B03C574981CC}" type="sibTrans" cxnId="{0652DE30-4CD6-471E-B2BF-16EC23F22D2F}">
      <dgm:prSet/>
      <dgm:spPr/>
      <dgm:t>
        <a:bodyPr/>
        <a:lstStyle/>
        <a:p>
          <a:endParaRPr lang="ru-RU" sz="2000"/>
        </a:p>
      </dgm:t>
    </dgm:pt>
    <dgm:pt modelId="{B1168C44-B6CB-4007-928F-5A4BA5852E7A}" type="pres">
      <dgm:prSet presAssocID="{87B631E3-84E7-4CB1-86D6-D3D63009D973}" presName="linearFlow" presStyleCnt="0">
        <dgm:presLayoutVars>
          <dgm:dir/>
          <dgm:resizeHandles val="exact"/>
        </dgm:presLayoutVars>
      </dgm:prSet>
      <dgm:spPr/>
    </dgm:pt>
    <dgm:pt modelId="{533D511B-278D-4E78-BD41-8E63A030AA22}" type="pres">
      <dgm:prSet presAssocID="{ECFF4BE0-AA3E-4C31-B511-22E50551C572}" presName="composite" presStyleCnt="0"/>
      <dgm:spPr/>
    </dgm:pt>
    <dgm:pt modelId="{D7448D97-45A4-4002-86E9-BE99BD966C3B}" type="pres">
      <dgm:prSet presAssocID="{ECFF4BE0-AA3E-4C31-B511-22E50551C572}" presName="imgShp" presStyleLbl="fgImgPlace1" presStyleIdx="0" presStyleCnt="3"/>
      <dgm:spPr/>
    </dgm:pt>
    <dgm:pt modelId="{00477771-C52B-4CAD-A0E2-26587823CEEF}" type="pres">
      <dgm:prSet presAssocID="{ECFF4BE0-AA3E-4C31-B511-22E50551C572}" presName="txShp" presStyleLbl="node1" presStyleIdx="0" presStyleCnt="3" custScaleX="99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05EC4-8098-4383-8D78-A4FB48AA381E}" type="pres">
      <dgm:prSet presAssocID="{EB39A07C-5FA5-4230-A1E7-646EAB1B4FA1}" presName="spacing" presStyleCnt="0"/>
      <dgm:spPr/>
    </dgm:pt>
    <dgm:pt modelId="{C3A5715E-EC13-4F9F-964F-F2598B90A961}" type="pres">
      <dgm:prSet presAssocID="{1B3375ED-C8AD-490D-BD7A-4350914E2DC6}" presName="composite" presStyleCnt="0"/>
      <dgm:spPr/>
    </dgm:pt>
    <dgm:pt modelId="{B761E14E-8824-4F47-B88C-59F48D0B4E5C}" type="pres">
      <dgm:prSet presAssocID="{1B3375ED-C8AD-490D-BD7A-4350914E2DC6}" presName="imgShp" presStyleLbl="fgImgPlace1" presStyleIdx="1" presStyleCnt="3"/>
      <dgm:spPr/>
    </dgm:pt>
    <dgm:pt modelId="{6C73183E-D693-4B4B-AD5C-A7E36535B416}" type="pres">
      <dgm:prSet presAssocID="{1B3375ED-C8AD-490D-BD7A-4350914E2D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880B3-98E2-4234-BE8C-BD0EFB73423E}" type="pres">
      <dgm:prSet presAssocID="{D24910A3-C98A-414D-8640-373B131620D9}" presName="spacing" presStyleCnt="0"/>
      <dgm:spPr/>
    </dgm:pt>
    <dgm:pt modelId="{8497EF7E-2868-4C41-BF31-78DD4944388F}" type="pres">
      <dgm:prSet presAssocID="{F9B3F83B-C2E3-4C4A-9EDC-1AE0CE81D22B}" presName="composite" presStyleCnt="0"/>
      <dgm:spPr/>
    </dgm:pt>
    <dgm:pt modelId="{EB177E27-DBCB-4549-98D2-6311A22CDFC2}" type="pres">
      <dgm:prSet presAssocID="{F9B3F83B-C2E3-4C4A-9EDC-1AE0CE81D22B}" presName="imgShp" presStyleLbl="fgImgPlace1" presStyleIdx="2" presStyleCnt="3"/>
      <dgm:spPr/>
    </dgm:pt>
    <dgm:pt modelId="{40E219C5-FC46-4569-BAB8-DFEE5151ED05}" type="pres">
      <dgm:prSet presAssocID="{F9B3F83B-C2E3-4C4A-9EDC-1AE0CE81D22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CC134-E759-49BE-BBEC-1624AB40BF1A}" type="presOf" srcId="{1B3375ED-C8AD-490D-BD7A-4350914E2DC6}" destId="{6C73183E-D693-4B4B-AD5C-A7E36535B416}" srcOrd="0" destOrd="0" presId="urn:microsoft.com/office/officeart/2005/8/layout/vList3#6"/>
    <dgm:cxn modelId="{DD02AC88-651E-4CE5-8F66-DC0B618E8AB6}" type="presOf" srcId="{F9B3F83B-C2E3-4C4A-9EDC-1AE0CE81D22B}" destId="{40E219C5-FC46-4569-BAB8-DFEE5151ED05}" srcOrd="0" destOrd="0" presId="urn:microsoft.com/office/officeart/2005/8/layout/vList3#6"/>
    <dgm:cxn modelId="{0652DE30-4CD6-471E-B2BF-16EC23F22D2F}" srcId="{87B631E3-84E7-4CB1-86D6-D3D63009D973}" destId="{F9B3F83B-C2E3-4C4A-9EDC-1AE0CE81D22B}" srcOrd="2" destOrd="0" parTransId="{6206CE56-E240-4BC3-860D-56D3FF59BCC2}" sibTransId="{85156B13-37C8-4E7B-A14D-B03C574981CC}"/>
    <dgm:cxn modelId="{F8CF9CC4-A325-44C4-8D99-CCD3F9F432DE}" srcId="{87B631E3-84E7-4CB1-86D6-D3D63009D973}" destId="{1B3375ED-C8AD-490D-BD7A-4350914E2DC6}" srcOrd="1" destOrd="0" parTransId="{D7200A8A-BA22-497A-86FE-6CC0F6D95CD0}" sibTransId="{D24910A3-C98A-414D-8640-373B131620D9}"/>
    <dgm:cxn modelId="{A822567C-BE86-4E63-AA42-F3369D56AB5F}" type="presOf" srcId="{ECFF4BE0-AA3E-4C31-B511-22E50551C572}" destId="{00477771-C52B-4CAD-A0E2-26587823CEEF}" srcOrd="0" destOrd="0" presId="urn:microsoft.com/office/officeart/2005/8/layout/vList3#6"/>
    <dgm:cxn modelId="{136B6C1C-5F00-4F66-95E6-BC321BBF2B6B}" srcId="{87B631E3-84E7-4CB1-86D6-D3D63009D973}" destId="{ECFF4BE0-AA3E-4C31-B511-22E50551C572}" srcOrd="0" destOrd="0" parTransId="{7E2534F5-E425-4D98-9AF9-D25646BBE659}" sibTransId="{EB39A07C-5FA5-4230-A1E7-646EAB1B4FA1}"/>
    <dgm:cxn modelId="{589D0879-5196-4B14-A8B3-4A6805CD2090}" type="presOf" srcId="{87B631E3-84E7-4CB1-86D6-D3D63009D973}" destId="{B1168C44-B6CB-4007-928F-5A4BA5852E7A}" srcOrd="0" destOrd="0" presId="urn:microsoft.com/office/officeart/2005/8/layout/vList3#6"/>
    <dgm:cxn modelId="{B4100985-055D-4D23-A22B-EC0632A8979F}" type="presParOf" srcId="{B1168C44-B6CB-4007-928F-5A4BA5852E7A}" destId="{533D511B-278D-4E78-BD41-8E63A030AA22}" srcOrd="0" destOrd="0" presId="urn:microsoft.com/office/officeart/2005/8/layout/vList3#6"/>
    <dgm:cxn modelId="{60EB4B8C-3FD7-4BE2-A554-485A4D99C413}" type="presParOf" srcId="{533D511B-278D-4E78-BD41-8E63A030AA22}" destId="{D7448D97-45A4-4002-86E9-BE99BD966C3B}" srcOrd="0" destOrd="0" presId="urn:microsoft.com/office/officeart/2005/8/layout/vList3#6"/>
    <dgm:cxn modelId="{CC67ACBD-907C-4D8A-ACA2-627154583679}" type="presParOf" srcId="{533D511B-278D-4E78-BD41-8E63A030AA22}" destId="{00477771-C52B-4CAD-A0E2-26587823CEEF}" srcOrd="1" destOrd="0" presId="urn:microsoft.com/office/officeart/2005/8/layout/vList3#6"/>
    <dgm:cxn modelId="{0A736AF2-B3F6-4C43-921F-8B2929BA8350}" type="presParOf" srcId="{B1168C44-B6CB-4007-928F-5A4BA5852E7A}" destId="{AA805EC4-8098-4383-8D78-A4FB48AA381E}" srcOrd="1" destOrd="0" presId="urn:microsoft.com/office/officeart/2005/8/layout/vList3#6"/>
    <dgm:cxn modelId="{78395E1E-64CC-4CB2-A5FE-21A6863A10EF}" type="presParOf" srcId="{B1168C44-B6CB-4007-928F-5A4BA5852E7A}" destId="{C3A5715E-EC13-4F9F-964F-F2598B90A961}" srcOrd="2" destOrd="0" presId="urn:microsoft.com/office/officeart/2005/8/layout/vList3#6"/>
    <dgm:cxn modelId="{2BF73F67-2727-4E86-BDED-3E3B6F4DD230}" type="presParOf" srcId="{C3A5715E-EC13-4F9F-964F-F2598B90A961}" destId="{B761E14E-8824-4F47-B88C-59F48D0B4E5C}" srcOrd="0" destOrd="0" presId="urn:microsoft.com/office/officeart/2005/8/layout/vList3#6"/>
    <dgm:cxn modelId="{6AB77D0D-DD9B-45AF-BCCC-33276D872F0C}" type="presParOf" srcId="{C3A5715E-EC13-4F9F-964F-F2598B90A961}" destId="{6C73183E-D693-4B4B-AD5C-A7E36535B416}" srcOrd="1" destOrd="0" presId="urn:microsoft.com/office/officeart/2005/8/layout/vList3#6"/>
    <dgm:cxn modelId="{6112E616-30B6-4DBC-B252-E0196B014EB3}" type="presParOf" srcId="{B1168C44-B6CB-4007-928F-5A4BA5852E7A}" destId="{F35880B3-98E2-4234-BE8C-BD0EFB73423E}" srcOrd="3" destOrd="0" presId="urn:microsoft.com/office/officeart/2005/8/layout/vList3#6"/>
    <dgm:cxn modelId="{89DF3EEB-D827-4A9F-BD25-872BC530011C}" type="presParOf" srcId="{B1168C44-B6CB-4007-928F-5A4BA5852E7A}" destId="{8497EF7E-2868-4C41-BF31-78DD4944388F}" srcOrd="4" destOrd="0" presId="urn:microsoft.com/office/officeart/2005/8/layout/vList3#6"/>
    <dgm:cxn modelId="{A2269C66-5CE7-4301-90F2-74D212B72168}" type="presParOf" srcId="{8497EF7E-2868-4C41-BF31-78DD4944388F}" destId="{EB177E27-DBCB-4549-98D2-6311A22CDFC2}" srcOrd="0" destOrd="0" presId="urn:microsoft.com/office/officeart/2005/8/layout/vList3#6"/>
    <dgm:cxn modelId="{19A59DFA-35EB-424A-9A7D-0CAB497AFC01}" type="presParOf" srcId="{8497EF7E-2868-4C41-BF31-78DD4944388F}" destId="{40E219C5-FC46-4569-BAB8-DFEE5151ED05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B631E3-84E7-4CB1-86D6-D3D63009D973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</dgm:pt>
    <dgm:pt modelId="{ECFF4BE0-AA3E-4C31-B511-22E50551C572}">
      <dgm:prSet phldrT="[Текст]" custT="1"/>
      <dgm:spPr/>
      <dgm:t>
        <a:bodyPr/>
        <a:lstStyle/>
        <a:p>
          <a:pPr algn="just">
            <a:buFontTx/>
            <a:buNone/>
          </a:pPr>
          <a:r>
            <a:rPr lang="kk-KZ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Мәжбүрлі өзін-өзі оқшаулау кезінде сізге және балаға жақын әлеуметтік ортамен байланыста болу маңызды (телефон, мессенджер арқылы), бірақ алынған жалпы ақпарат ағынын (жаңалықтар, әлеуметтік желілердегі таспалар) азайту қажет</a:t>
          </a:r>
          <a:endParaRPr lang="ru-RU" sz="2000" dirty="0"/>
        </a:p>
      </dgm:t>
    </dgm:pt>
    <dgm:pt modelId="{7E2534F5-E425-4D98-9AF9-D25646BBE659}" type="parTrans" cxnId="{136B6C1C-5F00-4F66-95E6-BC321BBF2B6B}">
      <dgm:prSet/>
      <dgm:spPr/>
      <dgm:t>
        <a:bodyPr/>
        <a:lstStyle/>
        <a:p>
          <a:endParaRPr lang="ru-RU" sz="2000"/>
        </a:p>
      </dgm:t>
    </dgm:pt>
    <dgm:pt modelId="{EB39A07C-5FA5-4230-A1E7-646EAB1B4FA1}" type="sibTrans" cxnId="{136B6C1C-5F00-4F66-95E6-BC321BBF2B6B}">
      <dgm:prSet/>
      <dgm:spPr/>
      <dgm:t>
        <a:bodyPr/>
        <a:lstStyle/>
        <a:p>
          <a:endParaRPr lang="ru-RU" sz="2000"/>
        </a:p>
      </dgm:t>
    </dgm:pt>
    <dgm:pt modelId="{1B3375ED-C8AD-490D-BD7A-4350914E2DC6}">
      <dgm:prSet phldrT="[Текст]" custT="1"/>
      <dgm:spPr/>
      <dgm:t>
        <a:bodyPr/>
        <a:lstStyle/>
        <a:p>
          <a:pPr algn="just"/>
          <a:r>
            <a:rPr lang="kk-KZ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Баланың тәуелсіз белсенділігі мен ересектермен бірлескен ұзақ уақытқа созылған әрекеттерді қарастыру қажет</a:t>
          </a:r>
          <a:endParaRPr lang="ru-RU" sz="2000" dirty="0"/>
        </a:p>
      </dgm:t>
    </dgm:pt>
    <dgm:pt modelId="{D24910A3-C98A-414D-8640-373B131620D9}" type="sibTrans" cxnId="{F8CF9CC4-A325-44C4-8D99-CCD3F9F432DE}">
      <dgm:prSet/>
      <dgm:spPr/>
      <dgm:t>
        <a:bodyPr/>
        <a:lstStyle/>
        <a:p>
          <a:endParaRPr lang="ru-RU" sz="2000"/>
        </a:p>
      </dgm:t>
    </dgm:pt>
    <dgm:pt modelId="{D7200A8A-BA22-497A-86FE-6CC0F6D95CD0}" type="parTrans" cxnId="{F8CF9CC4-A325-44C4-8D99-CCD3F9F432DE}">
      <dgm:prSet/>
      <dgm:spPr/>
      <dgm:t>
        <a:bodyPr/>
        <a:lstStyle/>
        <a:p>
          <a:endParaRPr lang="ru-RU" sz="2000"/>
        </a:p>
      </dgm:t>
    </dgm:pt>
    <dgm:pt modelId="{F9B3F83B-C2E3-4C4A-9EDC-1AE0CE81D22B}">
      <dgm:prSet phldrT="[Текст]" custT="1"/>
      <dgm:spPr/>
      <dgm:t>
        <a:bodyPr/>
        <a:lstStyle/>
        <a:p>
          <a:pPr algn="just"/>
          <a:r>
            <a:rPr lang="kk-KZ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Үйде отырып, оқушы сыныппен, достарымен (ВК, топтық чаттар) сөйлесуді жалғастыра алады</a:t>
          </a:r>
          <a:endParaRPr lang="ru-RU" sz="2000" dirty="0"/>
        </a:p>
      </dgm:t>
    </dgm:pt>
    <dgm:pt modelId="{85156B13-37C8-4E7B-A14D-B03C574981CC}" type="sibTrans" cxnId="{0652DE30-4CD6-471E-B2BF-16EC23F22D2F}">
      <dgm:prSet/>
      <dgm:spPr/>
      <dgm:t>
        <a:bodyPr/>
        <a:lstStyle/>
        <a:p>
          <a:endParaRPr lang="ru-RU" sz="2000"/>
        </a:p>
      </dgm:t>
    </dgm:pt>
    <dgm:pt modelId="{6206CE56-E240-4BC3-860D-56D3FF59BCC2}" type="parTrans" cxnId="{0652DE30-4CD6-471E-B2BF-16EC23F22D2F}">
      <dgm:prSet/>
      <dgm:spPr/>
      <dgm:t>
        <a:bodyPr/>
        <a:lstStyle/>
        <a:p>
          <a:endParaRPr lang="ru-RU" sz="2000"/>
        </a:p>
      </dgm:t>
    </dgm:pt>
    <dgm:pt modelId="{B1168C44-B6CB-4007-928F-5A4BA5852E7A}" type="pres">
      <dgm:prSet presAssocID="{87B631E3-84E7-4CB1-86D6-D3D63009D973}" presName="linearFlow" presStyleCnt="0">
        <dgm:presLayoutVars>
          <dgm:dir/>
          <dgm:resizeHandles val="exact"/>
        </dgm:presLayoutVars>
      </dgm:prSet>
      <dgm:spPr/>
    </dgm:pt>
    <dgm:pt modelId="{533D511B-278D-4E78-BD41-8E63A030AA22}" type="pres">
      <dgm:prSet presAssocID="{ECFF4BE0-AA3E-4C31-B511-22E50551C572}" presName="composite" presStyleCnt="0"/>
      <dgm:spPr/>
    </dgm:pt>
    <dgm:pt modelId="{D7448D97-45A4-4002-86E9-BE99BD966C3B}" type="pres">
      <dgm:prSet presAssocID="{ECFF4BE0-AA3E-4C31-B511-22E50551C572}" presName="imgShp" presStyleLbl="fgImgPlace1" presStyleIdx="0" presStyleCnt="3"/>
      <dgm:spPr/>
    </dgm:pt>
    <dgm:pt modelId="{00477771-C52B-4CAD-A0E2-26587823CEEF}" type="pres">
      <dgm:prSet presAssocID="{ECFF4BE0-AA3E-4C31-B511-22E50551C572}" presName="txShp" presStyleLbl="node1" presStyleIdx="0" presStyleCnt="3" custScaleX="99542" custLinFactNeighborX="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05EC4-8098-4383-8D78-A4FB48AA381E}" type="pres">
      <dgm:prSet presAssocID="{EB39A07C-5FA5-4230-A1E7-646EAB1B4FA1}" presName="spacing" presStyleCnt="0"/>
      <dgm:spPr/>
    </dgm:pt>
    <dgm:pt modelId="{C3A5715E-EC13-4F9F-964F-F2598B90A961}" type="pres">
      <dgm:prSet presAssocID="{1B3375ED-C8AD-490D-BD7A-4350914E2DC6}" presName="composite" presStyleCnt="0"/>
      <dgm:spPr/>
    </dgm:pt>
    <dgm:pt modelId="{B761E14E-8824-4F47-B88C-59F48D0B4E5C}" type="pres">
      <dgm:prSet presAssocID="{1B3375ED-C8AD-490D-BD7A-4350914E2DC6}" presName="imgShp" presStyleLbl="fgImgPlace1" presStyleIdx="1" presStyleCnt="3"/>
      <dgm:spPr/>
    </dgm:pt>
    <dgm:pt modelId="{6C73183E-D693-4B4B-AD5C-A7E36535B416}" type="pres">
      <dgm:prSet presAssocID="{1B3375ED-C8AD-490D-BD7A-4350914E2D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880B3-98E2-4234-BE8C-BD0EFB73423E}" type="pres">
      <dgm:prSet presAssocID="{D24910A3-C98A-414D-8640-373B131620D9}" presName="spacing" presStyleCnt="0"/>
      <dgm:spPr/>
    </dgm:pt>
    <dgm:pt modelId="{8497EF7E-2868-4C41-BF31-78DD4944388F}" type="pres">
      <dgm:prSet presAssocID="{F9B3F83B-C2E3-4C4A-9EDC-1AE0CE81D22B}" presName="composite" presStyleCnt="0"/>
      <dgm:spPr/>
    </dgm:pt>
    <dgm:pt modelId="{EB177E27-DBCB-4549-98D2-6311A22CDFC2}" type="pres">
      <dgm:prSet presAssocID="{F9B3F83B-C2E3-4C4A-9EDC-1AE0CE81D22B}" presName="imgShp" presStyleLbl="fgImgPlace1" presStyleIdx="2" presStyleCnt="3"/>
      <dgm:spPr/>
    </dgm:pt>
    <dgm:pt modelId="{40E219C5-FC46-4569-BAB8-DFEE5151ED05}" type="pres">
      <dgm:prSet presAssocID="{F9B3F83B-C2E3-4C4A-9EDC-1AE0CE81D22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CC134-E759-49BE-BBEC-1624AB40BF1A}" type="presOf" srcId="{1B3375ED-C8AD-490D-BD7A-4350914E2DC6}" destId="{6C73183E-D693-4B4B-AD5C-A7E36535B416}" srcOrd="0" destOrd="0" presId="urn:microsoft.com/office/officeart/2005/8/layout/vList3#7"/>
    <dgm:cxn modelId="{DD02AC88-651E-4CE5-8F66-DC0B618E8AB6}" type="presOf" srcId="{F9B3F83B-C2E3-4C4A-9EDC-1AE0CE81D22B}" destId="{40E219C5-FC46-4569-BAB8-DFEE5151ED05}" srcOrd="0" destOrd="0" presId="urn:microsoft.com/office/officeart/2005/8/layout/vList3#7"/>
    <dgm:cxn modelId="{0652DE30-4CD6-471E-B2BF-16EC23F22D2F}" srcId="{87B631E3-84E7-4CB1-86D6-D3D63009D973}" destId="{F9B3F83B-C2E3-4C4A-9EDC-1AE0CE81D22B}" srcOrd="2" destOrd="0" parTransId="{6206CE56-E240-4BC3-860D-56D3FF59BCC2}" sibTransId="{85156B13-37C8-4E7B-A14D-B03C574981CC}"/>
    <dgm:cxn modelId="{F8CF9CC4-A325-44C4-8D99-CCD3F9F432DE}" srcId="{87B631E3-84E7-4CB1-86D6-D3D63009D973}" destId="{1B3375ED-C8AD-490D-BD7A-4350914E2DC6}" srcOrd="1" destOrd="0" parTransId="{D7200A8A-BA22-497A-86FE-6CC0F6D95CD0}" sibTransId="{D24910A3-C98A-414D-8640-373B131620D9}"/>
    <dgm:cxn modelId="{A822567C-BE86-4E63-AA42-F3369D56AB5F}" type="presOf" srcId="{ECFF4BE0-AA3E-4C31-B511-22E50551C572}" destId="{00477771-C52B-4CAD-A0E2-26587823CEEF}" srcOrd="0" destOrd="0" presId="urn:microsoft.com/office/officeart/2005/8/layout/vList3#7"/>
    <dgm:cxn modelId="{136B6C1C-5F00-4F66-95E6-BC321BBF2B6B}" srcId="{87B631E3-84E7-4CB1-86D6-D3D63009D973}" destId="{ECFF4BE0-AA3E-4C31-B511-22E50551C572}" srcOrd="0" destOrd="0" parTransId="{7E2534F5-E425-4D98-9AF9-D25646BBE659}" sibTransId="{EB39A07C-5FA5-4230-A1E7-646EAB1B4FA1}"/>
    <dgm:cxn modelId="{589D0879-5196-4B14-A8B3-4A6805CD2090}" type="presOf" srcId="{87B631E3-84E7-4CB1-86D6-D3D63009D973}" destId="{B1168C44-B6CB-4007-928F-5A4BA5852E7A}" srcOrd="0" destOrd="0" presId="urn:microsoft.com/office/officeart/2005/8/layout/vList3#7"/>
    <dgm:cxn modelId="{B4100985-055D-4D23-A22B-EC0632A8979F}" type="presParOf" srcId="{B1168C44-B6CB-4007-928F-5A4BA5852E7A}" destId="{533D511B-278D-4E78-BD41-8E63A030AA22}" srcOrd="0" destOrd="0" presId="urn:microsoft.com/office/officeart/2005/8/layout/vList3#7"/>
    <dgm:cxn modelId="{60EB4B8C-3FD7-4BE2-A554-485A4D99C413}" type="presParOf" srcId="{533D511B-278D-4E78-BD41-8E63A030AA22}" destId="{D7448D97-45A4-4002-86E9-BE99BD966C3B}" srcOrd="0" destOrd="0" presId="urn:microsoft.com/office/officeart/2005/8/layout/vList3#7"/>
    <dgm:cxn modelId="{CC67ACBD-907C-4D8A-ACA2-627154583679}" type="presParOf" srcId="{533D511B-278D-4E78-BD41-8E63A030AA22}" destId="{00477771-C52B-4CAD-A0E2-26587823CEEF}" srcOrd="1" destOrd="0" presId="urn:microsoft.com/office/officeart/2005/8/layout/vList3#7"/>
    <dgm:cxn modelId="{0A736AF2-B3F6-4C43-921F-8B2929BA8350}" type="presParOf" srcId="{B1168C44-B6CB-4007-928F-5A4BA5852E7A}" destId="{AA805EC4-8098-4383-8D78-A4FB48AA381E}" srcOrd="1" destOrd="0" presId="urn:microsoft.com/office/officeart/2005/8/layout/vList3#7"/>
    <dgm:cxn modelId="{78395E1E-64CC-4CB2-A5FE-21A6863A10EF}" type="presParOf" srcId="{B1168C44-B6CB-4007-928F-5A4BA5852E7A}" destId="{C3A5715E-EC13-4F9F-964F-F2598B90A961}" srcOrd="2" destOrd="0" presId="urn:microsoft.com/office/officeart/2005/8/layout/vList3#7"/>
    <dgm:cxn modelId="{2BF73F67-2727-4E86-BDED-3E3B6F4DD230}" type="presParOf" srcId="{C3A5715E-EC13-4F9F-964F-F2598B90A961}" destId="{B761E14E-8824-4F47-B88C-59F48D0B4E5C}" srcOrd="0" destOrd="0" presId="urn:microsoft.com/office/officeart/2005/8/layout/vList3#7"/>
    <dgm:cxn modelId="{6AB77D0D-DD9B-45AF-BCCC-33276D872F0C}" type="presParOf" srcId="{C3A5715E-EC13-4F9F-964F-F2598B90A961}" destId="{6C73183E-D693-4B4B-AD5C-A7E36535B416}" srcOrd="1" destOrd="0" presId="urn:microsoft.com/office/officeart/2005/8/layout/vList3#7"/>
    <dgm:cxn modelId="{6112E616-30B6-4DBC-B252-E0196B014EB3}" type="presParOf" srcId="{B1168C44-B6CB-4007-928F-5A4BA5852E7A}" destId="{F35880B3-98E2-4234-BE8C-BD0EFB73423E}" srcOrd="3" destOrd="0" presId="urn:microsoft.com/office/officeart/2005/8/layout/vList3#7"/>
    <dgm:cxn modelId="{89DF3EEB-D827-4A9F-BD25-872BC530011C}" type="presParOf" srcId="{B1168C44-B6CB-4007-928F-5A4BA5852E7A}" destId="{8497EF7E-2868-4C41-BF31-78DD4944388F}" srcOrd="4" destOrd="0" presId="urn:microsoft.com/office/officeart/2005/8/layout/vList3#7"/>
    <dgm:cxn modelId="{A2269C66-5CE7-4301-90F2-74D212B72168}" type="presParOf" srcId="{8497EF7E-2868-4C41-BF31-78DD4944388F}" destId="{EB177E27-DBCB-4549-98D2-6311A22CDFC2}" srcOrd="0" destOrd="0" presId="urn:microsoft.com/office/officeart/2005/8/layout/vList3#7"/>
    <dgm:cxn modelId="{19A59DFA-35EB-424A-9A7D-0CAB497AFC01}" type="presParOf" srcId="{8497EF7E-2868-4C41-BF31-78DD4944388F}" destId="{40E219C5-FC46-4569-BAB8-DFEE5151ED05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B631E3-84E7-4CB1-86D6-D3D63009D973}" type="doc">
      <dgm:prSet loTypeId="urn:microsoft.com/office/officeart/2005/8/layout/vList3#8" loCatId="list" qsTypeId="urn:microsoft.com/office/officeart/2005/8/quickstyle/simple1" qsCatId="simple" csTypeId="urn:microsoft.com/office/officeart/2005/8/colors/accent1_2" csCatId="accent1" phldr="1"/>
      <dgm:spPr/>
    </dgm:pt>
    <dgm:pt modelId="{ECFF4BE0-AA3E-4C31-B511-22E50551C572}">
      <dgm:prSet phldrT="[Текст]" custT="1"/>
      <dgm:spPr/>
      <dgm:t>
        <a:bodyPr/>
        <a:lstStyle/>
        <a:p>
          <a:pPr algn="l">
            <a:buFontTx/>
            <a:buNone/>
          </a:pPr>
          <a:r>
            <a:rPr lang="kk-KZ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alt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иперактивті</a:t>
          </a:r>
          <a:r>
            <a: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балаларды</a:t>
          </a:r>
          <a:r>
            <a: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жиі</a:t>
          </a:r>
          <a:r>
            <a: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мадақтаңыз</a:t>
          </a:r>
          <a:r>
            <a: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7E2534F5-E425-4D98-9AF9-D25646BBE659}" type="parTrans" cxnId="{136B6C1C-5F00-4F66-95E6-BC321BBF2B6B}">
      <dgm:prSet/>
      <dgm:spPr/>
      <dgm:t>
        <a:bodyPr/>
        <a:lstStyle/>
        <a:p>
          <a:endParaRPr lang="ru-RU" sz="2000"/>
        </a:p>
      </dgm:t>
    </dgm:pt>
    <dgm:pt modelId="{EB39A07C-5FA5-4230-A1E7-646EAB1B4FA1}" type="sibTrans" cxnId="{136B6C1C-5F00-4F66-95E6-BC321BBF2B6B}">
      <dgm:prSet/>
      <dgm:spPr/>
      <dgm:t>
        <a:bodyPr/>
        <a:lstStyle/>
        <a:p>
          <a:endParaRPr lang="ru-RU" sz="2000"/>
        </a:p>
      </dgm:t>
    </dgm:pt>
    <dgm:pt modelId="{1B3375ED-C8AD-490D-BD7A-4350914E2DC6}">
      <dgm:prSet phldrT="[Текст]" custT="1"/>
      <dgm:spPr/>
      <dgm:t>
        <a:bodyPr/>
        <a:lstStyle/>
        <a:p>
          <a:pPr algn="l"/>
          <a:r>
            <a:rPr lang="kk-KZ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Қашықтықтан оқытудың артықшылықтарын есте сақтаңыз</a:t>
          </a:r>
          <a:endParaRPr lang="ru-RU" sz="2000" dirty="0"/>
        </a:p>
      </dgm:t>
    </dgm:pt>
    <dgm:pt modelId="{D24910A3-C98A-414D-8640-373B131620D9}" type="sibTrans" cxnId="{F8CF9CC4-A325-44C4-8D99-CCD3F9F432DE}">
      <dgm:prSet/>
      <dgm:spPr/>
      <dgm:t>
        <a:bodyPr/>
        <a:lstStyle/>
        <a:p>
          <a:endParaRPr lang="ru-RU" sz="2000"/>
        </a:p>
      </dgm:t>
    </dgm:pt>
    <dgm:pt modelId="{D7200A8A-BA22-497A-86FE-6CC0F6D95CD0}" type="parTrans" cxnId="{F8CF9CC4-A325-44C4-8D99-CCD3F9F432DE}">
      <dgm:prSet/>
      <dgm:spPr/>
      <dgm:t>
        <a:bodyPr/>
        <a:lstStyle/>
        <a:p>
          <a:endParaRPr lang="ru-RU" sz="2000"/>
        </a:p>
      </dgm:t>
    </dgm:pt>
    <dgm:pt modelId="{B1168C44-B6CB-4007-928F-5A4BA5852E7A}" type="pres">
      <dgm:prSet presAssocID="{87B631E3-84E7-4CB1-86D6-D3D63009D973}" presName="linearFlow" presStyleCnt="0">
        <dgm:presLayoutVars>
          <dgm:dir/>
          <dgm:resizeHandles val="exact"/>
        </dgm:presLayoutVars>
      </dgm:prSet>
      <dgm:spPr/>
    </dgm:pt>
    <dgm:pt modelId="{533D511B-278D-4E78-BD41-8E63A030AA22}" type="pres">
      <dgm:prSet presAssocID="{ECFF4BE0-AA3E-4C31-B511-22E50551C572}" presName="composite" presStyleCnt="0"/>
      <dgm:spPr/>
    </dgm:pt>
    <dgm:pt modelId="{D7448D97-45A4-4002-86E9-BE99BD966C3B}" type="pres">
      <dgm:prSet presAssocID="{ECFF4BE0-AA3E-4C31-B511-22E50551C572}" presName="imgShp" presStyleLbl="fgImgPlace1" presStyleIdx="0" presStyleCnt="2"/>
      <dgm:spPr/>
    </dgm:pt>
    <dgm:pt modelId="{00477771-C52B-4CAD-A0E2-26587823CEEF}" type="pres">
      <dgm:prSet presAssocID="{ECFF4BE0-AA3E-4C31-B511-22E50551C572}" presName="txShp" presStyleLbl="node1" presStyleIdx="0" presStyleCnt="2" custScaleX="99542" custLinFactNeighborX="71" custLinFactNeighborY="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05EC4-8098-4383-8D78-A4FB48AA381E}" type="pres">
      <dgm:prSet presAssocID="{EB39A07C-5FA5-4230-A1E7-646EAB1B4FA1}" presName="spacing" presStyleCnt="0"/>
      <dgm:spPr/>
    </dgm:pt>
    <dgm:pt modelId="{C3A5715E-EC13-4F9F-964F-F2598B90A961}" type="pres">
      <dgm:prSet presAssocID="{1B3375ED-C8AD-490D-BD7A-4350914E2DC6}" presName="composite" presStyleCnt="0"/>
      <dgm:spPr/>
    </dgm:pt>
    <dgm:pt modelId="{B761E14E-8824-4F47-B88C-59F48D0B4E5C}" type="pres">
      <dgm:prSet presAssocID="{1B3375ED-C8AD-490D-BD7A-4350914E2DC6}" presName="imgShp" presStyleLbl="fgImgPlace1" presStyleIdx="1" presStyleCnt="2"/>
      <dgm:spPr/>
    </dgm:pt>
    <dgm:pt modelId="{6C73183E-D693-4B4B-AD5C-A7E36535B416}" type="pres">
      <dgm:prSet presAssocID="{1B3375ED-C8AD-490D-BD7A-4350914E2DC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CC134-E759-49BE-BBEC-1624AB40BF1A}" type="presOf" srcId="{1B3375ED-C8AD-490D-BD7A-4350914E2DC6}" destId="{6C73183E-D693-4B4B-AD5C-A7E36535B416}" srcOrd="0" destOrd="0" presId="urn:microsoft.com/office/officeart/2005/8/layout/vList3#8"/>
    <dgm:cxn modelId="{F8CF9CC4-A325-44C4-8D99-CCD3F9F432DE}" srcId="{87B631E3-84E7-4CB1-86D6-D3D63009D973}" destId="{1B3375ED-C8AD-490D-BD7A-4350914E2DC6}" srcOrd="1" destOrd="0" parTransId="{D7200A8A-BA22-497A-86FE-6CC0F6D95CD0}" sibTransId="{D24910A3-C98A-414D-8640-373B131620D9}"/>
    <dgm:cxn modelId="{A822567C-BE86-4E63-AA42-F3369D56AB5F}" type="presOf" srcId="{ECFF4BE0-AA3E-4C31-B511-22E50551C572}" destId="{00477771-C52B-4CAD-A0E2-26587823CEEF}" srcOrd="0" destOrd="0" presId="urn:microsoft.com/office/officeart/2005/8/layout/vList3#8"/>
    <dgm:cxn modelId="{136B6C1C-5F00-4F66-95E6-BC321BBF2B6B}" srcId="{87B631E3-84E7-4CB1-86D6-D3D63009D973}" destId="{ECFF4BE0-AA3E-4C31-B511-22E50551C572}" srcOrd="0" destOrd="0" parTransId="{7E2534F5-E425-4D98-9AF9-D25646BBE659}" sibTransId="{EB39A07C-5FA5-4230-A1E7-646EAB1B4FA1}"/>
    <dgm:cxn modelId="{589D0879-5196-4B14-A8B3-4A6805CD2090}" type="presOf" srcId="{87B631E3-84E7-4CB1-86D6-D3D63009D973}" destId="{B1168C44-B6CB-4007-928F-5A4BA5852E7A}" srcOrd="0" destOrd="0" presId="urn:microsoft.com/office/officeart/2005/8/layout/vList3#8"/>
    <dgm:cxn modelId="{B4100985-055D-4D23-A22B-EC0632A8979F}" type="presParOf" srcId="{B1168C44-B6CB-4007-928F-5A4BA5852E7A}" destId="{533D511B-278D-4E78-BD41-8E63A030AA22}" srcOrd="0" destOrd="0" presId="urn:microsoft.com/office/officeart/2005/8/layout/vList3#8"/>
    <dgm:cxn modelId="{60EB4B8C-3FD7-4BE2-A554-485A4D99C413}" type="presParOf" srcId="{533D511B-278D-4E78-BD41-8E63A030AA22}" destId="{D7448D97-45A4-4002-86E9-BE99BD966C3B}" srcOrd="0" destOrd="0" presId="urn:microsoft.com/office/officeart/2005/8/layout/vList3#8"/>
    <dgm:cxn modelId="{CC67ACBD-907C-4D8A-ACA2-627154583679}" type="presParOf" srcId="{533D511B-278D-4E78-BD41-8E63A030AA22}" destId="{00477771-C52B-4CAD-A0E2-26587823CEEF}" srcOrd="1" destOrd="0" presId="urn:microsoft.com/office/officeart/2005/8/layout/vList3#8"/>
    <dgm:cxn modelId="{0A736AF2-B3F6-4C43-921F-8B2929BA8350}" type="presParOf" srcId="{B1168C44-B6CB-4007-928F-5A4BA5852E7A}" destId="{AA805EC4-8098-4383-8D78-A4FB48AA381E}" srcOrd="1" destOrd="0" presId="urn:microsoft.com/office/officeart/2005/8/layout/vList3#8"/>
    <dgm:cxn modelId="{78395E1E-64CC-4CB2-A5FE-21A6863A10EF}" type="presParOf" srcId="{B1168C44-B6CB-4007-928F-5A4BA5852E7A}" destId="{C3A5715E-EC13-4F9F-964F-F2598B90A961}" srcOrd="2" destOrd="0" presId="urn:microsoft.com/office/officeart/2005/8/layout/vList3#8"/>
    <dgm:cxn modelId="{2BF73F67-2727-4E86-BDED-3E3B6F4DD230}" type="presParOf" srcId="{C3A5715E-EC13-4F9F-964F-F2598B90A961}" destId="{B761E14E-8824-4F47-B88C-59F48D0B4E5C}" srcOrd="0" destOrd="0" presId="urn:microsoft.com/office/officeart/2005/8/layout/vList3#8"/>
    <dgm:cxn modelId="{6AB77D0D-DD9B-45AF-BCCC-33276D872F0C}" type="presParOf" srcId="{C3A5715E-EC13-4F9F-964F-F2598B90A961}" destId="{6C73183E-D693-4B4B-AD5C-A7E36535B416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57CBDB-4CE0-41A3-8918-C34DFE437BB6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8AFD4D9-2C2B-4414-BABC-C82F8E1F0602}">
      <dgm:prSet phldrT="[Текст]" custT="1"/>
      <dgm:spPr/>
      <dgm:t>
        <a:bodyPr/>
        <a:lstStyle/>
        <a:p>
          <a:r>
            <a:rPr lang="kk-KZ" sz="1800" b="1" dirty="0">
              <a:solidFill>
                <a:srgbClr val="002060"/>
              </a:solidFill>
              <a:latin typeface="+mn-lt"/>
            </a:rPr>
            <a:t>1</a:t>
          </a:r>
          <a:endParaRPr lang="ru-RU" sz="1800" b="1" dirty="0">
            <a:solidFill>
              <a:srgbClr val="002060"/>
            </a:solidFill>
            <a:latin typeface="+mn-lt"/>
          </a:endParaRPr>
        </a:p>
      </dgm:t>
    </dgm:pt>
    <dgm:pt modelId="{0AF470AE-4F7C-4493-958A-23FA21B1056F}" type="parTrans" cxnId="{A61ECABA-712C-43EA-88BB-914624A6255F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4B5C00D9-AD09-4B7B-B7F6-03B8F7411252}" type="sibTrans" cxnId="{A61ECABA-712C-43EA-88BB-914624A6255F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750F7440-B115-441C-8A9D-AD961F48E829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Мобильдік құрылғыда жаңа есепке алу жазбасын жасаңыз</a:t>
          </a:r>
          <a:endParaRPr lang="ru-RU" b="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9E963107-F134-4DCC-BA0E-49EC3FBA3C7F}" type="parTrans" cxnId="{63B2CAAF-B59B-4AB0-987F-BB95E039CEEE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79F999FE-CAD7-4BCC-A64B-C84D2A8C6358}" type="sibTrans" cxnId="{63B2CAAF-B59B-4AB0-987F-BB95E039CEEE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21BFE802-E572-4CD4-A663-F94B61006833}">
      <dgm:prSet phldrT="[Текст]" custT="1"/>
      <dgm:spPr/>
      <dgm:t>
        <a:bodyPr/>
        <a:lstStyle/>
        <a:p>
          <a:r>
            <a:rPr lang="kk-KZ" sz="1800" b="1" dirty="0">
              <a:solidFill>
                <a:srgbClr val="002060"/>
              </a:solidFill>
              <a:latin typeface="+mn-lt"/>
            </a:rPr>
            <a:t>2</a:t>
          </a:r>
          <a:endParaRPr lang="ru-RU" sz="1800" b="1" dirty="0">
            <a:solidFill>
              <a:srgbClr val="002060"/>
            </a:solidFill>
            <a:latin typeface="+mn-lt"/>
          </a:endParaRPr>
        </a:p>
      </dgm:t>
    </dgm:pt>
    <dgm:pt modelId="{C7AD031B-DAF6-49AC-8DC9-B6F001BCF8C2}" type="parTrans" cxnId="{505DF32B-07AD-4229-8D66-E163360FFE20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70B337EE-D8DC-40AC-88D0-FC90BE2DD766}" type="sibTrans" cxnId="{505DF32B-07AD-4229-8D66-E163360FFE20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815F3D95-D2FA-4AA3-9603-DFA97FDA3BBC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К</a:t>
          </a:r>
          <a:r>
            <a:rPr lang="ru-RU" b="0" dirty="0" err="1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омпьютер</a:t>
          </a:r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де ата-аналардың қадағалау құралын орнатыңыз</a:t>
          </a:r>
          <a:endParaRPr lang="ru-RU" b="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122233BA-40FD-4925-874B-708D365F7CBF}" type="parTrans" cxnId="{9818B468-55C1-46A1-BA6A-734F1A4F473E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BDB2F348-274A-4DFE-93B6-C774A017D1D9}" type="sibTrans" cxnId="{9818B468-55C1-46A1-BA6A-734F1A4F473E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B69BDCF1-F55B-49F7-B226-8E739A2E46B7}">
      <dgm:prSet phldrT="[Текст]" custT="1"/>
      <dgm:spPr/>
      <dgm:t>
        <a:bodyPr/>
        <a:lstStyle/>
        <a:p>
          <a:r>
            <a:rPr lang="kk-KZ" sz="1800" b="1" dirty="0">
              <a:solidFill>
                <a:srgbClr val="002060"/>
              </a:solidFill>
              <a:latin typeface="+mn-lt"/>
            </a:rPr>
            <a:t>3</a:t>
          </a:r>
          <a:endParaRPr lang="ru-RU" sz="1800" b="1" dirty="0">
            <a:solidFill>
              <a:srgbClr val="002060"/>
            </a:solidFill>
            <a:latin typeface="+mn-lt"/>
          </a:endParaRPr>
        </a:p>
      </dgm:t>
    </dgm:pt>
    <dgm:pt modelId="{EC081366-AD39-4398-9D13-83EE20066FEF}" type="parTrans" cxnId="{A7E3D513-0740-48DD-B99D-5F3D0C117459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BE1F08BE-B01A-4944-97B8-D332F61B2920}" type="sibTrans" cxnId="{A7E3D513-0740-48DD-B99D-5F3D0C117459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A3C507E9-7152-423C-838B-A99AF0291A06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Балаға сенімді </a:t>
          </a:r>
          <a:r>
            <a:rPr lang="ru-RU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пароль</a:t>
          </a:r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 жасауды үйретіңіз</a:t>
          </a:r>
          <a:endParaRPr lang="ru-RU" b="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D93BC361-C0BA-4B39-87C4-8BFDFE2013B4}" type="parTrans" cxnId="{D38BA6D1-3A8C-4257-8A0B-6C24AEF84960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C613CBDA-964C-4207-81E3-FDA63668B16B}" type="sibTrans" cxnId="{D38BA6D1-3A8C-4257-8A0B-6C24AEF84960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C7D3D917-6850-42EA-B88F-69574F23F2A2}">
      <dgm:prSet phldrT="[Текст]" custT="1"/>
      <dgm:spPr/>
      <dgm:t>
        <a:bodyPr/>
        <a:lstStyle/>
        <a:p>
          <a:r>
            <a:rPr lang="kk-KZ" sz="1800" b="1" dirty="0">
              <a:solidFill>
                <a:srgbClr val="002060"/>
              </a:solidFill>
              <a:latin typeface="+mn-lt"/>
            </a:rPr>
            <a:t>4</a:t>
          </a:r>
          <a:endParaRPr lang="ru-RU" sz="1800" b="1" dirty="0">
            <a:solidFill>
              <a:srgbClr val="002060"/>
            </a:solidFill>
            <a:latin typeface="+mn-lt"/>
          </a:endParaRPr>
        </a:p>
      </dgm:t>
    </dgm:pt>
    <dgm:pt modelId="{90A848CF-C43C-4063-AD41-B23E58F53125}" type="parTrans" cxnId="{DC90E8B6-2C0B-4068-A36C-EB2D4880508A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9E330C79-8914-4422-B571-D6C6ADAB5AEC}" type="sibTrans" cxnId="{DC90E8B6-2C0B-4068-A36C-EB2D4880508A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F2B69C61-E2B5-4512-8C58-79932E8FBE00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В</a:t>
          </a:r>
          <a:r>
            <a:rPr lang="ru-RU" b="0" dirty="0" err="1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ирус</a:t>
          </a:r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тан қорғау программасын орнатыңыз</a:t>
          </a:r>
          <a:endParaRPr lang="ru-RU" b="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F87D8142-D6B4-427C-A609-C575F955DAE9}" type="parTrans" cxnId="{63D9C121-5C5A-4C02-8F2A-9F18B189D36E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F6006238-6160-4DB6-A8CF-F79CF3BC0AEF}" type="sibTrans" cxnId="{63D9C121-5C5A-4C02-8F2A-9F18B189D36E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6C2F0A56-447F-4F9C-888D-514EC7D93565}">
      <dgm:prSet phldrT="[Текст]" custT="1"/>
      <dgm:spPr/>
      <dgm:t>
        <a:bodyPr/>
        <a:lstStyle/>
        <a:p>
          <a:r>
            <a:rPr lang="kk-KZ" sz="1800" b="1" dirty="0">
              <a:solidFill>
                <a:srgbClr val="002060"/>
              </a:solidFill>
              <a:latin typeface="+mn-lt"/>
            </a:rPr>
            <a:t>5</a:t>
          </a:r>
          <a:endParaRPr lang="ru-RU" sz="1800" b="1" dirty="0">
            <a:solidFill>
              <a:srgbClr val="002060"/>
            </a:solidFill>
            <a:latin typeface="+mn-lt"/>
          </a:endParaRPr>
        </a:p>
      </dgm:t>
    </dgm:pt>
    <dgm:pt modelId="{385EDA78-FEED-4948-A7F7-B5AD2FA09424}" type="parTrans" cxnId="{3044F4B6-3396-48C6-9A17-6875A0C0FB8F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AA50C514-73FB-49B7-A3D5-0F6630839C2C}" type="sibTrans" cxnId="{3044F4B6-3396-48C6-9A17-6875A0C0FB8F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81294115-E757-4784-B530-3DF9E185793C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Өзіңіздің үй желісін қорғаңыз</a:t>
          </a:r>
          <a:endParaRPr lang="ru-RU" b="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51B84DCF-C243-4B08-B585-A44640428B93}" type="parTrans" cxnId="{B5A84F9B-2B7C-409A-B023-0B743FCAB9AC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4FB7FC28-A1D9-44D6-B9C3-65682DD0C4B2}" type="sibTrans" cxnId="{B5A84F9B-2B7C-409A-B023-0B743FCAB9AC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2425405E-910C-400D-A313-4D6776D6A994}">
      <dgm:prSet phldrT="[Текст]" custT="1"/>
      <dgm:spPr/>
      <dgm:t>
        <a:bodyPr/>
        <a:lstStyle/>
        <a:p>
          <a:r>
            <a:rPr lang="kk-KZ" sz="1800" b="1" dirty="0">
              <a:solidFill>
                <a:srgbClr val="002060"/>
              </a:solidFill>
              <a:latin typeface="+mn-lt"/>
            </a:rPr>
            <a:t>6</a:t>
          </a:r>
          <a:endParaRPr lang="ru-RU" sz="1800" b="1" dirty="0">
            <a:solidFill>
              <a:srgbClr val="002060"/>
            </a:solidFill>
            <a:latin typeface="+mn-lt"/>
          </a:endParaRPr>
        </a:p>
      </dgm:t>
    </dgm:pt>
    <dgm:pt modelId="{FB64F8B2-1385-48BA-A5BD-38F5BCD864CB}" type="parTrans" cxnId="{ADD6C5F6-7A37-44E0-B8D7-B29DEAC57A44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6E55DB90-58E5-4758-8B5D-6948550241BD}" type="sibTrans" cxnId="{ADD6C5F6-7A37-44E0-B8D7-B29DEAC57A44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92E0E066-1326-460D-9FCD-823B27BABC97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Ашық </a:t>
          </a:r>
          <a:r>
            <a:rPr lang="ru-RU" b="0" dirty="0" err="1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Wi-Fi</a:t>
          </a:r>
          <a:r>
            <a:rPr lang="ru-RU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-</a:t>
          </a:r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желісін пайдалаңбаңыз</a:t>
          </a:r>
          <a:endParaRPr lang="ru-RU" b="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C7C818A8-A6F6-4114-A370-788A03B4A1C5}" type="parTrans" cxnId="{047D3273-9A7A-45C2-8047-78CE1F8C0E79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E4A95894-3C66-4755-A334-298C11D82A29}" type="sibTrans" cxnId="{047D3273-9A7A-45C2-8047-78CE1F8C0E79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195035B2-6FA8-436A-B074-78E545F782A0}">
      <dgm:prSet phldrT="[Текст]" custT="1"/>
      <dgm:spPr/>
      <dgm:t>
        <a:bodyPr/>
        <a:lstStyle/>
        <a:p>
          <a:r>
            <a:rPr lang="kk-KZ" sz="1800" b="1" dirty="0">
              <a:solidFill>
                <a:srgbClr val="002060"/>
              </a:solidFill>
              <a:latin typeface="+mn-lt"/>
            </a:rPr>
            <a:t>7</a:t>
          </a:r>
          <a:endParaRPr lang="ru-RU" sz="1800" b="1" dirty="0">
            <a:solidFill>
              <a:srgbClr val="002060"/>
            </a:solidFill>
            <a:latin typeface="+mn-lt"/>
          </a:endParaRPr>
        </a:p>
      </dgm:t>
    </dgm:pt>
    <dgm:pt modelId="{55452D3F-74DE-486A-A882-67F9E2735490}" type="parTrans" cxnId="{78AC0987-45E5-4452-A6E0-A84ED37818D8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D5CA46F5-8912-4859-8A1E-66F58D3E50A9}" type="sibTrans" cxnId="{78AC0987-45E5-4452-A6E0-A84ED37818D8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ED93A10A-04FE-44E3-BCF2-4AC493F77AF1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Әлеуметтік желілерде қауіпсіздікті баптау</a:t>
          </a:r>
          <a:endParaRPr lang="ru-RU" b="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26599DCE-1E9C-4751-AC88-A4C620BFB91B}" type="parTrans" cxnId="{BAE4122C-56A1-4233-A572-6CA1D4B174BB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20168C6F-E839-4786-A268-C56EF0465D8A}" type="sibTrans" cxnId="{BAE4122C-56A1-4233-A572-6CA1D4B174BB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25D6E941-21AD-4B5F-9E3E-19F9E1853E93}">
      <dgm:prSet phldrT="[Текст]" custT="1"/>
      <dgm:spPr/>
      <dgm:t>
        <a:bodyPr/>
        <a:lstStyle/>
        <a:p>
          <a:r>
            <a:rPr lang="kk-KZ" sz="1800" b="1" dirty="0">
              <a:solidFill>
                <a:srgbClr val="002060"/>
              </a:solidFill>
              <a:latin typeface="+mn-lt"/>
            </a:rPr>
            <a:t>8</a:t>
          </a:r>
          <a:endParaRPr lang="ru-RU" sz="1800" b="1" dirty="0">
            <a:solidFill>
              <a:srgbClr val="002060"/>
            </a:solidFill>
            <a:latin typeface="+mn-lt"/>
          </a:endParaRPr>
        </a:p>
      </dgm:t>
    </dgm:pt>
    <dgm:pt modelId="{E4907087-BB1E-46AF-A785-BB5007F15DA6}" type="parTrans" cxnId="{646D9E86-19D4-4338-BD30-5A3FED6EB486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E34492AC-DBA1-44C6-BC6C-96684B9F1FCD}" type="sibTrans" cxnId="{646D9E86-19D4-4338-BD30-5A3FED6EB486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22DACB9E-0ACC-4231-9368-2B1A43833C20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С</a:t>
          </a:r>
          <a:r>
            <a:rPr lang="ru-RU" b="0" dirty="0" err="1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пам</a:t>
          </a:r>
          <a:r>
            <a:rPr lang="ru-RU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-</a:t>
          </a:r>
          <a:r>
            <a:rPr lang="kk-KZ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хаттарды оқымаңыз</a:t>
          </a:r>
          <a:endParaRPr lang="ru-RU" b="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7376A393-02CF-4CCF-B59A-602DC5B3F5BF}" type="parTrans" cxnId="{B16B4979-BD9D-4991-98AF-CE0CA4600335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C0BF7DEE-A44C-414C-BDCD-5C0F788FAF32}" type="sibTrans" cxnId="{B16B4979-BD9D-4991-98AF-CE0CA4600335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250EA031-14EB-44D8-9271-D1716EAE12BB}" type="pres">
      <dgm:prSet presAssocID="{AC57CBDB-4CE0-41A3-8918-C34DFE437B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187C8A-7C3E-4978-8950-3EFD0C0EE10F}" type="pres">
      <dgm:prSet presAssocID="{08AFD4D9-2C2B-4414-BABC-C82F8E1F0602}" presName="composite" presStyleCnt="0"/>
      <dgm:spPr/>
    </dgm:pt>
    <dgm:pt modelId="{95704643-3037-4C7E-9F8C-6694E2B47F57}" type="pres">
      <dgm:prSet presAssocID="{08AFD4D9-2C2B-4414-BABC-C82F8E1F0602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98ABA-A52B-4BC2-931A-69F90116C03E}" type="pres">
      <dgm:prSet presAssocID="{08AFD4D9-2C2B-4414-BABC-C82F8E1F0602}" presName="descendantText" presStyleLbl="alignAcc1" presStyleIdx="0" presStyleCnt="8" custLinFactNeighborY="-17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74BC-D13C-420B-9966-1EFF9C028006}" type="pres">
      <dgm:prSet presAssocID="{4B5C00D9-AD09-4B7B-B7F6-03B8F7411252}" presName="sp" presStyleCnt="0"/>
      <dgm:spPr/>
    </dgm:pt>
    <dgm:pt modelId="{D42F68CA-AA3E-4CF9-9A76-F6B4E7B1FAA3}" type="pres">
      <dgm:prSet presAssocID="{21BFE802-E572-4CD4-A663-F94B61006833}" presName="composite" presStyleCnt="0"/>
      <dgm:spPr/>
    </dgm:pt>
    <dgm:pt modelId="{9C1AFB5B-CB73-4B34-BAFF-2DB2120219C8}" type="pres">
      <dgm:prSet presAssocID="{21BFE802-E572-4CD4-A663-F94B61006833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F33A6-CB5F-431B-B58A-9470388D1B4B}" type="pres">
      <dgm:prSet presAssocID="{21BFE802-E572-4CD4-A663-F94B6100683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BD67B-40FE-4B7B-9993-B950B0F9CD6F}" type="pres">
      <dgm:prSet presAssocID="{70B337EE-D8DC-40AC-88D0-FC90BE2DD766}" presName="sp" presStyleCnt="0"/>
      <dgm:spPr/>
    </dgm:pt>
    <dgm:pt modelId="{05AD8D65-D977-4B05-9EDA-9D6B0E2375C9}" type="pres">
      <dgm:prSet presAssocID="{B69BDCF1-F55B-49F7-B226-8E739A2E46B7}" presName="composite" presStyleCnt="0"/>
      <dgm:spPr/>
    </dgm:pt>
    <dgm:pt modelId="{E709F559-00F7-4DAB-B178-C938B1809DC7}" type="pres">
      <dgm:prSet presAssocID="{B69BDCF1-F55B-49F7-B226-8E739A2E46B7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05465-C57F-49FC-89B5-1B4685B05F04}" type="pres">
      <dgm:prSet presAssocID="{B69BDCF1-F55B-49F7-B226-8E739A2E46B7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5B7D8-C3E8-49B3-BB48-8364FE4AF443}" type="pres">
      <dgm:prSet presAssocID="{BE1F08BE-B01A-4944-97B8-D332F61B2920}" presName="sp" presStyleCnt="0"/>
      <dgm:spPr/>
    </dgm:pt>
    <dgm:pt modelId="{7D701530-8126-401F-8D1D-0D291DCB66BF}" type="pres">
      <dgm:prSet presAssocID="{C7D3D917-6850-42EA-B88F-69574F23F2A2}" presName="composite" presStyleCnt="0"/>
      <dgm:spPr/>
    </dgm:pt>
    <dgm:pt modelId="{ABD00685-7ED4-43ED-92CB-7287A67AB08E}" type="pres">
      <dgm:prSet presAssocID="{C7D3D917-6850-42EA-B88F-69574F23F2A2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DE5FE-005F-4915-B130-CF9856F22BFC}" type="pres">
      <dgm:prSet presAssocID="{C7D3D917-6850-42EA-B88F-69574F23F2A2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E9A30-40AF-483B-9D74-982895A30A26}" type="pres">
      <dgm:prSet presAssocID="{9E330C79-8914-4422-B571-D6C6ADAB5AEC}" presName="sp" presStyleCnt="0"/>
      <dgm:spPr/>
    </dgm:pt>
    <dgm:pt modelId="{33B40483-0368-4037-9634-D735A7995BAF}" type="pres">
      <dgm:prSet presAssocID="{6C2F0A56-447F-4F9C-888D-514EC7D93565}" presName="composite" presStyleCnt="0"/>
      <dgm:spPr/>
    </dgm:pt>
    <dgm:pt modelId="{CAC41DF0-209A-4F60-999F-C8E0BBDC7619}" type="pres">
      <dgm:prSet presAssocID="{6C2F0A56-447F-4F9C-888D-514EC7D93565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37340-73FC-4F8D-9052-1383922B733C}" type="pres">
      <dgm:prSet presAssocID="{6C2F0A56-447F-4F9C-888D-514EC7D93565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B0F1D-B729-41B3-95B5-DBE3E849586E}" type="pres">
      <dgm:prSet presAssocID="{AA50C514-73FB-49B7-A3D5-0F6630839C2C}" presName="sp" presStyleCnt="0"/>
      <dgm:spPr/>
    </dgm:pt>
    <dgm:pt modelId="{EF3F0BB4-1F7C-4194-8F77-42C7AFA03E02}" type="pres">
      <dgm:prSet presAssocID="{2425405E-910C-400D-A313-4D6776D6A994}" presName="composite" presStyleCnt="0"/>
      <dgm:spPr/>
    </dgm:pt>
    <dgm:pt modelId="{AEC72485-B245-47CA-BB1B-5FA6DA9AD2CC}" type="pres">
      <dgm:prSet presAssocID="{2425405E-910C-400D-A313-4D6776D6A994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5E731-224F-4AA8-AFFE-312855BE8A81}" type="pres">
      <dgm:prSet presAssocID="{2425405E-910C-400D-A313-4D6776D6A994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FF73B-9F29-4355-AB90-0ECB62AD7200}" type="pres">
      <dgm:prSet presAssocID="{6E55DB90-58E5-4758-8B5D-6948550241BD}" presName="sp" presStyleCnt="0"/>
      <dgm:spPr/>
    </dgm:pt>
    <dgm:pt modelId="{24C51B75-A50C-41E4-8AA3-A8FD9935EB66}" type="pres">
      <dgm:prSet presAssocID="{195035B2-6FA8-436A-B074-78E545F782A0}" presName="composite" presStyleCnt="0"/>
      <dgm:spPr/>
    </dgm:pt>
    <dgm:pt modelId="{5A7B1F32-6757-4294-A709-D0CECF5D08B0}" type="pres">
      <dgm:prSet presAssocID="{195035B2-6FA8-436A-B074-78E545F782A0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A5CAD-1A72-495B-96FA-94D0CFF2850D}" type="pres">
      <dgm:prSet presAssocID="{195035B2-6FA8-436A-B074-78E545F782A0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31A2-C818-4CE4-8761-A3F720465744}" type="pres">
      <dgm:prSet presAssocID="{D5CA46F5-8912-4859-8A1E-66F58D3E50A9}" presName="sp" presStyleCnt="0"/>
      <dgm:spPr/>
    </dgm:pt>
    <dgm:pt modelId="{4E60A714-D9E7-4A9A-8728-1B10A6DC7D9B}" type="pres">
      <dgm:prSet presAssocID="{25D6E941-21AD-4B5F-9E3E-19F9E1853E93}" presName="composite" presStyleCnt="0"/>
      <dgm:spPr/>
    </dgm:pt>
    <dgm:pt modelId="{3D2EA72A-7C34-44CE-8FE6-4226BEAEB7EE}" type="pres">
      <dgm:prSet presAssocID="{25D6E941-21AD-4B5F-9E3E-19F9E1853E93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AA47E-A06D-4E47-AE8E-D1C8DC38FE07}" type="pres">
      <dgm:prSet presAssocID="{25D6E941-21AD-4B5F-9E3E-19F9E1853E93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60E2D-02C9-4E3C-85D9-50C5D6791772}" type="presOf" srcId="{F2B69C61-E2B5-4512-8C58-79932E8FBE00}" destId="{9F7DE5FE-005F-4915-B130-CF9856F22BFC}" srcOrd="0" destOrd="0" presId="urn:microsoft.com/office/officeart/2005/8/layout/chevron2"/>
    <dgm:cxn modelId="{B16B4979-BD9D-4991-98AF-CE0CA4600335}" srcId="{25D6E941-21AD-4B5F-9E3E-19F9E1853E93}" destId="{22DACB9E-0ACC-4231-9368-2B1A43833C20}" srcOrd="0" destOrd="0" parTransId="{7376A393-02CF-4CCF-B59A-602DC5B3F5BF}" sibTransId="{C0BF7DEE-A44C-414C-BDCD-5C0F788FAF32}"/>
    <dgm:cxn modelId="{B2C5E0BC-92A7-4F04-97CD-3B1FFAF763B0}" type="presOf" srcId="{195035B2-6FA8-436A-B074-78E545F782A0}" destId="{5A7B1F32-6757-4294-A709-D0CECF5D08B0}" srcOrd="0" destOrd="0" presId="urn:microsoft.com/office/officeart/2005/8/layout/chevron2"/>
    <dgm:cxn modelId="{505DF32B-07AD-4229-8D66-E163360FFE20}" srcId="{AC57CBDB-4CE0-41A3-8918-C34DFE437BB6}" destId="{21BFE802-E572-4CD4-A663-F94B61006833}" srcOrd="1" destOrd="0" parTransId="{C7AD031B-DAF6-49AC-8DC9-B6F001BCF8C2}" sibTransId="{70B337EE-D8DC-40AC-88D0-FC90BE2DD766}"/>
    <dgm:cxn modelId="{6BAE215F-6410-4EED-B37B-A36907C23F78}" type="presOf" srcId="{21BFE802-E572-4CD4-A663-F94B61006833}" destId="{9C1AFB5B-CB73-4B34-BAFF-2DB2120219C8}" srcOrd="0" destOrd="0" presId="urn:microsoft.com/office/officeart/2005/8/layout/chevron2"/>
    <dgm:cxn modelId="{BAE4122C-56A1-4233-A572-6CA1D4B174BB}" srcId="{195035B2-6FA8-436A-B074-78E545F782A0}" destId="{ED93A10A-04FE-44E3-BCF2-4AC493F77AF1}" srcOrd="0" destOrd="0" parTransId="{26599DCE-1E9C-4751-AC88-A4C620BFB91B}" sibTransId="{20168C6F-E839-4786-A268-C56EF0465D8A}"/>
    <dgm:cxn modelId="{ADD6C5F6-7A37-44E0-B8D7-B29DEAC57A44}" srcId="{AC57CBDB-4CE0-41A3-8918-C34DFE437BB6}" destId="{2425405E-910C-400D-A313-4D6776D6A994}" srcOrd="5" destOrd="0" parTransId="{FB64F8B2-1385-48BA-A5BD-38F5BCD864CB}" sibTransId="{6E55DB90-58E5-4758-8B5D-6948550241BD}"/>
    <dgm:cxn modelId="{DC5895F9-A60C-4879-899D-90052B6BDBE1}" type="presOf" srcId="{08AFD4D9-2C2B-4414-BABC-C82F8E1F0602}" destId="{95704643-3037-4C7E-9F8C-6694E2B47F57}" srcOrd="0" destOrd="0" presId="urn:microsoft.com/office/officeart/2005/8/layout/chevron2"/>
    <dgm:cxn modelId="{BC588C95-4412-44F9-9AC5-1451708C218E}" type="presOf" srcId="{81294115-E757-4784-B530-3DF9E185793C}" destId="{60E37340-73FC-4F8D-9052-1383922B733C}" srcOrd="0" destOrd="0" presId="urn:microsoft.com/office/officeart/2005/8/layout/chevron2"/>
    <dgm:cxn modelId="{63B2CAAF-B59B-4AB0-987F-BB95E039CEEE}" srcId="{08AFD4D9-2C2B-4414-BABC-C82F8E1F0602}" destId="{750F7440-B115-441C-8A9D-AD961F48E829}" srcOrd="0" destOrd="0" parTransId="{9E963107-F134-4DCC-BA0E-49EC3FBA3C7F}" sibTransId="{79F999FE-CAD7-4BCC-A64B-C84D2A8C6358}"/>
    <dgm:cxn modelId="{A7E3D513-0740-48DD-B99D-5F3D0C117459}" srcId="{AC57CBDB-4CE0-41A3-8918-C34DFE437BB6}" destId="{B69BDCF1-F55B-49F7-B226-8E739A2E46B7}" srcOrd="2" destOrd="0" parTransId="{EC081366-AD39-4398-9D13-83EE20066FEF}" sibTransId="{BE1F08BE-B01A-4944-97B8-D332F61B2920}"/>
    <dgm:cxn modelId="{63D9C121-5C5A-4C02-8F2A-9F18B189D36E}" srcId="{C7D3D917-6850-42EA-B88F-69574F23F2A2}" destId="{F2B69C61-E2B5-4512-8C58-79932E8FBE00}" srcOrd="0" destOrd="0" parTransId="{F87D8142-D6B4-427C-A609-C575F955DAE9}" sibTransId="{F6006238-6160-4DB6-A8CF-F79CF3BC0AEF}"/>
    <dgm:cxn modelId="{3044F4B6-3396-48C6-9A17-6875A0C0FB8F}" srcId="{AC57CBDB-4CE0-41A3-8918-C34DFE437BB6}" destId="{6C2F0A56-447F-4F9C-888D-514EC7D93565}" srcOrd="4" destOrd="0" parTransId="{385EDA78-FEED-4948-A7F7-B5AD2FA09424}" sibTransId="{AA50C514-73FB-49B7-A3D5-0F6630839C2C}"/>
    <dgm:cxn modelId="{96E7FFC0-DD50-4D95-85C8-F3D21EBA34DF}" type="presOf" srcId="{ED93A10A-04FE-44E3-BCF2-4AC493F77AF1}" destId="{EB7A5CAD-1A72-495B-96FA-94D0CFF2850D}" srcOrd="0" destOrd="0" presId="urn:microsoft.com/office/officeart/2005/8/layout/chevron2"/>
    <dgm:cxn modelId="{047D3273-9A7A-45C2-8047-78CE1F8C0E79}" srcId="{2425405E-910C-400D-A313-4D6776D6A994}" destId="{92E0E066-1326-460D-9FCD-823B27BABC97}" srcOrd="0" destOrd="0" parTransId="{C7C818A8-A6F6-4114-A370-788A03B4A1C5}" sibTransId="{E4A95894-3C66-4755-A334-298C11D82A29}"/>
    <dgm:cxn modelId="{CEAC46FC-4566-498E-AE42-B07471C79D4B}" type="presOf" srcId="{AC57CBDB-4CE0-41A3-8918-C34DFE437BB6}" destId="{250EA031-14EB-44D8-9271-D1716EAE12BB}" srcOrd="0" destOrd="0" presId="urn:microsoft.com/office/officeart/2005/8/layout/chevron2"/>
    <dgm:cxn modelId="{E09D1510-D52A-4AC3-895B-4CE7AAD18E08}" type="presOf" srcId="{815F3D95-D2FA-4AA3-9603-DFA97FDA3BBC}" destId="{E42F33A6-CB5F-431B-B58A-9470388D1B4B}" srcOrd="0" destOrd="0" presId="urn:microsoft.com/office/officeart/2005/8/layout/chevron2"/>
    <dgm:cxn modelId="{2B8DBBE5-E4A4-4A19-8BEC-3811CEF75F2F}" type="presOf" srcId="{B69BDCF1-F55B-49F7-B226-8E739A2E46B7}" destId="{E709F559-00F7-4DAB-B178-C938B1809DC7}" srcOrd="0" destOrd="0" presId="urn:microsoft.com/office/officeart/2005/8/layout/chevron2"/>
    <dgm:cxn modelId="{7A32BA54-8B6A-4387-99F5-90E5CF3DD0AE}" type="presOf" srcId="{25D6E941-21AD-4B5F-9E3E-19F9E1853E93}" destId="{3D2EA72A-7C34-44CE-8FE6-4226BEAEB7EE}" srcOrd="0" destOrd="0" presId="urn:microsoft.com/office/officeart/2005/8/layout/chevron2"/>
    <dgm:cxn modelId="{78AC0987-45E5-4452-A6E0-A84ED37818D8}" srcId="{AC57CBDB-4CE0-41A3-8918-C34DFE437BB6}" destId="{195035B2-6FA8-436A-B074-78E545F782A0}" srcOrd="6" destOrd="0" parTransId="{55452D3F-74DE-486A-A882-67F9E2735490}" sibTransId="{D5CA46F5-8912-4859-8A1E-66F58D3E50A9}"/>
    <dgm:cxn modelId="{9818B468-55C1-46A1-BA6A-734F1A4F473E}" srcId="{21BFE802-E572-4CD4-A663-F94B61006833}" destId="{815F3D95-D2FA-4AA3-9603-DFA97FDA3BBC}" srcOrd="0" destOrd="0" parTransId="{122233BA-40FD-4925-874B-708D365F7CBF}" sibTransId="{BDB2F348-274A-4DFE-93B6-C774A017D1D9}"/>
    <dgm:cxn modelId="{8CDB8333-AC51-4BBD-ABF0-4EE388039918}" type="presOf" srcId="{6C2F0A56-447F-4F9C-888D-514EC7D93565}" destId="{CAC41DF0-209A-4F60-999F-C8E0BBDC7619}" srcOrd="0" destOrd="0" presId="urn:microsoft.com/office/officeart/2005/8/layout/chevron2"/>
    <dgm:cxn modelId="{D38BA6D1-3A8C-4257-8A0B-6C24AEF84960}" srcId="{B69BDCF1-F55B-49F7-B226-8E739A2E46B7}" destId="{A3C507E9-7152-423C-838B-A99AF0291A06}" srcOrd="0" destOrd="0" parTransId="{D93BC361-C0BA-4B39-87C4-8BFDFE2013B4}" sibTransId="{C613CBDA-964C-4207-81E3-FDA63668B16B}"/>
    <dgm:cxn modelId="{FB05FA4E-773E-474D-B845-29309D4F484D}" type="presOf" srcId="{750F7440-B115-441C-8A9D-AD961F48E829}" destId="{D2398ABA-A52B-4BC2-931A-69F90116C03E}" srcOrd="0" destOrd="0" presId="urn:microsoft.com/office/officeart/2005/8/layout/chevron2"/>
    <dgm:cxn modelId="{F7607B20-51DC-4D1D-8602-9C9EED999F37}" type="presOf" srcId="{22DACB9E-0ACC-4231-9368-2B1A43833C20}" destId="{1A2AA47E-A06D-4E47-AE8E-D1C8DC38FE07}" srcOrd="0" destOrd="0" presId="urn:microsoft.com/office/officeart/2005/8/layout/chevron2"/>
    <dgm:cxn modelId="{053E7059-94AA-468A-A19A-868D84064153}" type="presOf" srcId="{92E0E066-1326-460D-9FCD-823B27BABC97}" destId="{1105E731-224F-4AA8-AFFE-312855BE8A81}" srcOrd="0" destOrd="0" presId="urn:microsoft.com/office/officeart/2005/8/layout/chevron2"/>
    <dgm:cxn modelId="{DBC074FC-701F-4AAF-87B9-40256839B5F1}" type="presOf" srcId="{A3C507E9-7152-423C-838B-A99AF0291A06}" destId="{EFD05465-C57F-49FC-89B5-1B4685B05F04}" srcOrd="0" destOrd="0" presId="urn:microsoft.com/office/officeart/2005/8/layout/chevron2"/>
    <dgm:cxn modelId="{A61ECABA-712C-43EA-88BB-914624A6255F}" srcId="{AC57CBDB-4CE0-41A3-8918-C34DFE437BB6}" destId="{08AFD4D9-2C2B-4414-BABC-C82F8E1F0602}" srcOrd="0" destOrd="0" parTransId="{0AF470AE-4F7C-4493-958A-23FA21B1056F}" sibTransId="{4B5C00D9-AD09-4B7B-B7F6-03B8F7411252}"/>
    <dgm:cxn modelId="{646D9E86-19D4-4338-BD30-5A3FED6EB486}" srcId="{AC57CBDB-4CE0-41A3-8918-C34DFE437BB6}" destId="{25D6E941-21AD-4B5F-9E3E-19F9E1853E93}" srcOrd="7" destOrd="0" parTransId="{E4907087-BB1E-46AF-A785-BB5007F15DA6}" sibTransId="{E34492AC-DBA1-44C6-BC6C-96684B9F1FCD}"/>
    <dgm:cxn modelId="{DC90E8B6-2C0B-4068-A36C-EB2D4880508A}" srcId="{AC57CBDB-4CE0-41A3-8918-C34DFE437BB6}" destId="{C7D3D917-6850-42EA-B88F-69574F23F2A2}" srcOrd="3" destOrd="0" parTransId="{90A848CF-C43C-4063-AD41-B23E58F53125}" sibTransId="{9E330C79-8914-4422-B571-D6C6ADAB5AEC}"/>
    <dgm:cxn modelId="{548F66B0-0FA2-4E71-AC7A-2FB2FB709AF5}" type="presOf" srcId="{2425405E-910C-400D-A313-4D6776D6A994}" destId="{AEC72485-B245-47CA-BB1B-5FA6DA9AD2CC}" srcOrd="0" destOrd="0" presId="urn:microsoft.com/office/officeart/2005/8/layout/chevron2"/>
    <dgm:cxn modelId="{4940B89A-3A1B-42FE-8324-7C75D8885102}" type="presOf" srcId="{C7D3D917-6850-42EA-B88F-69574F23F2A2}" destId="{ABD00685-7ED4-43ED-92CB-7287A67AB08E}" srcOrd="0" destOrd="0" presId="urn:microsoft.com/office/officeart/2005/8/layout/chevron2"/>
    <dgm:cxn modelId="{B5A84F9B-2B7C-409A-B023-0B743FCAB9AC}" srcId="{6C2F0A56-447F-4F9C-888D-514EC7D93565}" destId="{81294115-E757-4784-B530-3DF9E185793C}" srcOrd="0" destOrd="0" parTransId="{51B84DCF-C243-4B08-B585-A44640428B93}" sibTransId="{4FB7FC28-A1D9-44D6-B9C3-65682DD0C4B2}"/>
    <dgm:cxn modelId="{1B121ABD-E897-4A7D-8642-7BE5217AB6F6}" type="presParOf" srcId="{250EA031-14EB-44D8-9271-D1716EAE12BB}" destId="{ED187C8A-7C3E-4978-8950-3EFD0C0EE10F}" srcOrd="0" destOrd="0" presId="urn:microsoft.com/office/officeart/2005/8/layout/chevron2"/>
    <dgm:cxn modelId="{FD7E6FF1-2B42-471F-AA08-C62CC6EC1EFD}" type="presParOf" srcId="{ED187C8A-7C3E-4978-8950-3EFD0C0EE10F}" destId="{95704643-3037-4C7E-9F8C-6694E2B47F57}" srcOrd="0" destOrd="0" presId="urn:microsoft.com/office/officeart/2005/8/layout/chevron2"/>
    <dgm:cxn modelId="{453BA6F3-08B7-457D-A27D-F5E8BCED04EC}" type="presParOf" srcId="{ED187C8A-7C3E-4978-8950-3EFD0C0EE10F}" destId="{D2398ABA-A52B-4BC2-931A-69F90116C03E}" srcOrd="1" destOrd="0" presId="urn:microsoft.com/office/officeart/2005/8/layout/chevron2"/>
    <dgm:cxn modelId="{D57C2E40-0738-4211-865F-04DE44020877}" type="presParOf" srcId="{250EA031-14EB-44D8-9271-D1716EAE12BB}" destId="{5A5A74BC-D13C-420B-9966-1EFF9C028006}" srcOrd="1" destOrd="0" presId="urn:microsoft.com/office/officeart/2005/8/layout/chevron2"/>
    <dgm:cxn modelId="{8DB26254-DF65-4E00-8935-67D96F0BE36D}" type="presParOf" srcId="{250EA031-14EB-44D8-9271-D1716EAE12BB}" destId="{D42F68CA-AA3E-4CF9-9A76-F6B4E7B1FAA3}" srcOrd="2" destOrd="0" presId="urn:microsoft.com/office/officeart/2005/8/layout/chevron2"/>
    <dgm:cxn modelId="{222F83DC-050D-436F-B583-9E21D38769F0}" type="presParOf" srcId="{D42F68CA-AA3E-4CF9-9A76-F6B4E7B1FAA3}" destId="{9C1AFB5B-CB73-4B34-BAFF-2DB2120219C8}" srcOrd="0" destOrd="0" presId="urn:microsoft.com/office/officeart/2005/8/layout/chevron2"/>
    <dgm:cxn modelId="{AFF248A5-D547-4E2F-8BE0-0B113B8E41DB}" type="presParOf" srcId="{D42F68CA-AA3E-4CF9-9A76-F6B4E7B1FAA3}" destId="{E42F33A6-CB5F-431B-B58A-9470388D1B4B}" srcOrd="1" destOrd="0" presId="urn:microsoft.com/office/officeart/2005/8/layout/chevron2"/>
    <dgm:cxn modelId="{0B2FF4E4-5C77-4B48-9092-0D3704089ECE}" type="presParOf" srcId="{250EA031-14EB-44D8-9271-D1716EAE12BB}" destId="{BECBD67B-40FE-4B7B-9993-B950B0F9CD6F}" srcOrd="3" destOrd="0" presId="urn:microsoft.com/office/officeart/2005/8/layout/chevron2"/>
    <dgm:cxn modelId="{638A00BC-54A3-401E-A8FE-D2B001167E4D}" type="presParOf" srcId="{250EA031-14EB-44D8-9271-D1716EAE12BB}" destId="{05AD8D65-D977-4B05-9EDA-9D6B0E2375C9}" srcOrd="4" destOrd="0" presId="urn:microsoft.com/office/officeart/2005/8/layout/chevron2"/>
    <dgm:cxn modelId="{9FE6D036-9E9D-41F7-A64A-999BE13C1A45}" type="presParOf" srcId="{05AD8D65-D977-4B05-9EDA-9D6B0E2375C9}" destId="{E709F559-00F7-4DAB-B178-C938B1809DC7}" srcOrd="0" destOrd="0" presId="urn:microsoft.com/office/officeart/2005/8/layout/chevron2"/>
    <dgm:cxn modelId="{AB5EF6D4-9904-42B4-A581-D4E720C3D885}" type="presParOf" srcId="{05AD8D65-D977-4B05-9EDA-9D6B0E2375C9}" destId="{EFD05465-C57F-49FC-89B5-1B4685B05F04}" srcOrd="1" destOrd="0" presId="urn:microsoft.com/office/officeart/2005/8/layout/chevron2"/>
    <dgm:cxn modelId="{7433A2F0-F77A-40BE-B3D6-D8E05AFBB85E}" type="presParOf" srcId="{250EA031-14EB-44D8-9271-D1716EAE12BB}" destId="{C115B7D8-C3E8-49B3-BB48-8364FE4AF443}" srcOrd="5" destOrd="0" presId="urn:microsoft.com/office/officeart/2005/8/layout/chevron2"/>
    <dgm:cxn modelId="{08F6CB81-6CD1-42E4-8600-687C7E34D1B5}" type="presParOf" srcId="{250EA031-14EB-44D8-9271-D1716EAE12BB}" destId="{7D701530-8126-401F-8D1D-0D291DCB66BF}" srcOrd="6" destOrd="0" presId="urn:microsoft.com/office/officeart/2005/8/layout/chevron2"/>
    <dgm:cxn modelId="{3378E7E2-18CD-403C-9B25-3B549DD99509}" type="presParOf" srcId="{7D701530-8126-401F-8D1D-0D291DCB66BF}" destId="{ABD00685-7ED4-43ED-92CB-7287A67AB08E}" srcOrd="0" destOrd="0" presId="urn:microsoft.com/office/officeart/2005/8/layout/chevron2"/>
    <dgm:cxn modelId="{912D9B12-40EB-474F-B4DD-D011B9450E0D}" type="presParOf" srcId="{7D701530-8126-401F-8D1D-0D291DCB66BF}" destId="{9F7DE5FE-005F-4915-B130-CF9856F22BFC}" srcOrd="1" destOrd="0" presId="urn:microsoft.com/office/officeart/2005/8/layout/chevron2"/>
    <dgm:cxn modelId="{2F2A5A05-73C0-4183-8407-F731ADDCB703}" type="presParOf" srcId="{250EA031-14EB-44D8-9271-D1716EAE12BB}" destId="{280E9A30-40AF-483B-9D74-982895A30A26}" srcOrd="7" destOrd="0" presId="urn:microsoft.com/office/officeart/2005/8/layout/chevron2"/>
    <dgm:cxn modelId="{16C4A65B-740C-4178-AB79-34120D46AB27}" type="presParOf" srcId="{250EA031-14EB-44D8-9271-D1716EAE12BB}" destId="{33B40483-0368-4037-9634-D735A7995BAF}" srcOrd="8" destOrd="0" presId="urn:microsoft.com/office/officeart/2005/8/layout/chevron2"/>
    <dgm:cxn modelId="{8BD1E8F8-FBA0-40E4-8DA6-36A138972E99}" type="presParOf" srcId="{33B40483-0368-4037-9634-D735A7995BAF}" destId="{CAC41DF0-209A-4F60-999F-C8E0BBDC7619}" srcOrd="0" destOrd="0" presId="urn:microsoft.com/office/officeart/2005/8/layout/chevron2"/>
    <dgm:cxn modelId="{22EC52F2-203C-452E-A204-E9BE0E3A73FD}" type="presParOf" srcId="{33B40483-0368-4037-9634-D735A7995BAF}" destId="{60E37340-73FC-4F8D-9052-1383922B733C}" srcOrd="1" destOrd="0" presId="urn:microsoft.com/office/officeart/2005/8/layout/chevron2"/>
    <dgm:cxn modelId="{B41DD5FD-511A-4E59-A2F8-EE8B795F9BAF}" type="presParOf" srcId="{250EA031-14EB-44D8-9271-D1716EAE12BB}" destId="{86AB0F1D-B729-41B3-95B5-DBE3E849586E}" srcOrd="9" destOrd="0" presId="urn:microsoft.com/office/officeart/2005/8/layout/chevron2"/>
    <dgm:cxn modelId="{C3222634-8D9C-4C29-BD05-D4ACB710CEF6}" type="presParOf" srcId="{250EA031-14EB-44D8-9271-D1716EAE12BB}" destId="{EF3F0BB4-1F7C-4194-8F77-42C7AFA03E02}" srcOrd="10" destOrd="0" presId="urn:microsoft.com/office/officeart/2005/8/layout/chevron2"/>
    <dgm:cxn modelId="{4597DEFD-42D3-4F83-A5E6-BD87506B009A}" type="presParOf" srcId="{EF3F0BB4-1F7C-4194-8F77-42C7AFA03E02}" destId="{AEC72485-B245-47CA-BB1B-5FA6DA9AD2CC}" srcOrd="0" destOrd="0" presId="urn:microsoft.com/office/officeart/2005/8/layout/chevron2"/>
    <dgm:cxn modelId="{2693688E-DFC3-4216-86C8-FB8A6719EF07}" type="presParOf" srcId="{EF3F0BB4-1F7C-4194-8F77-42C7AFA03E02}" destId="{1105E731-224F-4AA8-AFFE-312855BE8A81}" srcOrd="1" destOrd="0" presId="urn:microsoft.com/office/officeart/2005/8/layout/chevron2"/>
    <dgm:cxn modelId="{6B082887-E33A-4D0F-B153-C2DE0F98E707}" type="presParOf" srcId="{250EA031-14EB-44D8-9271-D1716EAE12BB}" destId="{CA4FF73B-9F29-4355-AB90-0ECB62AD7200}" srcOrd="11" destOrd="0" presId="urn:microsoft.com/office/officeart/2005/8/layout/chevron2"/>
    <dgm:cxn modelId="{69861A98-54DF-4B0A-A802-EAE5A84FB985}" type="presParOf" srcId="{250EA031-14EB-44D8-9271-D1716EAE12BB}" destId="{24C51B75-A50C-41E4-8AA3-A8FD9935EB66}" srcOrd="12" destOrd="0" presId="urn:microsoft.com/office/officeart/2005/8/layout/chevron2"/>
    <dgm:cxn modelId="{09FE7257-2A82-4276-8412-9B2084FC92EF}" type="presParOf" srcId="{24C51B75-A50C-41E4-8AA3-A8FD9935EB66}" destId="{5A7B1F32-6757-4294-A709-D0CECF5D08B0}" srcOrd="0" destOrd="0" presId="urn:microsoft.com/office/officeart/2005/8/layout/chevron2"/>
    <dgm:cxn modelId="{B7AC37DD-F337-435C-A724-42D36586A4AB}" type="presParOf" srcId="{24C51B75-A50C-41E4-8AA3-A8FD9935EB66}" destId="{EB7A5CAD-1A72-495B-96FA-94D0CFF2850D}" srcOrd="1" destOrd="0" presId="urn:microsoft.com/office/officeart/2005/8/layout/chevron2"/>
    <dgm:cxn modelId="{B40C5743-5C60-4A2C-A16D-569ADF85BE04}" type="presParOf" srcId="{250EA031-14EB-44D8-9271-D1716EAE12BB}" destId="{177F31A2-C818-4CE4-8761-A3F720465744}" srcOrd="13" destOrd="0" presId="urn:microsoft.com/office/officeart/2005/8/layout/chevron2"/>
    <dgm:cxn modelId="{BD45FD6B-A823-4814-8649-C9C2A4E68E3C}" type="presParOf" srcId="{250EA031-14EB-44D8-9271-D1716EAE12BB}" destId="{4E60A714-D9E7-4A9A-8728-1B10A6DC7D9B}" srcOrd="14" destOrd="0" presId="urn:microsoft.com/office/officeart/2005/8/layout/chevron2"/>
    <dgm:cxn modelId="{652531D1-3942-4132-8A4B-C00A361711A2}" type="presParOf" srcId="{4E60A714-D9E7-4A9A-8728-1B10A6DC7D9B}" destId="{3D2EA72A-7C34-44CE-8FE6-4226BEAEB7EE}" srcOrd="0" destOrd="0" presId="urn:microsoft.com/office/officeart/2005/8/layout/chevron2"/>
    <dgm:cxn modelId="{EB68158D-5820-4688-8925-DEF2C2410BB9}" type="presParOf" srcId="{4E60A714-D9E7-4A9A-8728-1B10A6DC7D9B}" destId="{1A2AA47E-A06D-4E47-AE8E-D1C8DC38FE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3286F0-9789-468C-B408-B3874010149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69F7FD4-AA82-44FF-99A6-C5650DE1CD9F}">
      <dgm:prSet phldrT="[Текст]" custT="1"/>
      <dgm:spPr/>
      <dgm:t>
        <a:bodyPr/>
        <a:lstStyle/>
        <a:p>
          <a:r>
            <a:rPr lang="kk-KZ" altLang="ru-RU" sz="2400" b="1" dirty="0">
              <a:latin typeface="Times New Roman" pitchFamily="18" charset="0"/>
              <a:cs typeface="Times New Roman" pitchFamily="18" charset="0"/>
            </a:rPr>
            <a:t>Бейтаныс </a:t>
          </a:r>
          <a:r>
            <a:rPr lang="ru-RU" altLang="ru-RU" sz="2400" b="1" dirty="0">
              <a:latin typeface="Times New Roman" pitchFamily="18" charset="0"/>
              <a:cs typeface="Times New Roman" pitchFamily="18" charset="0"/>
            </a:rPr>
            <a:t>сайт</a:t>
          </a:r>
          <a:r>
            <a:rPr lang="kk-KZ" altLang="ru-RU" sz="2400" b="1" dirty="0">
              <a:latin typeface="Times New Roman" pitchFamily="18" charset="0"/>
              <a:cs typeface="Times New Roman" pitchFamily="18" charset="0"/>
            </a:rPr>
            <a:t>тарға кірмеңіз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846BF9D-7533-4EF1-BCD7-42519FD118A5}" type="parTrans" cxnId="{39060E08-8812-44FA-BF99-7560C285AADD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36A50B57-2173-4FAE-B55D-8007A289B562}" type="sibTrans" cxnId="{39060E08-8812-44FA-BF99-7560C285AADD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5055E589-7926-4018-A655-19190D523B6B}">
      <dgm:prSet/>
      <dgm:spPr/>
      <dgm:t>
        <a:bodyPr/>
        <a:lstStyle/>
        <a:p>
          <a:r>
            <a:rPr lang="kk-KZ" altLang="ru-RU" b="1" dirty="0">
              <a:latin typeface="Times New Roman" pitchFamily="18" charset="0"/>
              <a:cs typeface="Times New Roman" pitchFamily="18" charset="0"/>
            </a:rPr>
            <a:t>Егер поштаға бейтаныс тіркеме (файл) келген жағдайда, оны іске қоспаңыз, хабарламаны жойыңыз және себетті дереу тазалаңыз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DB0BA68-7324-4199-8A35-10F4E0136F9F}" type="parTrans" cxnId="{D8DD6CD1-06F2-4475-A857-6A1842210B18}">
      <dgm:prSet/>
      <dgm:spPr/>
      <dgm:t>
        <a:bodyPr/>
        <a:lstStyle/>
        <a:p>
          <a:endParaRPr lang="ru-RU"/>
        </a:p>
      </dgm:t>
    </dgm:pt>
    <dgm:pt modelId="{A302D392-1AE1-4DDE-90C1-A8C6D0FB952B}" type="sibTrans" cxnId="{D8DD6CD1-06F2-4475-A857-6A1842210B18}">
      <dgm:prSet/>
      <dgm:spPr/>
      <dgm:t>
        <a:bodyPr/>
        <a:lstStyle/>
        <a:p>
          <a:endParaRPr lang="ru-RU"/>
        </a:p>
      </dgm:t>
    </dgm:pt>
    <dgm:pt modelId="{7AEC44C4-3C12-41D8-92A1-A11F41F202F5}" type="pres">
      <dgm:prSet presAssocID="{843286F0-9789-468C-B408-B387401014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B93A7D-30DD-4698-B4A3-395BE77AAC9F}" type="pres">
      <dgm:prSet presAssocID="{843286F0-9789-468C-B408-B3874010149F}" presName="Name1" presStyleCnt="0"/>
      <dgm:spPr/>
    </dgm:pt>
    <dgm:pt modelId="{DC63E408-4B41-4BA2-9901-58AF80A22E48}" type="pres">
      <dgm:prSet presAssocID="{843286F0-9789-468C-B408-B3874010149F}" presName="cycle" presStyleCnt="0"/>
      <dgm:spPr/>
    </dgm:pt>
    <dgm:pt modelId="{39594E7C-E373-4964-8D42-ABD3E1D9A188}" type="pres">
      <dgm:prSet presAssocID="{843286F0-9789-468C-B408-B3874010149F}" presName="srcNode" presStyleLbl="node1" presStyleIdx="0" presStyleCnt="2"/>
      <dgm:spPr/>
    </dgm:pt>
    <dgm:pt modelId="{0ACAC1C8-BD4A-48AE-B0F2-3A1CB637F4FE}" type="pres">
      <dgm:prSet presAssocID="{843286F0-9789-468C-B408-B3874010149F}" presName="conn" presStyleLbl="parChTrans1D2" presStyleIdx="0" presStyleCnt="1"/>
      <dgm:spPr/>
      <dgm:t>
        <a:bodyPr/>
        <a:lstStyle/>
        <a:p>
          <a:endParaRPr lang="ru-RU"/>
        </a:p>
      </dgm:t>
    </dgm:pt>
    <dgm:pt modelId="{97E8AEEB-C509-42CC-BC21-0271AD8A603C}" type="pres">
      <dgm:prSet presAssocID="{843286F0-9789-468C-B408-B3874010149F}" presName="extraNode" presStyleLbl="node1" presStyleIdx="0" presStyleCnt="2"/>
      <dgm:spPr/>
    </dgm:pt>
    <dgm:pt modelId="{B57E3484-2119-4BD0-8899-78EC620F7286}" type="pres">
      <dgm:prSet presAssocID="{843286F0-9789-468C-B408-B3874010149F}" presName="dstNode" presStyleLbl="node1" presStyleIdx="0" presStyleCnt="2"/>
      <dgm:spPr/>
    </dgm:pt>
    <dgm:pt modelId="{E85973CF-A2E0-4C1A-921C-3EF3900318FA}" type="pres">
      <dgm:prSet presAssocID="{D69F7FD4-AA82-44FF-99A6-C5650DE1CD9F}" presName="text_1" presStyleLbl="node1" presStyleIdx="0" presStyleCnt="2" custLinFactNeighborY="2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155E0-D0E8-4093-B911-FF64D79FA73E}" type="pres">
      <dgm:prSet presAssocID="{D69F7FD4-AA82-44FF-99A6-C5650DE1CD9F}" presName="accent_1" presStyleCnt="0"/>
      <dgm:spPr/>
    </dgm:pt>
    <dgm:pt modelId="{1EF9DDF0-9B63-40DC-B41F-62DAB9093FFD}" type="pres">
      <dgm:prSet presAssocID="{D69F7FD4-AA82-44FF-99A6-C5650DE1CD9F}" presName="accentRepeatNode" presStyleLbl="solidFgAcc1" presStyleIdx="0" presStyleCnt="2"/>
      <dgm:spPr/>
    </dgm:pt>
    <dgm:pt modelId="{960FB2F9-6BB0-4426-A671-047A1BB7E503}" type="pres">
      <dgm:prSet presAssocID="{5055E589-7926-4018-A655-19190D523B6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971C9-607B-421A-ACED-0F37C0D214D2}" type="pres">
      <dgm:prSet presAssocID="{5055E589-7926-4018-A655-19190D523B6B}" presName="accent_2" presStyleCnt="0"/>
      <dgm:spPr/>
    </dgm:pt>
    <dgm:pt modelId="{0F4D9941-6F7F-4864-901B-B7B4E13CA404}" type="pres">
      <dgm:prSet presAssocID="{5055E589-7926-4018-A655-19190D523B6B}" presName="accentRepeatNode" presStyleLbl="solidFgAcc1" presStyleIdx="1" presStyleCnt="2"/>
      <dgm:spPr/>
    </dgm:pt>
  </dgm:ptLst>
  <dgm:cxnLst>
    <dgm:cxn modelId="{BA01943D-8DFE-477A-B6DD-D85D3B983F57}" type="presOf" srcId="{D69F7FD4-AA82-44FF-99A6-C5650DE1CD9F}" destId="{E85973CF-A2E0-4C1A-921C-3EF3900318FA}" srcOrd="0" destOrd="0" presId="urn:microsoft.com/office/officeart/2008/layout/VerticalCurvedList"/>
    <dgm:cxn modelId="{D8DD6CD1-06F2-4475-A857-6A1842210B18}" srcId="{843286F0-9789-468C-B408-B3874010149F}" destId="{5055E589-7926-4018-A655-19190D523B6B}" srcOrd="1" destOrd="0" parTransId="{7DB0BA68-7324-4199-8A35-10F4E0136F9F}" sibTransId="{A302D392-1AE1-4DDE-90C1-A8C6D0FB952B}"/>
    <dgm:cxn modelId="{6B9B732D-3B62-45CB-8179-DE4438E8716F}" type="presOf" srcId="{5055E589-7926-4018-A655-19190D523B6B}" destId="{960FB2F9-6BB0-4426-A671-047A1BB7E503}" srcOrd="0" destOrd="0" presId="urn:microsoft.com/office/officeart/2008/layout/VerticalCurvedList"/>
    <dgm:cxn modelId="{39060E08-8812-44FA-BF99-7560C285AADD}" srcId="{843286F0-9789-468C-B408-B3874010149F}" destId="{D69F7FD4-AA82-44FF-99A6-C5650DE1CD9F}" srcOrd="0" destOrd="0" parTransId="{1846BF9D-7533-4EF1-BCD7-42519FD118A5}" sibTransId="{36A50B57-2173-4FAE-B55D-8007A289B562}"/>
    <dgm:cxn modelId="{39C193AC-7C2F-4EC0-B606-D863D2C49ABA}" type="presOf" srcId="{36A50B57-2173-4FAE-B55D-8007A289B562}" destId="{0ACAC1C8-BD4A-48AE-B0F2-3A1CB637F4FE}" srcOrd="0" destOrd="0" presId="urn:microsoft.com/office/officeart/2008/layout/VerticalCurvedList"/>
    <dgm:cxn modelId="{5B1154DF-94DF-4F46-B1DD-45DB07C70282}" type="presOf" srcId="{843286F0-9789-468C-B408-B3874010149F}" destId="{7AEC44C4-3C12-41D8-92A1-A11F41F202F5}" srcOrd="0" destOrd="0" presId="urn:microsoft.com/office/officeart/2008/layout/VerticalCurvedList"/>
    <dgm:cxn modelId="{0B3BF7D2-5DB4-409F-A58A-F619960E53C4}" type="presParOf" srcId="{7AEC44C4-3C12-41D8-92A1-A11F41F202F5}" destId="{52B93A7D-30DD-4698-B4A3-395BE77AAC9F}" srcOrd="0" destOrd="0" presId="urn:microsoft.com/office/officeart/2008/layout/VerticalCurvedList"/>
    <dgm:cxn modelId="{3AA2572C-D09D-41E6-85A0-88C4B1EA7A04}" type="presParOf" srcId="{52B93A7D-30DD-4698-B4A3-395BE77AAC9F}" destId="{DC63E408-4B41-4BA2-9901-58AF80A22E48}" srcOrd="0" destOrd="0" presId="urn:microsoft.com/office/officeart/2008/layout/VerticalCurvedList"/>
    <dgm:cxn modelId="{9A233499-62A0-4222-ADA9-0A885FE02B1A}" type="presParOf" srcId="{DC63E408-4B41-4BA2-9901-58AF80A22E48}" destId="{39594E7C-E373-4964-8D42-ABD3E1D9A188}" srcOrd="0" destOrd="0" presId="urn:microsoft.com/office/officeart/2008/layout/VerticalCurvedList"/>
    <dgm:cxn modelId="{6EC94DBC-9A09-43F8-AB5E-E5DE624910EC}" type="presParOf" srcId="{DC63E408-4B41-4BA2-9901-58AF80A22E48}" destId="{0ACAC1C8-BD4A-48AE-B0F2-3A1CB637F4FE}" srcOrd="1" destOrd="0" presId="urn:microsoft.com/office/officeart/2008/layout/VerticalCurvedList"/>
    <dgm:cxn modelId="{0FFABDE4-6D7B-4465-B263-8EE43C9F7728}" type="presParOf" srcId="{DC63E408-4B41-4BA2-9901-58AF80A22E48}" destId="{97E8AEEB-C509-42CC-BC21-0271AD8A603C}" srcOrd="2" destOrd="0" presId="urn:microsoft.com/office/officeart/2008/layout/VerticalCurvedList"/>
    <dgm:cxn modelId="{99508025-41C8-4581-B06C-DEC0838AF854}" type="presParOf" srcId="{DC63E408-4B41-4BA2-9901-58AF80A22E48}" destId="{B57E3484-2119-4BD0-8899-78EC620F7286}" srcOrd="3" destOrd="0" presId="urn:microsoft.com/office/officeart/2008/layout/VerticalCurvedList"/>
    <dgm:cxn modelId="{F9046B2C-AA68-4A12-AF73-3F9865ED881D}" type="presParOf" srcId="{52B93A7D-30DD-4698-B4A3-395BE77AAC9F}" destId="{E85973CF-A2E0-4C1A-921C-3EF3900318FA}" srcOrd="1" destOrd="0" presId="urn:microsoft.com/office/officeart/2008/layout/VerticalCurvedList"/>
    <dgm:cxn modelId="{F026E01E-FE5C-4016-95C5-D86BE7118B61}" type="presParOf" srcId="{52B93A7D-30DD-4698-B4A3-395BE77AAC9F}" destId="{E77155E0-D0E8-4093-B911-FF64D79FA73E}" srcOrd="2" destOrd="0" presId="urn:microsoft.com/office/officeart/2008/layout/VerticalCurvedList"/>
    <dgm:cxn modelId="{F707CFE0-D666-4994-9188-D99332284416}" type="presParOf" srcId="{E77155E0-D0E8-4093-B911-FF64D79FA73E}" destId="{1EF9DDF0-9B63-40DC-B41F-62DAB9093FFD}" srcOrd="0" destOrd="0" presId="urn:microsoft.com/office/officeart/2008/layout/VerticalCurvedList"/>
    <dgm:cxn modelId="{168374C2-835D-44FD-848A-90E2E089D5D0}" type="presParOf" srcId="{52B93A7D-30DD-4698-B4A3-395BE77AAC9F}" destId="{960FB2F9-6BB0-4426-A671-047A1BB7E503}" srcOrd="3" destOrd="0" presId="urn:microsoft.com/office/officeart/2008/layout/VerticalCurvedList"/>
    <dgm:cxn modelId="{129324DB-F712-4101-90A9-69F5074C45B5}" type="presParOf" srcId="{52B93A7D-30DD-4698-B4A3-395BE77AAC9F}" destId="{4E3971C9-607B-421A-ACED-0F37C0D214D2}" srcOrd="4" destOrd="0" presId="urn:microsoft.com/office/officeart/2008/layout/VerticalCurvedList"/>
    <dgm:cxn modelId="{39ED97BF-95A0-4AA8-8F12-0D6AA620BADC}" type="presParOf" srcId="{4E3971C9-607B-421A-ACED-0F37C0D214D2}" destId="{0F4D9941-6F7F-4864-901B-B7B4E13CA4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3286F0-9789-468C-B408-B3874010149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9F7FD4-AA82-44FF-99A6-C5650DE1CD9F}">
      <dgm:prSet phldrT="[Текст]" custT="1"/>
      <dgm:spPr/>
      <dgm:t>
        <a:bodyPr/>
        <a:lstStyle/>
        <a:p>
          <a:r>
            <a:rPr lang="kk-KZ" altLang="ru-RU" sz="2400" b="1" dirty="0">
              <a:latin typeface="Times New Roman" pitchFamily="18" charset="0"/>
              <a:cs typeface="Times New Roman" pitchFamily="18" charset="0"/>
            </a:rPr>
            <a:t>Ешуақытта ешкімге өз құпия сөзіңізді жібермеңіз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846BF9D-7533-4EF1-BCD7-42519FD118A5}" type="parTrans" cxnId="{39060E08-8812-44FA-BF99-7560C285AADD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36A50B57-2173-4FAE-B55D-8007A289B562}" type="sibTrans" cxnId="{39060E08-8812-44FA-BF99-7560C285AADD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1395956C-3E76-4519-9FAA-435C8F18E75D}">
      <dgm:prSet phldrT="[Текст]" custT="1"/>
      <dgm:spPr/>
      <dgm:t>
        <a:bodyPr/>
        <a:lstStyle/>
        <a:p>
          <a:r>
            <a:rPr lang="kk-KZ" altLang="ru-RU" sz="2400" b="1" dirty="0">
              <a:latin typeface="Times New Roman" pitchFamily="18" charset="0"/>
              <a:cs typeface="Times New Roman" pitchFamily="18" charset="0"/>
            </a:rPr>
            <a:t>Өз құпия сөзіңізге қиын сақталатын сандар мен қаріптер жиынын пайдалануға тырысыңыз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3035B34-064D-42FF-99AA-3386D32F1F1C}" type="parTrans" cxnId="{8867DA53-99E4-4006-9F80-60D670DA0B12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CE518236-829D-45AE-98F0-1120A443F3F7}" type="sibTrans" cxnId="{8867DA53-99E4-4006-9F80-60D670DA0B12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2A37F885-14E0-4CF1-A97A-22C67DF57D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altLang="ru-RU" sz="2200" b="1" dirty="0">
              <a:latin typeface="Times New Roman" pitchFamily="18" charset="0"/>
              <a:cs typeface="Times New Roman" pitchFamily="18" charset="0"/>
            </a:rPr>
            <a:t>Интернетпен жұмыс істеу кезінде өзіңіздің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altLang="ru-RU" sz="2200" b="1" dirty="0">
              <a:latin typeface="Times New Roman" pitchFamily="18" charset="0"/>
              <a:cs typeface="Times New Roman" pitchFamily="18" charset="0"/>
            </a:rPr>
            <a:t>жеке мәліметтеріңізді  көрсетпеңіз, жасырын есімді пайдалаңыз (ник)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EBFDBC1C-1AD3-4B86-B099-8D8B791EFA5E}" type="parTrans" cxnId="{8880B951-4446-4ADC-A4D6-57B40E5F6A8F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0EA5EA80-DF05-430B-842E-DB1AD4EF8054}" type="sibTrans" cxnId="{8880B951-4446-4ADC-A4D6-57B40E5F6A8F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7AEC44C4-3C12-41D8-92A1-A11F41F202F5}" type="pres">
      <dgm:prSet presAssocID="{843286F0-9789-468C-B408-B387401014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B93A7D-30DD-4698-B4A3-395BE77AAC9F}" type="pres">
      <dgm:prSet presAssocID="{843286F0-9789-468C-B408-B3874010149F}" presName="Name1" presStyleCnt="0"/>
      <dgm:spPr/>
    </dgm:pt>
    <dgm:pt modelId="{DC63E408-4B41-4BA2-9901-58AF80A22E48}" type="pres">
      <dgm:prSet presAssocID="{843286F0-9789-468C-B408-B3874010149F}" presName="cycle" presStyleCnt="0"/>
      <dgm:spPr/>
    </dgm:pt>
    <dgm:pt modelId="{39594E7C-E373-4964-8D42-ABD3E1D9A188}" type="pres">
      <dgm:prSet presAssocID="{843286F0-9789-468C-B408-B3874010149F}" presName="srcNode" presStyleLbl="node1" presStyleIdx="0" presStyleCnt="3"/>
      <dgm:spPr/>
    </dgm:pt>
    <dgm:pt modelId="{0ACAC1C8-BD4A-48AE-B0F2-3A1CB637F4FE}" type="pres">
      <dgm:prSet presAssocID="{843286F0-9789-468C-B408-B3874010149F}" presName="conn" presStyleLbl="parChTrans1D2" presStyleIdx="0" presStyleCnt="1"/>
      <dgm:spPr/>
      <dgm:t>
        <a:bodyPr/>
        <a:lstStyle/>
        <a:p>
          <a:endParaRPr lang="ru-RU"/>
        </a:p>
      </dgm:t>
    </dgm:pt>
    <dgm:pt modelId="{97E8AEEB-C509-42CC-BC21-0271AD8A603C}" type="pres">
      <dgm:prSet presAssocID="{843286F0-9789-468C-B408-B3874010149F}" presName="extraNode" presStyleLbl="node1" presStyleIdx="0" presStyleCnt="3"/>
      <dgm:spPr/>
    </dgm:pt>
    <dgm:pt modelId="{B57E3484-2119-4BD0-8899-78EC620F7286}" type="pres">
      <dgm:prSet presAssocID="{843286F0-9789-468C-B408-B3874010149F}" presName="dstNode" presStyleLbl="node1" presStyleIdx="0" presStyleCnt="3"/>
      <dgm:spPr/>
    </dgm:pt>
    <dgm:pt modelId="{E85973CF-A2E0-4C1A-921C-3EF3900318FA}" type="pres">
      <dgm:prSet presAssocID="{D69F7FD4-AA82-44FF-99A6-C5650DE1CD9F}" presName="text_1" presStyleLbl="node1" presStyleIdx="0" presStyleCnt="3" custLinFactNeighborY="2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155E0-D0E8-4093-B911-FF64D79FA73E}" type="pres">
      <dgm:prSet presAssocID="{D69F7FD4-AA82-44FF-99A6-C5650DE1CD9F}" presName="accent_1" presStyleCnt="0"/>
      <dgm:spPr/>
    </dgm:pt>
    <dgm:pt modelId="{1EF9DDF0-9B63-40DC-B41F-62DAB9093FFD}" type="pres">
      <dgm:prSet presAssocID="{D69F7FD4-AA82-44FF-99A6-C5650DE1CD9F}" presName="accentRepeatNode" presStyleLbl="solidFgAcc1" presStyleIdx="0" presStyleCnt="3"/>
      <dgm:spPr/>
    </dgm:pt>
    <dgm:pt modelId="{887AAE71-53A9-4056-B921-A7A41D072C1A}" type="pres">
      <dgm:prSet presAssocID="{1395956C-3E76-4519-9FAA-435C8F18E75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EC214-493B-43ED-93D8-811B29D32AC2}" type="pres">
      <dgm:prSet presAssocID="{1395956C-3E76-4519-9FAA-435C8F18E75D}" presName="accent_2" presStyleCnt="0"/>
      <dgm:spPr/>
    </dgm:pt>
    <dgm:pt modelId="{87C0F7B7-143C-4FA7-8ECD-515167BF7AE0}" type="pres">
      <dgm:prSet presAssocID="{1395956C-3E76-4519-9FAA-435C8F18E75D}" presName="accentRepeatNode" presStyleLbl="solidFgAcc1" presStyleIdx="1" presStyleCnt="3"/>
      <dgm:spPr/>
    </dgm:pt>
    <dgm:pt modelId="{415EC9C8-5462-471E-9DB3-3231F016124A}" type="pres">
      <dgm:prSet presAssocID="{2A37F885-14E0-4CF1-A97A-22C67DF57DB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13E78-86E3-4B22-9E54-AE50BDEA57E0}" type="pres">
      <dgm:prSet presAssocID="{2A37F885-14E0-4CF1-A97A-22C67DF57DB7}" presName="accent_3" presStyleCnt="0"/>
      <dgm:spPr/>
    </dgm:pt>
    <dgm:pt modelId="{3E66A130-98D8-488D-ADC7-495D866D6E5F}" type="pres">
      <dgm:prSet presAssocID="{2A37F885-14E0-4CF1-A97A-22C67DF57DB7}" presName="accentRepeatNode" presStyleLbl="solidFgAcc1" presStyleIdx="2" presStyleCnt="3"/>
      <dgm:spPr/>
    </dgm:pt>
  </dgm:ptLst>
  <dgm:cxnLst>
    <dgm:cxn modelId="{BA01943D-8DFE-477A-B6DD-D85D3B983F57}" type="presOf" srcId="{D69F7FD4-AA82-44FF-99A6-C5650DE1CD9F}" destId="{E85973CF-A2E0-4C1A-921C-3EF3900318FA}" srcOrd="0" destOrd="0" presId="urn:microsoft.com/office/officeart/2008/layout/VerticalCurvedList"/>
    <dgm:cxn modelId="{511BC3C9-3C77-4C15-952E-D69C5153E0F3}" type="presOf" srcId="{1395956C-3E76-4519-9FAA-435C8F18E75D}" destId="{887AAE71-53A9-4056-B921-A7A41D072C1A}" srcOrd="0" destOrd="0" presId="urn:microsoft.com/office/officeart/2008/layout/VerticalCurvedList"/>
    <dgm:cxn modelId="{8867DA53-99E4-4006-9F80-60D670DA0B12}" srcId="{843286F0-9789-468C-B408-B3874010149F}" destId="{1395956C-3E76-4519-9FAA-435C8F18E75D}" srcOrd="1" destOrd="0" parTransId="{A3035B34-064D-42FF-99AA-3386D32F1F1C}" sibTransId="{CE518236-829D-45AE-98F0-1120A443F3F7}"/>
    <dgm:cxn modelId="{685D616A-9DC2-4BB0-A6CC-2AB6FACAD1F8}" type="presOf" srcId="{2A37F885-14E0-4CF1-A97A-22C67DF57DB7}" destId="{415EC9C8-5462-471E-9DB3-3231F016124A}" srcOrd="0" destOrd="0" presId="urn:microsoft.com/office/officeart/2008/layout/VerticalCurvedList"/>
    <dgm:cxn modelId="{39060E08-8812-44FA-BF99-7560C285AADD}" srcId="{843286F0-9789-468C-B408-B3874010149F}" destId="{D69F7FD4-AA82-44FF-99A6-C5650DE1CD9F}" srcOrd="0" destOrd="0" parTransId="{1846BF9D-7533-4EF1-BCD7-42519FD118A5}" sibTransId="{36A50B57-2173-4FAE-B55D-8007A289B562}"/>
    <dgm:cxn modelId="{39C193AC-7C2F-4EC0-B606-D863D2C49ABA}" type="presOf" srcId="{36A50B57-2173-4FAE-B55D-8007A289B562}" destId="{0ACAC1C8-BD4A-48AE-B0F2-3A1CB637F4FE}" srcOrd="0" destOrd="0" presId="urn:microsoft.com/office/officeart/2008/layout/VerticalCurvedList"/>
    <dgm:cxn modelId="{8880B951-4446-4ADC-A4D6-57B40E5F6A8F}" srcId="{843286F0-9789-468C-B408-B3874010149F}" destId="{2A37F885-14E0-4CF1-A97A-22C67DF57DB7}" srcOrd="2" destOrd="0" parTransId="{EBFDBC1C-1AD3-4B86-B099-8D8B791EFA5E}" sibTransId="{0EA5EA80-DF05-430B-842E-DB1AD4EF8054}"/>
    <dgm:cxn modelId="{5B1154DF-94DF-4F46-B1DD-45DB07C70282}" type="presOf" srcId="{843286F0-9789-468C-B408-B3874010149F}" destId="{7AEC44C4-3C12-41D8-92A1-A11F41F202F5}" srcOrd="0" destOrd="0" presId="urn:microsoft.com/office/officeart/2008/layout/VerticalCurvedList"/>
    <dgm:cxn modelId="{0B3BF7D2-5DB4-409F-A58A-F619960E53C4}" type="presParOf" srcId="{7AEC44C4-3C12-41D8-92A1-A11F41F202F5}" destId="{52B93A7D-30DD-4698-B4A3-395BE77AAC9F}" srcOrd="0" destOrd="0" presId="urn:microsoft.com/office/officeart/2008/layout/VerticalCurvedList"/>
    <dgm:cxn modelId="{3AA2572C-D09D-41E6-85A0-88C4B1EA7A04}" type="presParOf" srcId="{52B93A7D-30DD-4698-B4A3-395BE77AAC9F}" destId="{DC63E408-4B41-4BA2-9901-58AF80A22E48}" srcOrd="0" destOrd="0" presId="urn:microsoft.com/office/officeart/2008/layout/VerticalCurvedList"/>
    <dgm:cxn modelId="{9A233499-62A0-4222-ADA9-0A885FE02B1A}" type="presParOf" srcId="{DC63E408-4B41-4BA2-9901-58AF80A22E48}" destId="{39594E7C-E373-4964-8D42-ABD3E1D9A188}" srcOrd="0" destOrd="0" presId="urn:microsoft.com/office/officeart/2008/layout/VerticalCurvedList"/>
    <dgm:cxn modelId="{6EC94DBC-9A09-43F8-AB5E-E5DE624910EC}" type="presParOf" srcId="{DC63E408-4B41-4BA2-9901-58AF80A22E48}" destId="{0ACAC1C8-BD4A-48AE-B0F2-3A1CB637F4FE}" srcOrd="1" destOrd="0" presId="urn:microsoft.com/office/officeart/2008/layout/VerticalCurvedList"/>
    <dgm:cxn modelId="{0FFABDE4-6D7B-4465-B263-8EE43C9F7728}" type="presParOf" srcId="{DC63E408-4B41-4BA2-9901-58AF80A22E48}" destId="{97E8AEEB-C509-42CC-BC21-0271AD8A603C}" srcOrd="2" destOrd="0" presId="urn:microsoft.com/office/officeart/2008/layout/VerticalCurvedList"/>
    <dgm:cxn modelId="{99508025-41C8-4581-B06C-DEC0838AF854}" type="presParOf" srcId="{DC63E408-4B41-4BA2-9901-58AF80A22E48}" destId="{B57E3484-2119-4BD0-8899-78EC620F7286}" srcOrd="3" destOrd="0" presId="urn:microsoft.com/office/officeart/2008/layout/VerticalCurvedList"/>
    <dgm:cxn modelId="{F9046B2C-AA68-4A12-AF73-3F9865ED881D}" type="presParOf" srcId="{52B93A7D-30DD-4698-B4A3-395BE77AAC9F}" destId="{E85973CF-A2E0-4C1A-921C-3EF3900318FA}" srcOrd="1" destOrd="0" presId="urn:microsoft.com/office/officeart/2008/layout/VerticalCurvedList"/>
    <dgm:cxn modelId="{F026E01E-FE5C-4016-95C5-D86BE7118B61}" type="presParOf" srcId="{52B93A7D-30DD-4698-B4A3-395BE77AAC9F}" destId="{E77155E0-D0E8-4093-B911-FF64D79FA73E}" srcOrd="2" destOrd="0" presId="urn:microsoft.com/office/officeart/2008/layout/VerticalCurvedList"/>
    <dgm:cxn modelId="{F707CFE0-D666-4994-9188-D99332284416}" type="presParOf" srcId="{E77155E0-D0E8-4093-B911-FF64D79FA73E}" destId="{1EF9DDF0-9B63-40DC-B41F-62DAB9093FFD}" srcOrd="0" destOrd="0" presId="urn:microsoft.com/office/officeart/2008/layout/VerticalCurvedList"/>
    <dgm:cxn modelId="{2F5AB944-8D6E-4068-AFE5-C331C233D548}" type="presParOf" srcId="{52B93A7D-30DD-4698-B4A3-395BE77AAC9F}" destId="{887AAE71-53A9-4056-B921-A7A41D072C1A}" srcOrd="3" destOrd="0" presId="urn:microsoft.com/office/officeart/2008/layout/VerticalCurvedList"/>
    <dgm:cxn modelId="{48F280B6-CE00-4AE0-A189-3055A4A527C3}" type="presParOf" srcId="{52B93A7D-30DD-4698-B4A3-395BE77AAC9F}" destId="{93BEC214-493B-43ED-93D8-811B29D32AC2}" srcOrd="4" destOrd="0" presId="urn:microsoft.com/office/officeart/2008/layout/VerticalCurvedList"/>
    <dgm:cxn modelId="{99278262-6C57-425B-9997-5B70928951C8}" type="presParOf" srcId="{93BEC214-493B-43ED-93D8-811B29D32AC2}" destId="{87C0F7B7-143C-4FA7-8ECD-515167BF7AE0}" srcOrd="0" destOrd="0" presId="urn:microsoft.com/office/officeart/2008/layout/VerticalCurvedList"/>
    <dgm:cxn modelId="{48C63507-AB82-4BDD-B2EC-E82B8DF91CFE}" type="presParOf" srcId="{52B93A7D-30DD-4698-B4A3-395BE77AAC9F}" destId="{415EC9C8-5462-471E-9DB3-3231F016124A}" srcOrd="5" destOrd="0" presId="urn:microsoft.com/office/officeart/2008/layout/VerticalCurvedList"/>
    <dgm:cxn modelId="{88F04A56-4A19-4FD6-A2CE-9A1D25298D1A}" type="presParOf" srcId="{52B93A7D-30DD-4698-B4A3-395BE77AAC9F}" destId="{25B13E78-86E3-4B22-9E54-AE50BDEA57E0}" srcOrd="6" destOrd="0" presId="urn:microsoft.com/office/officeart/2008/layout/VerticalCurvedList"/>
    <dgm:cxn modelId="{B8940CA3-3882-4302-B844-7C91A1709268}" type="presParOf" srcId="{25B13E78-86E3-4B22-9E54-AE50BDEA57E0}" destId="{3E66A130-98D8-488D-ADC7-495D866D6E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3286F0-9789-468C-B408-B3874010149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9F7FD4-AA82-44FF-99A6-C5650DE1CD9F}">
      <dgm:prSet phldrT="[Текст]"/>
      <dgm:spPr/>
      <dgm:t>
        <a:bodyPr/>
        <a:lstStyle/>
        <a:p>
          <a:r>
            <a:rPr lang="kk-KZ" alt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Ересектердің бақылауынсыз ешбір жағдайда да Интернет желісінде танысқан адамдармен жолықпаңыз</a:t>
          </a:r>
          <a:endParaRPr lang="ru-RU" b="0" dirty="0">
            <a:latin typeface="+mn-lt"/>
          </a:endParaRPr>
        </a:p>
      </dgm:t>
    </dgm:pt>
    <dgm:pt modelId="{1846BF9D-7533-4EF1-BCD7-42519FD118A5}" type="parTrans" cxnId="{39060E08-8812-44FA-BF99-7560C285AADD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36A50B57-2173-4FAE-B55D-8007A289B562}" type="sibTrans" cxnId="{39060E08-8812-44FA-BF99-7560C285AADD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1395956C-3E76-4519-9FAA-435C8F18E75D}">
      <dgm:prSet phldrT="[Текст]"/>
      <dgm:spPr/>
      <dgm:t>
        <a:bodyPr/>
        <a:lstStyle/>
        <a:p>
          <a:r>
            <a:rPr lang="kk-KZ" alt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Егер желіде тіркеуден өту қажет болса, онда оны ешқандай жеке ақпарат көрсетілмейтіндей етіп жасаңыз</a:t>
          </a:r>
          <a:endParaRPr lang="ru-RU" b="0" dirty="0">
            <a:latin typeface="+mn-lt"/>
          </a:endParaRPr>
        </a:p>
      </dgm:t>
    </dgm:pt>
    <dgm:pt modelId="{A3035B34-064D-42FF-99AA-3386D32F1F1C}" type="parTrans" cxnId="{8867DA53-99E4-4006-9F80-60D670DA0B12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CE518236-829D-45AE-98F0-1120A443F3F7}" type="sibTrans" cxnId="{8867DA53-99E4-4006-9F80-60D670DA0B12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2A37F885-14E0-4CF1-A97A-22C67DF57DB7}">
      <dgm:prSet phldrT="[Текст]"/>
      <dgm:spPr/>
      <dgm:t>
        <a:bodyPr/>
        <a:lstStyle/>
        <a:p>
          <a:r>
            <a: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Интернет</a:t>
          </a:r>
          <a:r>
            <a:rPr lang="kk-KZ" alt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kk-KZ" alt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орналасқан ақпараттардың бәріне бірдей сенуге болмайды</a:t>
          </a:r>
          <a:endParaRPr lang="ru-RU" b="0" dirty="0">
            <a:latin typeface="+mn-lt"/>
          </a:endParaRPr>
        </a:p>
      </dgm:t>
    </dgm:pt>
    <dgm:pt modelId="{EBFDBC1C-1AD3-4B86-B099-8D8B791EFA5E}" type="parTrans" cxnId="{8880B951-4446-4ADC-A4D6-57B40E5F6A8F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0EA5EA80-DF05-430B-842E-DB1AD4EF8054}" type="sibTrans" cxnId="{8880B951-4446-4ADC-A4D6-57B40E5F6A8F}">
      <dgm:prSet/>
      <dgm:spPr/>
      <dgm:t>
        <a:bodyPr/>
        <a:lstStyle/>
        <a:p>
          <a:endParaRPr lang="ru-RU" b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7AEC44C4-3C12-41D8-92A1-A11F41F202F5}" type="pres">
      <dgm:prSet presAssocID="{843286F0-9789-468C-B408-B387401014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B93A7D-30DD-4698-B4A3-395BE77AAC9F}" type="pres">
      <dgm:prSet presAssocID="{843286F0-9789-468C-B408-B3874010149F}" presName="Name1" presStyleCnt="0"/>
      <dgm:spPr/>
    </dgm:pt>
    <dgm:pt modelId="{DC63E408-4B41-4BA2-9901-58AF80A22E48}" type="pres">
      <dgm:prSet presAssocID="{843286F0-9789-468C-B408-B3874010149F}" presName="cycle" presStyleCnt="0"/>
      <dgm:spPr/>
    </dgm:pt>
    <dgm:pt modelId="{39594E7C-E373-4964-8D42-ABD3E1D9A188}" type="pres">
      <dgm:prSet presAssocID="{843286F0-9789-468C-B408-B3874010149F}" presName="srcNode" presStyleLbl="node1" presStyleIdx="0" presStyleCnt="3"/>
      <dgm:spPr/>
    </dgm:pt>
    <dgm:pt modelId="{0ACAC1C8-BD4A-48AE-B0F2-3A1CB637F4FE}" type="pres">
      <dgm:prSet presAssocID="{843286F0-9789-468C-B408-B3874010149F}" presName="conn" presStyleLbl="parChTrans1D2" presStyleIdx="0" presStyleCnt="1"/>
      <dgm:spPr/>
      <dgm:t>
        <a:bodyPr/>
        <a:lstStyle/>
        <a:p>
          <a:endParaRPr lang="ru-RU"/>
        </a:p>
      </dgm:t>
    </dgm:pt>
    <dgm:pt modelId="{97E8AEEB-C509-42CC-BC21-0271AD8A603C}" type="pres">
      <dgm:prSet presAssocID="{843286F0-9789-468C-B408-B3874010149F}" presName="extraNode" presStyleLbl="node1" presStyleIdx="0" presStyleCnt="3"/>
      <dgm:spPr/>
    </dgm:pt>
    <dgm:pt modelId="{B57E3484-2119-4BD0-8899-78EC620F7286}" type="pres">
      <dgm:prSet presAssocID="{843286F0-9789-468C-B408-B3874010149F}" presName="dstNode" presStyleLbl="node1" presStyleIdx="0" presStyleCnt="3"/>
      <dgm:spPr/>
    </dgm:pt>
    <dgm:pt modelId="{E85973CF-A2E0-4C1A-921C-3EF3900318FA}" type="pres">
      <dgm:prSet presAssocID="{D69F7FD4-AA82-44FF-99A6-C5650DE1CD9F}" presName="text_1" presStyleLbl="node1" presStyleIdx="0" presStyleCnt="3" custLinFactNeighborY="2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155E0-D0E8-4093-B911-FF64D79FA73E}" type="pres">
      <dgm:prSet presAssocID="{D69F7FD4-AA82-44FF-99A6-C5650DE1CD9F}" presName="accent_1" presStyleCnt="0"/>
      <dgm:spPr/>
    </dgm:pt>
    <dgm:pt modelId="{1EF9DDF0-9B63-40DC-B41F-62DAB9093FFD}" type="pres">
      <dgm:prSet presAssocID="{D69F7FD4-AA82-44FF-99A6-C5650DE1CD9F}" presName="accentRepeatNode" presStyleLbl="solidFgAcc1" presStyleIdx="0" presStyleCnt="3"/>
      <dgm:spPr/>
    </dgm:pt>
    <dgm:pt modelId="{887AAE71-53A9-4056-B921-A7A41D072C1A}" type="pres">
      <dgm:prSet presAssocID="{1395956C-3E76-4519-9FAA-435C8F18E75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EC214-493B-43ED-93D8-811B29D32AC2}" type="pres">
      <dgm:prSet presAssocID="{1395956C-3E76-4519-9FAA-435C8F18E75D}" presName="accent_2" presStyleCnt="0"/>
      <dgm:spPr/>
    </dgm:pt>
    <dgm:pt modelId="{87C0F7B7-143C-4FA7-8ECD-515167BF7AE0}" type="pres">
      <dgm:prSet presAssocID="{1395956C-3E76-4519-9FAA-435C8F18E75D}" presName="accentRepeatNode" presStyleLbl="solidFgAcc1" presStyleIdx="1" presStyleCnt="3"/>
      <dgm:spPr/>
    </dgm:pt>
    <dgm:pt modelId="{415EC9C8-5462-471E-9DB3-3231F016124A}" type="pres">
      <dgm:prSet presAssocID="{2A37F885-14E0-4CF1-A97A-22C67DF57DB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13E78-86E3-4B22-9E54-AE50BDEA57E0}" type="pres">
      <dgm:prSet presAssocID="{2A37F885-14E0-4CF1-A97A-22C67DF57DB7}" presName="accent_3" presStyleCnt="0"/>
      <dgm:spPr/>
    </dgm:pt>
    <dgm:pt modelId="{3E66A130-98D8-488D-ADC7-495D866D6E5F}" type="pres">
      <dgm:prSet presAssocID="{2A37F885-14E0-4CF1-A97A-22C67DF57DB7}" presName="accentRepeatNode" presStyleLbl="solidFgAcc1" presStyleIdx="2" presStyleCnt="3"/>
      <dgm:spPr/>
    </dgm:pt>
  </dgm:ptLst>
  <dgm:cxnLst>
    <dgm:cxn modelId="{BA01943D-8DFE-477A-B6DD-D85D3B983F57}" type="presOf" srcId="{D69F7FD4-AA82-44FF-99A6-C5650DE1CD9F}" destId="{E85973CF-A2E0-4C1A-921C-3EF3900318FA}" srcOrd="0" destOrd="0" presId="urn:microsoft.com/office/officeart/2008/layout/VerticalCurvedList"/>
    <dgm:cxn modelId="{511BC3C9-3C77-4C15-952E-D69C5153E0F3}" type="presOf" srcId="{1395956C-3E76-4519-9FAA-435C8F18E75D}" destId="{887AAE71-53A9-4056-B921-A7A41D072C1A}" srcOrd="0" destOrd="0" presId="urn:microsoft.com/office/officeart/2008/layout/VerticalCurvedList"/>
    <dgm:cxn modelId="{8867DA53-99E4-4006-9F80-60D670DA0B12}" srcId="{843286F0-9789-468C-B408-B3874010149F}" destId="{1395956C-3E76-4519-9FAA-435C8F18E75D}" srcOrd="1" destOrd="0" parTransId="{A3035B34-064D-42FF-99AA-3386D32F1F1C}" sibTransId="{CE518236-829D-45AE-98F0-1120A443F3F7}"/>
    <dgm:cxn modelId="{685D616A-9DC2-4BB0-A6CC-2AB6FACAD1F8}" type="presOf" srcId="{2A37F885-14E0-4CF1-A97A-22C67DF57DB7}" destId="{415EC9C8-5462-471E-9DB3-3231F016124A}" srcOrd="0" destOrd="0" presId="urn:microsoft.com/office/officeart/2008/layout/VerticalCurvedList"/>
    <dgm:cxn modelId="{39060E08-8812-44FA-BF99-7560C285AADD}" srcId="{843286F0-9789-468C-B408-B3874010149F}" destId="{D69F7FD4-AA82-44FF-99A6-C5650DE1CD9F}" srcOrd="0" destOrd="0" parTransId="{1846BF9D-7533-4EF1-BCD7-42519FD118A5}" sibTransId="{36A50B57-2173-4FAE-B55D-8007A289B562}"/>
    <dgm:cxn modelId="{39C193AC-7C2F-4EC0-B606-D863D2C49ABA}" type="presOf" srcId="{36A50B57-2173-4FAE-B55D-8007A289B562}" destId="{0ACAC1C8-BD4A-48AE-B0F2-3A1CB637F4FE}" srcOrd="0" destOrd="0" presId="urn:microsoft.com/office/officeart/2008/layout/VerticalCurvedList"/>
    <dgm:cxn modelId="{8880B951-4446-4ADC-A4D6-57B40E5F6A8F}" srcId="{843286F0-9789-468C-B408-B3874010149F}" destId="{2A37F885-14E0-4CF1-A97A-22C67DF57DB7}" srcOrd="2" destOrd="0" parTransId="{EBFDBC1C-1AD3-4B86-B099-8D8B791EFA5E}" sibTransId="{0EA5EA80-DF05-430B-842E-DB1AD4EF8054}"/>
    <dgm:cxn modelId="{5B1154DF-94DF-4F46-B1DD-45DB07C70282}" type="presOf" srcId="{843286F0-9789-468C-B408-B3874010149F}" destId="{7AEC44C4-3C12-41D8-92A1-A11F41F202F5}" srcOrd="0" destOrd="0" presId="urn:microsoft.com/office/officeart/2008/layout/VerticalCurvedList"/>
    <dgm:cxn modelId="{0B3BF7D2-5DB4-409F-A58A-F619960E53C4}" type="presParOf" srcId="{7AEC44C4-3C12-41D8-92A1-A11F41F202F5}" destId="{52B93A7D-30DD-4698-B4A3-395BE77AAC9F}" srcOrd="0" destOrd="0" presId="urn:microsoft.com/office/officeart/2008/layout/VerticalCurvedList"/>
    <dgm:cxn modelId="{3AA2572C-D09D-41E6-85A0-88C4B1EA7A04}" type="presParOf" srcId="{52B93A7D-30DD-4698-B4A3-395BE77AAC9F}" destId="{DC63E408-4B41-4BA2-9901-58AF80A22E48}" srcOrd="0" destOrd="0" presId="urn:microsoft.com/office/officeart/2008/layout/VerticalCurvedList"/>
    <dgm:cxn modelId="{9A233499-62A0-4222-ADA9-0A885FE02B1A}" type="presParOf" srcId="{DC63E408-4B41-4BA2-9901-58AF80A22E48}" destId="{39594E7C-E373-4964-8D42-ABD3E1D9A188}" srcOrd="0" destOrd="0" presId="urn:microsoft.com/office/officeart/2008/layout/VerticalCurvedList"/>
    <dgm:cxn modelId="{6EC94DBC-9A09-43F8-AB5E-E5DE624910EC}" type="presParOf" srcId="{DC63E408-4B41-4BA2-9901-58AF80A22E48}" destId="{0ACAC1C8-BD4A-48AE-B0F2-3A1CB637F4FE}" srcOrd="1" destOrd="0" presId="urn:microsoft.com/office/officeart/2008/layout/VerticalCurvedList"/>
    <dgm:cxn modelId="{0FFABDE4-6D7B-4465-B263-8EE43C9F7728}" type="presParOf" srcId="{DC63E408-4B41-4BA2-9901-58AF80A22E48}" destId="{97E8AEEB-C509-42CC-BC21-0271AD8A603C}" srcOrd="2" destOrd="0" presId="urn:microsoft.com/office/officeart/2008/layout/VerticalCurvedList"/>
    <dgm:cxn modelId="{99508025-41C8-4581-B06C-DEC0838AF854}" type="presParOf" srcId="{DC63E408-4B41-4BA2-9901-58AF80A22E48}" destId="{B57E3484-2119-4BD0-8899-78EC620F7286}" srcOrd="3" destOrd="0" presId="urn:microsoft.com/office/officeart/2008/layout/VerticalCurvedList"/>
    <dgm:cxn modelId="{F9046B2C-AA68-4A12-AF73-3F9865ED881D}" type="presParOf" srcId="{52B93A7D-30DD-4698-B4A3-395BE77AAC9F}" destId="{E85973CF-A2E0-4C1A-921C-3EF3900318FA}" srcOrd="1" destOrd="0" presId="urn:microsoft.com/office/officeart/2008/layout/VerticalCurvedList"/>
    <dgm:cxn modelId="{F026E01E-FE5C-4016-95C5-D86BE7118B61}" type="presParOf" srcId="{52B93A7D-30DD-4698-B4A3-395BE77AAC9F}" destId="{E77155E0-D0E8-4093-B911-FF64D79FA73E}" srcOrd="2" destOrd="0" presId="urn:microsoft.com/office/officeart/2008/layout/VerticalCurvedList"/>
    <dgm:cxn modelId="{F707CFE0-D666-4994-9188-D99332284416}" type="presParOf" srcId="{E77155E0-D0E8-4093-B911-FF64D79FA73E}" destId="{1EF9DDF0-9B63-40DC-B41F-62DAB9093FFD}" srcOrd="0" destOrd="0" presId="urn:microsoft.com/office/officeart/2008/layout/VerticalCurvedList"/>
    <dgm:cxn modelId="{2F5AB944-8D6E-4068-AFE5-C331C233D548}" type="presParOf" srcId="{52B93A7D-30DD-4698-B4A3-395BE77AAC9F}" destId="{887AAE71-53A9-4056-B921-A7A41D072C1A}" srcOrd="3" destOrd="0" presId="urn:microsoft.com/office/officeart/2008/layout/VerticalCurvedList"/>
    <dgm:cxn modelId="{48F280B6-CE00-4AE0-A189-3055A4A527C3}" type="presParOf" srcId="{52B93A7D-30DD-4698-B4A3-395BE77AAC9F}" destId="{93BEC214-493B-43ED-93D8-811B29D32AC2}" srcOrd="4" destOrd="0" presId="urn:microsoft.com/office/officeart/2008/layout/VerticalCurvedList"/>
    <dgm:cxn modelId="{99278262-6C57-425B-9997-5B70928951C8}" type="presParOf" srcId="{93BEC214-493B-43ED-93D8-811B29D32AC2}" destId="{87C0F7B7-143C-4FA7-8ECD-515167BF7AE0}" srcOrd="0" destOrd="0" presId="urn:microsoft.com/office/officeart/2008/layout/VerticalCurvedList"/>
    <dgm:cxn modelId="{48C63507-AB82-4BDD-B2EC-E82B8DF91CFE}" type="presParOf" srcId="{52B93A7D-30DD-4698-B4A3-395BE77AAC9F}" destId="{415EC9C8-5462-471E-9DB3-3231F016124A}" srcOrd="5" destOrd="0" presId="urn:microsoft.com/office/officeart/2008/layout/VerticalCurvedList"/>
    <dgm:cxn modelId="{88F04A56-4A19-4FD6-A2CE-9A1D25298D1A}" type="presParOf" srcId="{52B93A7D-30DD-4698-B4A3-395BE77AAC9F}" destId="{25B13E78-86E3-4B22-9E54-AE50BDEA57E0}" srcOrd="6" destOrd="0" presId="urn:microsoft.com/office/officeart/2008/layout/VerticalCurvedList"/>
    <dgm:cxn modelId="{B8940CA3-3882-4302-B844-7C91A1709268}" type="presParOf" srcId="{25B13E78-86E3-4B22-9E54-AE50BDEA57E0}" destId="{3E66A130-98D8-488D-ADC7-495D866D6E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DDAC0-8E8F-47EB-85FB-C7EB69B28C1D}">
      <dsp:nvSpPr>
        <dsp:cNvPr id="0" name=""/>
        <dsp:cNvSpPr/>
      </dsp:nvSpPr>
      <dsp:spPr>
        <a:xfrm>
          <a:off x="0" y="0"/>
          <a:ext cx="10873208" cy="107938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b="1" kern="1200" dirty="0">
              <a:solidFill>
                <a:srgbClr val="FF0000"/>
              </a:solidFill>
              <a:cs typeface="Times New Roman" panose="02020603050405020304" pitchFamily="18" charset="0"/>
            </a:rPr>
            <a:t>Интернет</a:t>
          </a:r>
          <a:r>
            <a:rPr lang="kk-KZ" altLang="ru-RU" sz="2100" b="1" kern="1200" dirty="0">
              <a:solidFill>
                <a:srgbClr val="FF0000"/>
              </a:solidFill>
              <a:cs typeface="Times New Roman" panose="02020603050405020304" pitchFamily="18" charset="0"/>
            </a:rPr>
            <a:t> желісіндегі қауіпсіздік</a:t>
          </a:r>
          <a:endParaRPr lang="ru-RU" sz="2100" b="1" kern="1200" dirty="0">
            <a:solidFill>
              <a:srgbClr val="FF00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altLang="ru-RU" sz="2100" b="1" kern="12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https://www.youtube.com/watch?v=2IWl2GVDgfM</a:t>
          </a:r>
          <a:r>
            <a:rPr lang="kk-KZ" altLang="ru-RU" sz="2100" b="1" u="sng" kern="12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rPr>
            <a:t> </a:t>
          </a:r>
          <a:endParaRPr lang="ru-RU" sz="2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82579" y="0"/>
        <a:ext cx="8590628" cy="1079381"/>
      </dsp:txXfrm>
    </dsp:sp>
    <dsp:sp modelId="{1B215738-2D74-44A2-B051-44CAAAADF008}">
      <dsp:nvSpPr>
        <dsp:cNvPr id="0" name=""/>
        <dsp:cNvSpPr/>
      </dsp:nvSpPr>
      <dsp:spPr>
        <a:xfrm>
          <a:off x="555892" y="108011"/>
          <a:ext cx="956276" cy="7928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9F22F-4AE5-40AA-8483-084F383EEC06}">
      <dsp:nvSpPr>
        <dsp:cNvPr id="0" name=""/>
        <dsp:cNvSpPr/>
      </dsp:nvSpPr>
      <dsp:spPr>
        <a:xfrm>
          <a:off x="0" y="1187319"/>
          <a:ext cx="10873208" cy="107938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365125" lvl="0" indent="528638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>
            <a:solidFill>
              <a:srgbClr val="FF0000"/>
            </a:solidFill>
          </a:endParaRPr>
        </a:p>
      </dsp:txBody>
      <dsp:txXfrm>
        <a:off x="2282579" y="1187319"/>
        <a:ext cx="8590628" cy="1079381"/>
      </dsp:txXfrm>
    </dsp:sp>
    <dsp:sp modelId="{7C50A67A-73E3-401D-86FB-0C6A5C73C75D}">
      <dsp:nvSpPr>
        <dsp:cNvPr id="0" name=""/>
        <dsp:cNvSpPr/>
      </dsp:nvSpPr>
      <dsp:spPr>
        <a:xfrm>
          <a:off x="9649069" y="1287296"/>
          <a:ext cx="1004597" cy="8635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FA5B3-C271-4142-8848-2F08082D6DDF}">
      <dsp:nvSpPr>
        <dsp:cNvPr id="0" name=""/>
        <dsp:cNvSpPr/>
      </dsp:nvSpPr>
      <dsp:spPr>
        <a:xfrm>
          <a:off x="0" y="2374639"/>
          <a:ext cx="10873208" cy="107938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100" b="1" kern="1200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Желідегі қауіпсіздік </a:t>
          </a:r>
          <a:endParaRPr lang="ru-RU" sz="2100" b="1" kern="1200" dirty="0">
            <a:solidFill>
              <a:srgbClr val="FF00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altLang="ru-RU" sz="2100" b="1" kern="1200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https://www.youtube.com/watch?v=CmhS9WSeYj8</a:t>
          </a:r>
          <a:endParaRPr lang="ru-RU" sz="2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82579" y="2374639"/>
        <a:ext cx="8590628" cy="1079381"/>
      </dsp:txXfrm>
    </dsp:sp>
    <dsp:sp modelId="{CBE72F27-38C9-4359-82CD-9618774BF3F9}">
      <dsp:nvSpPr>
        <dsp:cNvPr id="0" name=""/>
        <dsp:cNvSpPr/>
      </dsp:nvSpPr>
      <dsp:spPr>
        <a:xfrm>
          <a:off x="576062" y="2484572"/>
          <a:ext cx="1059942" cy="8635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0F03-BA99-4303-8722-822F40C8D26A}">
      <dsp:nvSpPr>
        <dsp:cNvPr id="0" name=""/>
        <dsp:cNvSpPr/>
      </dsp:nvSpPr>
      <dsp:spPr>
        <a:xfrm>
          <a:off x="0" y="3561959"/>
          <a:ext cx="10873208" cy="107938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>
            <a:solidFill>
              <a:srgbClr val="FF0000"/>
            </a:solidFill>
          </a:endParaRPr>
        </a:p>
      </dsp:txBody>
      <dsp:txXfrm>
        <a:off x="2282579" y="3561959"/>
        <a:ext cx="8590628" cy="1079381"/>
      </dsp:txXfrm>
    </dsp:sp>
    <dsp:sp modelId="{008B2713-F7FD-4974-9FDA-612A4E31FBD0}">
      <dsp:nvSpPr>
        <dsp:cNvPr id="0" name=""/>
        <dsp:cNvSpPr/>
      </dsp:nvSpPr>
      <dsp:spPr>
        <a:xfrm>
          <a:off x="9597236" y="3699412"/>
          <a:ext cx="1059942" cy="8635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C786D-C4F6-4250-BDF9-0C783524AE75}">
      <dsp:nvSpPr>
        <dsp:cNvPr id="0" name=""/>
        <dsp:cNvSpPr/>
      </dsp:nvSpPr>
      <dsp:spPr>
        <a:xfrm>
          <a:off x="0" y="4749279"/>
          <a:ext cx="10873208" cy="107938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100" b="1" kern="1200" dirty="0">
              <a:solidFill>
                <a:srgbClr val="FF0000"/>
              </a:solidFill>
              <a:cs typeface="Calibri" panose="020F0502020204030204" pitchFamily="34" charset="0"/>
            </a:rPr>
            <a:t>Қауіпсіз деп ойлама, Интернетпен ойнама</a:t>
          </a:r>
          <a:endParaRPr lang="ru-RU" sz="2100" b="1" kern="1200" dirty="0">
            <a:solidFill>
              <a:srgbClr val="FF00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100" b="1" kern="1200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https://www.youtube.com/watch?v=0hTlhuMFdcM</a:t>
          </a:r>
          <a:endParaRPr lang="ru-RU" sz="2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82579" y="4749279"/>
        <a:ext cx="8590628" cy="1079381"/>
      </dsp:txXfrm>
    </dsp:sp>
    <dsp:sp modelId="{CF5A1774-8CA7-42E6-BA48-75870F13E5D8}">
      <dsp:nvSpPr>
        <dsp:cNvPr id="0" name=""/>
        <dsp:cNvSpPr/>
      </dsp:nvSpPr>
      <dsp:spPr>
        <a:xfrm>
          <a:off x="576062" y="4860541"/>
          <a:ext cx="1059942" cy="8635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AC1C8-BD4A-48AE-B0F2-3A1CB637F4FE}">
      <dsp:nvSpPr>
        <dsp:cNvPr id="0" name=""/>
        <dsp:cNvSpPr/>
      </dsp:nvSpPr>
      <dsp:spPr>
        <a:xfrm>
          <a:off x="-3866903" y="-597960"/>
          <a:ext cx="4641037" cy="4641037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76109-0965-42A6-B07B-3C79EC4CF421}">
      <dsp:nvSpPr>
        <dsp:cNvPr id="0" name=""/>
        <dsp:cNvSpPr/>
      </dsp:nvSpPr>
      <dsp:spPr>
        <a:xfrm>
          <a:off x="651471" y="492169"/>
          <a:ext cx="6626723" cy="9842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21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Экрандағы </a:t>
          </a:r>
          <a:r>
            <a:rPr lang="kk-KZ" altLang="ru-RU" sz="2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маңызды </a:t>
          </a:r>
          <a:r>
            <a:rPr lang="kk-KZ" altLang="ru-RU" sz="2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мәліметтермен </a:t>
          </a:r>
          <a:r>
            <a:rPr lang="kk-KZ" altLang="ru-RU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компьютерді </a:t>
          </a:r>
          <a:r>
            <a:rPr lang="kk-KZ" altLang="ru-RU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қараусыз қалдырмаңыз</a:t>
          </a:r>
          <a:endParaRPr lang="ru-RU" sz="2800" b="0" kern="1200" dirty="0">
            <a:latin typeface="+mn-lt"/>
          </a:endParaRPr>
        </a:p>
      </dsp:txBody>
      <dsp:txXfrm>
        <a:off x="651471" y="492169"/>
        <a:ext cx="6626723" cy="984201"/>
      </dsp:txXfrm>
    </dsp:sp>
    <dsp:sp modelId="{771C981A-4148-4A72-A621-3A3B9C11FA67}">
      <dsp:nvSpPr>
        <dsp:cNvPr id="0" name=""/>
        <dsp:cNvSpPr/>
      </dsp:nvSpPr>
      <dsp:spPr>
        <a:xfrm>
          <a:off x="18172" y="369144"/>
          <a:ext cx="1230251" cy="1230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3173D-D979-4D01-8221-4DCE081EE854}">
      <dsp:nvSpPr>
        <dsp:cNvPr id="0" name=""/>
        <dsp:cNvSpPr/>
      </dsp:nvSpPr>
      <dsp:spPr>
        <a:xfrm>
          <a:off x="633298" y="1968746"/>
          <a:ext cx="6626723" cy="98420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21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Маңызды мәліметтерді жалпыға қолжетімді компьютерде сақтамаңыз</a:t>
          </a:r>
          <a:endParaRPr lang="ru-RU" sz="2800" b="0" kern="1200" dirty="0">
            <a:latin typeface="+mn-lt"/>
          </a:endParaRPr>
        </a:p>
      </dsp:txBody>
      <dsp:txXfrm>
        <a:off x="633298" y="1968746"/>
        <a:ext cx="6626723" cy="984201"/>
      </dsp:txXfrm>
    </dsp:sp>
    <dsp:sp modelId="{CD8B16EE-7516-4596-984C-02F0609E3250}">
      <dsp:nvSpPr>
        <dsp:cNvPr id="0" name=""/>
        <dsp:cNvSpPr/>
      </dsp:nvSpPr>
      <dsp:spPr>
        <a:xfrm>
          <a:off x="18172" y="1845721"/>
          <a:ext cx="1230251" cy="1230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77771-C52B-4CAD-A0E2-26587823CEEF}">
      <dsp:nvSpPr>
        <dsp:cNvPr id="0" name=""/>
        <dsp:cNvSpPr/>
      </dsp:nvSpPr>
      <dsp:spPr>
        <a:xfrm rot="10800000">
          <a:off x="2015709" y="1676"/>
          <a:ext cx="6841287" cy="11788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82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kk-KZ" sz="2000" kern="1200" dirty="0">
              <a:latin typeface="Times New Roman" pitchFamily="18" charset="0"/>
              <a:cs typeface="Times New Roman" pitchFamily="18" charset="0"/>
            </a:rPr>
            <a:t>Ең алдымен, тыныштықты сақтау қажет (байсалды ата – аналардың балалары да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–</a:t>
          </a:r>
          <a:r>
            <a:rPr lang="kk-KZ" sz="2000" kern="1200" dirty="0">
              <a:latin typeface="Times New Roman" pitchFamily="18" charset="0"/>
              <a:cs typeface="Times New Roman" pitchFamily="18" charset="0"/>
            </a:rPr>
            <a:t> байсалды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)</a:t>
          </a:r>
          <a:endParaRPr lang="ru-RU" sz="2000" kern="1200" dirty="0"/>
        </a:p>
      </dsp:txBody>
      <dsp:txXfrm rot="10800000">
        <a:off x="2310411" y="1676"/>
        <a:ext cx="6546585" cy="1178807"/>
      </dsp:txXfrm>
    </dsp:sp>
    <dsp:sp modelId="{D7448D97-45A4-4002-86E9-BE99BD966C3B}">
      <dsp:nvSpPr>
        <dsp:cNvPr id="0" name=""/>
        <dsp:cNvSpPr/>
      </dsp:nvSpPr>
      <dsp:spPr>
        <a:xfrm>
          <a:off x="1455680" y="1676"/>
          <a:ext cx="1178807" cy="117880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3183E-D693-4B4B-AD5C-A7E36535B416}">
      <dsp:nvSpPr>
        <dsp:cNvPr id="0" name=""/>
        <dsp:cNvSpPr/>
      </dsp:nvSpPr>
      <dsp:spPr>
        <a:xfrm rot="10800000">
          <a:off x="2031534" y="1532367"/>
          <a:ext cx="6895486" cy="11788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82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>
              <a:latin typeface="Times New Roman" pitchFamily="18" charset="0"/>
              <a:cs typeface="Times New Roman" pitchFamily="18" charset="0"/>
            </a:rPr>
            <a:t>Балаңызға білім беруге қажетті танымал платформаларға тіркеліңіз</a:t>
          </a:r>
          <a:endParaRPr lang="ru-RU" sz="2000" kern="1200" dirty="0"/>
        </a:p>
      </dsp:txBody>
      <dsp:txXfrm rot="10800000">
        <a:off x="2326236" y="1532367"/>
        <a:ext cx="6600784" cy="1178807"/>
      </dsp:txXfrm>
    </dsp:sp>
    <dsp:sp modelId="{B761E14E-8824-4F47-B88C-59F48D0B4E5C}">
      <dsp:nvSpPr>
        <dsp:cNvPr id="0" name=""/>
        <dsp:cNvSpPr/>
      </dsp:nvSpPr>
      <dsp:spPr>
        <a:xfrm>
          <a:off x="1442131" y="1532367"/>
          <a:ext cx="1178807" cy="117880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219C5-FC46-4569-BAB8-DFEE5151ED05}">
      <dsp:nvSpPr>
        <dsp:cNvPr id="0" name=""/>
        <dsp:cNvSpPr/>
      </dsp:nvSpPr>
      <dsp:spPr>
        <a:xfrm rot="10800000">
          <a:off x="2031534" y="3063057"/>
          <a:ext cx="6895486" cy="11788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82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>
              <a:latin typeface="Times New Roman" pitchFamily="18" charset="0"/>
              <a:cs typeface="Times New Roman" pitchFamily="18" charset="0"/>
            </a:rPr>
            <a:t> Тапсырмаларды орындаудың оңтайлы мерзімдерін белгілеңіз және баланың оларды ұстануын қадағалауға тырысыңыз </a:t>
          </a:r>
          <a:endParaRPr lang="ru-RU" sz="2000" kern="1200" dirty="0"/>
        </a:p>
      </dsp:txBody>
      <dsp:txXfrm rot="10800000">
        <a:off x="2326236" y="3063057"/>
        <a:ext cx="6600784" cy="1178807"/>
      </dsp:txXfrm>
    </dsp:sp>
    <dsp:sp modelId="{EB177E27-DBCB-4549-98D2-6311A22CDFC2}">
      <dsp:nvSpPr>
        <dsp:cNvPr id="0" name=""/>
        <dsp:cNvSpPr/>
      </dsp:nvSpPr>
      <dsp:spPr>
        <a:xfrm>
          <a:off x="1442131" y="3063057"/>
          <a:ext cx="1178807" cy="117880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77771-C52B-4CAD-A0E2-26587823CEEF}">
      <dsp:nvSpPr>
        <dsp:cNvPr id="0" name=""/>
        <dsp:cNvSpPr/>
      </dsp:nvSpPr>
      <dsp:spPr>
        <a:xfrm rot="10800000">
          <a:off x="2047584" y="1041"/>
          <a:ext cx="6746269" cy="11791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977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kk-KZ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Мұғаліммен байланыста болыңыз, егер сізге бір нәрсе түсініксіз болса, мұғалімге сұрақтар қойыңыз</a:t>
          </a:r>
          <a:endParaRPr lang="ru-RU" sz="2000" kern="1200" dirty="0"/>
        </a:p>
      </dsp:txBody>
      <dsp:txXfrm rot="10800000">
        <a:off x="2342374" y="1041"/>
        <a:ext cx="6451479" cy="1179160"/>
      </dsp:txXfrm>
    </dsp:sp>
    <dsp:sp modelId="{D7448D97-45A4-4002-86E9-BE99BD966C3B}">
      <dsp:nvSpPr>
        <dsp:cNvPr id="0" name=""/>
        <dsp:cNvSpPr/>
      </dsp:nvSpPr>
      <dsp:spPr>
        <a:xfrm>
          <a:off x="1431281" y="1041"/>
          <a:ext cx="1179160" cy="11791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3183E-D693-4B4B-AD5C-A7E36535B416}">
      <dsp:nvSpPr>
        <dsp:cNvPr id="0" name=""/>
        <dsp:cNvSpPr/>
      </dsp:nvSpPr>
      <dsp:spPr>
        <a:xfrm rot="10800000">
          <a:off x="2007500" y="1532190"/>
          <a:ext cx="6799715" cy="11791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977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Баланың жетістіктерін жазыңыз! Бұл ынталандыруға көмектеседі</a:t>
          </a:r>
          <a:endParaRPr lang="ru-RU" sz="2000" kern="1200" dirty="0"/>
        </a:p>
      </dsp:txBody>
      <dsp:txXfrm rot="10800000">
        <a:off x="2302290" y="1532190"/>
        <a:ext cx="6504925" cy="1179160"/>
      </dsp:txXfrm>
    </dsp:sp>
    <dsp:sp modelId="{B761E14E-8824-4F47-B88C-59F48D0B4E5C}">
      <dsp:nvSpPr>
        <dsp:cNvPr id="0" name=""/>
        <dsp:cNvSpPr/>
      </dsp:nvSpPr>
      <dsp:spPr>
        <a:xfrm>
          <a:off x="1417920" y="1532190"/>
          <a:ext cx="1179160" cy="11791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219C5-FC46-4569-BAB8-DFEE5151ED05}">
      <dsp:nvSpPr>
        <dsp:cNvPr id="0" name=""/>
        <dsp:cNvSpPr/>
      </dsp:nvSpPr>
      <dsp:spPr>
        <a:xfrm rot="10800000">
          <a:off x="2007500" y="3063339"/>
          <a:ext cx="6799715" cy="11791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977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Әр күннің соңында баламен не жұмыс жүргізгеніңізді және әлі не орындалмағанын егжей-тегжейлі талқылаңыз</a:t>
          </a:r>
          <a:r>
            <a:rPr lang="ru-RU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/>
        </a:p>
      </dsp:txBody>
      <dsp:txXfrm rot="10800000">
        <a:off x="2302290" y="3063339"/>
        <a:ext cx="6504925" cy="1179160"/>
      </dsp:txXfrm>
    </dsp:sp>
    <dsp:sp modelId="{EB177E27-DBCB-4549-98D2-6311A22CDFC2}">
      <dsp:nvSpPr>
        <dsp:cNvPr id="0" name=""/>
        <dsp:cNvSpPr/>
      </dsp:nvSpPr>
      <dsp:spPr>
        <a:xfrm>
          <a:off x="1417920" y="3063339"/>
          <a:ext cx="1179160" cy="11791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77771-C52B-4CAD-A0E2-26587823CEEF}">
      <dsp:nvSpPr>
        <dsp:cNvPr id="0" name=""/>
        <dsp:cNvSpPr/>
      </dsp:nvSpPr>
      <dsp:spPr>
        <a:xfrm rot="10800000">
          <a:off x="2583363" y="518"/>
          <a:ext cx="8865876" cy="1212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522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kk-KZ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Мәжбүрлі өзін-өзі оқшаулау кезінде сізге және балаға жақын әлеуметтік ортамен байланыста болу маңызды (телефон, мессенджер арқылы), бірақ алынған жалпы ақпарат ағынын (жаңалықтар, әлеуметтік желілердегі таспалар) азайту қажет</a:t>
          </a:r>
          <a:endParaRPr lang="ru-RU" sz="2000" kern="1200" dirty="0"/>
        </a:p>
      </dsp:txBody>
      <dsp:txXfrm rot="10800000">
        <a:off x="2886399" y="518"/>
        <a:ext cx="8562840" cy="1212144"/>
      </dsp:txXfrm>
    </dsp:sp>
    <dsp:sp modelId="{D7448D97-45A4-4002-86E9-BE99BD966C3B}">
      <dsp:nvSpPr>
        <dsp:cNvPr id="0" name=""/>
        <dsp:cNvSpPr/>
      </dsp:nvSpPr>
      <dsp:spPr>
        <a:xfrm>
          <a:off x="1950571" y="518"/>
          <a:ext cx="1212144" cy="1212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3183E-D693-4B4B-AD5C-A7E36535B416}">
      <dsp:nvSpPr>
        <dsp:cNvPr id="0" name=""/>
        <dsp:cNvSpPr/>
      </dsp:nvSpPr>
      <dsp:spPr>
        <a:xfrm rot="10800000">
          <a:off x="2546445" y="1515698"/>
          <a:ext cx="8906669" cy="1212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522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Баланың тәуелсіз белсенділігі мен ересектермен бірлескен ұзақ уақытқа созылған әрекеттерді қарастыру қажет</a:t>
          </a:r>
          <a:endParaRPr lang="ru-RU" sz="2000" kern="1200" dirty="0"/>
        </a:p>
      </dsp:txBody>
      <dsp:txXfrm rot="10800000">
        <a:off x="2849481" y="1515698"/>
        <a:ext cx="8603633" cy="1212144"/>
      </dsp:txXfrm>
    </dsp:sp>
    <dsp:sp modelId="{B761E14E-8824-4F47-B88C-59F48D0B4E5C}">
      <dsp:nvSpPr>
        <dsp:cNvPr id="0" name=""/>
        <dsp:cNvSpPr/>
      </dsp:nvSpPr>
      <dsp:spPr>
        <a:xfrm>
          <a:off x="1940373" y="1515698"/>
          <a:ext cx="1212144" cy="1212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219C5-FC46-4569-BAB8-DFEE5151ED05}">
      <dsp:nvSpPr>
        <dsp:cNvPr id="0" name=""/>
        <dsp:cNvSpPr/>
      </dsp:nvSpPr>
      <dsp:spPr>
        <a:xfrm rot="10800000">
          <a:off x="2546445" y="3030879"/>
          <a:ext cx="8906669" cy="1212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522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Үйде отырып, оқушы сыныппен, достарымен (ВК, топтық чаттар) сөйлесуді жалғастыра алады</a:t>
          </a:r>
          <a:endParaRPr lang="ru-RU" sz="2000" kern="1200" dirty="0"/>
        </a:p>
      </dsp:txBody>
      <dsp:txXfrm rot="10800000">
        <a:off x="2849481" y="3030879"/>
        <a:ext cx="8603633" cy="1212144"/>
      </dsp:txXfrm>
    </dsp:sp>
    <dsp:sp modelId="{EB177E27-DBCB-4549-98D2-6311A22CDFC2}">
      <dsp:nvSpPr>
        <dsp:cNvPr id="0" name=""/>
        <dsp:cNvSpPr/>
      </dsp:nvSpPr>
      <dsp:spPr>
        <a:xfrm>
          <a:off x="1940373" y="3030879"/>
          <a:ext cx="1212144" cy="1212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77771-C52B-4CAD-A0E2-26587823CEEF}">
      <dsp:nvSpPr>
        <dsp:cNvPr id="0" name=""/>
        <dsp:cNvSpPr/>
      </dsp:nvSpPr>
      <dsp:spPr>
        <a:xfrm rot="10800000">
          <a:off x="1856696" y="11261"/>
          <a:ext cx="6005916" cy="12478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26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kk-KZ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alt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иперактивті</a:t>
          </a:r>
          <a:r>
            <a:rPr lang="ru-RU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балаларды</a:t>
          </a:r>
          <a:r>
            <a:rPr lang="ru-RU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жиі</a:t>
          </a:r>
          <a:r>
            <a:rPr lang="ru-RU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мадақтаңыз</a:t>
          </a:r>
          <a:r>
            <a:rPr lang="ru-RU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/>
        </a:p>
      </dsp:txBody>
      <dsp:txXfrm rot="10800000">
        <a:off x="2168654" y="11261"/>
        <a:ext cx="5693958" cy="1247833"/>
      </dsp:txXfrm>
    </dsp:sp>
    <dsp:sp modelId="{D7448D97-45A4-4002-86E9-BE99BD966C3B}">
      <dsp:nvSpPr>
        <dsp:cNvPr id="0" name=""/>
        <dsp:cNvSpPr/>
      </dsp:nvSpPr>
      <dsp:spPr>
        <a:xfrm>
          <a:off x="1214678" y="342"/>
          <a:ext cx="1247833" cy="124783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3183E-D693-4B4B-AD5C-A7E36535B416}">
      <dsp:nvSpPr>
        <dsp:cNvPr id="0" name=""/>
        <dsp:cNvSpPr/>
      </dsp:nvSpPr>
      <dsp:spPr>
        <a:xfrm rot="10800000">
          <a:off x="1831687" y="1560135"/>
          <a:ext cx="6033550" cy="12478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26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Қашықтықтан оқытудың артықшылықтарын есте сақтаңыз</a:t>
          </a:r>
          <a:endParaRPr lang="ru-RU" sz="2000" kern="1200" dirty="0"/>
        </a:p>
      </dsp:txBody>
      <dsp:txXfrm rot="10800000">
        <a:off x="2143645" y="1560135"/>
        <a:ext cx="5721592" cy="1247833"/>
      </dsp:txXfrm>
    </dsp:sp>
    <dsp:sp modelId="{B761E14E-8824-4F47-B88C-59F48D0B4E5C}">
      <dsp:nvSpPr>
        <dsp:cNvPr id="0" name=""/>
        <dsp:cNvSpPr/>
      </dsp:nvSpPr>
      <dsp:spPr>
        <a:xfrm>
          <a:off x="1207770" y="1560135"/>
          <a:ext cx="1247833" cy="124783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04643-3037-4C7E-9F8C-6694E2B47F57}">
      <dsp:nvSpPr>
        <dsp:cNvPr id="0" name=""/>
        <dsp:cNvSpPr/>
      </dsp:nvSpPr>
      <dsp:spPr>
        <a:xfrm rot="5400000">
          <a:off x="-101114" y="105071"/>
          <a:ext cx="674093" cy="4718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rgbClr val="002060"/>
              </a:solidFill>
              <a:latin typeface="+mn-lt"/>
            </a:rPr>
            <a:t>1</a:t>
          </a:r>
          <a:endParaRPr lang="ru-RU" sz="1800" b="1" kern="1200" dirty="0">
            <a:solidFill>
              <a:srgbClr val="002060"/>
            </a:solidFill>
            <a:latin typeface="+mn-lt"/>
          </a:endParaRPr>
        </a:p>
      </dsp:txBody>
      <dsp:txXfrm rot="-5400000">
        <a:off x="1" y="239890"/>
        <a:ext cx="471865" cy="202228"/>
      </dsp:txXfrm>
    </dsp:sp>
    <dsp:sp modelId="{D2398ABA-A52B-4BC2-931A-69F90116C03E}">
      <dsp:nvSpPr>
        <dsp:cNvPr id="0" name=""/>
        <dsp:cNvSpPr/>
      </dsp:nvSpPr>
      <dsp:spPr>
        <a:xfrm rot="5400000">
          <a:off x="4841273" y="-4369407"/>
          <a:ext cx="438391" cy="917720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Мобильдік құрылғыда жаңа есепке алу жазбасын жасаңыз</a:t>
          </a:r>
          <a:endParaRPr lang="ru-RU" sz="2500" b="0" kern="1200" dirty="0">
            <a:solidFill>
              <a:schemeClr val="accent1">
                <a:lumMod val="75000"/>
              </a:schemeClr>
            </a:solidFill>
            <a:latin typeface="+mn-lt"/>
          </a:endParaRPr>
        </a:p>
      </dsp:txBody>
      <dsp:txXfrm rot="-5400000">
        <a:off x="471866" y="21400"/>
        <a:ext cx="9155806" cy="395591"/>
      </dsp:txXfrm>
    </dsp:sp>
    <dsp:sp modelId="{9C1AFB5B-CB73-4B34-BAFF-2DB2120219C8}">
      <dsp:nvSpPr>
        <dsp:cNvPr id="0" name=""/>
        <dsp:cNvSpPr/>
      </dsp:nvSpPr>
      <dsp:spPr>
        <a:xfrm rot="5400000">
          <a:off x="-101114" y="705215"/>
          <a:ext cx="674093" cy="4718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rgbClr val="002060"/>
              </a:solidFill>
              <a:latin typeface="+mn-lt"/>
            </a:rPr>
            <a:t>2</a:t>
          </a:r>
          <a:endParaRPr lang="ru-RU" sz="1800" b="1" kern="1200" dirty="0">
            <a:solidFill>
              <a:srgbClr val="002060"/>
            </a:solidFill>
            <a:latin typeface="+mn-lt"/>
          </a:endParaRPr>
        </a:p>
      </dsp:txBody>
      <dsp:txXfrm rot="-5400000">
        <a:off x="1" y="840034"/>
        <a:ext cx="471865" cy="202228"/>
      </dsp:txXfrm>
    </dsp:sp>
    <dsp:sp modelId="{E42F33A6-CB5F-431B-B58A-9470388D1B4B}">
      <dsp:nvSpPr>
        <dsp:cNvPr id="0" name=""/>
        <dsp:cNvSpPr/>
      </dsp:nvSpPr>
      <dsp:spPr>
        <a:xfrm rot="5400000">
          <a:off x="4841388" y="-3765421"/>
          <a:ext cx="438160" cy="917720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К</a:t>
          </a:r>
          <a:r>
            <a:rPr lang="ru-RU" sz="2500" b="0" kern="1200" dirty="0" err="1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омпьютер</a:t>
          </a: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де ата-аналардың қадағалау құралын орнатыңыз</a:t>
          </a:r>
          <a:endParaRPr lang="ru-RU" sz="2500" b="0" kern="1200" dirty="0">
            <a:solidFill>
              <a:schemeClr val="accent1">
                <a:lumMod val="75000"/>
              </a:schemeClr>
            </a:solidFill>
            <a:latin typeface="+mn-lt"/>
          </a:endParaRPr>
        </a:p>
      </dsp:txBody>
      <dsp:txXfrm rot="-5400000">
        <a:off x="471866" y="625490"/>
        <a:ext cx="9155817" cy="395382"/>
      </dsp:txXfrm>
    </dsp:sp>
    <dsp:sp modelId="{E709F559-00F7-4DAB-B178-C938B1809DC7}">
      <dsp:nvSpPr>
        <dsp:cNvPr id="0" name=""/>
        <dsp:cNvSpPr/>
      </dsp:nvSpPr>
      <dsp:spPr>
        <a:xfrm rot="5400000">
          <a:off x="-101114" y="1305359"/>
          <a:ext cx="674093" cy="4718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rgbClr val="002060"/>
              </a:solidFill>
              <a:latin typeface="+mn-lt"/>
            </a:rPr>
            <a:t>3</a:t>
          </a:r>
          <a:endParaRPr lang="ru-RU" sz="1800" b="1" kern="1200" dirty="0">
            <a:solidFill>
              <a:srgbClr val="002060"/>
            </a:solidFill>
            <a:latin typeface="+mn-lt"/>
          </a:endParaRPr>
        </a:p>
      </dsp:txBody>
      <dsp:txXfrm rot="-5400000">
        <a:off x="1" y="1440178"/>
        <a:ext cx="471865" cy="202228"/>
      </dsp:txXfrm>
    </dsp:sp>
    <dsp:sp modelId="{EFD05465-C57F-49FC-89B5-1B4685B05F04}">
      <dsp:nvSpPr>
        <dsp:cNvPr id="0" name=""/>
        <dsp:cNvSpPr/>
      </dsp:nvSpPr>
      <dsp:spPr>
        <a:xfrm rot="5400000">
          <a:off x="4841388" y="-3165277"/>
          <a:ext cx="438160" cy="917720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Балаға сенімді </a:t>
          </a:r>
          <a:r>
            <a:rPr lang="ru-RU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пароль</a:t>
          </a: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 жасауды үйретіңіз</a:t>
          </a:r>
          <a:endParaRPr lang="ru-RU" sz="2500" b="0" kern="1200" dirty="0">
            <a:solidFill>
              <a:schemeClr val="accent1">
                <a:lumMod val="75000"/>
              </a:schemeClr>
            </a:solidFill>
            <a:latin typeface="+mn-lt"/>
          </a:endParaRPr>
        </a:p>
      </dsp:txBody>
      <dsp:txXfrm rot="-5400000">
        <a:off x="471866" y="1225634"/>
        <a:ext cx="9155817" cy="395382"/>
      </dsp:txXfrm>
    </dsp:sp>
    <dsp:sp modelId="{ABD00685-7ED4-43ED-92CB-7287A67AB08E}">
      <dsp:nvSpPr>
        <dsp:cNvPr id="0" name=""/>
        <dsp:cNvSpPr/>
      </dsp:nvSpPr>
      <dsp:spPr>
        <a:xfrm rot="5400000">
          <a:off x="-101114" y="1905502"/>
          <a:ext cx="674093" cy="4718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rgbClr val="002060"/>
              </a:solidFill>
              <a:latin typeface="+mn-lt"/>
            </a:rPr>
            <a:t>4</a:t>
          </a:r>
          <a:endParaRPr lang="ru-RU" sz="1800" b="1" kern="1200" dirty="0">
            <a:solidFill>
              <a:srgbClr val="002060"/>
            </a:solidFill>
            <a:latin typeface="+mn-lt"/>
          </a:endParaRPr>
        </a:p>
      </dsp:txBody>
      <dsp:txXfrm rot="-5400000">
        <a:off x="1" y="2040321"/>
        <a:ext cx="471865" cy="202228"/>
      </dsp:txXfrm>
    </dsp:sp>
    <dsp:sp modelId="{9F7DE5FE-005F-4915-B130-CF9856F22BFC}">
      <dsp:nvSpPr>
        <dsp:cNvPr id="0" name=""/>
        <dsp:cNvSpPr/>
      </dsp:nvSpPr>
      <dsp:spPr>
        <a:xfrm rot="5400000">
          <a:off x="4841388" y="-2565133"/>
          <a:ext cx="438160" cy="917720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В</a:t>
          </a:r>
          <a:r>
            <a:rPr lang="ru-RU" sz="2500" b="0" kern="1200" dirty="0" err="1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ирус</a:t>
          </a: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тан қорғау программасын орнатыңыз</a:t>
          </a:r>
          <a:endParaRPr lang="ru-RU" sz="2500" b="0" kern="1200" dirty="0">
            <a:solidFill>
              <a:schemeClr val="accent1">
                <a:lumMod val="75000"/>
              </a:schemeClr>
            </a:solidFill>
            <a:latin typeface="+mn-lt"/>
          </a:endParaRPr>
        </a:p>
      </dsp:txBody>
      <dsp:txXfrm rot="-5400000">
        <a:off x="471866" y="1825778"/>
        <a:ext cx="9155817" cy="395382"/>
      </dsp:txXfrm>
    </dsp:sp>
    <dsp:sp modelId="{CAC41DF0-209A-4F60-999F-C8E0BBDC7619}">
      <dsp:nvSpPr>
        <dsp:cNvPr id="0" name=""/>
        <dsp:cNvSpPr/>
      </dsp:nvSpPr>
      <dsp:spPr>
        <a:xfrm rot="5400000">
          <a:off x="-101114" y="2505646"/>
          <a:ext cx="674093" cy="47186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rgbClr val="002060"/>
              </a:solidFill>
              <a:latin typeface="+mn-lt"/>
            </a:rPr>
            <a:t>5</a:t>
          </a:r>
          <a:endParaRPr lang="ru-RU" sz="1800" b="1" kern="1200" dirty="0">
            <a:solidFill>
              <a:srgbClr val="002060"/>
            </a:solidFill>
            <a:latin typeface="+mn-lt"/>
          </a:endParaRPr>
        </a:p>
      </dsp:txBody>
      <dsp:txXfrm rot="-5400000">
        <a:off x="1" y="2640465"/>
        <a:ext cx="471865" cy="202228"/>
      </dsp:txXfrm>
    </dsp:sp>
    <dsp:sp modelId="{60E37340-73FC-4F8D-9052-1383922B733C}">
      <dsp:nvSpPr>
        <dsp:cNvPr id="0" name=""/>
        <dsp:cNvSpPr/>
      </dsp:nvSpPr>
      <dsp:spPr>
        <a:xfrm rot="5400000">
          <a:off x="4841388" y="-1964990"/>
          <a:ext cx="438160" cy="917720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Өзіңіздің үй желісін қорғаңыз</a:t>
          </a:r>
          <a:endParaRPr lang="ru-RU" sz="2500" b="0" kern="1200" dirty="0">
            <a:solidFill>
              <a:schemeClr val="accent1">
                <a:lumMod val="75000"/>
              </a:schemeClr>
            </a:solidFill>
            <a:latin typeface="+mn-lt"/>
          </a:endParaRPr>
        </a:p>
      </dsp:txBody>
      <dsp:txXfrm rot="-5400000">
        <a:off x="471866" y="2425921"/>
        <a:ext cx="9155817" cy="395382"/>
      </dsp:txXfrm>
    </dsp:sp>
    <dsp:sp modelId="{AEC72485-B245-47CA-BB1B-5FA6DA9AD2CC}">
      <dsp:nvSpPr>
        <dsp:cNvPr id="0" name=""/>
        <dsp:cNvSpPr/>
      </dsp:nvSpPr>
      <dsp:spPr>
        <a:xfrm rot="5400000">
          <a:off x="-101114" y="3105790"/>
          <a:ext cx="674093" cy="4718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rgbClr val="002060"/>
              </a:solidFill>
              <a:latin typeface="+mn-lt"/>
            </a:rPr>
            <a:t>6</a:t>
          </a:r>
          <a:endParaRPr lang="ru-RU" sz="1800" b="1" kern="1200" dirty="0">
            <a:solidFill>
              <a:srgbClr val="002060"/>
            </a:solidFill>
            <a:latin typeface="+mn-lt"/>
          </a:endParaRPr>
        </a:p>
      </dsp:txBody>
      <dsp:txXfrm rot="-5400000">
        <a:off x="1" y="3240609"/>
        <a:ext cx="471865" cy="202228"/>
      </dsp:txXfrm>
    </dsp:sp>
    <dsp:sp modelId="{1105E731-224F-4AA8-AFFE-312855BE8A81}">
      <dsp:nvSpPr>
        <dsp:cNvPr id="0" name=""/>
        <dsp:cNvSpPr/>
      </dsp:nvSpPr>
      <dsp:spPr>
        <a:xfrm rot="5400000">
          <a:off x="4841388" y="-1364846"/>
          <a:ext cx="438160" cy="917720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Ашық </a:t>
          </a:r>
          <a:r>
            <a:rPr lang="ru-RU" sz="2500" b="0" kern="1200" dirty="0" err="1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Wi-Fi</a:t>
          </a:r>
          <a:r>
            <a:rPr lang="ru-RU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-</a:t>
          </a: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желісін пайдалаңбаңыз</a:t>
          </a:r>
          <a:endParaRPr lang="ru-RU" sz="2500" b="0" kern="1200" dirty="0">
            <a:solidFill>
              <a:schemeClr val="accent1">
                <a:lumMod val="75000"/>
              </a:schemeClr>
            </a:solidFill>
            <a:latin typeface="+mn-lt"/>
          </a:endParaRPr>
        </a:p>
      </dsp:txBody>
      <dsp:txXfrm rot="-5400000">
        <a:off x="471866" y="3026065"/>
        <a:ext cx="9155817" cy="395382"/>
      </dsp:txXfrm>
    </dsp:sp>
    <dsp:sp modelId="{5A7B1F32-6757-4294-A709-D0CECF5D08B0}">
      <dsp:nvSpPr>
        <dsp:cNvPr id="0" name=""/>
        <dsp:cNvSpPr/>
      </dsp:nvSpPr>
      <dsp:spPr>
        <a:xfrm rot="5400000">
          <a:off x="-101114" y="3705934"/>
          <a:ext cx="674093" cy="4718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rgbClr val="002060"/>
              </a:solidFill>
              <a:latin typeface="+mn-lt"/>
            </a:rPr>
            <a:t>7</a:t>
          </a:r>
          <a:endParaRPr lang="ru-RU" sz="1800" b="1" kern="1200" dirty="0">
            <a:solidFill>
              <a:srgbClr val="002060"/>
            </a:solidFill>
            <a:latin typeface="+mn-lt"/>
          </a:endParaRPr>
        </a:p>
      </dsp:txBody>
      <dsp:txXfrm rot="-5400000">
        <a:off x="1" y="3840753"/>
        <a:ext cx="471865" cy="202228"/>
      </dsp:txXfrm>
    </dsp:sp>
    <dsp:sp modelId="{EB7A5CAD-1A72-495B-96FA-94D0CFF2850D}">
      <dsp:nvSpPr>
        <dsp:cNvPr id="0" name=""/>
        <dsp:cNvSpPr/>
      </dsp:nvSpPr>
      <dsp:spPr>
        <a:xfrm rot="5400000">
          <a:off x="4841388" y="-764702"/>
          <a:ext cx="438160" cy="917720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Әлеуметтік желілерде қауіпсіздікті баптау</a:t>
          </a:r>
          <a:endParaRPr lang="ru-RU" sz="2500" b="0" kern="1200" dirty="0">
            <a:solidFill>
              <a:schemeClr val="accent1">
                <a:lumMod val="75000"/>
              </a:schemeClr>
            </a:solidFill>
            <a:latin typeface="+mn-lt"/>
          </a:endParaRPr>
        </a:p>
      </dsp:txBody>
      <dsp:txXfrm rot="-5400000">
        <a:off x="471866" y="3626209"/>
        <a:ext cx="9155817" cy="395382"/>
      </dsp:txXfrm>
    </dsp:sp>
    <dsp:sp modelId="{3D2EA72A-7C34-44CE-8FE6-4226BEAEB7EE}">
      <dsp:nvSpPr>
        <dsp:cNvPr id="0" name=""/>
        <dsp:cNvSpPr/>
      </dsp:nvSpPr>
      <dsp:spPr>
        <a:xfrm rot="5400000">
          <a:off x="-101114" y="4306077"/>
          <a:ext cx="674093" cy="4718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rgbClr val="002060"/>
              </a:solidFill>
              <a:latin typeface="+mn-lt"/>
            </a:rPr>
            <a:t>8</a:t>
          </a:r>
          <a:endParaRPr lang="ru-RU" sz="1800" b="1" kern="1200" dirty="0">
            <a:solidFill>
              <a:srgbClr val="002060"/>
            </a:solidFill>
            <a:latin typeface="+mn-lt"/>
          </a:endParaRPr>
        </a:p>
      </dsp:txBody>
      <dsp:txXfrm rot="-5400000">
        <a:off x="1" y="4440896"/>
        <a:ext cx="471865" cy="202228"/>
      </dsp:txXfrm>
    </dsp:sp>
    <dsp:sp modelId="{1A2AA47E-A06D-4E47-AE8E-D1C8DC38FE07}">
      <dsp:nvSpPr>
        <dsp:cNvPr id="0" name=""/>
        <dsp:cNvSpPr/>
      </dsp:nvSpPr>
      <dsp:spPr>
        <a:xfrm rot="5400000">
          <a:off x="4841388" y="-164559"/>
          <a:ext cx="438160" cy="917720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С</a:t>
          </a:r>
          <a:r>
            <a:rPr lang="ru-RU" sz="2500" b="0" kern="1200" dirty="0" err="1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пам</a:t>
          </a:r>
          <a:r>
            <a:rPr lang="ru-RU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-</a:t>
          </a:r>
          <a:r>
            <a:rPr lang="kk-KZ" sz="2500" b="0" kern="12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хаттарды оқымаңыз</a:t>
          </a:r>
          <a:endParaRPr lang="ru-RU" sz="2500" b="0" kern="1200" dirty="0">
            <a:solidFill>
              <a:schemeClr val="accent1">
                <a:lumMod val="75000"/>
              </a:schemeClr>
            </a:solidFill>
            <a:latin typeface="+mn-lt"/>
          </a:endParaRPr>
        </a:p>
      </dsp:txBody>
      <dsp:txXfrm rot="-5400000">
        <a:off x="471866" y="4226352"/>
        <a:ext cx="9155817" cy="3953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AC1C8-BD4A-48AE-B0F2-3A1CB637F4FE}">
      <dsp:nvSpPr>
        <dsp:cNvPr id="0" name=""/>
        <dsp:cNvSpPr/>
      </dsp:nvSpPr>
      <dsp:spPr>
        <a:xfrm>
          <a:off x="-5140679" y="-793425"/>
          <a:ext cx="6168391" cy="6168391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73CF-A2E0-4C1A-921C-3EF3900318FA}">
      <dsp:nvSpPr>
        <dsp:cNvPr id="0" name=""/>
        <dsp:cNvSpPr/>
      </dsp:nvSpPr>
      <dsp:spPr>
        <a:xfrm>
          <a:off x="842201" y="689687"/>
          <a:ext cx="7774590" cy="13088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9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400" b="1" kern="1200" dirty="0">
              <a:latin typeface="Times New Roman" pitchFamily="18" charset="0"/>
              <a:cs typeface="Times New Roman" pitchFamily="18" charset="0"/>
            </a:rPr>
            <a:t>Бейтаныс </a:t>
          </a:r>
          <a:r>
            <a:rPr lang="ru-RU" altLang="ru-RU" sz="2400" b="1" kern="1200" dirty="0">
              <a:latin typeface="Times New Roman" pitchFamily="18" charset="0"/>
              <a:cs typeface="Times New Roman" pitchFamily="18" charset="0"/>
            </a:rPr>
            <a:t>сайт</a:t>
          </a:r>
          <a:r>
            <a:rPr lang="kk-KZ" altLang="ru-RU" sz="2400" b="1" kern="1200" dirty="0">
              <a:latin typeface="Times New Roman" pitchFamily="18" charset="0"/>
              <a:cs typeface="Times New Roman" pitchFamily="18" charset="0"/>
            </a:rPr>
            <a:t>тарға кірмеңіз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2201" y="689687"/>
        <a:ext cx="7774590" cy="1308854"/>
      </dsp:txXfrm>
    </dsp:sp>
    <dsp:sp modelId="{1EF9DDF0-9B63-40DC-B41F-62DAB9093FFD}">
      <dsp:nvSpPr>
        <dsp:cNvPr id="0" name=""/>
        <dsp:cNvSpPr/>
      </dsp:nvSpPr>
      <dsp:spPr>
        <a:xfrm>
          <a:off x="24167" y="490912"/>
          <a:ext cx="1636068" cy="1636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FB2F9-6BB0-4426-A671-047A1BB7E503}">
      <dsp:nvSpPr>
        <dsp:cNvPr id="0" name=""/>
        <dsp:cNvSpPr/>
      </dsp:nvSpPr>
      <dsp:spPr>
        <a:xfrm>
          <a:off x="842201" y="2618167"/>
          <a:ext cx="7774590" cy="1308854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90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500" b="1" kern="1200" dirty="0">
              <a:latin typeface="Times New Roman" pitchFamily="18" charset="0"/>
              <a:cs typeface="Times New Roman" pitchFamily="18" charset="0"/>
            </a:rPr>
            <a:t>Егер поштаға бейтаныс тіркеме (файл) келген жағдайда, оны іске қоспаңыз, хабарламаны жойыңыз және себетті дереу тазалаңыз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2201" y="2618167"/>
        <a:ext cx="7774590" cy="1308854"/>
      </dsp:txXfrm>
    </dsp:sp>
    <dsp:sp modelId="{0F4D9941-6F7F-4864-901B-B7B4E13CA404}">
      <dsp:nvSpPr>
        <dsp:cNvPr id="0" name=""/>
        <dsp:cNvSpPr/>
      </dsp:nvSpPr>
      <dsp:spPr>
        <a:xfrm>
          <a:off x="24167" y="2454560"/>
          <a:ext cx="1636068" cy="1636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AC1C8-BD4A-48AE-B0F2-3A1CB637F4FE}">
      <dsp:nvSpPr>
        <dsp:cNvPr id="0" name=""/>
        <dsp:cNvSpPr/>
      </dsp:nvSpPr>
      <dsp:spPr>
        <a:xfrm>
          <a:off x="-5179736" y="-793425"/>
          <a:ext cx="6168391" cy="6168391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73CF-A2E0-4C1A-921C-3EF3900318FA}">
      <dsp:nvSpPr>
        <dsp:cNvPr id="0" name=""/>
        <dsp:cNvSpPr/>
      </dsp:nvSpPr>
      <dsp:spPr>
        <a:xfrm>
          <a:off x="635917" y="482775"/>
          <a:ext cx="7941816" cy="9163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32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400" b="1" kern="1200" dirty="0">
              <a:latin typeface="Times New Roman" pitchFamily="18" charset="0"/>
              <a:cs typeface="Times New Roman" pitchFamily="18" charset="0"/>
            </a:rPr>
            <a:t>Ешуақытта ешкімге өз құпия сөзіңізді жібермеңіз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5917" y="482775"/>
        <a:ext cx="7941816" cy="916308"/>
      </dsp:txXfrm>
    </dsp:sp>
    <dsp:sp modelId="{1EF9DDF0-9B63-40DC-B41F-62DAB9093FFD}">
      <dsp:nvSpPr>
        <dsp:cNvPr id="0" name=""/>
        <dsp:cNvSpPr/>
      </dsp:nvSpPr>
      <dsp:spPr>
        <a:xfrm>
          <a:off x="63225" y="343615"/>
          <a:ext cx="1145385" cy="1145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AAE71-53A9-4056-B921-A7A41D072C1A}">
      <dsp:nvSpPr>
        <dsp:cNvPr id="0" name=""/>
        <dsp:cNvSpPr/>
      </dsp:nvSpPr>
      <dsp:spPr>
        <a:xfrm>
          <a:off x="968995" y="1832616"/>
          <a:ext cx="7608738" cy="916308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32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400" b="1" kern="1200" dirty="0">
              <a:latin typeface="Times New Roman" pitchFamily="18" charset="0"/>
              <a:cs typeface="Times New Roman" pitchFamily="18" charset="0"/>
            </a:rPr>
            <a:t>Өз құпия сөзіңізге қиын сақталатын сандар мен қаріптер жиынын пайдалануға тырысыңыз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8995" y="1832616"/>
        <a:ext cx="7608738" cy="916308"/>
      </dsp:txXfrm>
    </dsp:sp>
    <dsp:sp modelId="{87C0F7B7-143C-4FA7-8ECD-515167BF7AE0}">
      <dsp:nvSpPr>
        <dsp:cNvPr id="0" name=""/>
        <dsp:cNvSpPr/>
      </dsp:nvSpPr>
      <dsp:spPr>
        <a:xfrm>
          <a:off x="396303" y="1718077"/>
          <a:ext cx="1145385" cy="1145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EC9C8-5462-471E-9DB3-3231F016124A}">
      <dsp:nvSpPr>
        <dsp:cNvPr id="0" name=""/>
        <dsp:cNvSpPr/>
      </dsp:nvSpPr>
      <dsp:spPr>
        <a:xfrm>
          <a:off x="635917" y="3207078"/>
          <a:ext cx="7941816" cy="91630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32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altLang="ru-RU" sz="2200" b="1" kern="1200" dirty="0">
              <a:latin typeface="Times New Roman" pitchFamily="18" charset="0"/>
              <a:cs typeface="Times New Roman" pitchFamily="18" charset="0"/>
            </a:rPr>
            <a:t>Интернетпен жұмыс істеу кезінде өзіңіздің 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altLang="ru-RU" sz="2200" b="1" kern="1200" dirty="0">
              <a:latin typeface="Times New Roman" pitchFamily="18" charset="0"/>
              <a:cs typeface="Times New Roman" pitchFamily="18" charset="0"/>
            </a:rPr>
            <a:t>жеке мәліметтеріңізді  көрсетпеңіз, жасырын есімді пайдалаңыз (ник)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5917" y="3207078"/>
        <a:ext cx="7941816" cy="916308"/>
      </dsp:txXfrm>
    </dsp:sp>
    <dsp:sp modelId="{3E66A130-98D8-488D-ADC7-495D866D6E5F}">
      <dsp:nvSpPr>
        <dsp:cNvPr id="0" name=""/>
        <dsp:cNvSpPr/>
      </dsp:nvSpPr>
      <dsp:spPr>
        <a:xfrm>
          <a:off x="63225" y="3092540"/>
          <a:ext cx="1145385" cy="1145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AC1C8-BD4A-48AE-B0F2-3A1CB637F4FE}">
      <dsp:nvSpPr>
        <dsp:cNvPr id="0" name=""/>
        <dsp:cNvSpPr/>
      </dsp:nvSpPr>
      <dsp:spPr>
        <a:xfrm>
          <a:off x="-5822288" y="-891282"/>
          <a:ext cx="6933043" cy="6933043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73CF-A2E0-4C1A-921C-3EF3900318FA}">
      <dsp:nvSpPr>
        <dsp:cNvPr id="0" name=""/>
        <dsp:cNvSpPr/>
      </dsp:nvSpPr>
      <dsp:spPr>
        <a:xfrm>
          <a:off x="714886" y="542726"/>
          <a:ext cx="7918116" cy="10300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63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Ересектердің бақылауынсыз ешбір жағдайда да Интернет желісінде танысқан адамдармен жолықпаңыз</a:t>
          </a:r>
          <a:endParaRPr lang="ru-RU" sz="2200" b="0" kern="1200" dirty="0">
            <a:latin typeface="+mn-lt"/>
          </a:endParaRPr>
        </a:p>
      </dsp:txBody>
      <dsp:txXfrm>
        <a:off x="714886" y="542726"/>
        <a:ext cx="7918116" cy="1030095"/>
      </dsp:txXfrm>
    </dsp:sp>
    <dsp:sp modelId="{1EF9DDF0-9B63-40DC-B41F-62DAB9093FFD}">
      <dsp:nvSpPr>
        <dsp:cNvPr id="0" name=""/>
        <dsp:cNvSpPr/>
      </dsp:nvSpPr>
      <dsp:spPr>
        <a:xfrm>
          <a:off x="71076" y="386285"/>
          <a:ext cx="1287619" cy="1287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AAE71-53A9-4056-B921-A7A41D072C1A}">
      <dsp:nvSpPr>
        <dsp:cNvPr id="0" name=""/>
        <dsp:cNvSpPr/>
      </dsp:nvSpPr>
      <dsp:spPr>
        <a:xfrm>
          <a:off x="1089326" y="2060191"/>
          <a:ext cx="7543677" cy="103009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63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Егер желіде тіркеуден өту қажет болса, онда оны ешқандай жеке ақпарат көрсетілмейтіндей етіп жасаңыз</a:t>
          </a:r>
          <a:endParaRPr lang="ru-RU" sz="2200" b="0" kern="1200" dirty="0">
            <a:latin typeface="+mn-lt"/>
          </a:endParaRPr>
        </a:p>
      </dsp:txBody>
      <dsp:txXfrm>
        <a:off x="1089326" y="2060191"/>
        <a:ext cx="7543677" cy="1030095"/>
      </dsp:txXfrm>
    </dsp:sp>
    <dsp:sp modelId="{87C0F7B7-143C-4FA7-8ECD-515167BF7AE0}">
      <dsp:nvSpPr>
        <dsp:cNvPr id="0" name=""/>
        <dsp:cNvSpPr/>
      </dsp:nvSpPr>
      <dsp:spPr>
        <a:xfrm>
          <a:off x="445516" y="1931429"/>
          <a:ext cx="1287619" cy="1287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EC9C8-5462-471E-9DB3-3231F016124A}">
      <dsp:nvSpPr>
        <dsp:cNvPr id="0" name=""/>
        <dsp:cNvSpPr/>
      </dsp:nvSpPr>
      <dsp:spPr>
        <a:xfrm>
          <a:off x="714886" y="3605335"/>
          <a:ext cx="7918116" cy="103009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63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Интернет</a:t>
          </a:r>
          <a:r>
            <a:rPr lang="kk-KZ" alt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alt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kk-KZ" alt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орналасқан ақпараттардың бәріне бірдей сенуге болмайды</a:t>
          </a:r>
          <a:endParaRPr lang="ru-RU" sz="2200" b="0" kern="1200" dirty="0">
            <a:latin typeface="+mn-lt"/>
          </a:endParaRPr>
        </a:p>
      </dsp:txBody>
      <dsp:txXfrm>
        <a:off x="714886" y="3605335"/>
        <a:ext cx="7918116" cy="1030095"/>
      </dsp:txXfrm>
    </dsp:sp>
    <dsp:sp modelId="{3E66A130-98D8-488D-ADC7-495D866D6E5F}">
      <dsp:nvSpPr>
        <dsp:cNvPr id="0" name=""/>
        <dsp:cNvSpPr/>
      </dsp:nvSpPr>
      <dsp:spPr>
        <a:xfrm>
          <a:off x="71076" y="3476573"/>
          <a:ext cx="1287619" cy="1287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B47FE-BA14-4BEE-A27B-6817FC13B159}" type="datetimeFigureOut">
              <a:rPr lang="ru-RU" smtClean="0"/>
              <a:pPr/>
              <a:t>пн 17.08.20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05B1A-7BF2-470C-AABA-7E2726471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A68036-8ABF-4994-A4EF-E8E8B439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8EEE19-7336-4F14-88D2-E32D9DF6B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69A194-33B0-4596-862B-995B08EB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AAB05-B737-4F19-B92C-DF2BDDC8351A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D0579C-0245-431D-9A59-970FADD5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C3F272-5940-458E-B0BA-38854549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F71E-8E79-4C4E-A7C6-58F28473050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39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575D4C-879D-4248-AA44-D2E57412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63FE95C-D9F1-4ABF-BA9E-54E3FA1A2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8E19A1-29D0-4D92-8C9C-4D86A1EA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3A00F-F245-4560-A9AA-49075A17B20C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7A421D-03FB-4B75-9FDC-C7AD6360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51EA89-347E-4272-83A1-F86C3D4C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818-B011-4A46-B05C-BE01C1E3B2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6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3507EEF-D8CF-46D9-B1C9-0F014FF69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504833-CB2E-436D-A3EA-7AC0BD73D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B44EFB-7B65-4132-BF00-CBCBB117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033FC-D26B-4BB3-B4DD-9442A8F6DB13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5F106B-6857-4ADC-946F-7EE315A4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E7A6D3-DA6F-4479-9627-0BCAE21F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9253-A935-4D2D-83E5-D16AA7F1DD4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258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AAB05-B737-4F19-B92C-DF2BDDC8351A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F71E-8E79-4C4E-A7C6-58F28473050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45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E68F7-6095-43D6-895F-1917306885C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591-EC7D-4CCC-B32C-BF65203B7AF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1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2199D-275A-408C-85F6-6EB30D44993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9D1F-1F86-4EE5-BC00-5F977475405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01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E9122-B8E2-4FA7-9A1B-2762DFC2554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CC9C-325F-4AC4-A612-57BDA60889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83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40A4-CC54-4F32-9DB9-785E576CA7ED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1B6C-24A5-404A-B97B-950B6764E8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183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3548F-9C7A-4FB1-B560-1C3612B7C8D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60B9-315D-4A9F-8B61-BAED8E1CDF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556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09B97-11D6-4121-BE32-6BA2F6154237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CA48-8A43-4DF6-8474-453CB82CCE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660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33B88-2064-4969-9217-6E0B0D3CB66C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E04-5323-4CE2-96F2-446C2C2852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39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646EFE-6D50-4F19-9D78-340E256B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906B9F-B3F6-4A90-9D2B-C5701D7F6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49DF66-D6CF-489F-887A-901810B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E68F7-6095-43D6-895F-1917306885C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1AB4B2-AB08-4B90-86F1-3BB89721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0ABF2C-CE45-4136-90A1-39123B07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591-EC7D-4CCC-B32C-BF65203B7AF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23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60BB2-0220-42AB-B240-E9E53524A83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975-19FE-42D1-A832-362B543C3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518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74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030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67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717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153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3A00F-F245-4560-A9AA-49075A17B20C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818-B011-4A46-B05C-BE01C1E3B2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900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033FC-D26B-4BB3-B4DD-9442A8F6DB13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9253-A935-4D2D-83E5-D16AA7F1DD4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7079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AAB05-B737-4F19-B92C-DF2BDDC8351A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F71E-8E79-4C4E-A7C6-58F28473050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277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E68F7-6095-43D6-895F-1917306885C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591-EC7D-4CCC-B32C-BF65203B7AF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835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C00F7E-8F2E-4747-BDFF-58081939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B74D8A-B1D8-4328-9E91-0D574BB89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61E6CC-6D11-4F5E-8137-EDA33525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2199D-275A-408C-85F6-6EB30D44993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F73113-77FA-48CB-93D1-A9A2078A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9C47E8-1D30-4869-8E01-096AC678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9D1F-1F86-4EE5-BC00-5F977475405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049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2199D-275A-408C-85F6-6EB30D44993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9D1F-1F86-4EE5-BC00-5F977475405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470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E9122-B8E2-4FA7-9A1B-2762DFC2554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CC9C-325F-4AC4-A612-57BDA60889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862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40A4-CC54-4F32-9DB9-785E576CA7ED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1B6C-24A5-404A-B97B-950B6764E8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912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3548F-9C7A-4FB1-B560-1C3612B7C8D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60B9-315D-4A9F-8B61-BAED8E1CDF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109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09B97-11D6-4121-BE32-6BA2F6154237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CA48-8A43-4DF6-8474-453CB82CCE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686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33B88-2064-4969-9217-6E0B0D3CB66C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E04-5323-4CE2-96F2-446C2C2852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7282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60BB2-0220-42AB-B240-E9E53524A83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975-19FE-42D1-A832-362B543C3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0394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174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942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70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95CE11-5D3B-4BC9-9921-8B7E9D06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BB5295-53E8-48C0-95F0-8F7E6E9FC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731156-380D-4C0B-9B8F-C8E1969DC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034968-394D-4878-9EAA-E57B799B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E9122-B8E2-4FA7-9A1B-2762DFC2554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49CFFA-9EF3-4207-BAB5-899884AE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C7C3D4-6451-4AE3-9C93-7700882B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CC9C-325F-4AC4-A612-57BDA60889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260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241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733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3A00F-F245-4560-A9AA-49075A17B20C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818-B011-4A46-B05C-BE01C1E3B2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735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033FC-D26B-4BB3-B4DD-9442A8F6DB13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9253-A935-4D2D-83E5-D16AA7F1DD4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060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A68036-8ABF-4994-A4EF-E8E8B439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8EEE19-7336-4F14-88D2-E32D9DF6B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69A194-33B0-4596-862B-995B08EB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AAB05-B737-4F19-B92C-DF2BDDC835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D0579C-0245-431D-9A59-970FADD5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C3F272-5940-458E-B0BA-38854549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F71E-8E79-4C4E-A7C6-58F28473050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3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646EFE-6D50-4F19-9D78-340E256B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906B9F-B3F6-4A90-9D2B-C5701D7F6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49DF66-D6CF-489F-887A-901810B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E68F7-6095-43D6-895F-1917306885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1AB4B2-AB08-4B90-86F1-3BB89721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0ABF2C-CE45-4136-90A1-39123B07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591-EC7D-4CCC-B32C-BF65203B7AF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59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C00F7E-8F2E-4747-BDFF-58081939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B74D8A-B1D8-4328-9E91-0D574BB89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61E6CC-6D11-4F5E-8137-EDA33525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2199D-275A-408C-85F6-6EB30D4499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F73113-77FA-48CB-93D1-A9A2078A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9C47E8-1D30-4869-8E01-096AC678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9D1F-1F86-4EE5-BC00-5F977475405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07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95CE11-5D3B-4BC9-9921-8B7E9D06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BB5295-53E8-48C0-95F0-8F7E6E9FC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731156-380D-4C0B-9B8F-C8E1969DC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034968-394D-4878-9EAA-E57B799B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E9122-B8E2-4FA7-9A1B-2762DFC255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49CFFA-9EF3-4207-BAB5-899884AE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C7C3D4-6451-4AE3-9C93-7700882B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CC9C-325F-4AC4-A612-57BDA608890E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82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E75C2-FF44-4217-B46A-A3DA83BC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4CAC09-C355-4684-ACF9-44681183A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8AF453-C367-4781-808C-B094AC19B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68136D1-B4AE-49B0-AFE7-A62429C68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52DD3BA-5272-4ADE-A2C9-8001F2917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51DE545-2574-4CD8-90D5-C6492324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40A4-CC54-4F32-9DB9-785E576CA7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80B1EA5-8507-4D26-B6B6-0DEA3D6B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E4F7C3D-2B89-4DB9-A653-1E1B0436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1B6C-24A5-404A-B97B-950B6764E81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93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C42AD9-3B94-4477-A3F7-B25B8D78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B20CCB2-129C-4D6A-B3CE-2399FA8B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3548F-9C7A-4FB1-B560-1C3612B7C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6CB1077-0986-466D-970F-35651554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150469-A606-4269-B79A-D2CFE45F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60B9-315D-4A9F-8B61-BAED8E1CDFD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9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E75C2-FF44-4217-B46A-A3DA83BC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4CAC09-C355-4684-ACF9-44681183A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8AF453-C367-4781-808C-B094AC19B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68136D1-B4AE-49B0-AFE7-A62429C68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52DD3BA-5272-4ADE-A2C9-8001F2917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51DE545-2574-4CD8-90D5-C6492324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40A4-CC54-4F32-9DB9-785E576CA7ED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80B1EA5-8507-4D26-B6B6-0DEA3D6B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E4F7C3D-2B89-4DB9-A653-1E1B0436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1B6C-24A5-404A-B97B-950B6764E8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143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B18910-3CC5-4644-B84F-ECB60797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09B97-11D6-4121-BE32-6BA2F61542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50B8973-A1E8-43B7-809B-E814ACD5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21C769E-4481-4111-A2D6-D33CC92A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CA48-8A43-4DF6-8474-453CB82CCE5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18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8B5C3-B59C-42BB-99AF-8446C15D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9C1387-634B-452C-A465-14AF0294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B28867-46DC-4625-904A-7D07E6DBD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DCF2A3-D867-46F5-BAE0-69C80AAC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33B88-2064-4969-9217-6E0B0D3CB6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44A0B5-831A-4784-8E21-2662E10B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A15288-0B89-459C-89C8-2CEACE3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E04-5323-4CE2-96F2-446C2C28527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27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D11DF2-54B1-4A01-B75E-DFE63F6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4093F53-4114-49AC-82FE-2AAEDBC99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5D3101-B864-414B-B522-CF464CEC2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4D6386-4660-43CA-B8CD-0A0B58A7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60BB2-0220-42AB-B240-E9E53524A8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6AF71E-262C-4670-B8D1-B080B006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F78CE8-C53D-4000-8957-86BD792A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975-19FE-42D1-A832-362B543C39C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23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575D4C-879D-4248-AA44-D2E57412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63FE95C-D9F1-4ABF-BA9E-54E3FA1A2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8E19A1-29D0-4D92-8C9C-4D86A1EA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3A00F-F245-4560-A9AA-49075A17B2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7A421D-03FB-4B75-9FDC-C7AD6360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51EA89-347E-4272-83A1-F86C3D4C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818-B011-4A46-B05C-BE01C1E3B23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986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3507EEF-D8CF-46D9-B1C9-0F014FF69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504833-CB2E-436D-A3EA-7AC0BD73D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B44EFB-7B65-4132-BF00-CBCBB117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033FC-D26B-4BB3-B4DD-9442A8F6DB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5F106B-6857-4ADC-946F-7EE315A4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E7A6D3-DA6F-4479-9627-0BCAE21F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9253-A935-4D2D-83E5-D16AA7F1DD4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3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C42AD9-3B94-4477-A3F7-B25B8D78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B20CCB2-129C-4D6A-B3CE-2399FA8B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3548F-9C7A-4FB1-B560-1C3612B7C8D0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6CB1077-0986-466D-970F-35651554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150469-A606-4269-B79A-D2CFE45F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60B9-315D-4A9F-8B61-BAED8E1CDF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27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B18910-3CC5-4644-B84F-ECB60797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09B97-11D6-4121-BE32-6BA2F6154237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50B8973-A1E8-43B7-809B-E814ACD5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21C769E-4481-4111-A2D6-D33CC92A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CA48-8A43-4DF6-8474-453CB82CCE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9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8B5C3-B59C-42BB-99AF-8446C15D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9C1387-634B-452C-A465-14AF0294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B28867-46DC-4625-904A-7D07E6DBD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DCF2A3-D867-46F5-BAE0-69C80AAC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33B88-2064-4969-9217-6E0B0D3CB66C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44A0B5-831A-4784-8E21-2662E10B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A15288-0B89-459C-89C8-2CEACE3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E04-5323-4CE2-96F2-446C2C2852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7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D11DF2-54B1-4A01-B75E-DFE63F6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4093F53-4114-49AC-82FE-2AAEDBC99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5D3101-B864-414B-B522-CF464CEC2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4D6386-4660-43CA-B8CD-0A0B58A7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60BB2-0220-42AB-B240-E9E53524A83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6AF71E-262C-4670-B8D1-B080B006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F78CE8-C53D-4000-8957-86BD792A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975-19FE-42D1-A832-362B543C3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52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64AADF-A868-4B54-AA02-89AA1A86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ED65E6-FB54-470D-B4D7-D6AAF4198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CFDD1B-2E27-48BD-9F8B-A0634D45C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E48A52-24CF-4EA9-ABC7-733DDF7A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B7BF0C-A6A2-427C-A5BD-50F7FFC50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5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32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C75B6C-1E64-4089-B874-84D615CCE2B6}" type="datetimeFigureOut">
              <a:rPr lang="ru-RU" smtClean="0"/>
              <a:pPr>
                <a:defRPr/>
              </a:pPr>
              <a:t>пн 17.08.20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6E2F95-FFD3-4C6D-A200-07D9F7AE2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9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64AADF-A868-4B54-AA02-89AA1A86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ED65E6-FB54-470D-B4D7-D6AAF4198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CFDD1B-2E27-48BD-9F8B-A0634D45C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C75B6C-1E64-4089-B874-84D615CCE2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пн 17.08.20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E48A52-24CF-4EA9-ABC7-733DDF7A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B7BF0C-A6A2-427C-A5BD-50F7FFC50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2F95-FFD3-4C6D-A200-07D9F7AE2F5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rIJxRpb6w0" TargetMode="External"/><Relationship Id="rId13" Type="http://schemas.openxmlformats.org/officeDocument/2006/relationships/image" Target="../media/image23.gif"/><Relationship Id="rId3" Type="http://schemas.openxmlformats.org/officeDocument/2006/relationships/diagramLayout" Target="../diagrams/layout1.xml"/><Relationship Id="rId7" Type="http://schemas.openxmlformats.org/officeDocument/2006/relationships/hyperlink" Target="https://www.gov.kz/memleket/entities/edu/activities/3317?lang=kk" TargetMode="External"/><Relationship Id="rId12" Type="http://schemas.openxmlformats.org/officeDocument/2006/relationships/image" Target="../media/image2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1.gif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http://www.lektorium.tv/" TargetMode="External"/><Relationship Id="rId4" Type="http://schemas.openxmlformats.org/officeDocument/2006/relationships/hyperlink" Target="file:///C:\Users\&#1052;&#1072;&#1082;&#1072;&#1090;&#1086;&#1074;&#1072;\Desktop\&#1089;&#1077;&#1084;&#1080;&#1085;&#1072;&#1088;&#1099;%20&#1076;&#1083;&#1103;%20&#1088;&#1086;&#1076;&#1080;&#1090;&#1077;&#1083;&#1077;&#1081;\&#1057;%20&#1088;&#1077;&#1082;&#1086;&#1084;&#1077;&#1085;&#1076;&#1072;&#1094;&#1080;&#1103;&#1084;&#1080;%20&#1055;&#1088;&#1072;&#1074;&#1083;&#1077;&#1085;&#1080;&#1103;\proektoria.onlin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navigatum.ru/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s://www.profguide.io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stometrika.com/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bilim.kz/professional/" TargetMode="External"/><Relationship Id="rId10" Type="http://schemas.openxmlformats.org/officeDocument/2006/relationships/hyperlink" Target="http://www.testcenter.kz/" TargetMode="External"/><Relationship Id="rId4" Type="http://schemas.openxmlformats.org/officeDocument/2006/relationships/hyperlink" Target="https://bagdar.kz/" TargetMode="External"/><Relationship Id="rId9" Type="http://schemas.openxmlformats.org/officeDocument/2006/relationships/hyperlink" Target="https://profilum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5.jpe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s://habr.com/ru/company/aktiv-company/blog/423557/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5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5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D:\картинки по ДО\Distants-obuchenie.jpg">
            <a:extLst>
              <a:ext uri="{FF2B5EF4-FFF2-40B4-BE49-F238E27FC236}">
                <a16:creationId xmlns:a16="http://schemas.microsoft.com/office/drawing/2014/main" xmlns="" id="{E78BA9F3-EAE4-4B4D-B282-2F4E9EA3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19" y="3635334"/>
            <a:ext cx="4656143" cy="25992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E0467B-6DE7-43BA-92D9-0E0B92F972C3}"/>
              </a:ext>
            </a:extLst>
          </p:cNvPr>
          <p:cNvSpPr txBox="1"/>
          <p:nvPr/>
        </p:nvSpPr>
        <p:spPr>
          <a:xfrm>
            <a:off x="1349524" y="2002989"/>
            <a:ext cx="9510535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8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altLang="ru-RU" sz="3600" b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АТА-АНАЛАР МЕН ОҚУШЫЛАРҒА АРНАЛҒАН  ҚАШЫҚТЫҚТАН ОҚЫТУДЫ  ҰЙЫМДАСТЫРУ</a:t>
            </a:r>
            <a:endParaRPr lang="ru-RU" altLang="ru-RU" sz="3600" b="1" dirty="0">
              <a:solidFill>
                <a:srgbClr val="4472C4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0533" y="476670"/>
            <a:ext cx="8868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kk-KZ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</a:t>
            </a:r>
            <a:r>
              <a:rPr lang="kk-KZ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АСЫНЫҢ БІЛІМ ЖӘНЕ ҒЫЛЫМ  М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ИНИСТР</a:t>
            </a:r>
            <a:r>
              <a:rPr lang="kk-KZ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ЛІГІ    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kk-KZ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«ӨРЛЕУ» БІЛІКТІЛІКТІ АРТТЫРУ ҰЛТТЫҚ ОРТАЛЫҒЫ» АҚ 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4" y="394120"/>
            <a:ext cx="1011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48" y="374121"/>
            <a:ext cx="9667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5">
            <a:extLst>
              <a:ext uri="{FF2B5EF4-FFF2-40B4-BE49-F238E27FC236}">
                <a16:creationId xmlns:a16="http://schemas.microsoft.com/office/drawing/2014/main" xmlns="" id="{90F06D7E-77E8-41A3-979D-05F7B9E1A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2161403"/>
            <a:ext cx="1108923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kk-KZ" alt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Егер сіздің балаңыз интернетте көп уақыт өткізсе, назар аударыңыз 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269" name="Рисунок 18" descr="s1200.png">
            <a:extLst>
              <a:ext uri="{FF2B5EF4-FFF2-40B4-BE49-F238E27FC236}">
                <a16:creationId xmlns:a16="http://schemas.microsoft.com/office/drawing/2014/main" xmlns="" id="{B11E704A-EF08-4E0E-930C-EF2081F1A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420" y="5056187"/>
            <a:ext cx="1508532" cy="150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D:\картинки по ДО\090c91940b8c5da1781dc4e1ceab7f46-750x422.jpeg">
            <a:extLst>
              <a:ext uri="{FF2B5EF4-FFF2-40B4-BE49-F238E27FC236}">
                <a16:creationId xmlns:a16="http://schemas.microsoft.com/office/drawing/2014/main" xmlns="" id="{BBD1A3D6-B4B3-4094-82DE-08C8D729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996952"/>
            <a:ext cx="4873156" cy="32153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xmlns="" id="{5A607F5A-8E7B-43E0-9C1E-04AFE8248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371746"/>
            <a:ext cx="1108923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КОМПЬЮТЕРМЕН ЖӘНЕ ИНТЕРНЕТ ЖЕЛІСІМЕН ЖҰМЫС ІСТЕУ КЕЗІНДЕ ҚАУІПСІЗДІКТІ ҰЙЫМДАСТЫРУ БОЙЫНША ҰСЫНЫСТАР</a:t>
            </a:r>
            <a:endParaRPr lang="ru-RU" altLang="ru-RU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A95C6789-704F-4247-BDF1-FEC221E07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09611"/>
              </p:ext>
            </p:extLst>
          </p:nvPr>
        </p:nvGraphicFramePr>
        <p:xfrm>
          <a:off x="767408" y="512676"/>
          <a:ext cx="1087320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0256B05-85E2-4EC4-8748-7126ADAD2ED0}"/>
              </a:ext>
            </a:extLst>
          </p:cNvPr>
          <p:cNvSpPr/>
          <p:nvPr/>
        </p:nvSpPr>
        <p:spPr>
          <a:xfrm>
            <a:off x="1919536" y="1700808"/>
            <a:ext cx="83529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altLang="ru-RU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 Республикасының Білім және ғылым министрлігінің порталындағы қашықтық білім беру</a:t>
            </a:r>
            <a:endParaRPr lang="ru-RU" sz="2100" b="1" dirty="0">
              <a:solidFill>
                <a:srgbClr val="FF0000"/>
              </a:solidFill>
            </a:endParaRP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kk-KZ" altLang="ru-RU" sz="21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https://www.gov.kz/memleket/entities/edu/activities/3317?lang=kk</a:t>
            </a:r>
            <a:endParaRPr lang="ru-RU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59D88B-D73E-400B-ADC3-C6526BC6D07F}"/>
              </a:ext>
            </a:extLst>
          </p:cNvPr>
          <p:cNvSpPr/>
          <p:nvPr/>
        </p:nvSpPr>
        <p:spPr>
          <a:xfrm>
            <a:off x="1926808" y="4221088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altLang="ru-RU" sz="2100" b="1" dirty="0">
                <a:solidFill>
                  <a:srgbClr val="FF0000"/>
                </a:solidFill>
                <a:cs typeface="Calibri" panose="020F0502020204030204" pitchFamily="34" charset="0"/>
              </a:rPr>
              <a:t>Денсаулық және қауіпсіздік</a:t>
            </a:r>
            <a:endParaRPr lang="ru-RU" sz="2100" b="1" dirty="0">
              <a:solidFill>
                <a:srgbClr val="FF0000"/>
              </a:solidFill>
            </a:endParaRPr>
          </a:p>
          <a:p>
            <a:pPr marL="0" lvl="1" indent="182563">
              <a:buFont typeface="Arial" panose="020B0604020202020204" pitchFamily="34" charset="0"/>
              <a:buChar char="•"/>
            </a:pPr>
            <a:r>
              <a:rPr lang="ru-RU" altLang="ru-RU" sz="21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https://www.youtube.com/watch?v=wrIJxRpb6w0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C7DE93-CA31-4751-8934-0AC8CDF8CD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08" y="615545"/>
            <a:ext cx="1008112" cy="8692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D625D4-FD91-43C6-BC31-E98931219A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747278"/>
            <a:ext cx="1026400" cy="9707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ED95584-C766-4AD4-94FB-6964591357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951229"/>
            <a:ext cx="1080120" cy="9631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4AAE57-EB63-432C-8969-66F673E843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16" y="4152637"/>
            <a:ext cx="1080120" cy="9452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B2F3249-4578-4511-A30B-8249AEBAB6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5324953"/>
            <a:ext cx="1080120" cy="9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4">
            <a:extLst>
              <a:ext uri="{FF2B5EF4-FFF2-40B4-BE49-F238E27FC236}">
                <a16:creationId xmlns:a16="http://schemas.microsoft.com/office/drawing/2014/main" xmlns="" id="{69272CD1-4F63-4249-BB45-14DDC2EED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1" y="954088"/>
            <a:ext cx="4830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Прямоугольник 1">
            <a:extLst>
              <a:ext uri="{FF2B5EF4-FFF2-40B4-BE49-F238E27FC236}">
                <a16:creationId xmlns:a16="http://schemas.microsoft.com/office/drawing/2014/main" xmlns="" id="{686BED33-D15F-4444-8826-FD4892ECD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38" y="415479"/>
            <a:ext cx="89289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sz="3600" b="1" dirty="0">
                <a:solidFill>
                  <a:srgbClr val="0070C0"/>
                </a:solidFill>
                <a:cs typeface="Calibri" panose="020F0502020204030204" pitchFamily="34" charset="0"/>
              </a:rPr>
              <a:t> </a:t>
            </a:r>
            <a:r>
              <a:rPr lang="kk-KZ" altLang="ru-RU" sz="2800" b="1" dirty="0">
                <a:solidFill>
                  <a:srgbClr val="0070C0"/>
                </a:solidFill>
                <a:cs typeface="Calibri" panose="020F0502020204030204" pitchFamily="34" charset="0"/>
              </a:rPr>
              <a:t>ОҚУШЫЛАРДЫҢ ЖАС ЕРЕКШЕЛІКТЕРІН ЕСКЕРЕ ОТЫРЫП, ҚАШЫҚТЫҚТАН ОҚЫТУДЫ ҰЙЫМДАСТЫРУ</a:t>
            </a:r>
            <a:endParaRPr lang="ru-RU" altLang="ru-RU" sz="28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3317" name="Прямоугольник 1">
            <a:extLst>
              <a:ext uri="{FF2B5EF4-FFF2-40B4-BE49-F238E27FC236}">
                <a16:creationId xmlns:a16="http://schemas.microsoft.com/office/drawing/2014/main" xmlns="" id="{422091AB-9253-4EAE-A2AB-31889518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37" y="3374580"/>
            <a:ext cx="892899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sz="2800" b="1" dirty="0">
                <a:solidFill>
                  <a:srgbClr val="0070C0"/>
                </a:solidFill>
                <a:cs typeface="Calibri" panose="020F0502020204030204" pitchFamily="34" charset="0"/>
              </a:rPr>
              <a:t>Оқу материалын қабылдауда оқушылардың </a:t>
            </a:r>
          </a:p>
          <a:p>
            <a:pPr algn="ctr"/>
            <a:r>
              <a:rPr lang="kk-KZ" altLang="ru-RU" sz="2800" b="1" dirty="0">
                <a:solidFill>
                  <a:srgbClr val="0070C0"/>
                </a:solidFill>
                <a:cs typeface="Calibri" panose="020F0502020204030204" pitchFamily="34" charset="0"/>
              </a:rPr>
              <a:t>жас ерекшеліктерін ескеру қажет пе </a:t>
            </a:r>
          </a:p>
          <a:p>
            <a:pPr algn="ctr"/>
            <a:r>
              <a:rPr lang="kk-KZ" altLang="ru-RU" sz="2800" b="1" dirty="0">
                <a:solidFill>
                  <a:srgbClr val="0070C0"/>
                </a:solidFill>
                <a:cs typeface="Calibri" panose="020F0502020204030204" pitchFamily="34" charset="0"/>
              </a:rPr>
              <a:t>және оны қалай жүзеге асыруға болады? </a:t>
            </a:r>
            <a:endParaRPr lang="ru-RU" altLang="ru-RU" sz="28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5" name="Рисунок 4" descr="Интернет">
            <a:extLst>
              <a:ext uri="{FF2B5EF4-FFF2-40B4-BE49-F238E27FC236}">
                <a16:creationId xmlns:a16="http://schemas.microsoft.com/office/drawing/2014/main" xmlns="" id="{5A55712F-E3C2-4ADA-AD30-1F69B2004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51784" y="1652019"/>
            <a:ext cx="1574119" cy="1574119"/>
          </a:xfrm>
          <a:prstGeom prst="rect">
            <a:avLst/>
          </a:prstGeom>
        </p:spPr>
      </p:pic>
      <p:pic>
        <p:nvPicPr>
          <p:cNvPr id="10" name="Рисунок 18" descr="s1200.png">
            <a:extLst>
              <a:ext uri="{FF2B5EF4-FFF2-40B4-BE49-F238E27FC236}">
                <a16:creationId xmlns:a16="http://schemas.microsoft.com/office/drawing/2014/main" xmlns="" id="{7A656010-3FCF-4632-B6FD-18C23BDB1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5213360"/>
            <a:ext cx="1644640" cy="164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4">
            <a:extLst>
              <a:ext uri="{FF2B5EF4-FFF2-40B4-BE49-F238E27FC236}">
                <a16:creationId xmlns="" xmlns:a16="http://schemas.microsoft.com/office/drawing/2014/main" id="{A95E702E-1731-428D-B704-0F2C25C68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1" y="954088"/>
            <a:ext cx="4830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Рисунок 18" descr="s1200.png">
            <a:extLst>
              <a:ext uri="{FF2B5EF4-FFF2-40B4-BE49-F238E27FC236}">
                <a16:creationId xmlns="" xmlns:a16="http://schemas.microsoft.com/office/drawing/2014/main" id="{AF98C709-A543-4C96-9F59-179532B68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096728"/>
            <a:ext cx="1500624" cy="150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1">
            <a:extLst>
              <a:ext uri="{FF2B5EF4-FFF2-40B4-BE49-F238E27FC236}">
                <a16:creationId xmlns="" xmlns:a16="http://schemas.microsoft.com/office/drawing/2014/main" id="{C3F05E89-2A1F-485D-A855-BA1531964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177247"/>
            <a:ext cx="11449272" cy="1307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k-KZ" altLang="ru-RU" sz="2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kk-KZ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ЖАС ЕРЕКШЕЛІКТЕРІН ЕСКЕРЕ ОТЫРЫП, ҚАШЫҚТЫҚТАН ОҚЫТУДЫ ҰЙЫМДАСТЫРУ</a:t>
            </a:r>
            <a:endParaRPr lang="en-US" alt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9" descr="D:\картинки по ДО\6aAJhxsqzNY.jpg">
            <a:extLst>
              <a:ext uri="{FF2B5EF4-FFF2-40B4-BE49-F238E27FC236}">
                <a16:creationId xmlns="" xmlns:a16="http://schemas.microsoft.com/office/drawing/2014/main" id="{B8B9522C-160E-4BBA-993C-CD372B74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8" y="2357430"/>
            <a:ext cx="3500462" cy="25717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Прямоугольник 1">
            <a:extLst>
              <a:ext uri="{FF2B5EF4-FFF2-40B4-BE49-F238E27FC236}">
                <a16:creationId xmlns="" xmlns:a16="http://schemas.microsoft.com/office/drawing/2014/main" id="{92F21BDD-F126-413F-98D6-06B81F840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74" y="5233892"/>
            <a:ext cx="529502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altLang="ru-RU" sz="2000" b="1" dirty="0">
                <a:solidFill>
                  <a:srgbClr val="FF6600"/>
                </a:solidFill>
              </a:rPr>
              <a:t>Баланың компьютерде дұрыс отыруы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altLang="ru-RU" sz="2000" b="1" dirty="0">
                <a:solidFill>
                  <a:srgbClr val="FF6600"/>
                </a:solidFill>
                <a:latin typeface="Calibri"/>
              </a:rPr>
              <a:t>Дене шынықтыру жаттығулары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2000" b="1" dirty="0">
              <a:solidFill>
                <a:srgbClr val="FF6600"/>
              </a:solidFill>
            </a:endParaRPr>
          </a:p>
        </p:txBody>
      </p:sp>
      <p:sp>
        <p:nvSpPr>
          <p:cNvPr id="14345" name="Прямоугольник 2">
            <a:extLst>
              <a:ext uri="{FF2B5EF4-FFF2-40B4-BE49-F238E27FC236}">
                <a16:creationId xmlns="" xmlns:a16="http://schemas.microsoft.com/office/drawing/2014/main" id="{612798DC-EE2B-4768-9AA1-61AB6423E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251" y="5095722"/>
            <a:ext cx="405425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b="1" dirty="0" err="1">
                <a:solidFill>
                  <a:srgbClr val="FF6600"/>
                </a:solidFill>
              </a:rPr>
              <a:t>Дұрыс</a:t>
            </a:r>
            <a:r>
              <a:rPr lang="ru-RU" altLang="ru-RU" sz="2000" b="1" dirty="0">
                <a:solidFill>
                  <a:srgbClr val="FF6600"/>
                </a:solidFill>
              </a:rPr>
              <a:t> </a:t>
            </a:r>
            <a:r>
              <a:rPr lang="ru-RU" altLang="ru-RU" sz="2000" b="1" dirty="0" err="1">
                <a:solidFill>
                  <a:srgbClr val="FF6600"/>
                </a:solidFill>
              </a:rPr>
              <a:t>тамақтануы</a:t>
            </a:r>
            <a:r>
              <a:rPr lang="ru-RU" altLang="ru-RU" sz="2000" b="1" dirty="0">
                <a:solidFill>
                  <a:srgbClr val="FF6600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b="1" dirty="0" err="1">
                <a:solidFill>
                  <a:srgbClr val="FF6600"/>
                </a:solidFill>
              </a:rPr>
              <a:t>Серуенге</a:t>
            </a:r>
            <a:r>
              <a:rPr lang="ru-RU" altLang="ru-RU" sz="2000" b="1" dirty="0">
                <a:solidFill>
                  <a:srgbClr val="FF6600"/>
                </a:solidFill>
              </a:rPr>
              <a:t> </a:t>
            </a:r>
            <a:r>
              <a:rPr lang="ru-RU" altLang="ru-RU" sz="2000" b="1" dirty="0" err="1">
                <a:solidFill>
                  <a:srgbClr val="FF6600"/>
                </a:solidFill>
              </a:rPr>
              <a:t>шығуы</a:t>
            </a:r>
            <a:r>
              <a:rPr lang="ru-RU" altLang="ru-RU" sz="2000" b="1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4337056-1BB2-4E73-8590-62CE8B78A9F2}"/>
              </a:ext>
            </a:extLst>
          </p:cNvPr>
          <p:cNvSpPr/>
          <p:nvPr/>
        </p:nvSpPr>
        <p:spPr>
          <a:xfrm>
            <a:off x="2928567" y="1700808"/>
            <a:ext cx="5904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 мектеп жасындағы бала 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377D694-8AD7-4552-8B71-66F08EA3B6D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2"/>
          <a:stretch>
            <a:fillRect/>
          </a:stretch>
        </p:blipFill>
        <p:spPr bwMode="auto">
          <a:xfrm>
            <a:off x="1523968" y="2357430"/>
            <a:ext cx="3429024" cy="2602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300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xmlns="" id="{848ED784-40B1-4E11-A840-B398AA105118}"/>
              </a:ext>
            </a:extLst>
          </p:cNvPr>
          <p:cNvSpPr/>
          <p:nvPr/>
        </p:nvSpPr>
        <p:spPr>
          <a:xfrm>
            <a:off x="767408" y="792932"/>
            <a:ext cx="10657184" cy="37033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xmlns="" id="{2654912C-C945-476B-A2C5-B0F83D82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36928"/>
            <a:ext cx="10225136" cy="30243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"... </a:t>
            </a:r>
            <a:r>
              <a:rPr lang="ru-RU" altLang="ru-RU" b="1" dirty="0" err="1">
                <a:solidFill>
                  <a:schemeClr val="bg1"/>
                </a:solidFill>
              </a:rPr>
              <a:t>есіңізде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болсын</a:t>
            </a:r>
            <a:r>
              <a:rPr lang="ru-RU" altLang="ru-RU" b="1" dirty="0">
                <a:solidFill>
                  <a:schemeClr val="bg1"/>
                </a:solidFill>
              </a:rPr>
              <a:t>, </a:t>
            </a:r>
            <a:r>
              <a:rPr lang="ru-RU" altLang="ru-RU" b="1" dirty="0" err="1">
                <a:solidFill>
                  <a:schemeClr val="bg1"/>
                </a:solidFill>
              </a:rPr>
              <a:t>оқу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кезінде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бәрі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қызықты</a:t>
            </a:r>
            <a:r>
              <a:rPr lang="ru-RU" altLang="ru-RU" b="1" dirty="0">
                <a:solidFill>
                  <a:schemeClr val="bg1"/>
                </a:solidFill>
              </a:rPr>
              <a:t> бола </a:t>
            </a:r>
            <a:r>
              <a:rPr lang="ru-RU" altLang="ru-RU" b="1" dirty="0" err="1">
                <a:solidFill>
                  <a:schemeClr val="bg1"/>
                </a:solidFill>
              </a:rPr>
              <a:t>алмайды</a:t>
            </a:r>
            <a:r>
              <a:rPr lang="ru-RU" altLang="ru-RU" b="1" dirty="0">
                <a:solidFill>
                  <a:schemeClr val="bg1"/>
                </a:solidFill>
              </a:rPr>
              <a:t>, </a:t>
            </a:r>
            <a:r>
              <a:rPr lang="ru-RU" altLang="ru-RU" b="1" dirty="0" err="1">
                <a:solidFill>
                  <a:schemeClr val="bg1"/>
                </a:solidFill>
              </a:rPr>
              <a:t>бірақ</a:t>
            </a:r>
            <a:r>
              <a:rPr lang="ru-RU" altLang="ru-RU" b="1" dirty="0">
                <a:solidFill>
                  <a:schemeClr val="bg1"/>
                </a:solidFill>
              </a:rPr>
              <a:t>, </a:t>
            </a:r>
            <a:r>
              <a:rPr lang="ru-RU" altLang="ru-RU" b="1" dirty="0" err="1">
                <a:solidFill>
                  <a:schemeClr val="bg1"/>
                </a:solidFill>
              </a:rPr>
              <a:t>әрине</a:t>
            </a:r>
            <a:r>
              <a:rPr lang="ru-RU" altLang="ru-RU" b="1" dirty="0">
                <a:solidFill>
                  <a:schemeClr val="bg1"/>
                </a:solidFill>
              </a:rPr>
              <a:t>, </a:t>
            </a:r>
            <a:r>
              <a:rPr lang="ru-RU" altLang="ru-RU" b="1" dirty="0" err="1">
                <a:solidFill>
                  <a:schemeClr val="bg1"/>
                </a:solidFill>
              </a:rPr>
              <a:t>қызықсыз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заттар</a:t>
            </a:r>
            <a:r>
              <a:rPr lang="ru-RU" altLang="ru-RU" b="1" dirty="0">
                <a:solidFill>
                  <a:schemeClr val="bg1"/>
                </a:solidFill>
              </a:rPr>
              <a:t> бар </a:t>
            </a:r>
            <a:r>
              <a:rPr lang="ru-RU" altLang="ru-RU" b="1" dirty="0" err="1">
                <a:solidFill>
                  <a:schemeClr val="bg1"/>
                </a:solidFill>
              </a:rPr>
              <a:t>және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олар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болуы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керек</a:t>
            </a:r>
            <a:r>
              <a:rPr lang="ru-RU" altLang="ru-RU" b="1" dirty="0">
                <a:solidFill>
                  <a:schemeClr val="bg1"/>
                </a:solidFill>
              </a:rPr>
              <a:t>. </a:t>
            </a:r>
            <a:r>
              <a:rPr lang="ru-RU" altLang="ru-RU" b="1" dirty="0" err="1">
                <a:solidFill>
                  <a:schemeClr val="bg1"/>
                </a:solidFill>
              </a:rPr>
              <a:t>Оқушыны</a:t>
            </a:r>
            <a:r>
              <a:rPr lang="ru-RU" altLang="ru-RU" b="1" dirty="0">
                <a:solidFill>
                  <a:schemeClr val="bg1"/>
                </a:solidFill>
              </a:rPr>
              <a:t> тек </a:t>
            </a:r>
            <a:r>
              <a:rPr lang="ru-RU" altLang="ru-RU" b="1" dirty="0" err="1">
                <a:solidFill>
                  <a:schemeClr val="bg1"/>
                </a:solidFill>
              </a:rPr>
              <a:t>өзіне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тиесілі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нәрсені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ғана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емес</a:t>
            </a:r>
            <a:r>
              <a:rPr lang="ru-RU" altLang="ru-RU" b="1" dirty="0">
                <a:solidFill>
                  <a:schemeClr val="bg1"/>
                </a:solidFill>
              </a:rPr>
              <a:t>, </a:t>
            </a:r>
            <a:r>
              <a:rPr lang="ru-RU" altLang="ru-RU" b="1" dirty="0" err="1">
                <a:solidFill>
                  <a:schemeClr val="bg1"/>
                </a:solidFill>
              </a:rPr>
              <a:t>өзіне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тиесілі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емес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нәрсені</a:t>
            </a:r>
            <a:r>
              <a:rPr lang="ru-RU" altLang="ru-RU" b="1" dirty="0">
                <a:solidFill>
                  <a:schemeClr val="bg1"/>
                </a:solidFill>
              </a:rPr>
              <a:t> де </a:t>
            </a:r>
            <a:r>
              <a:rPr lang="ru-RU" altLang="ru-RU" b="1" dirty="0" err="1">
                <a:solidFill>
                  <a:schemeClr val="bg1"/>
                </a:solidFill>
              </a:rPr>
              <a:t>өз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міндетін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орындау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үшін</a:t>
            </a:r>
            <a:r>
              <a:rPr lang="ru-RU" altLang="ru-RU" b="1" dirty="0">
                <a:solidFill>
                  <a:schemeClr val="bg1"/>
                </a:solidFill>
              </a:rPr>
              <a:t>, </a:t>
            </a:r>
            <a:r>
              <a:rPr lang="ru-RU" altLang="ru-RU" b="1" dirty="0" err="1">
                <a:solidFill>
                  <a:schemeClr val="bg1"/>
                </a:solidFill>
              </a:rPr>
              <a:t>қиындықтан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ләззат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алу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үшін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жасауға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үйретіңіз</a:t>
            </a:r>
            <a:r>
              <a:rPr lang="ru-RU" altLang="ru-RU" b="1" dirty="0">
                <a:solidFill>
                  <a:schemeClr val="bg1"/>
                </a:solidFill>
              </a:rPr>
              <a:t>»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                                                                                                                  К.Д. Ушинский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5E5ED9-EA7A-41BB-B760-D5C126B71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625118"/>
            <a:ext cx="4012004" cy="206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BDB29A-1B33-4456-B13A-EF473ECD0159}"/>
              </a:ext>
            </a:extLst>
          </p:cNvPr>
          <p:cNvSpPr/>
          <p:nvPr/>
        </p:nvSpPr>
        <p:spPr>
          <a:xfrm>
            <a:off x="1183070" y="5743645"/>
            <a:ext cx="8657346" cy="781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7" name="Прямоугольник 14">
            <a:extLst>
              <a:ext uri="{FF2B5EF4-FFF2-40B4-BE49-F238E27FC236}">
                <a16:creationId xmlns:a16="http://schemas.microsoft.com/office/drawing/2014/main" xmlns="" id="{3EC65581-08D5-44A8-B6B0-21388959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1" y="954088"/>
            <a:ext cx="4830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Рисунок 18" descr="s1200.png">
            <a:extLst>
              <a:ext uri="{FF2B5EF4-FFF2-40B4-BE49-F238E27FC236}">
                <a16:creationId xmlns:a16="http://schemas.microsoft.com/office/drawing/2014/main" xmlns="" id="{0580BE7F-940A-4C79-AC1A-5F5598437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4900366"/>
            <a:ext cx="1622673" cy="162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1">
            <a:extLst>
              <a:ext uri="{FF2B5EF4-FFF2-40B4-BE49-F238E27FC236}">
                <a16:creationId xmlns:a16="http://schemas.microsoft.com/office/drawing/2014/main" xmlns="" id="{C381236D-DB34-478E-AD99-2EC949CA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99029"/>
            <a:ext cx="11233247" cy="1307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k-KZ" altLang="ru-RU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ЖАС ЕРЕКШЕЛІКТЕРІН ЕСКЕРЕ ОТЫРЫП, ҚАШЫҚТЫҚТАН ОҚЫТУДЫ ҰЙЫМДАСТЫРУ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Рисунок 6" descr="{5A457037-1BF9-4DF4-AD02-105D52BAD5DD}">
            <a:extLst>
              <a:ext uri="{FF2B5EF4-FFF2-40B4-BE49-F238E27FC236}">
                <a16:creationId xmlns:a16="http://schemas.microsoft.com/office/drawing/2014/main" xmlns="" id="{C2670C63-F08E-4BCC-B20A-9EAFC0FD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2" y="2491316"/>
            <a:ext cx="4617062" cy="295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Прямоугольник 1">
            <a:extLst>
              <a:ext uri="{FF2B5EF4-FFF2-40B4-BE49-F238E27FC236}">
                <a16:creationId xmlns:a16="http://schemas.microsoft.com/office/drawing/2014/main" xmlns="" id="{7CD6B1C9-6CF9-40B6-9AA5-7EC39788B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948" y="2935854"/>
            <a:ext cx="532273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k-KZ" altLang="ru-RU" sz="2800" b="1" dirty="0">
                <a:solidFill>
                  <a:srgbClr val="FF6600"/>
                </a:solidFill>
              </a:rPr>
              <a:t>Физиологиялық өзгерістер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k-KZ" altLang="ru-RU" sz="2800" b="1" dirty="0">
                <a:solidFill>
                  <a:srgbClr val="FF6600"/>
                </a:solidFill>
              </a:rPr>
              <a:t>Психологиялық ерекшеліктер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k-KZ" altLang="ru-RU" sz="2800" b="1" dirty="0">
                <a:solidFill>
                  <a:srgbClr val="FF6600"/>
                </a:solidFill>
              </a:rPr>
              <a:t>Интеллектуалдық дамуы </a:t>
            </a:r>
            <a:endParaRPr lang="ru-RU" altLang="ru-RU" sz="2800" b="1" dirty="0">
              <a:solidFill>
                <a:srgbClr val="FF6600"/>
              </a:solidFill>
            </a:endParaRPr>
          </a:p>
        </p:txBody>
      </p:sp>
      <p:sp>
        <p:nvSpPr>
          <p:cNvPr id="16392" name="Прямоугольник 2">
            <a:extLst>
              <a:ext uri="{FF2B5EF4-FFF2-40B4-BE49-F238E27FC236}">
                <a16:creationId xmlns:a16="http://schemas.microsoft.com/office/drawing/2014/main" xmlns="" id="{ABE1DD9E-55E8-46DB-8455-0815C65F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095" y="5927747"/>
            <a:ext cx="8135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kk-KZ" altLang="ru-RU" sz="2400" b="1" dirty="0">
                <a:solidFill>
                  <a:schemeClr val="bg1"/>
                </a:solidFill>
              </a:rPr>
              <a:t>zhastar.org, openu.kz, </a:t>
            </a:r>
            <a:r>
              <a:rPr lang="kk-KZ" altLang="ru-RU" sz="2400" b="1" u="sng" dirty="0">
                <a:solidFill>
                  <a:schemeClr val="bg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proektoria.online</a:t>
            </a:r>
            <a:r>
              <a:rPr lang="kk-KZ" altLang="ru-RU" sz="2400" b="1" dirty="0">
                <a:solidFill>
                  <a:schemeClr val="bg1"/>
                </a:solidFill>
              </a:rPr>
              <a:t>, </a:t>
            </a:r>
            <a:r>
              <a:rPr lang="kk-KZ" altLang="ru-RU" sz="2400" b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www.lektorium.tv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98372E8-5C38-4B9E-BE06-8BEEB71C1C28}"/>
              </a:ext>
            </a:extLst>
          </p:cNvPr>
          <p:cNvSpPr/>
          <p:nvPr/>
        </p:nvSpPr>
        <p:spPr>
          <a:xfrm>
            <a:off x="2438008" y="1700808"/>
            <a:ext cx="6768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 буын оқушылары</a:t>
            </a:r>
            <a:endParaRPr lang="kk-KZ" alt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AC87DB1-CA00-4839-8812-CE2D647F65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41" y="5770285"/>
            <a:ext cx="776542" cy="75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63558A-5244-4CCD-A225-10F9E743E466}"/>
              </a:ext>
            </a:extLst>
          </p:cNvPr>
          <p:cNvSpPr/>
          <p:nvPr/>
        </p:nvSpPr>
        <p:spPr>
          <a:xfrm>
            <a:off x="0" y="5445224"/>
            <a:ext cx="12192000" cy="103974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Прямоугольник 14">
            <a:extLst>
              <a:ext uri="{FF2B5EF4-FFF2-40B4-BE49-F238E27FC236}">
                <a16:creationId xmlns:a16="http://schemas.microsoft.com/office/drawing/2014/main" xmlns="" id="{57B6F890-EE53-49B4-B6AA-5BEC4F0CF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1" y="954088"/>
            <a:ext cx="4830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Рисунок 18" descr="s1200.png">
            <a:extLst>
              <a:ext uri="{FF2B5EF4-FFF2-40B4-BE49-F238E27FC236}">
                <a16:creationId xmlns:a16="http://schemas.microsoft.com/office/drawing/2014/main" xmlns="" id="{39C12353-1606-441C-BFDA-15B7B270A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853" y="4581128"/>
            <a:ext cx="1926147" cy="192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1">
            <a:extLst>
              <a:ext uri="{FF2B5EF4-FFF2-40B4-BE49-F238E27FC236}">
                <a16:creationId xmlns:a16="http://schemas.microsoft.com/office/drawing/2014/main" xmlns="" id="{17A9E33C-3C79-4968-AAE2-65663877A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84" y="177247"/>
            <a:ext cx="11562456" cy="1307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k-KZ" altLang="ru-RU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ЖАС ЕРЕКШЕЛІКТЕРІН ЕСКЕРЕ ОТЫРЫП, ҚАШЫҚТЫҚТАН ОҚЫТУДЫ ҰЙЫМДАСТЫРУ</a:t>
            </a:r>
            <a:endParaRPr lang="en-US" alt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Picture 2" descr="https://rostovmama.ru/upload/010/u1096/007/4a86390f.jpg">
            <a:extLst>
              <a:ext uri="{FF2B5EF4-FFF2-40B4-BE49-F238E27FC236}">
                <a16:creationId xmlns:a16="http://schemas.microsoft.com/office/drawing/2014/main" xmlns="" id="{0783C934-0D4F-41A7-88BA-BD06F766E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/>
        </p:blipFill>
        <p:spPr bwMode="auto">
          <a:xfrm>
            <a:off x="6773925" y="2348880"/>
            <a:ext cx="4218619" cy="271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Прямоугольник 2">
            <a:extLst>
              <a:ext uri="{FF2B5EF4-FFF2-40B4-BE49-F238E27FC236}">
                <a16:creationId xmlns:a16="http://schemas.microsoft.com/office/drawing/2014/main" xmlns="" id="{00CD3E58-9EE0-424D-A965-72E5C549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51" y="5604062"/>
            <a:ext cx="9282421" cy="70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https://bagdar.kz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https://bilim.kz/professional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https://testometrika.com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https://www.profguide.io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https://navigatum.ru/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https://profilum.ru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k-KZ" altLang="ru-RU" sz="1400" b="1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daryn.kz, IQanat.kz</a:t>
            </a:r>
            <a:r>
              <a:rPr lang="kk-KZ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kk-KZ" altLang="ru-RU" sz="1400" b="1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arzamas.academy, 4brain.ru</a:t>
            </a:r>
            <a:r>
              <a:rPr lang="kk-KZ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http://www.testcenter.kz/</a:t>
            </a: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8" name="Прямоугольник 1">
            <a:extLst>
              <a:ext uri="{FF2B5EF4-FFF2-40B4-BE49-F238E27FC236}">
                <a16:creationId xmlns:a16="http://schemas.microsoft.com/office/drawing/2014/main" xmlns="" id="{D516B356-B4D9-4BFA-B258-E5F73B3A2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54" y="3020192"/>
            <a:ext cx="55783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kk-KZ" altLang="ru-RU" sz="2400" b="1" dirty="0">
                <a:solidFill>
                  <a:schemeClr val="accent6">
                    <a:lumMod val="75000"/>
                  </a:schemeClr>
                </a:solidFill>
              </a:rPr>
              <a:t>    Жоғары сынып оқушыларының маңызды ерекшелігі – алдағы өмірлік өзін-өзі анықтауға және мамандық таңдауға байланысты олардың санасы мен сезімдерінің шиеленісуі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1D9C6D1-EC07-481A-9279-4296422ABA00}"/>
              </a:ext>
            </a:extLst>
          </p:cNvPr>
          <p:cNvSpPr/>
          <p:nvPr/>
        </p:nvSpPr>
        <p:spPr>
          <a:xfrm>
            <a:off x="2970214" y="180448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сынып оқушылары </a:t>
            </a:r>
            <a:endParaRPr lang="kk-KZ" alt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564540-4A3A-4C90-99A8-4918FE1AFF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5544201"/>
            <a:ext cx="911424" cy="886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7335A3A-BEE2-44A2-9392-93EC76BF0850}"/>
              </a:ext>
            </a:extLst>
          </p:cNvPr>
          <p:cNvSpPr/>
          <p:nvPr/>
        </p:nvSpPr>
        <p:spPr>
          <a:xfrm>
            <a:off x="24680" y="6093296"/>
            <a:ext cx="12192000" cy="56139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36499D8-044D-4589-9B46-A2A0AD61B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92" y="6118854"/>
            <a:ext cx="528736" cy="478498"/>
          </a:xfrm>
          <a:prstGeom prst="rect">
            <a:avLst/>
          </a:prstGeom>
        </p:spPr>
      </p:pic>
      <p:pic>
        <p:nvPicPr>
          <p:cNvPr id="18437" name="Рисунок 4">
            <a:extLst>
              <a:ext uri="{FF2B5EF4-FFF2-40B4-BE49-F238E27FC236}">
                <a16:creationId xmlns:a16="http://schemas.microsoft.com/office/drawing/2014/main" xmlns="" id="{9EFDCA0D-90BF-44FF-ACF9-1103C1139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3" t="43245" r="44540" b="27911"/>
          <a:stretch>
            <a:fillRect/>
          </a:stretch>
        </p:blipFill>
        <p:spPr bwMode="auto">
          <a:xfrm>
            <a:off x="1075594" y="1557461"/>
            <a:ext cx="23749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1">
            <a:extLst>
              <a:ext uri="{FF2B5EF4-FFF2-40B4-BE49-F238E27FC236}">
                <a16:creationId xmlns:a16="http://schemas.microsoft.com/office/drawing/2014/main" xmlns="" id="{672BD965-00F5-47C4-B286-12D436077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4" y="6165304"/>
            <a:ext cx="4120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kk-KZ" alt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Bilimland</a:t>
            </a:r>
            <a:r>
              <a:rPr lang="en-US" alt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altLang="ru-RU" sz="2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kz</a:t>
            </a:r>
            <a:r>
              <a:rPr lang="kk-KZ" alt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Daryn.online</a:t>
            </a:r>
            <a:r>
              <a:rPr lang="en-US" alt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kk-KZ" alt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Opiq</a:t>
            </a:r>
            <a:r>
              <a:rPr lang="en-US" alt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altLang="ru-RU" sz="2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kz</a:t>
            </a:r>
            <a:r>
              <a:rPr lang="kk-KZ" alt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altLang="ru-RU" sz="2000" b="1" i="1" u="sng" dirty="0">
              <a:solidFill>
                <a:srgbClr val="0070C0"/>
              </a:solidFill>
            </a:endParaRPr>
          </a:p>
        </p:txBody>
      </p:sp>
      <p:pic>
        <p:nvPicPr>
          <p:cNvPr id="18439" name="Рисунок 6" descr="http://vozm.goruno-dubna.ru/wp-content/uploads/2020/04/Rezhim.jpg">
            <a:extLst>
              <a:ext uri="{FF2B5EF4-FFF2-40B4-BE49-F238E27FC236}">
                <a16:creationId xmlns:a16="http://schemas.microsoft.com/office/drawing/2014/main" xmlns="" id="{7918E356-2D3D-46EA-9D59-9994F1779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19" r="72076"/>
          <a:stretch>
            <a:fillRect/>
          </a:stretch>
        </p:blipFill>
        <p:spPr bwMode="auto">
          <a:xfrm>
            <a:off x="1089336" y="3861048"/>
            <a:ext cx="24320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xmlns="" id="{FE870616-C8D4-415C-AF5A-458AE7CB1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44624"/>
            <a:ext cx="11562456" cy="1307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 ОҚЫТУ КЕЗІНДЕ БАЛАЛАРДЫ ПСИХОЛОГИЯЛЫҚ СҮЙЕМЕЛДЕУ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FE0A3DF0-CB00-44A8-86DD-712058066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226228"/>
              </p:ext>
            </p:extLst>
          </p:nvPr>
        </p:nvGraphicFramePr>
        <p:xfrm>
          <a:off x="2639616" y="1561722"/>
          <a:ext cx="10369152" cy="424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5D5DAA4-3D41-48F7-B797-D27877D2471C}"/>
              </a:ext>
            </a:extLst>
          </p:cNvPr>
          <p:cNvGrpSpPr/>
          <p:nvPr/>
        </p:nvGrpSpPr>
        <p:grpSpPr>
          <a:xfrm>
            <a:off x="4079776" y="1556792"/>
            <a:ext cx="1269852" cy="1224136"/>
            <a:chOff x="0" y="29097"/>
            <a:chExt cx="951618" cy="1380599"/>
          </a:xfrm>
          <a:solidFill>
            <a:schemeClr val="accent5"/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5DE5B29D-C2D8-4B4D-82E1-64C34D2BFB69}"/>
                </a:ext>
              </a:extLst>
            </p:cNvPr>
            <p:cNvSpPr/>
            <p:nvPr/>
          </p:nvSpPr>
          <p:spPr>
            <a:xfrm>
              <a:off x="0" y="29097"/>
              <a:ext cx="951618" cy="138059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4436FD3B-97A8-40ED-B2AB-BD4647DCB277}"/>
                </a:ext>
              </a:extLst>
            </p:cNvPr>
            <p:cNvSpPr txBox="1"/>
            <p:nvPr/>
          </p:nvSpPr>
          <p:spPr>
            <a:xfrm>
              <a:off x="46454" y="75551"/>
              <a:ext cx="858710" cy="1287691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5900" kern="1200" dirty="0"/>
                <a:t>1</a:t>
              </a:r>
              <a:endParaRPr lang="ru-RU" sz="5900" kern="1200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50C652B-6B5C-427C-9D8A-0F31C666ED77}"/>
              </a:ext>
            </a:extLst>
          </p:cNvPr>
          <p:cNvGrpSpPr/>
          <p:nvPr/>
        </p:nvGrpSpPr>
        <p:grpSpPr>
          <a:xfrm>
            <a:off x="4079776" y="4579751"/>
            <a:ext cx="1269852" cy="1224136"/>
            <a:chOff x="0" y="29097"/>
            <a:chExt cx="951618" cy="1380599"/>
          </a:xfrm>
          <a:solidFill>
            <a:schemeClr val="accent5"/>
          </a:solidFill>
        </p:grpSpPr>
        <p:sp>
          <p:nvSpPr>
            <p:cNvPr id="18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61425229-4561-41B2-9E75-ECCAA068D3AB}"/>
                </a:ext>
              </a:extLst>
            </p:cNvPr>
            <p:cNvSpPr/>
            <p:nvPr/>
          </p:nvSpPr>
          <p:spPr>
            <a:xfrm>
              <a:off x="0" y="29097"/>
              <a:ext cx="951618" cy="138059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8C630D5-C301-4B4D-825A-77E0E4C7B1E0}"/>
                </a:ext>
              </a:extLst>
            </p:cNvPr>
            <p:cNvSpPr txBox="1"/>
            <p:nvPr/>
          </p:nvSpPr>
          <p:spPr>
            <a:xfrm>
              <a:off x="46454" y="75551"/>
              <a:ext cx="858710" cy="128769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5900" kern="1200" dirty="0"/>
                <a:t>3</a:t>
              </a:r>
              <a:endParaRPr lang="ru-RU" sz="5900" kern="1200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3A0F200A-4B09-495B-B456-85BDFDB15083}"/>
              </a:ext>
            </a:extLst>
          </p:cNvPr>
          <p:cNvGrpSpPr/>
          <p:nvPr/>
        </p:nvGrpSpPr>
        <p:grpSpPr>
          <a:xfrm>
            <a:off x="4079776" y="3054870"/>
            <a:ext cx="1269852" cy="1224136"/>
            <a:chOff x="0" y="29097"/>
            <a:chExt cx="951618" cy="1380599"/>
          </a:xfrm>
          <a:solidFill>
            <a:schemeClr val="accent5"/>
          </a:solidFill>
        </p:grpSpPr>
        <p:sp>
          <p:nvSpPr>
            <p:cNvPr id="21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A463B664-DEAE-426B-8571-9170E604A37B}"/>
                </a:ext>
              </a:extLst>
            </p:cNvPr>
            <p:cNvSpPr/>
            <p:nvPr/>
          </p:nvSpPr>
          <p:spPr>
            <a:xfrm>
              <a:off x="0" y="29097"/>
              <a:ext cx="951618" cy="1380599"/>
            </a:xfrm>
            <a:prstGeom prst="ellipse">
              <a:avLst/>
            </a:prstGeom>
            <a:ln w="3175"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0426D35F-DB3D-49F2-8237-F27FF77D7599}"/>
                </a:ext>
              </a:extLst>
            </p:cNvPr>
            <p:cNvSpPr txBox="1"/>
            <p:nvPr/>
          </p:nvSpPr>
          <p:spPr>
            <a:xfrm>
              <a:off x="46454" y="75551"/>
              <a:ext cx="858710" cy="1287691"/>
            </a:xfrm>
            <a:prstGeom prst="ellipse">
              <a:avLst/>
            </a:prstGeom>
            <a:ln w="3175"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5900" kern="1200" dirty="0"/>
                <a:t>2</a:t>
              </a:r>
              <a:endParaRPr lang="ru-RU" sz="5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2">
            <a:extLst>
              <a:ext uri="{FF2B5EF4-FFF2-40B4-BE49-F238E27FC236}">
                <a16:creationId xmlns:a16="http://schemas.microsoft.com/office/drawing/2014/main" xmlns="" id="{7DA0FA50-0C24-497C-A078-A76CF717E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177247"/>
            <a:ext cx="11665295" cy="1307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 ОҚЫТУ КЕЗІНДЕ БАЛАЛАРДЫ ПСИХОЛОГИЯЛЫҚ СҮЙЕМЕЛДЕУ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6" descr="Дистанционное обучение">
            <a:extLst>
              <a:ext uri="{FF2B5EF4-FFF2-40B4-BE49-F238E27FC236}">
                <a16:creationId xmlns:a16="http://schemas.microsoft.com/office/drawing/2014/main" xmlns="" id="{550067BD-9F0F-4725-8276-9AF7D6842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628800"/>
            <a:ext cx="2857500" cy="2298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8" descr="https://b1.culture.ru/c/418572.jpg">
            <a:extLst>
              <a:ext uri="{FF2B5EF4-FFF2-40B4-BE49-F238E27FC236}">
                <a16:creationId xmlns:a16="http://schemas.microsoft.com/office/drawing/2014/main" xmlns="" id="{6A51189A-A8E9-4BB9-8C97-E5EE0E90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4" y="4077072"/>
            <a:ext cx="2846412" cy="2298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6F5DF486-9E90-467F-81E6-FD6351B54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51141"/>
              </p:ext>
            </p:extLst>
          </p:nvPr>
        </p:nvGraphicFramePr>
        <p:xfrm>
          <a:off x="2855640" y="1921762"/>
          <a:ext cx="10225136" cy="424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BF8BEDD-858F-454C-BD92-21646339A80F}"/>
              </a:ext>
            </a:extLst>
          </p:cNvPr>
          <p:cNvGrpSpPr/>
          <p:nvPr/>
        </p:nvGrpSpPr>
        <p:grpSpPr>
          <a:xfrm>
            <a:off x="4269508" y="1921763"/>
            <a:ext cx="1268708" cy="1215726"/>
            <a:chOff x="0" y="29097"/>
            <a:chExt cx="951618" cy="1380599"/>
          </a:xfrm>
          <a:solidFill>
            <a:schemeClr val="accent5"/>
          </a:solidFill>
        </p:grpSpPr>
        <p:sp>
          <p:nvSpPr>
            <p:cNvPr id="10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DFACD62F-44C2-4419-8E05-D34F17FB5B85}"/>
                </a:ext>
              </a:extLst>
            </p:cNvPr>
            <p:cNvSpPr/>
            <p:nvPr/>
          </p:nvSpPr>
          <p:spPr>
            <a:xfrm>
              <a:off x="0" y="29097"/>
              <a:ext cx="951618" cy="138059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F5D402B6-423B-4906-9081-A8E4D7F01C55}"/>
                </a:ext>
              </a:extLst>
            </p:cNvPr>
            <p:cNvSpPr txBox="1"/>
            <p:nvPr/>
          </p:nvSpPr>
          <p:spPr>
            <a:xfrm>
              <a:off x="46454" y="75551"/>
              <a:ext cx="858710" cy="1287691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5900" kern="1200" dirty="0"/>
                <a:t>4</a:t>
              </a:r>
              <a:endParaRPr lang="ru-RU" sz="5900" kern="1200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B93A51E-12A5-4BC7-B88B-962EABA945D2}"/>
              </a:ext>
            </a:extLst>
          </p:cNvPr>
          <p:cNvGrpSpPr/>
          <p:nvPr/>
        </p:nvGrpSpPr>
        <p:grpSpPr>
          <a:xfrm>
            <a:off x="4223792" y="4941168"/>
            <a:ext cx="1311662" cy="1223033"/>
            <a:chOff x="0" y="29097"/>
            <a:chExt cx="951618" cy="1380599"/>
          </a:xfrm>
          <a:solidFill>
            <a:schemeClr val="accent5"/>
          </a:solidFill>
        </p:grpSpPr>
        <p:sp>
          <p:nvSpPr>
            <p:cNvPr id="13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5E03B425-80A9-41F1-99B8-354156EB7276}"/>
                </a:ext>
              </a:extLst>
            </p:cNvPr>
            <p:cNvSpPr/>
            <p:nvPr/>
          </p:nvSpPr>
          <p:spPr>
            <a:xfrm>
              <a:off x="0" y="29097"/>
              <a:ext cx="951618" cy="138059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E2F94C4B-C790-4F02-85F5-48BE4FFCCCDC}"/>
                </a:ext>
              </a:extLst>
            </p:cNvPr>
            <p:cNvSpPr txBox="1"/>
            <p:nvPr/>
          </p:nvSpPr>
          <p:spPr>
            <a:xfrm>
              <a:off x="46454" y="75551"/>
              <a:ext cx="858710" cy="128769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5900" kern="1200" dirty="0"/>
                <a:t>6</a:t>
              </a:r>
              <a:endParaRPr lang="ru-RU" sz="5900" kern="1200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53CB1658-B4D7-4DDB-86BF-51B3F5C1DE5D}"/>
              </a:ext>
            </a:extLst>
          </p:cNvPr>
          <p:cNvGrpSpPr/>
          <p:nvPr/>
        </p:nvGrpSpPr>
        <p:grpSpPr>
          <a:xfrm>
            <a:off x="4223792" y="3429000"/>
            <a:ext cx="1268708" cy="1223033"/>
            <a:chOff x="0" y="29097"/>
            <a:chExt cx="951618" cy="1380599"/>
          </a:xfrm>
          <a:solidFill>
            <a:schemeClr val="accent5"/>
          </a:solidFill>
        </p:grpSpPr>
        <p:sp>
          <p:nvSpPr>
            <p:cNvPr id="16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1F1AC003-DDBF-4F5B-AB28-04108810B077}"/>
                </a:ext>
              </a:extLst>
            </p:cNvPr>
            <p:cNvSpPr/>
            <p:nvPr/>
          </p:nvSpPr>
          <p:spPr>
            <a:xfrm>
              <a:off x="0" y="29097"/>
              <a:ext cx="951618" cy="1380599"/>
            </a:xfrm>
            <a:prstGeom prst="ellipse">
              <a:avLst/>
            </a:prstGeom>
            <a:ln w="3175"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FA8E915D-8782-498C-8747-9DCCA7E30C55}"/>
                </a:ext>
              </a:extLst>
            </p:cNvPr>
            <p:cNvSpPr txBox="1"/>
            <p:nvPr/>
          </p:nvSpPr>
          <p:spPr>
            <a:xfrm>
              <a:off x="46454" y="75551"/>
              <a:ext cx="858710" cy="1287691"/>
            </a:xfrm>
            <a:prstGeom prst="ellipse">
              <a:avLst/>
            </a:prstGeom>
            <a:ln w="3175"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5900" kern="1200" dirty="0"/>
                <a:t>5</a:t>
              </a:r>
              <a:endParaRPr lang="ru-RU" sz="5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F3889CCE-2902-4EDC-9194-503F9D889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177247"/>
            <a:ext cx="11665295" cy="1307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 ОҚЫТУ КЕЗІНДЕ БАЛАЛАРДЫ ПСИХОЛОГИЯЛЫҚ СҮЙЕМЕЛДЕУ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CE5BCBAA-E045-4FE3-BB2F-B0492F183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25999"/>
              </p:ext>
            </p:extLst>
          </p:nvPr>
        </p:nvGraphicFramePr>
        <p:xfrm>
          <a:off x="-384720" y="1988840"/>
          <a:ext cx="13393488" cy="424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0456137-1B27-4164-91BD-C3EDCD535DB9}"/>
              </a:ext>
            </a:extLst>
          </p:cNvPr>
          <p:cNvGrpSpPr/>
          <p:nvPr/>
        </p:nvGrpSpPr>
        <p:grpSpPr>
          <a:xfrm>
            <a:off x="1559496" y="1961140"/>
            <a:ext cx="1269852" cy="1224136"/>
            <a:chOff x="0" y="29097"/>
            <a:chExt cx="951618" cy="1380599"/>
          </a:xfrm>
          <a:solidFill>
            <a:schemeClr val="accent5"/>
          </a:solidFill>
        </p:grpSpPr>
        <p:sp>
          <p:nvSpPr>
            <p:cNvPr id="9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6BA66568-5BEF-4D46-B5FC-14F540B0B035}"/>
                </a:ext>
              </a:extLst>
            </p:cNvPr>
            <p:cNvSpPr/>
            <p:nvPr/>
          </p:nvSpPr>
          <p:spPr>
            <a:xfrm>
              <a:off x="0" y="29097"/>
              <a:ext cx="951618" cy="138059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40425650-D2C3-4D05-81B3-F42EEEE1FF5F}"/>
                </a:ext>
              </a:extLst>
            </p:cNvPr>
            <p:cNvSpPr txBox="1"/>
            <p:nvPr/>
          </p:nvSpPr>
          <p:spPr>
            <a:xfrm>
              <a:off x="46454" y="75551"/>
              <a:ext cx="858710" cy="1287691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5900" kern="1200" dirty="0"/>
                <a:t>7</a:t>
              </a:r>
              <a:endParaRPr lang="ru-RU" sz="5900" kern="1200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3328E9C8-9C99-4D2D-B7C1-DED65E3EA6C2}"/>
              </a:ext>
            </a:extLst>
          </p:cNvPr>
          <p:cNvGrpSpPr/>
          <p:nvPr/>
        </p:nvGrpSpPr>
        <p:grpSpPr>
          <a:xfrm>
            <a:off x="1513780" y="5013176"/>
            <a:ext cx="1269852" cy="1224136"/>
            <a:chOff x="0" y="29097"/>
            <a:chExt cx="951618" cy="1380599"/>
          </a:xfrm>
          <a:solidFill>
            <a:schemeClr val="accent5"/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C14B2716-2AB8-42CA-AEFF-A82F5C10C0A2}"/>
                </a:ext>
              </a:extLst>
            </p:cNvPr>
            <p:cNvSpPr/>
            <p:nvPr/>
          </p:nvSpPr>
          <p:spPr>
            <a:xfrm>
              <a:off x="0" y="29097"/>
              <a:ext cx="951618" cy="138059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B97F6123-4374-444F-AAF0-AFC900A9361A}"/>
                </a:ext>
              </a:extLst>
            </p:cNvPr>
            <p:cNvSpPr txBox="1"/>
            <p:nvPr/>
          </p:nvSpPr>
          <p:spPr>
            <a:xfrm>
              <a:off x="46454" y="75551"/>
              <a:ext cx="858710" cy="128769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5900" kern="1200" dirty="0"/>
                <a:t>9</a:t>
              </a:r>
              <a:endParaRPr lang="ru-RU" sz="5900" kern="1200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5DA6B2F8-E951-466A-83F9-851452CCFF93}"/>
              </a:ext>
            </a:extLst>
          </p:cNvPr>
          <p:cNvGrpSpPr/>
          <p:nvPr/>
        </p:nvGrpSpPr>
        <p:grpSpPr>
          <a:xfrm>
            <a:off x="1511728" y="3501008"/>
            <a:ext cx="1269852" cy="1224136"/>
            <a:chOff x="0" y="29097"/>
            <a:chExt cx="951618" cy="1380599"/>
          </a:xfrm>
          <a:solidFill>
            <a:schemeClr val="accent5"/>
          </a:solidFill>
        </p:grpSpPr>
        <p:sp>
          <p:nvSpPr>
            <p:cNvPr id="15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DB0DCB4D-EC6F-438E-A521-8126A210459C}"/>
                </a:ext>
              </a:extLst>
            </p:cNvPr>
            <p:cNvSpPr/>
            <p:nvPr/>
          </p:nvSpPr>
          <p:spPr>
            <a:xfrm>
              <a:off x="0" y="29097"/>
              <a:ext cx="951618" cy="1380599"/>
            </a:xfrm>
            <a:prstGeom prst="ellipse">
              <a:avLst/>
            </a:prstGeom>
            <a:ln w="3175"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A5CFEC9F-34CD-4786-B59C-552A41028967}"/>
                </a:ext>
              </a:extLst>
            </p:cNvPr>
            <p:cNvSpPr txBox="1"/>
            <p:nvPr/>
          </p:nvSpPr>
          <p:spPr>
            <a:xfrm>
              <a:off x="46454" y="75551"/>
              <a:ext cx="858710" cy="1287691"/>
            </a:xfrm>
            <a:prstGeom prst="ellipse">
              <a:avLst/>
            </a:prstGeom>
            <a:ln w="3175"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5900" kern="1200" dirty="0"/>
                <a:t>8</a:t>
              </a:r>
              <a:endParaRPr lang="ru-RU" sz="5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4">
            <a:extLst>
              <a:ext uri="{FF2B5EF4-FFF2-40B4-BE49-F238E27FC236}">
                <a16:creationId xmlns:a16="http://schemas.microsoft.com/office/drawing/2014/main" xmlns="" id="{A27B9C09-5DD5-45FE-9F24-E9A73705A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2967039"/>
            <a:ext cx="5643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AutoShape 6" descr="blob:https://web.whatsapp.com/b9ddd78f-3f59-4cca-b1ce-8ef102615e79">
            <a:extLst>
              <a:ext uri="{FF2B5EF4-FFF2-40B4-BE49-F238E27FC236}">
                <a16:creationId xmlns:a16="http://schemas.microsoft.com/office/drawing/2014/main" xmlns="" id="{5EFA2A64-D9A5-4D8D-B283-D3CBD3D8BE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xmlns="" id="{8C77EC79-41E1-47DF-835A-93A8F2A4B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00" y="2564904"/>
            <a:ext cx="5400600" cy="319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4D8AB2-F5F5-47DF-9357-B428C175BE4A}"/>
              </a:ext>
            </a:extLst>
          </p:cNvPr>
          <p:cNvSpPr txBox="1"/>
          <p:nvPr/>
        </p:nvSpPr>
        <p:spPr>
          <a:xfrm>
            <a:off x="191344" y="547291"/>
            <a:ext cx="11521280" cy="1731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endParaRPr lang="ru-RU" altLang="ru-RU" sz="32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27EF217-9092-4B12-8969-C6DF1FED6FFB}"/>
              </a:ext>
            </a:extLst>
          </p:cNvPr>
          <p:cNvSpPr/>
          <p:nvPr/>
        </p:nvSpPr>
        <p:spPr>
          <a:xfrm>
            <a:off x="425370" y="764704"/>
            <a:ext cx="11053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altLang="ru-RU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Мақсаты: </a:t>
            </a:r>
            <a:r>
              <a:rPr lang="kk-KZ" altLang="ru-RU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ата-аналар мен оқушыларға қашықтықтан оқытудың ерекшеліктер</a:t>
            </a:r>
            <a:r>
              <a:rPr lang="ru-RU" altLang="ru-RU" sz="32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ін</a:t>
            </a:r>
            <a:r>
              <a:rPr lang="ru-RU" altLang="ru-RU" sz="32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kk-KZ" altLang="ru-RU" sz="3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түсіндіру </a:t>
            </a:r>
            <a:endParaRPr lang="ru-RU" altLang="ru-RU" sz="32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3" descr="C:\Users\fora\Downloads\f1f95f6bf674560dbd41a61c803abb1e.jpg">
            <a:extLst>
              <a:ext uri="{FF2B5EF4-FFF2-40B4-BE49-F238E27FC236}">
                <a16:creationId xmlns:a16="http://schemas.microsoft.com/office/drawing/2014/main" xmlns="" id="{6EF8F08B-95F5-4B3F-9264-AB2AD7E4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476672"/>
            <a:ext cx="3600399" cy="314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4" descr="C:\Users\fora\Downloads\839fadc4e167801f8ae242a0a3d3b73e.jpg">
            <a:extLst>
              <a:ext uri="{FF2B5EF4-FFF2-40B4-BE49-F238E27FC236}">
                <a16:creationId xmlns:a16="http://schemas.microsoft.com/office/drawing/2014/main" xmlns="" id="{5C5E1F7D-B33D-465D-AD09-CB1464B2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7" r="11935" b="19144"/>
          <a:stretch>
            <a:fillRect/>
          </a:stretch>
        </p:blipFill>
        <p:spPr bwMode="auto">
          <a:xfrm>
            <a:off x="983432" y="3243998"/>
            <a:ext cx="3600400" cy="312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загнутый угол 1">
            <a:extLst>
              <a:ext uri="{FF2B5EF4-FFF2-40B4-BE49-F238E27FC236}">
                <a16:creationId xmlns:a16="http://schemas.microsoft.com/office/drawing/2014/main" xmlns="" id="{1987E8CB-5B83-4C56-8526-21C1BB2B2436}"/>
              </a:ext>
            </a:extLst>
          </p:cNvPr>
          <p:cNvSpPr/>
          <p:nvPr/>
        </p:nvSpPr>
        <p:spPr>
          <a:xfrm>
            <a:off x="479376" y="856303"/>
            <a:ext cx="6732748" cy="1873270"/>
          </a:xfrm>
          <a:prstGeom prst="foldedCorne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kk-KZ" sz="2400" b="1" dirty="0">
              <a:solidFill>
                <a:schemeClr val="accent1"/>
              </a:solidFill>
            </a:endParaRPr>
          </a:p>
          <a:p>
            <a:pPr marL="174625" indent="87313" algn="just">
              <a:defRPr/>
            </a:pPr>
            <a:r>
              <a:rPr lang="kk-KZ" sz="2400" b="1" dirty="0">
                <a:solidFill>
                  <a:schemeClr val="accent1"/>
                </a:solidFill>
              </a:rPr>
              <a:t>Балаңыздың құрдастарымен сабаққа, хоббилеріне қатысты  қарым</a:t>
            </a:r>
            <a:r>
              <a:rPr lang="en-US" sz="2400" b="1" dirty="0">
                <a:solidFill>
                  <a:schemeClr val="accent1"/>
                </a:solidFill>
              </a:rPr>
              <a:t>-</a:t>
            </a:r>
            <a:r>
              <a:rPr lang="kk-KZ" sz="2400" b="1" dirty="0">
                <a:solidFill>
                  <a:schemeClr val="accent1"/>
                </a:solidFill>
              </a:rPr>
              <a:t>қатынас жасау мүмкіндіктеріне қолдау көрсетіңіз</a:t>
            </a:r>
          </a:p>
        </p:txBody>
      </p:sp>
      <p:sp>
        <p:nvSpPr>
          <p:cNvPr id="4" name="Прямоугольник: загнутый угол 3">
            <a:extLst>
              <a:ext uri="{FF2B5EF4-FFF2-40B4-BE49-F238E27FC236}">
                <a16:creationId xmlns:a16="http://schemas.microsoft.com/office/drawing/2014/main" xmlns="" id="{12FEE6D0-2801-42D8-BC5D-E09455131A11}"/>
              </a:ext>
            </a:extLst>
          </p:cNvPr>
          <p:cNvSpPr/>
          <p:nvPr/>
        </p:nvSpPr>
        <p:spPr>
          <a:xfrm>
            <a:off x="5159896" y="4221088"/>
            <a:ext cx="6480720" cy="1873270"/>
          </a:xfrm>
          <a:prstGeom prst="foldedCorne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kk-KZ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7313" indent="87313" algn="just" defTabSz="455613">
              <a:defRPr/>
            </a:pP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</a:rPr>
              <a:t> Балаңыздың түрлі реакцияларын түсіністікпен қабылдап, не алаңдататынын бөлісуге тырысыңыз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A378D43-E9D1-45B9-A59E-0DE35F4756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0" t="52906" r="1221" b="4988"/>
          <a:stretch/>
        </p:blipFill>
        <p:spPr>
          <a:xfrm>
            <a:off x="8156005" y="3967509"/>
            <a:ext cx="488502" cy="5071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A9B8D2-138B-442A-B6C6-E0D278D592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5" t="1" b="59685"/>
          <a:stretch/>
        </p:blipFill>
        <p:spPr>
          <a:xfrm>
            <a:off x="3647728" y="628745"/>
            <a:ext cx="463783" cy="4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8" descr="https://postupi.online/images/images823/61/386.jpg">
            <a:extLst>
              <a:ext uri="{FF2B5EF4-FFF2-40B4-BE49-F238E27FC236}">
                <a16:creationId xmlns:a16="http://schemas.microsoft.com/office/drawing/2014/main" xmlns="" id="{A91F538E-8F01-43B1-B9C4-DFB70207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481635"/>
            <a:ext cx="4217244" cy="28083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8D9A3AA4-085C-4B13-B6C2-7FC13CD21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177247"/>
            <a:ext cx="11665295" cy="1307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 ОҚЫТУ КЕЗІНДЕ БАЛАЛАРДЫ ПСИХОЛОГИЯЛЫҚ СҮЙЕМЕЛДЕУ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B20FBDAE-E78C-4A5F-85A4-1C14B0FB2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956440"/>
              </p:ext>
            </p:extLst>
          </p:nvPr>
        </p:nvGraphicFramePr>
        <p:xfrm>
          <a:off x="-816768" y="2481635"/>
          <a:ext cx="907300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64BC1CE8-FB54-42DA-8D95-4093FAFABCB7}"/>
              </a:ext>
            </a:extLst>
          </p:cNvPr>
          <p:cNvGrpSpPr/>
          <p:nvPr/>
        </p:nvGrpSpPr>
        <p:grpSpPr>
          <a:xfrm>
            <a:off x="335360" y="2470143"/>
            <a:ext cx="1356368" cy="1307537"/>
            <a:chOff x="0" y="29097"/>
            <a:chExt cx="951618" cy="1380599"/>
          </a:xfrm>
          <a:solidFill>
            <a:schemeClr val="accent5"/>
          </a:solidFill>
        </p:grpSpPr>
        <p:sp>
          <p:nvSpPr>
            <p:cNvPr id="9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3DD8AEC2-1EAC-4619-91F7-9C4334F1AE65}"/>
                </a:ext>
              </a:extLst>
            </p:cNvPr>
            <p:cNvSpPr/>
            <p:nvPr/>
          </p:nvSpPr>
          <p:spPr>
            <a:xfrm>
              <a:off x="0" y="29097"/>
              <a:ext cx="951618" cy="138059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82C31AA1-A445-4139-A7B8-DEF0C5FED950}"/>
                </a:ext>
              </a:extLst>
            </p:cNvPr>
            <p:cNvSpPr txBox="1"/>
            <p:nvPr/>
          </p:nvSpPr>
          <p:spPr>
            <a:xfrm>
              <a:off x="46454" y="75551"/>
              <a:ext cx="858710" cy="1287691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3200" kern="1200" dirty="0"/>
                <a:t>10</a:t>
              </a:r>
              <a:endParaRPr lang="ru-RU" sz="3200" kern="1200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4ABF723-5867-45B6-B3DC-3878D89AC1B0}"/>
              </a:ext>
            </a:extLst>
          </p:cNvPr>
          <p:cNvGrpSpPr/>
          <p:nvPr/>
        </p:nvGrpSpPr>
        <p:grpSpPr>
          <a:xfrm>
            <a:off x="335360" y="4015416"/>
            <a:ext cx="1368152" cy="1271083"/>
            <a:chOff x="0" y="29097"/>
            <a:chExt cx="951618" cy="1380599"/>
          </a:xfrm>
          <a:solidFill>
            <a:schemeClr val="accent5"/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5483F96B-F98C-4979-923D-0FD1C72BC646}"/>
                </a:ext>
              </a:extLst>
            </p:cNvPr>
            <p:cNvSpPr/>
            <p:nvPr/>
          </p:nvSpPr>
          <p:spPr>
            <a:xfrm>
              <a:off x="0" y="29097"/>
              <a:ext cx="951618" cy="1380599"/>
            </a:xfrm>
            <a:prstGeom prst="ellipse">
              <a:avLst/>
            </a:prstGeom>
            <a:ln w="3175"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AF6609F3-DC8A-462A-80A0-C816CBAC7426}"/>
                </a:ext>
              </a:extLst>
            </p:cNvPr>
            <p:cNvSpPr txBox="1"/>
            <p:nvPr/>
          </p:nvSpPr>
          <p:spPr>
            <a:xfrm>
              <a:off x="46454" y="75551"/>
              <a:ext cx="858710" cy="1287691"/>
            </a:xfrm>
            <a:prstGeom prst="ellipse">
              <a:avLst/>
            </a:prstGeom>
            <a:ln w="3175"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3200" kern="1200" dirty="0"/>
                <a:t>11</a:t>
              </a:r>
              <a:endParaRPr lang="ru-RU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3">
            <a:extLst>
              <a:ext uri="{FF2B5EF4-FFF2-40B4-BE49-F238E27FC236}">
                <a16:creationId xmlns:a16="http://schemas.microsoft.com/office/drawing/2014/main" xmlns="" id="{86458522-E76A-4FF7-A296-30CA2011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t="43275" r="69768" b="39252"/>
          <a:stretch>
            <a:fillRect/>
          </a:stretch>
        </p:blipFill>
        <p:spPr bwMode="auto">
          <a:xfrm>
            <a:off x="552609" y="3250487"/>
            <a:ext cx="4043496" cy="305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6" descr="C:\Users\fora\Desktop\онлайн работа\2acde7b6-dbbb-462c-bd62-7c373dd7545f.jpg">
            <a:extLst>
              <a:ext uri="{FF2B5EF4-FFF2-40B4-BE49-F238E27FC236}">
                <a16:creationId xmlns:a16="http://schemas.microsoft.com/office/drawing/2014/main" xmlns="" id="{5BCE2E79-70B6-49DB-A18B-DBDB56C3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r="4781" b="35120"/>
          <a:stretch>
            <a:fillRect/>
          </a:stretch>
        </p:blipFill>
        <p:spPr bwMode="auto">
          <a:xfrm>
            <a:off x="7656821" y="116632"/>
            <a:ext cx="3263715" cy="28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xmlns="" id="{017DD955-7B2B-426E-AD6D-B7B00705F901}"/>
              </a:ext>
            </a:extLst>
          </p:cNvPr>
          <p:cNvSpPr/>
          <p:nvPr/>
        </p:nvSpPr>
        <p:spPr>
          <a:xfrm>
            <a:off x="443372" y="548680"/>
            <a:ext cx="6732748" cy="2252782"/>
          </a:xfrm>
          <a:prstGeom prst="foldedCorner">
            <a:avLst>
              <a:gd name="adj" fmla="val 30614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kk-KZ" sz="2400" b="1" dirty="0">
                <a:solidFill>
                  <a:schemeClr val="bg1"/>
                </a:solidFill>
              </a:rPr>
              <a:t>Дене жаттығуларын жасауын ынталандырыңыз. Күн тәртібінде міндетті түрде болсын, ол стресті жеңуге көмектеседі</a:t>
            </a:r>
          </a:p>
        </p:txBody>
      </p:sp>
      <p:sp>
        <p:nvSpPr>
          <p:cNvPr id="10" name="Прямоугольник: загнутый угол 9">
            <a:extLst>
              <a:ext uri="{FF2B5EF4-FFF2-40B4-BE49-F238E27FC236}">
                <a16:creationId xmlns:a16="http://schemas.microsoft.com/office/drawing/2014/main" xmlns="" id="{C6D10B9B-92CB-4301-8939-2FFB6A217ECE}"/>
              </a:ext>
            </a:extLst>
          </p:cNvPr>
          <p:cNvSpPr/>
          <p:nvPr/>
        </p:nvSpPr>
        <p:spPr>
          <a:xfrm>
            <a:off x="5159896" y="3435801"/>
            <a:ext cx="6732748" cy="3112889"/>
          </a:xfrm>
          <a:prstGeom prst="foldedCorner">
            <a:avLst>
              <a:gd name="adj" fmla="val 31235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4625" algn="just">
              <a:defRPr/>
            </a:pPr>
            <a:endParaRPr lang="kk-KZ" sz="1400" b="1" dirty="0">
              <a:solidFill>
                <a:schemeClr val="bg1"/>
              </a:solidFill>
            </a:endParaRPr>
          </a:p>
          <a:p>
            <a:pPr marL="174625" indent="174625" algn="just">
              <a:defRPr/>
            </a:pPr>
            <a:r>
              <a:rPr lang="kk-KZ" sz="2400" b="1" dirty="0">
                <a:solidFill>
                  <a:schemeClr val="bg1"/>
                </a:solidFill>
              </a:rPr>
              <a:t>Балалардың шығармашылық қол еңбегін қолдап, ынталандырыңыз. Бұл балаларды босаңсу, жайлану құралы болып табылады, қиялдау арқылы балалар күнделікті негативті сезімдерден арылады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A25AB7B-BFE7-45C9-9812-52DF6D2D1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0" t="52906" r="1221" b="4988"/>
          <a:stretch/>
        </p:blipFill>
        <p:spPr>
          <a:xfrm>
            <a:off x="7980480" y="3143470"/>
            <a:ext cx="488502" cy="5071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69E6597-13EA-4E72-B201-67C462A886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1" t="50000" r="50000" b="5259"/>
          <a:stretch/>
        </p:blipFill>
        <p:spPr>
          <a:xfrm>
            <a:off x="3500000" y="228051"/>
            <a:ext cx="619492" cy="61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B12140-9122-4BAE-8CDE-3B76D8F8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980727"/>
            <a:ext cx="6264696" cy="5184577"/>
          </a:xfrm>
          <a:prstGeom prst="foldedCorner">
            <a:avLst>
              <a:gd name="adj" fmla="val 2338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kk-KZ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1938" indent="274638">
              <a:buNone/>
              <a:defRPr/>
            </a:pPr>
            <a:endParaRPr lang="kk-KZ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1938" indent="274638">
              <a:buNone/>
              <a:defRPr/>
            </a:pPr>
            <a:r>
              <a:rPr lang="kk-KZ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Балалардың жақын адамдарға қамқорлық көрсетуге ұмтылысын құптаңыз (ата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әжесіне, өзінен кіші бауырларына, тіпті жануарлар мен өсімдіктерге де)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24579" name="Рисунок 3" descr=" ">
            <a:extLst>
              <a:ext uri="{FF2B5EF4-FFF2-40B4-BE49-F238E27FC236}">
                <a16:creationId xmlns:a16="http://schemas.microsoft.com/office/drawing/2014/main" xmlns="" id="{2E439789-209F-4D99-87B4-2D030238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3275296"/>
            <a:ext cx="3778373" cy="3204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4" descr="C:\Users\fora\Downloads\20200430_082306.jpg">
            <a:extLst>
              <a:ext uri="{FF2B5EF4-FFF2-40B4-BE49-F238E27FC236}">
                <a16:creationId xmlns:a16="http://schemas.microsoft.com/office/drawing/2014/main" xmlns="" id="{D52E0305-78B2-4626-843E-197E2E5D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548680"/>
            <a:ext cx="3641953" cy="2726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A2F71E-F61A-4E9D-9352-BC7F96587C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6" t="1444" r="47295" b="61378"/>
          <a:stretch/>
        </p:blipFill>
        <p:spPr>
          <a:xfrm>
            <a:off x="3503712" y="800708"/>
            <a:ext cx="95562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2">
            <a:extLst>
              <a:ext uri="{FF2B5EF4-FFF2-40B4-BE49-F238E27FC236}">
                <a16:creationId xmlns:a16="http://schemas.microsoft.com/office/drawing/2014/main" xmlns="" id="{07EAF5F2-4BCD-4E2A-A364-E17224792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16632"/>
            <a:ext cx="10585176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</a:rPr>
              <a:t>ИНТЕРНЕТ ЖЕЛІСІНДЕ БАЛАЛАРДЫҢ ЖҰМЫСЫН </a:t>
            </a:r>
          </a:p>
          <a:p>
            <a:pPr algn="ctr" eaLnBrk="1" hangingPunct="1"/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</a:rPr>
              <a:t>АТА-АНАЛЫҚ БАҚЫЛАУ ЕРЕЖЕЛЕРІ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5" name="Рисунок 18" descr="s1200.png">
            <a:extLst>
              <a:ext uri="{FF2B5EF4-FFF2-40B4-BE49-F238E27FC236}">
                <a16:creationId xmlns:a16="http://schemas.microsoft.com/office/drawing/2014/main" xmlns="" id="{5AB9937E-6C3A-47FA-9175-FCA249DEE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655" y="459567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345B839-0931-47FE-AE09-3B484D76E7DB}"/>
              </a:ext>
            </a:extLst>
          </p:cNvPr>
          <p:cNvSpPr/>
          <p:nvPr/>
        </p:nvSpPr>
        <p:spPr>
          <a:xfrm>
            <a:off x="1919536" y="63000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Интернет ресурс: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https://habr.com/ru/company/aktiv-company/blog/423557/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CA0B5C97-D7F0-404B-99B7-AC9EF0383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628176"/>
              </p:ext>
            </p:extLst>
          </p:nvPr>
        </p:nvGraphicFramePr>
        <p:xfrm>
          <a:off x="1055440" y="1556792"/>
          <a:ext cx="9649072" cy="488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B377D694-8AD7-4552-8B71-66F08EA3B6D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29" b="-154"/>
          <a:stretch/>
        </p:blipFill>
        <p:spPr bwMode="auto">
          <a:xfrm>
            <a:off x="4079776" y="1916832"/>
            <a:ext cx="4032448" cy="381642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0656DB08-D654-475B-ADF2-82494189D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874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Суретте компьютерді қолданудың қандай ережелері бұзылды?</a:t>
            </a:r>
            <a:endParaRPr lang="kk-KZ" altLang="ru-RU" sz="36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endParaRPr lang="ru-RU" altLang="ru-RU" sz="105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ora\Desktop\онлайн работа\828a4c44-263c-4679-ba2a-2b9d074c0a2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916832"/>
            <a:ext cx="64807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0656DB08-D654-475B-ADF2-82494189D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2349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kk-KZ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Суреттегі бұрыс жағдаятқа қарап, ата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-</a:t>
            </a:r>
            <a:r>
              <a:rPr lang="kk-KZ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ананың баланы </a:t>
            </a:r>
            <a:r>
              <a:rPr lang="kk-KZ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kk-KZ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kk-KZ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психологиялық </a:t>
            </a:r>
            <a:r>
              <a:rPr lang="kk-KZ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қолдаудың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kk-KZ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ережесін </a:t>
            </a:r>
            <a:r>
              <a:rPr lang="kk-KZ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ұсыныңыз</a:t>
            </a:r>
            <a:r>
              <a:rPr lang="kk-KZ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kk-KZ" altLang="ru-RU" sz="26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endParaRPr lang="ru-RU" altLang="ru-RU" sz="105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>
            <a:extLst>
              <a:ext uri="{FF2B5EF4-FFF2-40B4-BE49-F238E27FC236}">
                <a16:creationId xmlns:a16="http://schemas.microsoft.com/office/drawing/2014/main" xmlns="" id="{DB5386E2-5B7B-46FB-9338-1F52C0C2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1228" r="10115"/>
          <a:stretch>
            <a:fillRect/>
          </a:stretch>
        </p:blipFill>
        <p:spPr bwMode="auto">
          <a:xfrm>
            <a:off x="911424" y="296652"/>
            <a:ext cx="10369152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Прямоугольник 3">
            <a:extLst>
              <a:ext uri="{FF2B5EF4-FFF2-40B4-BE49-F238E27FC236}">
                <a16:creationId xmlns:a16="http://schemas.microsoft.com/office/drawing/2014/main" xmlns="" id="{4E716B8A-B5E3-43FB-8F40-A42D86D56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520" y="2972559"/>
            <a:ext cx="8856984" cy="5539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87313" algn="ctr"/>
            <a:r>
              <a:rPr lang="ru-RU" altLang="ru-RU" sz="30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ОҚУШЫЛАРҒА АРНАЛҒАН ҰСЫНЫСТАР</a:t>
            </a:r>
          </a:p>
        </p:txBody>
      </p:sp>
      <p:pic>
        <p:nvPicPr>
          <p:cNvPr id="7" name="Рисунок 6" descr="Интернет">
            <a:extLst>
              <a:ext uri="{FF2B5EF4-FFF2-40B4-BE49-F238E27FC236}">
                <a16:creationId xmlns:a16="http://schemas.microsoft.com/office/drawing/2014/main" xmlns="" id="{EB916771-1963-4FDE-8BE6-E483E0BF9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99856" y="5013176"/>
            <a:ext cx="2090385" cy="1934159"/>
          </a:xfrm>
          <a:prstGeom prst="rect">
            <a:avLst/>
          </a:prstGeom>
        </p:spPr>
      </p:pic>
      <p:pic>
        <p:nvPicPr>
          <p:cNvPr id="5" name="Picture 4" descr="D:\картинки по ДО\Distants-obuchenie.jpg">
            <a:extLst>
              <a:ext uri="{FF2B5EF4-FFF2-40B4-BE49-F238E27FC236}">
                <a16:creationId xmlns:a16="http://schemas.microsoft.com/office/drawing/2014/main" xmlns="" id="{E78BA9F3-EAE4-4B4D-B282-2F4E9EA3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44" y="262387"/>
            <a:ext cx="3384376" cy="1942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5">
            <a:extLst>
              <a:ext uri="{FF2B5EF4-FFF2-40B4-BE49-F238E27FC236}">
                <a16:creationId xmlns:a16="http://schemas.microsoft.com/office/drawing/2014/main" xmlns="" id="{2AE166B1-1421-432A-BC13-5D672985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028" y="1699394"/>
            <a:ext cx="570388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kk-KZ" altLang="ru-RU" sz="2800" b="1" dirty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Таңертең үнемі бір уақытта тұру </a:t>
            </a:r>
            <a:endParaRPr lang="ru-RU" altLang="ru-RU" sz="2800" b="1" dirty="0">
              <a:solidFill>
                <a:srgbClr val="FF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677" name="Прямоугольник 16">
            <a:extLst>
              <a:ext uri="{FF2B5EF4-FFF2-40B4-BE49-F238E27FC236}">
                <a16:creationId xmlns:a16="http://schemas.microsoft.com/office/drawing/2014/main" xmlns="" id="{2B0FC60B-1CDF-4556-9FFB-05F80FC8B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548680"/>
            <a:ext cx="8640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</a:rPr>
              <a:t>Мен және менің күн тәртібім</a:t>
            </a:r>
            <a:endParaRPr lang="ru-RU" alt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8" name="Рисунок 18" descr="s1200.png">
            <a:extLst>
              <a:ext uri="{FF2B5EF4-FFF2-40B4-BE49-F238E27FC236}">
                <a16:creationId xmlns:a16="http://schemas.microsoft.com/office/drawing/2014/main" xmlns="" id="{D8575B96-B6E2-4481-A8F1-416636A03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4917530"/>
            <a:ext cx="1673494" cy="167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http://3-years.ru/images/stories/rezhim-dnja-rebenka.jpg">
            <a:extLst>
              <a:ext uri="{FF2B5EF4-FFF2-40B4-BE49-F238E27FC236}">
                <a16:creationId xmlns:a16="http://schemas.microsoft.com/office/drawing/2014/main" xmlns="" id="{0C0FF2FB-EB87-486C-B4CE-A9C9A3129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5" y="2492896"/>
            <a:ext cx="3528392" cy="326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20E0DD5-6927-45DD-8A30-DF579CA327A8}"/>
              </a:ext>
            </a:extLst>
          </p:cNvPr>
          <p:cNvSpPr/>
          <p:nvPr/>
        </p:nvSpPr>
        <p:spPr>
          <a:xfrm>
            <a:off x="551384" y="404664"/>
            <a:ext cx="110532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k-KZ" alt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kk-KZ" altLang="ru-RU" sz="3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2020-2021 оқу жылының І тоқсанында оқытуды ұйымдастыру </a:t>
            </a:r>
            <a:endParaRPr lang="ru-RU" altLang="ru-RU" sz="3000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E752F65-9A96-40A8-B0AC-D48AD0D30CA8}"/>
              </a:ext>
            </a:extLst>
          </p:cNvPr>
          <p:cNvSpPr/>
          <p:nvPr/>
        </p:nvSpPr>
        <p:spPr>
          <a:xfrm>
            <a:off x="1242551" y="1412776"/>
            <a:ext cx="97068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І ТОҚСАНДА БАРЛЫҚ СЫНЫПТАРДА ҚАШЫҚТЫҚТАН ОҚЫТУ </a:t>
            </a:r>
            <a:endParaRPr lang="ru-RU" altLang="ru-RU" sz="2200" b="1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9C4AB8B-81B6-44E3-A3E4-C35AA89F3C29}"/>
              </a:ext>
            </a:extLst>
          </p:cNvPr>
          <p:cNvSpPr/>
          <p:nvPr/>
        </p:nvSpPr>
        <p:spPr>
          <a:xfrm>
            <a:off x="450188" y="2260527"/>
            <a:ext cx="2333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ЕСКЕРТУ     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ED90694-448A-481B-868E-71A5CA5920F6}"/>
              </a:ext>
            </a:extLst>
          </p:cNvPr>
          <p:cNvSpPr/>
          <p:nvPr/>
        </p:nvSpPr>
        <p:spPr>
          <a:xfrm>
            <a:off x="2065190" y="3347050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2 614 334</a:t>
            </a:r>
          </a:p>
          <a:p>
            <a:pPr algn="ctr"/>
            <a:r>
              <a:rPr lang="kk-KZ" alt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ОҚУШЫ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E9ECBE0-BAE7-4DFB-B45D-5E9E70F59377}"/>
              </a:ext>
            </a:extLst>
          </p:cNvPr>
          <p:cNvSpPr/>
          <p:nvPr/>
        </p:nvSpPr>
        <p:spPr>
          <a:xfrm>
            <a:off x="2495600" y="2204864"/>
            <a:ext cx="9505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0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эпидемиологиялық ахуалы қолайлы </a:t>
            </a:r>
            <a:r>
              <a:rPr lang="kk-KZ" altLang="ru-RU" sz="2000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шалғайдағы </a:t>
            </a:r>
            <a:r>
              <a:rPr lang="kk-KZ" altLang="ru-RU" sz="20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шағын ауылдық </a:t>
            </a:r>
            <a:r>
              <a:rPr lang="kk-KZ" altLang="ru-RU" sz="2000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мектептер;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0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ата-аналардың өтініштері бойынша бастауыш мектептердегі кезекші сыныптар (1-4 сыныптар</a:t>
            </a:r>
            <a:r>
              <a:rPr lang="kk-KZ" altLang="ru-RU" sz="2000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kk-KZ" altLang="ru-RU" sz="2000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B5AC7FF-E241-4A38-8C2D-C04AF4C68D6D}"/>
              </a:ext>
            </a:extLst>
          </p:cNvPr>
          <p:cNvSpPr/>
          <p:nvPr/>
        </p:nvSpPr>
        <p:spPr>
          <a:xfrm>
            <a:off x="839416" y="3398153"/>
            <a:ext cx="1397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79</a:t>
            </a:r>
            <a:r>
              <a:rPr lang="ru-RU" altLang="ru-R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%</a:t>
            </a:r>
            <a:endParaRPr lang="ru-RU" altLang="ru-RU" sz="4000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68D0305-84B4-4C2C-A6EA-62B0953BFA2F}"/>
              </a:ext>
            </a:extLst>
          </p:cNvPr>
          <p:cNvSpPr/>
          <p:nvPr/>
        </p:nvSpPr>
        <p:spPr>
          <a:xfrm>
            <a:off x="1003072" y="4228558"/>
            <a:ext cx="294604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ИНТЕРНЕТ-ПЛАТФОРМАЛАР, ТЕЛЕДИДАР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84E9CF3-7736-44BA-BD94-43683B88C15D}"/>
              </a:ext>
            </a:extLst>
          </p:cNvPr>
          <p:cNvSpPr/>
          <p:nvPr/>
        </p:nvSpPr>
        <p:spPr>
          <a:xfrm>
            <a:off x="551384" y="5817458"/>
            <a:ext cx="1137982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Кезекші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сыныптарға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өтініштер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электронды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нысанда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қолжетімді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байланыс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құралдарының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көмегімен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сынып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жетекшісі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арқылы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)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қабылданады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C910801-44FF-4518-94AB-D436C94C350D}"/>
              </a:ext>
            </a:extLst>
          </p:cNvPr>
          <p:cNvSpPr/>
          <p:nvPr/>
        </p:nvSpPr>
        <p:spPr>
          <a:xfrm>
            <a:off x="5856028" y="3344520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530 550</a:t>
            </a:r>
          </a:p>
          <a:p>
            <a:pPr algn="ctr"/>
            <a:r>
              <a:rPr lang="kk-KZ" alt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ОҚУШЫ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B37A17D-3CE1-4E82-AD55-DDFB6D886FA9}"/>
              </a:ext>
            </a:extLst>
          </p:cNvPr>
          <p:cNvSpPr/>
          <p:nvPr/>
        </p:nvSpPr>
        <p:spPr>
          <a:xfrm>
            <a:off x="4630254" y="3395623"/>
            <a:ext cx="1397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17</a:t>
            </a:r>
            <a:r>
              <a:rPr lang="ru-RU" altLang="ru-R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%</a:t>
            </a:r>
            <a:endParaRPr lang="ru-RU" altLang="ru-RU" sz="4000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C4FA378-8E14-45C4-9013-9B4FD9270D16}"/>
              </a:ext>
            </a:extLst>
          </p:cNvPr>
          <p:cNvSpPr/>
          <p:nvPr/>
        </p:nvSpPr>
        <p:spPr>
          <a:xfrm>
            <a:off x="4793910" y="4226028"/>
            <a:ext cx="294604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КЕЗЕКШІ СЫНЫПТАРДА ОҚЫТУ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11DB8F5E-A87C-431B-B252-D0554E8F2B47}"/>
              </a:ext>
            </a:extLst>
          </p:cNvPr>
          <p:cNvSpPr/>
          <p:nvPr/>
        </p:nvSpPr>
        <p:spPr>
          <a:xfrm>
            <a:off x="8985355" y="3379028"/>
            <a:ext cx="2432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157 116</a:t>
            </a:r>
          </a:p>
          <a:p>
            <a:pPr algn="ctr"/>
            <a:r>
              <a:rPr lang="kk-KZ" alt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ШЖМ ОҚУШЫЛАРЫ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CF838DC9-CC72-46D5-8401-6E2163AAA1B1}"/>
              </a:ext>
            </a:extLst>
          </p:cNvPr>
          <p:cNvSpPr/>
          <p:nvPr/>
        </p:nvSpPr>
        <p:spPr>
          <a:xfrm>
            <a:off x="7961443" y="3560544"/>
            <a:ext cx="1397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4%</a:t>
            </a:r>
            <a:endParaRPr lang="ru-RU" altLang="ru-RU" sz="4000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E4CE33A-4039-4679-BA6D-635E59724C15}"/>
              </a:ext>
            </a:extLst>
          </p:cNvPr>
          <p:cNvSpPr/>
          <p:nvPr/>
        </p:nvSpPr>
        <p:spPr>
          <a:xfrm>
            <a:off x="8369560" y="4222219"/>
            <a:ext cx="294604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КҮНДІЗГІ ФОРМАТТА ОҚЫТУ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77C3482F-F8AD-498B-9953-53E6B371B841}"/>
              </a:ext>
            </a:extLst>
          </p:cNvPr>
          <p:cNvSpPr/>
          <p:nvPr/>
        </p:nvSpPr>
        <p:spPr>
          <a:xfrm>
            <a:off x="4379241" y="4895428"/>
            <a:ext cx="3775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00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3500 </a:t>
            </a:r>
            <a:r>
              <a:rPr lang="kk-KZ" alt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СЫНЫП-КОМПЛЕКТ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3A94789C-A2DB-4ABB-B7D8-A189FB09D052}"/>
              </a:ext>
            </a:extLst>
          </p:cNvPr>
          <p:cNvSpPr/>
          <p:nvPr/>
        </p:nvSpPr>
        <p:spPr>
          <a:xfrm>
            <a:off x="8393491" y="4888626"/>
            <a:ext cx="2946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2421 </a:t>
            </a:r>
            <a:r>
              <a:rPr lang="kk-KZ" alt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МЕКТЕП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5">
            <a:extLst>
              <a:ext uri="{FF2B5EF4-FFF2-40B4-BE49-F238E27FC236}">
                <a16:creationId xmlns:a16="http://schemas.microsoft.com/office/drawing/2014/main" xmlns="" id="{779A662C-D55A-4A67-9521-BE5859266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344" y="1916832"/>
            <a:ext cx="612100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kk-KZ" altLang="ru-RU" sz="2400" b="1" dirty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Күн тәртібін қашықтықтан оқытылатын сабақтардың қосымша кестесін ескере отырып, ұйымдастырған жөн </a:t>
            </a:r>
            <a:endParaRPr lang="ru-RU" altLang="ru-RU" sz="2400" b="1" dirty="0">
              <a:solidFill>
                <a:srgbClr val="FF66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9701" name="Picture 8" descr="http://ru4eek43.ucoz.ru/otchet/kartinki/rezhim.png">
            <a:extLst>
              <a:ext uri="{FF2B5EF4-FFF2-40B4-BE49-F238E27FC236}">
                <a16:creationId xmlns:a16="http://schemas.microsoft.com/office/drawing/2014/main" xmlns="" id="{CC868825-C32D-4A11-BE15-564D530C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16832"/>
            <a:ext cx="443145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xmlns="" id="{5798AD5E-BDBB-4D4E-AC08-72285498E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47439"/>
            <a:ext cx="8640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</a:rPr>
              <a:t>Мен және менің күн тәртібім</a:t>
            </a:r>
            <a:endParaRPr lang="ru-RU" alt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42" y="3501008"/>
            <a:ext cx="3889314" cy="281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Прямоугольник 5">
            <a:extLst>
              <a:ext uri="{FF2B5EF4-FFF2-40B4-BE49-F238E27FC236}">
                <a16:creationId xmlns:a16="http://schemas.microsoft.com/office/drawing/2014/main" xmlns="" id="{19229F1C-A107-47BB-A1FA-CF1F0DB9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592" y="1628800"/>
            <a:ext cx="756084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kk-KZ" altLang="ru-RU" sz="2800" b="1" dirty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Күнделікті </a:t>
            </a:r>
            <a:r>
              <a:rPr lang="kk-KZ" altLang="ru-RU" sz="2800" b="1" dirty="0" smtClean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оқу </a:t>
            </a:r>
            <a:r>
              <a:rPr lang="kk-KZ" altLang="ru-RU" sz="2800" b="1" dirty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тапсырмасын орындау керек </a:t>
            </a:r>
            <a:endParaRPr lang="ru-RU" altLang="ru-RU" sz="2800" b="1" dirty="0">
              <a:solidFill>
                <a:srgbClr val="FF66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0725" name="Рисунок 18" descr="s1200.png">
            <a:extLst>
              <a:ext uri="{FF2B5EF4-FFF2-40B4-BE49-F238E27FC236}">
                <a16:creationId xmlns:a16="http://schemas.microsoft.com/office/drawing/2014/main" xmlns="" id="{7A41B3BB-051B-453C-AD38-10445860A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4797152"/>
            <a:ext cx="1853952" cy="18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>
            <a:extLst>
              <a:ext uri="{FF2B5EF4-FFF2-40B4-BE49-F238E27FC236}">
                <a16:creationId xmlns:a16="http://schemas.microsoft.com/office/drawing/2014/main" xmlns="" id="{1302F771-4D6C-442D-B148-578658ED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348880"/>
            <a:ext cx="4345012" cy="3634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xmlns="" id="{11CF0BFB-6517-47D2-B4F8-E9CC6F0AA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390079"/>
            <a:ext cx="8640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</a:rPr>
              <a:t>Мен және менің күн тәртібім</a:t>
            </a:r>
            <a:endParaRPr lang="ru-RU" alt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2">
            <a:extLst>
              <a:ext uri="{FF2B5EF4-FFF2-40B4-BE49-F238E27FC236}">
                <a16:creationId xmlns:a16="http://schemas.microsoft.com/office/drawing/2014/main" xmlns="" id="{A4C995AD-2689-48BD-9247-B354604B2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306958"/>
            <a:ext cx="9721080" cy="9618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Интернет</a:t>
            </a:r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те жұмыс істеу ережелері</a:t>
            </a:r>
          </a:p>
          <a:p>
            <a:pPr algn="ctr"/>
            <a:endParaRPr lang="ru-RU" altLang="ru-RU" sz="105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1750" name="Picture 3" descr="C:\Users\Baikatov\Desktop\рисунки зум\computer.jpg">
            <a:extLst>
              <a:ext uri="{FF2B5EF4-FFF2-40B4-BE49-F238E27FC236}">
                <a16:creationId xmlns:a16="http://schemas.microsoft.com/office/drawing/2014/main" xmlns="" id="{41C9564D-70C3-4432-BD13-594347AAA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9" y="2428284"/>
            <a:ext cx="2751763" cy="200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3CD326D7-BABF-48BA-A518-03B847149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295873"/>
              </p:ext>
            </p:extLst>
          </p:nvPr>
        </p:nvGraphicFramePr>
        <p:xfrm>
          <a:off x="3215680" y="1290039"/>
          <a:ext cx="8640960" cy="458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: скругленные углы 4">
            <a:extLst>
              <a:ext uri="{FF2B5EF4-FFF2-40B4-BE49-F238E27FC236}">
                <a16:creationId xmlns:a16="http://schemas.microsoft.com/office/drawing/2014/main" xmlns="" id="{997FB686-580F-40F3-99FB-8B919933CD12}"/>
              </a:ext>
            </a:extLst>
          </p:cNvPr>
          <p:cNvSpPr txBox="1"/>
          <p:nvPr/>
        </p:nvSpPr>
        <p:spPr>
          <a:xfrm>
            <a:off x="3768552" y="1988840"/>
            <a:ext cx="642686" cy="1105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5400" kern="12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54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xmlns="" id="{EEC2EDF8-CD84-4F1B-A87D-DB1CA938F976}"/>
              </a:ext>
            </a:extLst>
          </p:cNvPr>
          <p:cNvSpPr txBox="1"/>
          <p:nvPr/>
        </p:nvSpPr>
        <p:spPr>
          <a:xfrm>
            <a:off x="3719736" y="4102811"/>
            <a:ext cx="642686" cy="11058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5400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1749" name="Рисунок 18" descr="s1200.png">
            <a:extLst>
              <a:ext uri="{FF2B5EF4-FFF2-40B4-BE49-F238E27FC236}">
                <a16:creationId xmlns:a16="http://schemas.microsoft.com/office/drawing/2014/main" xmlns="" id="{59A1FE49-980D-4478-83C0-58E3C170C4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981" y="4980037"/>
            <a:ext cx="1783085" cy="17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: скругленные углы 4">
            <a:extLst>
              <a:ext uri="{FF2B5EF4-FFF2-40B4-BE49-F238E27FC236}">
                <a16:creationId xmlns:a16="http://schemas.microsoft.com/office/drawing/2014/main" xmlns="" id="{28083D36-42FD-416C-AA72-3DD1DAB896AF}"/>
              </a:ext>
            </a:extLst>
          </p:cNvPr>
          <p:cNvSpPr txBox="1"/>
          <p:nvPr/>
        </p:nvSpPr>
        <p:spPr>
          <a:xfrm>
            <a:off x="3748460" y="4005064"/>
            <a:ext cx="642686" cy="1105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5400" kern="1200" dirty="0">
                <a:solidFill>
                  <a:srgbClr val="00B050"/>
                </a:solidFill>
              </a:rPr>
              <a:t>2</a:t>
            </a:r>
            <a:endParaRPr lang="ru-RU" sz="5400" kern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3" descr="C:\Users\GTA\AppData\Local\Microsoft\Windows\Temporary Internet Files\Content.IE5\4YBTV8G0\gigabyte_s1081_windows_tablet_pc_1[1].jpg">
            <a:extLst>
              <a:ext uri="{FF2B5EF4-FFF2-40B4-BE49-F238E27FC236}">
                <a16:creationId xmlns:a16="http://schemas.microsoft.com/office/drawing/2014/main" xmlns="" id="{1187FFF5-DE15-4D67-B465-24A426AD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298" y="2581301"/>
            <a:ext cx="2639350" cy="228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572EB78C-DE5A-4B55-AF30-E1F6C457B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306958"/>
            <a:ext cx="9721080" cy="9618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Интернет</a:t>
            </a:r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те жұмыс істеу ережелері</a:t>
            </a:r>
          </a:p>
          <a:p>
            <a:pPr algn="ctr"/>
            <a:endParaRPr lang="ru-RU" altLang="ru-RU" sz="105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E1110664-2DDC-4A61-9427-4E98DADB1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947829"/>
              </p:ext>
            </p:extLst>
          </p:nvPr>
        </p:nvGraphicFramePr>
        <p:xfrm>
          <a:off x="2783632" y="1435092"/>
          <a:ext cx="8640960" cy="458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xmlns="" id="{07448BD8-808C-41FB-B8EC-2C37A26FC51C}"/>
              </a:ext>
            </a:extLst>
          </p:cNvPr>
          <p:cNvSpPr txBox="1"/>
          <p:nvPr/>
        </p:nvSpPr>
        <p:spPr>
          <a:xfrm>
            <a:off x="3071664" y="1844824"/>
            <a:ext cx="642686" cy="1105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54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54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: скругленные углы 4">
            <a:extLst>
              <a:ext uri="{FF2B5EF4-FFF2-40B4-BE49-F238E27FC236}">
                <a16:creationId xmlns:a16="http://schemas.microsoft.com/office/drawing/2014/main" xmlns="" id="{36503EA2-5192-4247-96FA-C3BD8AF4E7F7}"/>
              </a:ext>
            </a:extLst>
          </p:cNvPr>
          <p:cNvSpPr txBox="1"/>
          <p:nvPr/>
        </p:nvSpPr>
        <p:spPr>
          <a:xfrm>
            <a:off x="3149058" y="4582165"/>
            <a:ext cx="642686" cy="11058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54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: скругленные углы 4">
            <a:extLst>
              <a:ext uri="{FF2B5EF4-FFF2-40B4-BE49-F238E27FC236}">
                <a16:creationId xmlns:a16="http://schemas.microsoft.com/office/drawing/2014/main" xmlns="" id="{D43C9F53-2B70-49B2-9D06-10EACBD1ED72}"/>
              </a:ext>
            </a:extLst>
          </p:cNvPr>
          <p:cNvSpPr txBox="1"/>
          <p:nvPr/>
        </p:nvSpPr>
        <p:spPr>
          <a:xfrm>
            <a:off x="3437090" y="3142005"/>
            <a:ext cx="642686" cy="1105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5400" dirty="0">
                <a:solidFill>
                  <a:srgbClr val="00B050"/>
                </a:solidFill>
              </a:rPr>
              <a:t>4</a:t>
            </a:r>
            <a:endParaRPr lang="ru-RU" sz="5400" kern="1200" dirty="0">
              <a:solidFill>
                <a:srgbClr val="00B050"/>
              </a:solidFill>
            </a:endParaRPr>
          </a:p>
        </p:txBody>
      </p:sp>
      <p:pic>
        <p:nvPicPr>
          <p:cNvPr id="32773" name="Рисунок 18" descr="s1200.png">
            <a:extLst>
              <a:ext uri="{FF2B5EF4-FFF2-40B4-BE49-F238E27FC236}">
                <a16:creationId xmlns:a16="http://schemas.microsoft.com/office/drawing/2014/main" xmlns="" id="{ECA648AB-632D-42C6-9FB1-52B842F264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597" y="4805570"/>
            <a:ext cx="1917403" cy="191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Рисунок 18" descr="s1200.png">
            <a:extLst>
              <a:ext uri="{FF2B5EF4-FFF2-40B4-BE49-F238E27FC236}">
                <a16:creationId xmlns:a16="http://schemas.microsoft.com/office/drawing/2014/main" xmlns="" id="{4C502042-6611-4B20-9CE0-148FB0C2D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440" y="4987436"/>
            <a:ext cx="1705858" cy="177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D:\картинки по ДО\211cb527a628fde9ad669f52865.jpg">
            <a:extLst>
              <a:ext uri="{FF2B5EF4-FFF2-40B4-BE49-F238E27FC236}">
                <a16:creationId xmlns:a16="http://schemas.microsoft.com/office/drawing/2014/main" xmlns="" id="{BEC5F408-BFCE-46CD-AD24-2364BB41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211" y="2780928"/>
            <a:ext cx="288032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82A482D8-B427-436A-A5D9-AB782B51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306958"/>
            <a:ext cx="9721080" cy="9618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Интернет</a:t>
            </a:r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те жұмыс істеу ережелері</a:t>
            </a:r>
          </a:p>
          <a:p>
            <a:pPr algn="ctr"/>
            <a:endParaRPr lang="ru-RU" altLang="ru-RU" sz="105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CAB92954-53EF-4379-9DD3-75FF994C4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953889"/>
              </p:ext>
            </p:extLst>
          </p:nvPr>
        </p:nvGraphicFramePr>
        <p:xfrm>
          <a:off x="3085939" y="1400563"/>
          <a:ext cx="8704080" cy="515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xmlns="" id="{49637933-D387-4A6D-B6B4-252C78A9F891}"/>
              </a:ext>
            </a:extLst>
          </p:cNvPr>
          <p:cNvSpPr txBox="1"/>
          <p:nvPr/>
        </p:nvSpPr>
        <p:spPr>
          <a:xfrm>
            <a:off x="3514883" y="1914227"/>
            <a:ext cx="642686" cy="1105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48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8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: скругленные углы 4">
            <a:extLst>
              <a:ext uri="{FF2B5EF4-FFF2-40B4-BE49-F238E27FC236}">
                <a16:creationId xmlns:a16="http://schemas.microsoft.com/office/drawing/2014/main" xmlns="" id="{F5145F34-5640-4338-8B02-F7F5D0A99604}"/>
              </a:ext>
            </a:extLst>
          </p:cNvPr>
          <p:cNvSpPr txBox="1"/>
          <p:nvPr/>
        </p:nvSpPr>
        <p:spPr>
          <a:xfrm>
            <a:off x="3797130" y="3408013"/>
            <a:ext cx="642686" cy="11058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4800" dirty="0">
                <a:solidFill>
                  <a:srgbClr val="00B050"/>
                </a:solidFill>
              </a:rPr>
              <a:t>7</a:t>
            </a:r>
            <a:endParaRPr lang="ru-RU" sz="4800" kern="1200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: скругленные углы 4">
            <a:extLst>
              <a:ext uri="{FF2B5EF4-FFF2-40B4-BE49-F238E27FC236}">
                <a16:creationId xmlns:a16="http://schemas.microsoft.com/office/drawing/2014/main" xmlns="" id="{3102D88B-260F-4458-9A74-74DB2BF4C6BB}"/>
              </a:ext>
            </a:extLst>
          </p:cNvPr>
          <p:cNvSpPr txBox="1"/>
          <p:nvPr/>
        </p:nvSpPr>
        <p:spPr>
          <a:xfrm>
            <a:off x="3509098" y="4987436"/>
            <a:ext cx="642686" cy="11058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4800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4800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s1200.png">
            <a:extLst>
              <a:ext uri="{FF2B5EF4-FFF2-40B4-BE49-F238E27FC236}">
                <a16:creationId xmlns:a16="http://schemas.microsoft.com/office/drawing/2014/main" xmlns="" id="{DA054769-720C-475E-83E2-B6E9E4B43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255" y="4574322"/>
            <a:ext cx="208830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картинки по ДО\211cb527a628fde9ad669f52865.jpg">
            <a:extLst>
              <a:ext uri="{FF2B5EF4-FFF2-40B4-BE49-F238E27FC236}">
                <a16:creationId xmlns:a16="http://schemas.microsoft.com/office/drawing/2014/main" xmlns="" id="{31DB3962-940B-4E11-ACBF-A2864206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384" y="2429669"/>
            <a:ext cx="288032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0656DB08-D654-475B-ADF2-82494189D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306958"/>
            <a:ext cx="9721080" cy="9618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Интернет</a:t>
            </a:r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те жұмыс істеу ережелері</a:t>
            </a:r>
          </a:p>
          <a:p>
            <a:pPr algn="ctr"/>
            <a:endParaRPr lang="ru-RU" altLang="ru-RU" sz="105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E4A3161C-12F6-4908-9124-1B77D1A55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873347"/>
              </p:ext>
            </p:extLst>
          </p:nvPr>
        </p:nvGraphicFramePr>
        <p:xfrm>
          <a:off x="3702708" y="1844824"/>
          <a:ext cx="7278195" cy="344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: скругленные углы 4">
            <a:extLst>
              <a:ext uri="{FF2B5EF4-FFF2-40B4-BE49-F238E27FC236}">
                <a16:creationId xmlns:a16="http://schemas.microsoft.com/office/drawing/2014/main" xmlns="" id="{46149DB0-C38A-4EA4-8664-E87945458C0E}"/>
              </a:ext>
            </a:extLst>
          </p:cNvPr>
          <p:cNvSpPr txBox="1"/>
          <p:nvPr/>
        </p:nvSpPr>
        <p:spPr>
          <a:xfrm>
            <a:off x="3647728" y="2271220"/>
            <a:ext cx="1457260" cy="11058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4000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lang="ru-RU" sz="4000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: скругленные углы 4">
            <a:extLst>
              <a:ext uri="{FF2B5EF4-FFF2-40B4-BE49-F238E27FC236}">
                <a16:creationId xmlns:a16="http://schemas.microsoft.com/office/drawing/2014/main" xmlns="" id="{B573E38D-AA77-4EFF-B182-BF59A915BCDD}"/>
              </a:ext>
            </a:extLst>
          </p:cNvPr>
          <p:cNvSpPr txBox="1"/>
          <p:nvPr/>
        </p:nvSpPr>
        <p:spPr>
          <a:xfrm>
            <a:off x="3791744" y="3717032"/>
            <a:ext cx="1111892" cy="11058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4000" kern="1200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ru-RU" sz="4000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Прямоугольник 2">
            <a:extLst>
              <a:ext uri="{FF2B5EF4-FFF2-40B4-BE49-F238E27FC236}">
                <a16:creationId xmlns:a16="http://schemas.microsoft.com/office/drawing/2014/main" xmlns="" id="{8E859DA1-6E22-460C-B2A9-03C5C35A9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357188"/>
            <a:ext cx="8001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altLang="ru-RU" sz="3600" b="1" dirty="0" err="1">
                <a:solidFill>
                  <a:schemeClr val="accent1">
                    <a:lumMod val="75000"/>
                  </a:schemeClr>
                </a:solidFill>
              </a:rPr>
              <a:t>игиен</a:t>
            </a:r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</a:rPr>
              <a:t>ан</a:t>
            </a: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</a:rPr>
              <a:t>ы</a:t>
            </a:r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</a:rPr>
              <a:t>ң қарапайым ережелері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Прямоугольник 13">
            <a:extLst>
              <a:ext uri="{FF2B5EF4-FFF2-40B4-BE49-F238E27FC236}">
                <a16:creationId xmlns:a16="http://schemas.microsoft.com/office/drawing/2014/main" xmlns="" id="{1ED14F88-179A-4AF7-8E7D-12BA22BF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545" y="1772816"/>
            <a:ext cx="6852095" cy="415498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kk-KZ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Жеке гигиена қағидаларын қатаң сақтау -тісті тазалау, таңертең және кешке жуыну, таңертең және кешке, сондай-ақ тамақ ішер алдында бет пен қолды жуу;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kk-KZ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 тәртібін сақтау; 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kk-KZ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жұмыс орнын ұйымдастыру; 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kk-KZ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таза ауада серуендеу;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kk-KZ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таңертеңгі дене шынықтыру және  сабақтардың арасындағы үзілістер кезінде сергіту сәті кешендерін орындау;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kk-KZ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уақытылы тамақтану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6">
            <a:extLst>
              <a:ext uri="{FF2B5EF4-FFF2-40B4-BE49-F238E27FC236}">
                <a16:creationId xmlns:a16="http://schemas.microsoft.com/office/drawing/2014/main" xmlns="" id="{FA9B144B-886D-45BD-8682-84730A7D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83246"/>
            <a:ext cx="3865562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8" descr="https://ds04.infourok.ru/uploads/ex/0f99/0011c2d8-7ed798df/hello_html_6044390c.jpg">
            <a:extLst>
              <a:ext uri="{FF2B5EF4-FFF2-40B4-BE49-F238E27FC236}">
                <a16:creationId xmlns:a16="http://schemas.microsoft.com/office/drawing/2014/main" xmlns="" id="{E1C837EF-44DD-4412-BDF8-0FC3F6DD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6" y="4200524"/>
            <a:ext cx="3884612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xmlns="" id="{25832337-C1FD-4478-A055-B271F637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51060"/>
            <a:ext cx="10081120" cy="829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tabLst>
                <a:tab pos="539750" algn="l"/>
              </a:tabLst>
            </a:pPr>
            <a:r>
              <a:rPr lang="kk-KZ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 және денсаулық</a:t>
            </a:r>
            <a:endParaRPr lang="ru-RU" alt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F08FDF-4F78-4603-82AB-5CE3C382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96" y="3212976"/>
            <a:ext cx="11162456" cy="332052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бейнесабақтан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үзіліс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уақытында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көзге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кешендерін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жыпылықтату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5-ке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санап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көзді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4-5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қайталау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көзді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3-ке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Көзді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алыстан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5-ке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1-ден 5-ке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санай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созылған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қолмен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сұқ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саусаққа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жанарды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алысқа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1-ден 6-ға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санап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ауыстыру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2" descr="https://3rdom74.ru/wp-content/uploads/2019/10/4e57b3777c768532906f8d3e7c9339c2.jpg">
            <a:extLst>
              <a:ext uri="{FF2B5EF4-FFF2-40B4-BE49-F238E27FC236}">
                <a16:creationId xmlns:a16="http://schemas.microsoft.com/office/drawing/2014/main" xmlns="" id="{A3A1961F-9BAF-4AFD-A91B-D36C0991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26" y="1264481"/>
            <a:ext cx="2467347" cy="164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>
            <a:extLst>
              <a:ext uri="{FF2B5EF4-FFF2-40B4-BE49-F238E27FC236}">
                <a16:creationId xmlns:a16="http://schemas.microsoft.com/office/drawing/2014/main" xmlns="" id="{C49C5894-CBBD-42D6-BCA6-767F82134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1228" r="8868"/>
          <a:stretch>
            <a:fillRect/>
          </a:stretch>
        </p:blipFill>
        <p:spPr bwMode="auto">
          <a:xfrm>
            <a:off x="767408" y="188639"/>
            <a:ext cx="10873208" cy="637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2857" r="46459" b="26905"/>
          <a:stretch/>
        </p:blipFill>
        <p:spPr bwMode="auto">
          <a:xfrm>
            <a:off x="1343472" y="1844824"/>
            <a:ext cx="4416491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21429" r="43648" b="24047"/>
          <a:stretch/>
        </p:blipFill>
        <p:spPr bwMode="auto">
          <a:xfrm>
            <a:off x="6528048" y="3501008"/>
            <a:ext cx="4800533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82A482D8-B427-436A-A5D9-AB782B51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306958"/>
            <a:ext cx="9721080" cy="1231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Суреттерге қарап қашықтықтан оқыту жағдайында 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ережеден тұратын күн режимін ұсыныңыз </a:t>
            </a:r>
            <a:endParaRPr lang="ru-RU" altLang="ru-RU" sz="105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6">
            <a:extLst>
              <a:ext uri="{FF2B5EF4-FFF2-40B4-BE49-F238E27FC236}">
                <a16:creationId xmlns:a16="http://schemas.microsoft.com/office/drawing/2014/main" xmlns="" id="{C2C20773-7FF8-4C70-B0E7-B1B82394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764" y="2282696"/>
            <a:ext cx="687647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kk-KZ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Ү</a:t>
            </a:r>
            <a:r>
              <a:rPr lang="ru-RU" altLang="ru-RU" sz="2800" b="1" dirty="0" err="1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йде</a:t>
            </a:r>
            <a:r>
              <a:rPr lang="ru-RU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арнайы</a:t>
            </a:r>
            <a:r>
              <a:rPr lang="ru-RU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жұмыс</a:t>
            </a:r>
            <a:r>
              <a:rPr lang="ru-RU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орнын</a:t>
            </a:r>
            <a:r>
              <a:rPr lang="ru-RU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kk-KZ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дайындау</a:t>
            </a:r>
            <a:endParaRPr lang="ru-RU" altLang="ru-RU" sz="28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124" name="Прямоугольник 2">
            <a:extLst>
              <a:ext uri="{FF2B5EF4-FFF2-40B4-BE49-F238E27FC236}">
                <a16:creationId xmlns:a16="http://schemas.microsoft.com/office/drawing/2014/main" xmlns="" id="{6B758837-D522-4EC2-B49C-EF4B7C8A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366" y="1609636"/>
            <a:ext cx="84166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Ата-аналарға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келесі ережелерді орындау </a:t>
            </a:r>
            <a:r>
              <a:rPr lang="ru-RU" altLang="ru-RU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қажет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126" name="Picture 3" descr="https://i.u-mama.ru/article/101/10164.jpg">
            <a:extLst>
              <a:ext uri="{FF2B5EF4-FFF2-40B4-BE49-F238E27FC236}">
                <a16:creationId xmlns:a16="http://schemas.microsoft.com/office/drawing/2014/main" xmlns="" id="{A3AD2E24-D32B-408B-9687-86E3F191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3549" y="3212973"/>
            <a:ext cx="4345180" cy="26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https://gtrk.tv/sites/default/files/news/172115/preview-393566474.jpg">
            <a:extLst>
              <a:ext uri="{FF2B5EF4-FFF2-40B4-BE49-F238E27FC236}">
                <a16:creationId xmlns:a16="http://schemas.microsoft.com/office/drawing/2014/main" xmlns="" id="{8F2492CD-7AC2-42E3-8733-2D8FCCAB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89" y="3212973"/>
            <a:ext cx="4209392" cy="26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4B8CED1D-6334-4094-A532-D3B74A994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397113"/>
            <a:ext cx="11449272" cy="101566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sz="30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kk-KZ" altLang="ru-RU" sz="3000" b="1" dirty="0">
                <a:solidFill>
                  <a:schemeClr val="accent1">
                    <a:lumMod val="75000"/>
                  </a:schemeClr>
                </a:solidFill>
              </a:rPr>
              <a:t>ҚАШЫҚТЫҚТАН ОҚЫТУ КЕЗІНДЕ ОҚУШЫНЫҢ ЖҰМЫС ОРНЫН ЖӘНЕ </a:t>
            </a:r>
            <a:r>
              <a:rPr lang="kk-KZ" altLang="ru-RU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КҮН</a:t>
            </a:r>
            <a:r>
              <a:rPr lang="kk-KZ" altLang="ru-RU" sz="3000" b="1" dirty="0">
                <a:solidFill>
                  <a:schemeClr val="accent1">
                    <a:lumMod val="75000"/>
                  </a:schemeClr>
                </a:solidFill>
              </a:rPr>
              <a:t> ТӘРТІБІН ҰЙЫМДАСТЫРУ</a:t>
            </a:r>
            <a:endParaRPr lang="ru-RU" altLang="ru-RU" sz="3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26" descr="s1200.png">
            <a:extLst>
              <a:ext uri="{FF2B5EF4-FFF2-40B4-BE49-F238E27FC236}">
                <a16:creationId xmlns:a16="http://schemas.microsoft.com/office/drawing/2014/main" xmlns="" id="{7BBAF54E-C649-4623-BFD0-3C32065B0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5348655"/>
            <a:ext cx="1320705" cy="13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xmlns="" id="{6B8DB8BD-EED0-4C55-8782-3358DA982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2636912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kk-KZ" altLang="ru-RU" sz="3600" b="1" dirty="0">
                <a:solidFill>
                  <a:srgbClr val="0070C0"/>
                </a:solidFill>
                <a:cs typeface="Calibri" panose="020F0502020204030204" pitchFamily="34" charset="0"/>
              </a:rPr>
              <a:t> </a:t>
            </a:r>
            <a:r>
              <a:rPr lang="kk-KZ" altLang="ru-RU" sz="3600" b="1" i="1" dirty="0">
                <a:solidFill>
                  <a:srgbClr val="0070C0"/>
                </a:solidFill>
                <a:cs typeface="Calibri" panose="020F0502020204030204" pitchFamily="34" charset="0"/>
              </a:rPr>
              <a:t>	Егер сіздерде сұрақтар пайда болса, онда кеңес алу үшін мұғалімдерге немесе сынып жетекшісіне хабарласыңыздар</a:t>
            </a:r>
            <a:endParaRPr lang="ru-RU" altLang="ru-RU" sz="3600" b="1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r>
              <a:rPr lang="kk-KZ" altLang="ru-RU" sz="3600" b="1" i="1" dirty="0">
                <a:cs typeface="Calibri" panose="020F0502020204030204" pitchFamily="34" charset="0"/>
              </a:rPr>
              <a:t> </a:t>
            </a:r>
            <a:endParaRPr lang="ru-RU" altLang="ru-RU" sz="3600" b="1" i="1" dirty="0">
              <a:cs typeface="Calibri" panose="020F0502020204030204" pitchFamily="34" charset="0"/>
            </a:endParaRPr>
          </a:p>
        </p:txBody>
      </p:sp>
      <p:pic>
        <p:nvPicPr>
          <p:cNvPr id="37891" name="Picture 3" descr="D:\картинки по ДО\unnamed.jpg">
            <a:extLst>
              <a:ext uri="{FF2B5EF4-FFF2-40B4-BE49-F238E27FC236}">
                <a16:creationId xmlns:a16="http://schemas.microsoft.com/office/drawing/2014/main" xmlns="" id="{AE7771B7-DCB1-400C-9879-C1D2AC39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61701"/>
            <a:ext cx="2999656" cy="197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5D92713-6AA7-45D6-902D-9F48C9748B09}"/>
              </a:ext>
            </a:extLst>
          </p:cNvPr>
          <p:cNvSpPr/>
          <p:nvPr/>
        </p:nvSpPr>
        <p:spPr>
          <a:xfrm>
            <a:off x="2427784" y="1345571"/>
            <a:ext cx="6126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Қадірлі балалар!</a:t>
            </a:r>
            <a:endParaRPr lang="ru-RU" sz="4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622071-783F-476A-98BF-08034C998976}"/>
              </a:ext>
            </a:extLst>
          </p:cNvPr>
          <p:cNvSpPr/>
          <p:nvPr/>
        </p:nvSpPr>
        <p:spPr>
          <a:xfrm>
            <a:off x="866372" y="4915484"/>
            <a:ext cx="9249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Сіздерге оқуда табыстар тілейміз</a:t>
            </a:r>
            <a:r>
              <a:rPr lang="ru-RU" altLang="ru-RU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2">
            <a:extLst>
              <a:ext uri="{FF2B5EF4-FFF2-40B4-BE49-F238E27FC236}">
                <a16:creationId xmlns:a16="http://schemas.microsoft.com/office/drawing/2014/main" xmlns="" id="{38DB447C-91A0-45BA-A43D-92046029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253097"/>
            <a:ext cx="11377263" cy="101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sz="3000" b="1" dirty="0">
                <a:solidFill>
                  <a:schemeClr val="accent1">
                    <a:lumMod val="75000"/>
                  </a:schemeClr>
                </a:solidFill>
              </a:rPr>
              <a:t> ҚАШЫҚТЫҚТАН ОҚЫТУ КЕЗІНДЕ ОҚУШЫНЫҢ ЖҰМЫС ОРНЫН ЖӘНЕ КҮН ТӘРТІБІН ҰЙЫМДАСТЫРУ</a:t>
            </a:r>
            <a:endParaRPr lang="ru-RU" altLang="ru-RU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Прямоугольник 6">
            <a:extLst>
              <a:ext uri="{FF2B5EF4-FFF2-40B4-BE49-F238E27FC236}">
                <a16:creationId xmlns:a16="http://schemas.microsoft.com/office/drawing/2014/main" xmlns="" id="{8BCB1005-42BC-4F9E-BB3C-AFF4BA5F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17" y="2204864"/>
            <a:ext cx="1073985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Баланы қашықтықтан оқытуға сәйкес киіммен қатысуға үйрету </a:t>
            </a:r>
            <a:r>
              <a:rPr lang="ru-RU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150" name="Picture 1" descr="D:\картинки по ДО\17101-4.jpg">
            <a:extLst>
              <a:ext uri="{FF2B5EF4-FFF2-40B4-BE49-F238E27FC236}">
                <a16:creationId xmlns:a16="http://schemas.microsoft.com/office/drawing/2014/main" xmlns="" id="{57D73DBD-C1A2-4539-A053-6AD1C734E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/>
          <a:stretch>
            <a:fillRect/>
          </a:stretch>
        </p:blipFill>
        <p:spPr bwMode="auto">
          <a:xfrm>
            <a:off x="4218104" y="3011660"/>
            <a:ext cx="4356484" cy="318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0B553C76-013E-41BF-A849-85905C2ED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661" y="1412776"/>
            <a:ext cx="84166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Ата-аналарға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келесі ережелерді орындау </a:t>
            </a:r>
            <a:r>
              <a:rPr lang="ru-RU" altLang="ru-RU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қажет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Рисунок 26" descr="s1200.png">
            <a:extLst>
              <a:ext uri="{FF2B5EF4-FFF2-40B4-BE49-F238E27FC236}">
                <a16:creationId xmlns:a16="http://schemas.microsoft.com/office/drawing/2014/main" xmlns="" id="{2402EE59-ED33-4318-96BF-B784AF703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5348655"/>
            <a:ext cx="1320705" cy="13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26" descr="s1200.png">
            <a:extLst>
              <a:ext uri="{FF2B5EF4-FFF2-40B4-BE49-F238E27FC236}">
                <a16:creationId xmlns:a16="http://schemas.microsoft.com/office/drawing/2014/main" xmlns="" id="{ACAE37EB-4EBE-4CED-AC95-10D165C42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36" y="5219908"/>
            <a:ext cx="13849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6">
            <a:extLst>
              <a:ext uri="{FF2B5EF4-FFF2-40B4-BE49-F238E27FC236}">
                <a16:creationId xmlns:a16="http://schemas.microsoft.com/office/drawing/2014/main" xmlns="" id="{B2E8DD1C-3CFF-4F10-89E8-ADDCFE490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558" y="2924944"/>
            <a:ext cx="6023073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kk-KZ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Бала айналысатын бөлмеден барлық ынталандыру мен алаңдататын заттарды алып тастаңыз</a:t>
            </a:r>
            <a:endParaRPr lang="ru-RU" altLang="ru-RU" sz="28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174" name="Picture 1" descr="D:\картинки по ДО\2020071412210997845_unnamed.jpg">
            <a:extLst>
              <a:ext uri="{FF2B5EF4-FFF2-40B4-BE49-F238E27FC236}">
                <a16:creationId xmlns:a16="http://schemas.microsoft.com/office/drawing/2014/main" xmlns="" id="{48CC96AE-6203-4C43-8046-5D05657BF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1" y="2519677"/>
            <a:ext cx="4968552" cy="305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37D8AEBC-F524-4B0D-8EC5-436B0792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253097"/>
            <a:ext cx="11377263" cy="101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sz="3000" b="1" dirty="0">
                <a:solidFill>
                  <a:schemeClr val="accent1">
                    <a:lumMod val="75000"/>
                  </a:schemeClr>
                </a:solidFill>
              </a:rPr>
              <a:t> ҚАШЫҚТЫҚТАН ОҚЫТУ КЕЗІНДЕ ОҚУШЫНЫҢ ЖҰМЫС ОРНЫН ЖӘНЕ КҮН ТӘРТІБІН ҰЙЫМДАСТЫРУ</a:t>
            </a:r>
            <a:endParaRPr lang="ru-RU" altLang="ru-RU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5FF83922-4758-4BFC-9756-CC35D5104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661" y="1393612"/>
            <a:ext cx="84166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Ата-аналарға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келесі ережелерді орындау </a:t>
            </a:r>
            <a:r>
              <a:rPr lang="ru-RU" altLang="ru-RU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қажет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Прямоугольник 6">
            <a:extLst>
              <a:ext uri="{FF2B5EF4-FFF2-40B4-BE49-F238E27FC236}">
                <a16:creationId xmlns:a16="http://schemas.microsoft.com/office/drawing/2014/main" xmlns="" id="{FA409DE0-12A8-464E-A0D5-2BF12BF8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031" y="2349419"/>
            <a:ext cx="514444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kk-KZ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Күнді жоспарлаңыз, балаға сабақ кестесін жасатыңыз</a:t>
            </a:r>
            <a:endParaRPr lang="ru-RU" altLang="ru-RU" sz="28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198" name="Picture 1" descr="D:\картинки по ДО\chasy_88_plastic_kruglie_4.jpg">
            <a:extLst>
              <a:ext uri="{FF2B5EF4-FFF2-40B4-BE49-F238E27FC236}">
                <a16:creationId xmlns:a16="http://schemas.microsoft.com/office/drawing/2014/main" xmlns="" id="{26467CF1-A916-44F7-9AB3-F83320004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10" y="3575807"/>
            <a:ext cx="2373473" cy="237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http://s8.hostingkartinok.com/uploads/images/2015/12/f47e89bd9b75119ebe02d8fe1efc7d02.jpg">
            <a:extLst>
              <a:ext uri="{FF2B5EF4-FFF2-40B4-BE49-F238E27FC236}">
                <a16:creationId xmlns:a16="http://schemas.microsoft.com/office/drawing/2014/main" xmlns="" id="{026E6AF5-0EA6-4B40-9B36-5768F797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263270"/>
            <a:ext cx="3533032" cy="42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B53D1A9F-52DA-4D24-9FFE-63DC7A76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327917"/>
            <a:ext cx="11377263" cy="101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sz="3000" b="1" dirty="0">
                <a:solidFill>
                  <a:schemeClr val="accent1">
                    <a:lumMod val="75000"/>
                  </a:schemeClr>
                </a:solidFill>
              </a:rPr>
              <a:t> ҚАШЫҚТЫҚТАН ОҚЫТУ КЕЗІНДЕ ОҚУШЫНЫҢ ЖҰМЫС ОРНЫН ЖӘНЕ КҮН ТӘРТІБІН ҰЙЫМДАСТЫРУ</a:t>
            </a:r>
            <a:endParaRPr lang="ru-RU" altLang="ru-RU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1FFFD594-3C59-4E41-A486-1BAB54509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661" y="1468432"/>
            <a:ext cx="84166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Ата-аналарға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келесі ережелерді орындау </a:t>
            </a:r>
            <a:r>
              <a:rPr lang="ru-RU" altLang="ru-RU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қажет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Рисунок 26" descr="s1200.png">
            <a:extLst>
              <a:ext uri="{FF2B5EF4-FFF2-40B4-BE49-F238E27FC236}">
                <a16:creationId xmlns:a16="http://schemas.microsoft.com/office/drawing/2014/main" xmlns="" id="{E30DEB77-2EE1-44D1-8624-DA242A8AA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04" y="5013176"/>
            <a:ext cx="1591727" cy="159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5">
            <a:extLst>
              <a:ext uri="{FF2B5EF4-FFF2-40B4-BE49-F238E27FC236}">
                <a16:creationId xmlns:a16="http://schemas.microsoft.com/office/drawing/2014/main" xmlns="" id="{7861FAAB-5DF3-49D8-A1A9-531E6D56B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48" y="2780928"/>
            <a:ext cx="6959699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kk-KZ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Компьютерге немесе бала айналысатын басқа құрылғыға ата-аналық бақылау программаларын орнатыңыз</a:t>
            </a:r>
          </a:p>
        </p:txBody>
      </p:sp>
      <p:sp>
        <p:nvSpPr>
          <p:cNvPr id="9220" name="Прямоугольник 16">
            <a:extLst>
              <a:ext uri="{FF2B5EF4-FFF2-40B4-BE49-F238E27FC236}">
                <a16:creationId xmlns:a16="http://schemas.microsoft.com/office/drawing/2014/main" xmlns="" id="{8FB76C33-28DF-4ED0-983C-02437110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324486"/>
            <a:ext cx="11089232" cy="1477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КОМПЬЮТЕРМЕН ЖӘНЕ ИНТЕРНЕТ ЖЕЛІСІМЕН ЖҰМЫС ІСТЕУ КЕЗІНДЕ ҚАУІПСІЗДІКТІ ҰЙЫМДАСТЫРУ БОЙЫНША ҰСЫНЫСТАР</a:t>
            </a:r>
            <a:endParaRPr lang="ru-RU" altLang="ru-RU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Рисунок 18" descr="s1200.png">
            <a:extLst>
              <a:ext uri="{FF2B5EF4-FFF2-40B4-BE49-F238E27FC236}">
                <a16:creationId xmlns:a16="http://schemas.microsoft.com/office/drawing/2014/main" xmlns="" id="{4A00EF24-7C86-4805-BE6B-82227102B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586" y="5085184"/>
            <a:ext cx="1463030" cy="146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Мониторинг жесткого диска CrystalDiskInfo">
            <a:extLst>
              <a:ext uri="{FF2B5EF4-FFF2-40B4-BE49-F238E27FC236}">
                <a16:creationId xmlns:a16="http://schemas.microsoft.com/office/drawing/2014/main" xmlns="" id="{8FF83CF7-D1CA-4AD3-85A6-F647C5136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6" y="2150599"/>
            <a:ext cx="3654665" cy="365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18" descr="s1200.png">
            <a:extLst>
              <a:ext uri="{FF2B5EF4-FFF2-40B4-BE49-F238E27FC236}">
                <a16:creationId xmlns:a16="http://schemas.microsoft.com/office/drawing/2014/main" xmlns="" id="{3B294E25-A3C4-486B-97F8-9FD678598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047803"/>
            <a:ext cx="1517104" cy="15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>
            <a:extLst>
              <a:ext uri="{FF2B5EF4-FFF2-40B4-BE49-F238E27FC236}">
                <a16:creationId xmlns:a16="http://schemas.microsoft.com/office/drawing/2014/main" xmlns="" id="{BB24780E-933D-4B48-A1F7-639B02210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436" y="1988840"/>
            <a:ext cx="1015312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kk-KZ" altLang="ru-RU" sz="28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Бос уақытта компьютерде жұмыс істеу уақытын шектеу керек</a:t>
            </a:r>
            <a:endParaRPr lang="ru-RU" altLang="ru-RU" sz="28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46" name="Picture 2" descr="https://i0.wp.com/vellisa.ru/wp-content/uploads/2018/06/15.jpg">
            <a:extLst>
              <a:ext uri="{FF2B5EF4-FFF2-40B4-BE49-F238E27FC236}">
                <a16:creationId xmlns:a16="http://schemas.microsoft.com/office/drawing/2014/main" xmlns="" id="{7DA25D7E-159B-4D4E-BA4D-D79DB866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12" y="2767222"/>
            <a:ext cx="5308376" cy="361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xmlns="" id="{A7CDA56B-7372-4F30-99DD-452085AC9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324486"/>
            <a:ext cx="11089232" cy="1477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КОМПЬЮТЕРМЕН ЖӘНЕ ИНТЕРНЕТ ЖЕЛІСІМЕН ЖҰМЫС ІСТЕУ КЕЗІНДЕ ҚАУІПСІЗДІКТІ ҰЙЫМДАСТЫРУ БОЙЫНША ҰСЫНЫСТАР</a:t>
            </a:r>
            <a:endParaRPr lang="ru-RU" altLang="ru-RU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1059</Words>
  <Application>Microsoft Office PowerPoint</Application>
  <PresentationFormat>Произвольный</PresentationFormat>
  <Paragraphs>192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Тема Office</vt:lpstr>
      <vt:lpstr>Аспект</vt:lpstr>
      <vt:lpstr>1_Аспект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 Суретте компьютерді қолданудың қандай ережелері бұзылды? </vt:lpstr>
      <vt:lpstr>  Суреттегі бұрыс жағдаятқа қарап, ата-ананың баланы  психологиялық қолдаудың 3 ережесін ұсыныңыз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Сергіту сәті және денсаулық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 Uralsk</cp:lastModifiedBy>
  <cp:revision>180</cp:revision>
  <dcterms:created xsi:type="dcterms:W3CDTF">2019-04-15T13:40:50Z</dcterms:created>
  <dcterms:modified xsi:type="dcterms:W3CDTF">2020-08-17T13:35:54Z</dcterms:modified>
</cp:coreProperties>
</file>