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480" autoAdjust="0"/>
    <p:restoredTop sz="94660"/>
  </p:normalViewPr>
  <p:slideViewPr>
    <p:cSldViewPr>
      <p:cViewPr varScale="1">
        <p:scale>
          <a:sx n="83" d="100"/>
          <a:sy n="83" d="100"/>
        </p:scale>
        <p:origin x="-1526" y="-77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9B5B4-08A5-4523-9455-7CD765AAA71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B67DA-490A-45D6-AC57-A9135FBBAE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0085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396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2206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9405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8528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620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2815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9420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4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345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4990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7249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863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27085" y="1928802"/>
            <a:ext cx="2439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Главная страница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834" y="3214686"/>
            <a:ext cx="14507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Уведомления и объявления от учителей и администрации школы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" name="Рисунок 10" descr="Рисунок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34" y="1000108"/>
            <a:ext cx="8772737" cy="52864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2214555"/>
            <a:ext cx="15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Объявления от учителей и администрации школы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65485" y="1500174"/>
            <a:ext cx="2307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Главная страница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177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1928803"/>
            <a:ext cx="19123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 Выбираем файл с ответом с компьютера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2 Добавляем в папку предмета, если нет создаём новую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3 нажимаем загрузить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4 прикрепить файл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92" y="428604"/>
            <a:ext cx="8843533" cy="5386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198060" y="2643182"/>
            <a:ext cx="32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99542" y="278605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93717" y="4143380"/>
            <a:ext cx="344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7371" y="428625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3835" y="1500175"/>
            <a:ext cx="19123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 Выбираем файл с ответом с компьютера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2 Добавляем в папку предмета, если нет создаём новую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3 нажимаем загрузить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4 прикрепить файл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298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56758"/>
            <a:ext cx="9144000" cy="5569406"/>
          </a:xfrm>
        </p:spPr>
      </p:pic>
      <p:sp>
        <p:nvSpPr>
          <p:cNvPr id="5" name="TextBox 4"/>
          <p:cNvSpPr txBox="1"/>
          <p:nvPr/>
        </p:nvSpPr>
        <p:spPr>
          <a:xfrm>
            <a:off x="4110401" y="2428868"/>
            <a:ext cx="3890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Отправляем сообщения учителю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44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нлай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605" y="357166"/>
            <a:ext cx="8416695" cy="5143536"/>
          </a:xfrm>
        </p:spPr>
      </p:pic>
    </p:spTree>
    <p:extLst>
      <p:ext uri="{BB962C8B-B14F-4D97-AF65-F5344CB8AC3E}">
        <p14:creationId xmlns="" xmlns:p14="http://schemas.microsoft.com/office/powerpoint/2010/main" val="20567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663" y="928670"/>
            <a:ext cx="8396681" cy="511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26172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77" y="714356"/>
            <a:ext cx="8792337" cy="535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2978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17193"/>
            <a:ext cx="9144000" cy="5569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04756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5569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50617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77" y="1071546"/>
            <a:ext cx="8491667" cy="5172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6502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25" y="714357"/>
            <a:ext cx="9028975" cy="54993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93027" y="3000372"/>
            <a:ext cx="2769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Во вкладке дневник можно смотреть предметы, оценки,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д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и комментарии учителей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02404" y="2357430"/>
            <a:ext cx="2439882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20569" y="1357298"/>
            <a:ext cx="659428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52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61" y="571481"/>
            <a:ext cx="9002539" cy="5483245"/>
          </a:xfrm>
        </p:spPr>
      </p:pic>
      <p:sp>
        <p:nvSpPr>
          <p:cNvPr id="5" name="TextBox 4"/>
          <p:cNvSpPr txBox="1"/>
          <p:nvPr/>
        </p:nvSpPr>
        <p:spPr>
          <a:xfrm>
            <a:off x="5758970" y="2000241"/>
            <a:ext cx="24398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Вкладка расписания, смотрим расписания и время занятий, а также учителей, кто у вас ведёт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66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382" y="549825"/>
            <a:ext cx="9155382" cy="5576339"/>
          </a:xfrm>
        </p:spPr>
      </p:pic>
      <p:sp>
        <p:nvSpPr>
          <p:cNvPr id="5" name="TextBox 4"/>
          <p:cNvSpPr txBox="1"/>
          <p:nvPr/>
        </p:nvSpPr>
        <p:spPr>
          <a:xfrm>
            <a:off x="4572000" y="3929066"/>
            <a:ext cx="32971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Чтобы посмотреть файл, который прикрепил учитель для дистанционного урока заходим, образование-дневник  и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кликаем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на нужный урок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915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71480"/>
            <a:ext cx="9144000" cy="5569406"/>
          </a:xfrm>
        </p:spPr>
      </p:pic>
      <p:sp>
        <p:nvSpPr>
          <p:cNvPr id="5" name="TextBox 4"/>
          <p:cNvSpPr txBox="1"/>
          <p:nvPr/>
        </p:nvSpPr>
        <p:spPr>
          <a:xfrm>
            <a:off x="3450973" y="2928934"/>
            <a:ext cx="3099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Скачиваем файл и выполняем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659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642919"/>
            <a:ext cx="9002539" cy="5483245"/>
          </a:xfrm>
        </p:spPr>
      </p:pic>
      <p:sp>
        <p:nvSpPr>
          <p:cNvPr id="5" name="TextBox 4"/>
          <p:cNvSpPr txBox="1"/>
          <p:nvPr/>
        </p:nvSpPr>
        <p:spPr>
          <a:xfrm>
            <a:off x="5627084" y="2786059"/>
            <a:ext cx="2242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Кликаем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на ФИО учителя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783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778" y="755124"/>
            <a:ext cx="8818315" cy="5371039"/>
          </a:xfrm>
        </p:spPr>
      </p:pic>
      <p:sp>
        <p:nvSpPr>
          <p:cNvPr id="5" name="TextBox 4"/>
          <p:cNvSpPr txBox="1"/>
          <p:nvPr/>
        </p:nvSpPr>
        <p:spPr>
          <a:xfrm>
            <a:off x="6286512" y="2357431"/>
            <a:ext cx="197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Пишем сообщения учителю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558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835" y="705946"/>
            <a:ext cx="8770388" cy="5341848"/>
          </a:xfrm>
        </p:spPr>
      </p:pic>
    </p:spTree>
    <p:extLst>
      <p:ext uri="{BB962C8B-B14F-4D97-AF65-F5344CB8AC3E}">
        <p14:creationId xmlns="" xmlns:p14="http://schemas.microsoft.com/office/powerpoint/2010/main" val="274397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02755"/>
            <a:ext cx="8990166" cy="5475709"/>
          </a:xfrm>
        </p:spPr>
      </p:pic>
    </p:spTree>
    <p:extLst>
      <p:ext uri="{BB962C8B-B14F-4D97-AF65-F5344CB8AC3E}">
        <p14:creationId xmlns="" xmlns:p14="http://schemas.microsoft.com/office/powerpoint/2010/main" val="28952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130</Words>
  <Application>Microsoft Office PowerPoint</Application>
  <PresentationFormat>Экран (4:3)</PresentationFormat>
  <Paragraphs>23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LENOVO</cp:lastModifiedBy>
  <cp:revision>17</cp:revision>
  <dcterms:created xsi:type="dcterms:W3CDTF">2020-09-17T08:40:22Z</dcterms:created>
  <dcterms:modified xsi:type="dcterms:W3CDTF">2020-09-23T14:49:08Z</dcterms:modified>
</cp:coreProperties>
</file>