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80" autoAdjust="0"/>
    <p:restoredTop sz="94660"/>
  </p:normalViewPr>
  <p:slideViewPr>
    <p:cSldViewPr>
      <p:cViewPr varScale="1">
        <p:scale>
          <a:sx n="83" d="100"/>
          <a:sy n="83" d="100"/>
        </p:scale>
        <p:origin x="-1526" y="-77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9B5B4-08A5-4523-9455-7CD765AAA71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B67DA-490A-45D6-AC57-A9135FBBA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08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96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20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940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852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20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81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42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45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499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24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863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27085" y="1928802"/>
            <a:ext cx="243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Главная страница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834" y="3214686"/>
            <a:ext cx="1450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Уведомления и объявления от учителей и администрации школы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4" y="1000108"/>
            <a:ext cx="8772737" cy="5286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214555"/>
            <a:ext cx="151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Объявления от учителей и администрации школы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5485" y="1500174"/>
            <a:ext cx="230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Главная страница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7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928803"/>
            <a:ext cx="19123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 Выбираем файл с ответом с компьютера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 Добавляем в папку предмета, если нет создаём новую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 нажимаем загрузить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4 прикрепить файл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92" y="428604"/>
            <a:ext cx="8843533" cy="53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98060" y="2643182"/>
            <a:ext cx="32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542" y="2786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3717" y="4143380"/>
            <a:ext cx="34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7371" y="4286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835" y="1500175"/>
            <a:ext cx="19123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Выбираем файл с ответом с компьютера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 Добавляем в папку предмета, если нет создаём новую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 нажимаем загрузить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 прикрепить файл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9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6758"/>
            <a:ext cx="9144000" cy="5569406"/>
          </a:xfrm>
        </p:spPr>
      </p:pic>
      <p:sp>
        <p:nvSpPr>
          <p:cNvPr id="5" name="TextBox 4"/>
          <p:cNvSpPr txBox="1"/>
          <p:nvPr/>
        </p:nvSpPr>
        <p:spPr>
          <a:xfrm>
            <a:off x="4110401" y="2428868"/>
            <a:ext cx="38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Отправляем сообщения учителю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4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нлай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05" y="357166"/>
            <a:ext cx="8416695" cy="5143536"/>
          </a:xfrm>
        </p:spPr>
      </p:pic>
    </p:spTree>
    <p:extLst>
      <p:ext uri="{BB962C8B-B14F-4D97-AF65-F5344CB8AC3E}">
        <p14:creationId xmlns="" xmlns:p14="http://schemas.microsoft.com/office/powerpoint/2010/main" val="20567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63" y="928670"/>
            <a:ext cx="8396681" cy="511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61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77" y="714356"/>
            <a:ext cx="8792337" cy="535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297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7193"/>
            <a:ext cx="9144000" cy="556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75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56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061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77" y="1071546"/>
            <a:ext cx="8491667" cy="51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650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5" y="714357"/>
            <a:ext cx="9028975" cy="5499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3027" y="3000372"/>
            <a:ext cx="2769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 вкладке дневник можно смотреть предметы, оценки,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комментарии учителей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2404" y="2357430"/>
            <a:ext cx="243988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0569" y="1357298"/>
            <a:ext cx="65942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5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61" y="571481"/>
            <a:ext cx="9002539" cy="5483245"/>
          </a:xfrm>
        </p:spPr>
      </p:pic>
      <p:sp>
        <p:nvSpPr>
          <p:cNvPr id="5" name="TextBox 4"/>
          <p:cNvSpPr txBox="1"/>
          <p:nvPr/>
        </p:nvSpPr>
        <p:spPr>
          <a:xfrm>
            <a:off x="5758970" y="2000241"/>
            <a:ext cx="2439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Вкладка расписания, смотрим расписания и время занятий, а также учителей, кто у вас ведёт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382" y="549825"/>
            <a:ext cx="9155382" cy="5576339"/>
          </a:xfrm>
        </p:spPr>
      </p:pic>
      <p:sp>
        <p:nvSpPr>
          <p:cNvPr id="5" name="TextBox 4"/>
          <p:cNvSpPr txBox="1"/>
          <p:nvPr/>
        </p:nvSpPr>
        <p:spPr>
          <a:xfrm>
            <a:off x="4572000" y="3929066"/>
            <a:ext cx="3297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Чтобы посмотреть файл, который прикрепил учитель для дистанционного урока заходим, образование-дневник 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кликаем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на нужный урок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1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569406"/>
          </a:xfrm>
        </p:spPr>
      </p:pic>
      <p:sp>
        <p:nvSpPr>
          <p:cNvPr id="5" name="TextBox 4"/>
          <p:cNvSpPr txBox="1"/>
          <p:nvPr/>
        </p:nvSpPr>
        <p:spPr>
          <a:xfrm>
            <a:off x="3450973" y="2928934"/>
            <a:ext cx="309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Скачиваем файл и выполняем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5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42919"/>
            <a:ext cx="9002539" cy="5483245"/>
          </a:xfrm>
        </p:spPr>
      </p:pic>
      <p:sp>
        <p:nvSpPr>
          <p:cNvPr id="5" name="TextBox 4"/>
          <p:cNvSpPr txBox="1"/>
          <p:nvPr/>
        </p:nvSpPr>
        <p:spPr>
          <a:xfrm>
            <a:off x="5627084" y="2786059"/>
            <a:ext cx="224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Кликаем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на ФИО учителя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8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78" y="755124"/>
            <a:ext cx="8818315" cy="5371039"/>
          </a:xfrm>
        </p:spPr>
      </p:pic>
      <p:sp>
        <p:nvSpPr>
          <p:cNvPr id="5" name="TextBox 4"/>
          <p:cNvSpPr txBox="1"/>
          <p:nvPr/>
        </p:nvSpPr>
        <p:spPr>
          <a:xfrm>
            <a:off x="6286512" y="2357431"/>
            <a:ext cx="197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Пишем сообщения учителю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5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35" y="705946"/>
            <a:ext cx="8770388" cy="5341848"/>
          </a:xfrm>
        </p:spPr>
      </p:pic>
    </p:spTree>
    <p:extLst>
      <p:ext uri="{BB962C8B-B14F-4D97-AF65-F5344CB8AC3E}">
        <p14:creationId xmlns="" xmlns:p14="http://schemas.microsoft.com/office/powerpoint/2010/main" val="27439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2755"/>
            <a:ext cx="8990166" cy="5475709"/>
          </a:xfrm>
        </p:spPr>
      </p:pic>
    </p:spTree>
    <p:extLst>
      <p:ext uri="{BB962C8B-B14F-4D97-AF65-F5344CB8AC3E}">
        <p14:creationId xmlns="" xmlns:p14="http://schemas.microsoft.com/office/powerpoint/2010/main" val="28952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130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LENOVO</cp:lastModifiedBy>
  <cp:revision>17</cp:revision>
  <dcterms:created xsi:type="dcterms:W3CDTF">2020-09-17T08:40:22Z</dcterms:created>
  <dcterms:modified xsi:type="dcterms:W3CDTF">2020-09-23T14:49:08Z</dcterms:modified>
</cp:coreProperties>
</file>