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AEE280-C44F-4276-A9C3-840CC8BF50A1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651A83B-B31E-4EF3-8267-C1DC6F4918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8062664" cy="55446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968353"/>
          </a:xfrm>
        </p:spPr>
        <p:txBody>
          <a:bodyPr>
            <a:normAutofit/>
          </a:bodyPr>
          <a:lstStyle/>
          <a:p>
            <a:r>
              <a:rPr lang="ru-RU" sz="3600" dirty="0" err="1"/>
              <a:t>Инклюзивті</a:t>
            </a:r>
            <a:r>
              <a:rPr lang="ru-RU" sz="3600" dirty="0"/>
              <a:t> </a:t>
            </a:r>
            <a:r>
              <a:rPr lang="ru-RU" sz="3600" dirty="0" err="1"/>
              <a:t>білім</a:t>
            </a:r>
            <a:r>
              <a:rPr lang="ru-RU" sz="3600" dirty="0"/>
              <a:t> беру </a:t>
            </a:r>
            <a:r>
              <a:rPr lang="ru-RU" sz="3600" dirty="0" err="1"/>
              <a:t>бойынша</a:t>
            </a:r>
            <a:r>
              <a:rPr lang="ru-RU" sz="3600" dirty="0"/>
              <a:t> </a:t>
            </a:r>
            <a:r>
              <a:rPr lang="ru-RU" sz="3600" dirty="0" smtClean="0"/>
              <a:t>педагог</a:t>
            </a:r>
            <a:r>
              <a:rPr lang="kk-KZ" sz="3600" dirty="0" smtClean="0"/>
              <a:t>қа</a:t>
            </a:r>
            <a:r>
              <a:rPr lang="ru-RU" sz="3600" dirty="0" smtClean="0"/>
              <a:t> </a:t>
            </a:r>
            <a:r>
              <a:rPr lang="ru-RU" sz="3600" dirty="0" err="1"/>
              <a:t>арналған</a:t>
            </a:r>
            <a:r>
              <a:rPr lang="ru-RU" sz="3600" dirty="0"/>
              <a:t> </a:t>
            </a:r>
            <a:r>
              <a:rPr lang="ru-RU" sz="3600" dirty="0" err="1"/>
              <a:t>жадынама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842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08720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Сондай-ақ</a:t>
            </a:r>
            <a:r>
              <a:rPr lang="ru-RU" sz="2800" dirty="0"/>
              <a:t> , </a:t>
            </a:r>
            <a:r>
              <a:rPr lang="ru-RU" sz="2800" dirty="0" err="1"/>
              <a:t>өзіңіздің</a:t>
            </a:r>
            <a:r>
              <a:rPr lang="ru-RU" sz="2800" dirty="0"/>
              <a:t> </a:t>
            </a:r>
            <a:r>
              <a:rPr lang="ru-RU" sz="2800" dirty="0" err="1"/>
              <a:t>кәсіби</a:t>
            </a:r>
            <a:r>
              <a:rPr lang="ru-RU" sz="2800" dirty="0"/>
              <a:t> </a:t>
            </a:r>
            <a:r>
              <a:rPr lang="ru-RU" sz="2800" dirty="0" err="1"/>
              <a:t>деңгейіңізді</a:t>
            </a:r>
            <a:r>
              <a:rPr lang="ru-RU" sz="2800" dirty="0"/>
              <a:t> </a:t>
            </a:r>
            <a:r>
              <a:rPr lang="ru-RU" sz="2800" dirty="0" err="1"/>
              <a:t>арттыру</a:t>
            </a:r>
            <a:r>
              <a:rPr lang="ru-RU" sz="2800" dirty="0"/>
              <a:t> </a:t>
            </a:r>
            <a:r>
              <a:rPr lang="ru-RU" sz="2800" dirty="0" err="1"/>
              <a:t>қажет</a:t>
            </a:r>
            <a:r>
              <a:rPr lang="ru-RU" sz="2800" dirty="0"/>
              <a:t>: </a:t>
            </a:r>
            <a:r>
              <a:rPr lang="ru-RU" sz="2800" dirty="0" err="1"/>
              <a:t>курстық</a:t>
            </a:r>
            <a:r>
              <a:rPr lang="ru-RU" sz="2800" dirty="0"/>
              <a:t> </a:t>
            </a:r>
            <a:r>
              <a:rPr lang="ru-RU" sz="2800" dirty="0" err="1"/>
              <a:t>даярлықтан</a:t>
            </a:r>
            <a:r>
              <a:rPr lang="ru-RU" sz="2800" dirty="0"/>
              <a:t> </a:t>
            </a:r>
            <a:r>
              <a:rPr lang="ru-RU" sz="2800" dirty="0" err="1"/>
              <a:t>өту</a:t>
            </a:r>
            <a:r>
              <a:rPr lang="ru-RU" sz="2800" dirty="0"/>
              <a:t> </a:t>
            </a:r>
            <a:r>
              <a:rPr lang="ru-RU" sz="2800" dirty="0" err="1"/>
              <a:t>немесе</a:t>
            </a:r>
            <a:r>
              <a:rPr lang="ru-RU" sz="2800" dirty="0"/>
              <a:t> </a:t>
            </a:r>
            <a:r>
              <a:rPr lang="ru-RU" sz="2800" dirty="0" err="1"/>
              <a:t>әріптестеріңіздің</a:t>
            </a:r>
            <a:r>
              <a:rPr lang="ru-RU" sz="2800" dirty="0"/>
              <a:t> </a:t>
            </a:r>
            <a:r>
              <a:rPr lang="ru-RU" sz="2800" dirty="0" err="1"/>
              <a:t>тәжірибесін</a:t>
            </a:r>
            <a:r>
              <a:rPr lang="ru-RU" sz="2800" dirty="0"/>
              <a:t> зерделеу.2. </a:t>
            </a:r>
            <a:r>
              <a:rPr lang="ru-RU" sz="2800" dirty="0" err="1"/>
              <a:t>Инклюзивті</a:t>
            </a:r>
            <a:r>
              <a:rPr lang="ru-RU" sz="2800" dirty="0"/>
              <a:t> </a:t>
            </a:r>
            <a:r>
              <a:rPr lang="ru-RU" sz="2800" dirty="0" err="1"/>
              <a:t>оқыту</a:t>
            </a:r>
            <a:r>
              <a:rPr lang="ru-RU" sz="2800" dirty="0"/>
              <a:t> </a:t>
            </a:r>
            <a:r>
              <a:rPr lang="ru-RU" sz="2800" dirty="0" err="1"/>
              <a:t>формасымен</a:t>
            </a:r>
            <a:r>
              <a:rPr lang="ru-RU" sz="2800" dirty="0"/>
              <a:t> </a:t>
            </a:r>
            <a:r>
              <a:rPr lang="ru-RU" sz="2800" dirty="0" err="1"/>
              <a:t>жұмыс</a:t>
            </a:r>
            <a:r>
              <a:rPr lang="ru-RU" sz="2800" dirty="0"/>
              <a:t> </a:t>
            </a:r>
            <a:r>
              <a:rPr lang="ru-RU" sz="2800" dirty="0" err="1"/>
              <a:t>істеу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өзіңізді</a:t>
            </a:r>
            <a:r>
              <a:rPr lang="ru-RU" sz="2800" dirty="0"/>
              <a:t> </a:t>
            </a:r>
            <a:r>
              <a:rPr lang="ru-RU" sz="2800" dirty="0" err="1"/>
              <a:t>ақыл-оймен</a:t>
            </a:r>
            <a:r>
              <a:rPr lang="ru-RU" sz="2800" dirty="0"/>
              <a:t> дайындаңыз.3. </a:t>
            </a:r>
            <a:r>
              <a:rPr lang="ru-RU" sz="2800" dirty="0" err="1"/>
              <a:t>Балаға</a:t>
            </a:r>
            <a:r>
              <a:rPr lang="ru-RU" sz="2800" dirty="0"/>
              <a:t> </a:t>
            </a:r>
            <a:r>
              <a:rPr lang="ru-RU" sz="2800" dirty="0" err="1"/>
              <a:t>білім</a:t>
            </a:r>
            <a:r>
              <a:rPr lang="ru-RU" sz="2800" dirty="0"/>
              <a:t> беру </a:t>
            </a:r>
            <a:r>
              <a:rPr lang="ru-RU" sz="2800" dirty="0" err="1"/>
              <a:t>мекемесіне</a:t>
            </a:r>
            <a:r>
              <a:rPr lang="ru-RU" sz="2800" dirty="0"/>
              <a:t> </a:t>
            </a:r>
            <a:r>
              <a:rPr lang="ru-RU" sz="2800" dirty="0" err="1"/>
              <a:t>берілген</a:t>
            </a:r>
            <a:r>
              <a:rPr lang="ru-RU" sz="2800" dirty="0"/>
              <a:t> </a:t>
            </a:r>
            <a:r>
              <a:rPr lang="ru-RU" sz="2800" dirty="0" err="1"/>
              <a:t>құжаттарды</a:t>
            </a:r>
            <a:r>
              <a:rPr lang="ru-RU" sz="2800" dirty="0"/>
              <a:t> </a:t>
            </a:r>
            <a:r>
              <a:rPr lang="ru-RU" sz="2800" dirty="0" err="1"/>
              <a:t>қарап</a:t>
            </a:r>
            <a:r>
              <a:rPr lang="ru-RU" sz="2800" dirty="0"/>
              <a:t> шығыңыз.4. </a:t>
            </a:r>
            <a:r>
              <a:rPr lang="ru-RU" sz="2800" dirty="0" err="1"/>
              <a:t>Әлеуметтік</a:t>
            </a:r>
            <a:r>
              <a:rPr lang="ru-RU" sz="2800" dirty="0"/>
              <a:t> </a:t>
            </a:r>
            <a:r>
              <a:rPr lang="ru-RU" sz="2800" dirty="0" err="1"/>
              <a:t>мұғаліммен</a:t>
            </a:r>
            <a:r>
              <a:rPr lang="ru-RU" sz="2800" dirty="0"/>
              <a:t>, </a:t>
            </a:r>
            <a:r>
              <a:rPr lang="ru-RU" sz="2800" dirty="0" err="1"/>
              <a:t>психологпен</a:t>
            </a:r>
            <a:r>
              <a:rPr lang="ru-RU" sz="2800" dirty="0"/>
              <a:t> </a:t>
            </a:r>
            <a:r>
              <a:rPr lang="ru-RU" sz="2800" dirty="0" err="1"/>
              <a:t>үнемі</a:t>
            </a:r>
            <a:r>
              <a:rPr lang="ru-RU" sz="2800" dirty="0"/>
              <a:t> </a:t>
            </a:r>
            <a:r>
              <a:rPr lang="ru-RU" sz="2800" dirty="0" err="1"/>
              <a:t>байланыста</a:t>
            </a:r>
            <a:r>
              <a:rPr lang="ru-RU" sz="2800" dirty="0"/>
              <a:t> болу </a:t>
            </a:r>
            <a:r>
              <a:rPr lang="ru-RU" sz="2800" dirty="0" err="1"/>
              <a:t>қажеттілігін</a:t>
            </a:r>
            <a:r>
              <a:rPr lang="ru-RU" sz="2800" dirty="0"/>
              <a:t> ұмытпаңыз.5. </a:t>
            </a:r>
            <a:r>
              <a:rPr lang="ru-RU" sz="2800" dirty="0" err="1"/>
              <a:t>Дидактикалық</a:t>
            </a:r>
            <a:r>
              <a:rPr lang="ru-RU" sz="2800" dirty="0"/>
              <a:t>, </a:t>
            </a:r>
            <a:r>
              <a:rPr lang="ru-RU" sz="2800" dirty="0" err="1"/>
              <a:t>ойын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ынталандырушы</a:t>
            </a:r>
            <a:r>
              <a:rPr lang="ru-RU" sz="2800" dirty="0"/>
              <a:t> </a:t>
            </a:r>
            <a:r>
              <a:rPr lang="ru-RU" sz="2800" dirty="0" err="1"/>
              <a:t>материалды</a:t>
            </a:r>
            <a:r>
              <a:rPr lang="ru-RU" sz="2800" dirty="0"/>
              <a:t> таңдаңыз.6. ПМПК </a:t>
            </a:r>
            <a:r>
              <a:rPr lang="ru-RU" sz="2800" dirty="0" err="1"/>
              <a:t>ұсыныстарына</a:t>
            </a:r>
            <a:r>
              <a:rPr lang="ru-RU" sz="2800" dirty="0"/>
              <a:t> </a:t>
            </a:r>
            <a:r>
              <a:rPr lang="ru-RU" sz="2800" dirty="0" err="1"/>
              <a:t>сәйкес</a:t>
            </a:r>
            <a:r>
              <a:rPr lang="ru-RU" sz="2800" dirty="0"/>
              <a:t> </a:t>
            </a:r>
            <a:r>
              <a:rPr lang="ru-RU" sz="2800" dirty="0" err="1"/>
              <a:t>оқу</a:t>
            </a:r>
            <a:r>
              <a:rPr lang="ru-RU" sz="2800" dirty="0"/>
              <a:t> </a:t>
            </a:r>
            <a:r>
              <a:rPr lang="ru-RU" sz="2800" dirty="0" err="1"/>
              <a:t>жоспарлары</a:t>
            </a:r>
            <a:r>
              <a:rPr lang="ru-RU" sz="2800" dirty="0"/>
              <a:t> мен </a:t>
            </a:r>
            <a:r>
              <a:rPr lang="ru-RU" sz="2800" dirty="0" err="1"/>
              <a:t>бағдарламаларын</a:t>
            </a:r>
            <a:r>
              <a:rPr lang="ru-RU" sz="2800" dirty="0"/>
              <a:t> </a:t>
            </a:r>
            <a:r>
              <a:rPr lang="ru-RU" sz="2800" dirty="0" err="1"/>
              <a:t>зерттеңіз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423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620688"/>
            <a:ext cx="78488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7. </a:t>
            </a:r>
            <a:r>
              <a:rPr lang="ru-RU" sz="3200" dirty="0" err="1"/>
              <a:t>Үйреніңіз</a:t>
            </a:r>
            <a:r>
              <a:rPr lang="ru-RU" sz="3200" dirty="0"/>
              <a:t> </a:t>
            </a:r>
            <a:r>
              <a:rPr lang="ru-RU" sz="3200" dirty="0" err="1"/>
              <a:t>қосуға</a:t>
            </a:r>
            <a:r>
              <a:rPr lang="ru-RU" sz="3200" dirty="0"/>
              <a:t> </a:t>
            </a:r>
            <a:r>
              <a:rPr lang="ru-RU" sz="3200" dirty="0" err="1"/>
              <a:t>құрылымы</a:t>
            </a:r>
            <a:r>
              <a:rPr lang="ru-RU" sz="3200" dirty="0"/>
              <a:t> </a:t>
            </a:r>
            <a:r>
              <a:rPr lang="ru-RU" sz="3200" dirty="0" err="1"/>
              <a:t>сабақтың</a:t>
            </a:r>
            <a:r>
              <a:rPr lang="ru-RU" sz="3200" dirty="0"/>
              <a:t> </a:t>
            </a:r>
            <a:r>
              <a:rPr lang="ru-RU" sz="3200" dirty="0" err="1"/>
              <a:t>ойындар</a:t>
            </a:r>
            <a:r>
              <a:rPr lang="ru-RU" sz="3200" dirty="0"/>
              <a:t> </a:t>
            </a:r>
            <a:r>
              <a:rPr lang="ru-RU" sz="3200" dirty="0" err="1"/>
              <a:t>алып</a:t>
            </a:r>
            <a:r>
              <a:rPr lang="ru-RU" sz="3200" dirty="0"/>
              <a:t> </a:t>
            </a:r>
            <a:r>
              <a:rPr lang="ru-RU" sz="3200" dirty="0" err="1"/>
              <a:t>тастау</a:t>
            </a:r>
            <a:r>
              <a:rPr lang="ru-RU" sz="3200" dirty="0"/>
              <a:t> </a:t>
            </a:r>
            <a:r>
              <a:rPr lang="ru-RU" sz="3200" dirty="0" err="1"/>
              <a:t>бұлшық</a:t>
            </a:r>
            <a:r>
              <a:rPr lang="ru-RU" sz="3200" dirty="0"/>
              <a:t> </a:t>
            </a:r>
            <a:r>
              <a:rPr lang="ru-RU" sz="3200" dirty="0" err="1"/>
              <a:t>ет</a:t>
            </a:r>
            <a:r>
              <a:rPr lang="ru-RU" sz="3200" dirty="0"/>
              <a:t> </a:t>
            </a:r>
            <a:r>
              <a:rPr lang="ru-RU" sz="3200" dirty="0" err="1"/>
              <a:t>тонусының</a:t>
            </a:r>
            <a:r>
              <a:rPr lang="ru-RU" sz="3200" dirty="0"/>
              <a:t> </a:t>
            </a:r>
            <a:r>
              <a:rPr lang="ru-RU" sz="3200" dirty="0" err="1"/>
              <a:t>және</a:t>
            </a:r>
            <a:r>
              <a:rPr lang="ru-RU" sz="3200" dirty="0"/>
              <a:t> </a:t>
            </a:r>
            <a:r>
              <a:rPr lang="ru-RU" sz="3200" dirty="0" err="1"/>
              <a:t>эмоциялық</a:t>
            </a:r>
            <a:r>
              <a:rPr lang="ru-RU" sz="3200" dirty="0"/>
              <a:t> </a:t>
            </a:r>
            <a:r>
              <a:rPr lang="ru-RU" sz="3200" dirty="0" err="1"/>
              <a:t>кернеу</a:t>
            </a:r>
            <a:r>
              <a:rPr lang="ru-RU" sz="3200" dirty="0"/>
              <a:t>, </a:t>
            </a:r>
            <a:r>
              <a:rPr lang="ru-RU" sz="3200" dirty="0" err="1"/>
              <a:t>қалыптастыру</a:t>
            </a:r>
            <a:r>
              <a:rPr lang="ru-RU" sz="3200" dirty="0"/>
              <a:t> </a:t>
            </a:r>
            <a:r>
              <a:rPr lang="ru-RU" sz="3200" dirty="0" err="1"/>
              <a:t>барабар</a:t>
            </a:r>
            <a:r>
              <a:rPr lang="ru-RU" sz="3200" dirty="0"/>
              <a:t> </a:t>
            </a:r>
            <a:r>
              <a:rPr lang="ru-RU" sz="3200" dirty="0" err="1"/>
              <a:t>өзін-өзі</a:t>
            </a:r>
            <a:r>
              <a:rPr lang="ru-RU" sz="3200" dirty="0"/>
              <a:t> </a:t>
            </a:r>
            <a:r>
              <a:rPr lang="ru-RU" sz="3200" dirty="0" err="1"/>
              <a:t>бағалау</a:t>
            </a:r>
            <a:r>
              <a:rPr lang="ru-RU" sz="3200" dirty="0"/>
              <a:t>, </a:t>
            </a:r>
            <a:r>
              <a:rPr lang="ru-RU" sz="3200" dirty="0" err="1"/>
              <a:t>сенім</a:t>
            </a:r>
            <a:r>
              <a:rPr lang="ru-RU" sz="3200" dirty="0"/>
              <a:t>, табысқа.8. </a:t>
            </a:r>
            <a:r>
              <a:rPr lang="ru-RU" sz="3200" dirty="0" err="1"/>
              <a:t>Сабақта</a:t>
            </a:r>
            <a:r>
              <a:rPr lang="ru-RU" sz="3200" dirty="0"/>
              <a:t> </a:t>
            </a:r>
            <a:r>
              <a:rPr lang="ru-RU" sz="3200" dirty="0" err="1"/>
              <a:t>жұмыста</a:t>
            </a:r>
            <a:r>
              <a:rPr lang="ru-RU" sz="3200" dirty="0"/>
              <a:t> </a:t>
            </a:r>
            <a:r>
              <a:rPr lang="ru-RU" sz="3200" dirty="0" err="1"/>
              <a:t>бір-бірінің</a:t>
            </a:r>
            <a:r>
              <a:rPr lang="ru-RU" sz="3200" dirty="0"/>
              <a:t> бет-</a:t>
            </a:r>
            <a:r>
              <a:rPr lang="ru-RU" sz="3200" dirty="0" err="1"/>
              <a:t>әлпетін</a:t>
            </a:r>
            <a:r>
              <a:rPr lang="ru-RU" sz="3200" dirty="0"/>
              <a:t> </a:t>
            </a:r>
            <a:r>
              <a:rPr lang="ru-RU" sz="3200" dirty="0" err="1"/>
              <a:t>эмоционалды</a:t>
            </a:r>
            <a:r>
              <a:rPr lang="ru-RU" sz="3200" dirty="0"/>
              <a:t> </a:t>
            </a:r>
            <a:r>
              <a:rPr lang="ru-RU" sz="3200" dirty="0" err="1"/>
              <a:t>қабылдау</a:t>
            </a:r>
            <a:r>
              <a:rPr lang="ru-RU" sz="3200" dirty="0"/>
              <a:t> </a:t>
            </a:r>
            <a:r>
              <a:rPr lang="ru-RU" sz="3200" dirty="0" err="1"/>
              <a:t>әдістерін</a:t>
            </a:r>
            <a:r>
              <a:rPr lang="ru-RU" sz="3200" dirty="0"/>
              <a:t> </a:t>
            </a:r>
            <a:r>
              <a:rPr lang="ru-RU" sz="3200" dirty="0" err="1"/>
              <a:t>қолдануды</a:t>
            </a:r>
            <a:r>
              <a:rPr lang="ru-RU" sz="3200" dirty="0"/>
              <a:t> үйреніңіз.9. </a:t>
            </a:r>
            <a:r>
              <a:rPr lang="ru-RU" sz="3200" dirty="0" err="1"/>
              <a:t>Баланың</a:t>
            </a:r>
            <a:r>
              <a:rPr lang="ru-RU" sz="3200" dirty="0"/>
              <a:t> </a:t>
            </a:r>
            <a:r>
              <a:rPr lang="ru-RU" sz="3200" dirty="0" err="1"/>
              <a:t>баланы</a:t>
            </a:r>
            <a:r>
              <a:rPr lang="ru-RU" sz="3200" dirty="0"/>
              <a:t> </a:t>
            </a:r>
            <a:r>
              <a:rPr lang="ru-RU" sz="3200" dirty="0" err="1"/>
              <a:t>бағалау</a:t>
            </a:r>
            <a:r>
              <a:rPr lang="ru-RU" sz="3200" dirty="0"/>
              <a:t> </a:t>
            </a:r>
            <a:r>
              <a:rPr lang="ru-RU" sz="3200" dirty="0" err="1"/>
              <a:t>мүмкіндіктерін</a:t>
            </a:r>
            <a:r>
              <a:rPr lang="ru-RU" sz="3200" dirty="0"/>
              <a:t> </a:t>
            </a:r>
            <a:r>
              <a:rPr lang="ru-RU" sz="3200" dirty="0" err="1"/>
              <a:t>ескере</a:t>
            </a:r>
            <a:r>
              <a:rPr lang="ru-RU" sz="3200" dirty="0"/>
              <a:t> </a:t>
            </a:r>
            <a:r>
              <a:rPr lang="ru-RU" sz="3200" dirty="0" err="1"/>
              <a:t>отырып</a:t>
            </a:r>
            <a:r>
              <a:rPr lang="ru-RU" sz="3200" dirty="0"/>
              <a:t>, </a:t>
            </a:r>
            <a:r>
              <a:rPr lang="ru-RU" sz="3200" dirty="0" err="1"/>
              <a:t>тиісті</a:t>
            </a:r>
            <a:r>
              <a:rPr lang="ru-RU" sz="3200" dirty="0"/>
              <a:t> </a:t>
            </a:r>
            <a:r>
              <a:rPr lang="ru-RU" sz="3200" dirty="0" err="1"/>
              <a:t>түрде</a:t>
            </a:r>
            <a:r>
              <a:rPr lang="ru-RU" sz="3200" dirty="0"/>
              <a:t> үйреніңіз.10. "</a:t>
            </a:r>
            <a:r>
              <a:rPr lang="ru-RU" sz="3200" dirty="0" err="1"/>
              <a:t>Ерекше</a:t>
            </a:r>
            <a:r>
              <a:rPr lang="ru-RU" sz="3200" dirty="0"/>
              <a:t> </a:t>
            </a:r>
            <a:r>
              <a:rPr lang="ru-RU" sz="3200" dirty="0" err="1"/>
              <a:t>баланы</a:t>
            </a:r>
            <a:r>
              <a:rPr lang="ru-RU" sz="3200" dirty="0"/>
              <a:t>" </a:t>
            </a:r>
            <a:r>
              <a:rPr lang="ru-RU" sz="3200" dirty="0" err="1"/>
              <a:t>ең</a:t>
            </a:r>
            <a:r>
              <a:rPr lang="ru-RU" sz="3200" dirty="0"/>
              <a:t> </a:t>
            </a:r>
            <a:r>
              <a:rPr lang="ru-RU" sz="3200" dirty="0" err="1"/>
              <a:t>жақсы</a:t>
            </a:r>
            <a:r>
              <a:rPr lang="ru-RU" sz="3200" dirty="0"/>
              <a:t> </a:t>
            </a:r>
            <a:r>
              <a:rPr lang="ru-RU" sz="3200" dirty="0" err="1"/>
              <a:t>сынып</a:t>
            </a:r>
            <a:r>
              <a:rPr lang="ru-RU" sz="3200" dirty="0"/>
              <a:t> </a:t>
            </a:r>
            <a:r>
              <a:rPr lang="ru-RU" sz="3200" dirty="0" err="1"/>
              <a:t>оқушысы</a:t>
            </a:r>
            <a:r>
              <a:rPr lang="ru-RU" sz="3200" dirty="0"/>
              <a:t> </a:t>
            </a:r>
            <a:r>
              <a:rPr lang="ru-RU" sz="3200" dirty="0" err="1"/>
              <a:t>ретінде</a:t>
            </a:r>
            <a:r>
              <a:rPr lang="ru-RU" sz="3200" dirty="0"/>
              <a:t> </a:t>
            </a:r>
            <a:r>
              <a:rPr lang="ru-RU" sz="3200" dirty="0" err="1"/>
              <a:t>жақсы</a:t>
            </a:r>
            <a:r>
              <a:rPr lang="ru-RU" sz="3200" dirty="0"/>
              <a:t> </a:t>
            </a:r>
            <a:r>
              <a:rPr lang="ru-RU" sz="3200" dirty="0" err="1"/>
              <a:t>көріңіз</a:t>
            </a:r>
            <a:r>
              <a:rPr lang="ru-RU" sz="3200" dirty="0"/>
              <a:t>, </a:t>
            </a:r>
            <a:r>
              <a:rPr lang="ru-RU" sz="3200" dirty="0" err="1"/>
              <a:t>сонда</a:t>
            </a:r>
            <a:r>
              <a:rPr lang="ru-RU" sz="3200" dirty="0"/>
              <a:t> </a:t>
            </a:r>
            <a:r>
              <a:rPr lang="ru-RU" sz="3200" dirty="0" err="1"/>
              <a:t>сізге</a:t>
            </a:r>
            <a:r>
              <a:rPr lang="ru-RU" sz="3200" dirty="0"/>
              <a:t> </a:t>
            </a:r>
            <a:r>
              <a:rPr lang="ru-RU" sz="3200" dirty="0" err="1"/>
              <a:t>сәттілік</a:t>
            </a:r>
            <a:r>
              <a:rPr lang="ru-RU" sz="3200" dirty="0"/>
              <a:t> </a:t>
            </a:r>
            <a:r>
              <a:rPr lang="ru-RU" sz="3200" dirty="0" err="1"/>
              <a:t>кепілдік</a:t>
            </a:r>
            <a:r>
              <a:rPr lang="ru-RU" sz="3200" dirty="0"/>
              <a:t> </a:t>
            </a:r>
            <a:r>
              <a:rPr lang="ru-RU" sz="3200" dirty="0" err="1"/>
              <a:t>беріледі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14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</TotalTime>
  <Words>136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</dc:creator>
  <cp:lastModifiedBy>31</cp:lastModifiedBy>
  <cp:revision>5</cp:revision>
  <dcterms:created xsi:type="dcterms:W3CDTF">2020-09-25T05:46:13Z</dcterms:created>
  <dcterms:modified xsi:type="dcterms:W3CDTF">2020-09-25T11:25:38Z</dcterms:modified>
</cp:coreProperties>
</file>