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8062664" cy="55446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296835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Памятка                                                     для педагога по инклюзивному образованию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8425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31\Desktop\Inkl_ob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03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980728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</a:t>
            </a:r>
            <a:r>
              <a:rPr lang="ru-RU" sz="2400" dirty="0" smtClean="0">
                <a:effectLst/>
              </a:rPr>
              <a:t> </a:t>
            </a:r>
            <a:r>
              <a:rPr lang="ru-RU" sz="2400" dirty="0" smtClean="0">
                <a:effectLst/>
              </a:rPr>
              <a:t>Необходимо также повысить свой профессиональный уровень: пройти курсовую подготовку или , изучить опыт коллег.</a:t>
            </a:r>
          </a:p>
          <a:p>
            <a:r>
              <a:rPr lang="ru-RU" sz="2400" dirty="0" smtClean="0"/>
              <a:t>2.</a:t>
            </a:r>
            <a:r>
              <a:rPr lang="ru-RU" sz="2400" dirty="0" smtClean="0">
                <a:effectLst/>
              </a:rPr>
              <a:t> </a:t>
            </a:r>
            <a:r>
              <a:rPr lang="ru-RU" sz="2400" dirty="0" smtClean="0">
                <a:effectLst/>
              </a:rPr>
              <a:t>Подготовьте себя морально для работы  с инклюзивной формой обучения. </a:t>
            </a:r>
          </a:p>
          <a:p>
            <a:r>
              <a:rPr lang="ru-RU" sz="2400" dirty="0" smtClean="0"/>
              <a:t>3</a:t>
            </a:r>
            <a:r>
              <a:rPr lang="ru-RU" sz="2400" dirty="0" smtClean="0">
                <a:effectLst/>
              </a:rPr>
              <a:t>. </a:t>
            </a:r>
            <a:r>
              <a:rPr lang="ru-RU" sz="2400" dirty="0" smtClean="0">
                <a:effectLst/>
              </a:rPr>
              <a:t>Изучите документацию, предоставленную на ребенка в учреждение образования.</a:t>
            </a:r>
          </a:p>
          <a:p>
            <a:r>
              <a:rPr lang="ru-RU" sz="2400" dirty="0"/>
              <a:t>4</a:t>
            </a:r>
            <a:r>
              <a:rPr lang="ru-RU" sz="2400" dirty="0" smtClean="0">
                <a:effectLst/>
              </a:rPr>
              <a:t>. </a:t>
            </a:r>
            <a:r>
              <a:rPr lang="ru-RU" sz="2400" dirty="0" smtClean="0">
                <a:effectLst/>
              </a:rPr>
              <a:t>Помните о необходимости постоянного контакта с  социальным педагогом, психологом.</a:t>
            </a:r>
          </a:p>
          <a:p>
            <a:r>
              <a:rPr lang="ru-RU" sz="2400" dirty="0" smtClean="0"/>
              <a:t>5</a:t>
            </a:r>
            <a:r>
              <a:rPr lang="ru-RU" sz="2400" dirty="0" smtClean="0">
                <a:effectLst/>
              </a:rPr>
              <a:t>. Подберите дидактический, игровой и стимулирующий материал.</a:t>
            </a:r>
          </a:p>
          <a:p>
            <a:r>
              <a:rPr lang="ru-RU" sz="2400" dirty="0"/>
              <a:t>6</a:t>
            </a:r>
            <a:r>
              <a:rPr lang="ru-RU" sz="2400" dirty="0" smtClean="0">
                <a:effectLst/>
              </a:rPr>
              <a:t>. Изучите учебные планы и программы в соответствии с рекомендациями ПМПК.</a:t>
            </a:r>
          </a:p>
        </p:txBody>
      </p:sp>
    </p:spTree>
    <p:extLst>
      <p:ext uri="{BB962C8B-B14F-4D97-AF65-F5344CB8AC3E}">
        <p14:creationId xmlns:p14="http://schemas.microsoft.com/office/powerpoint/2010/main" val="36742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556792"/>
            <a:ext cx="777686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7</a:t>
            </a:r>
            <a:r>
              <a:rPr lang="ru-RU" sz="2400" dirty="0" smtClean="0">
                <a:effectLst/>
              </a:rPr>
              <a:t>. Научитесь включать в структуру урока игры на снятие мышечного тонуса и эмоционального напряжения, формирования адекватной самооценки, веры в успех.</a:t>
            </a:r>
          </a:p>
          <a:p>
            <a:r>
              <a:rPr lang="ru-RU" sz="2400" dirty="0"/>
              <a:t>8</a:t>
            </a:r>
            <a:r>
              <a:rPr lang="ru-RU" sz="2400" dirty="0" smtClean="0">
                <a:effectLst/>
              </a:rPr>
              <a:t>. Научитесь применять в работе на уроке приемы эмоционального принятия лицами друг друга.</a:t>
            </a:r>
          </a:p>
          <a:p>
            <a:r>
              <a:rPr lang="ru-RU" sz="2400" dirty="0"/>
              <a:t>9</a:t>
            </a:r>
            <a:r>
              <a:rPr lang="ru-RU" sz="2400" dirty="0" smtClean="0">
                <a:effectLst/>
              </a:rPr>
              <a:t>. Научитесь адекватно с учетом возможностей ребенка оценивать ребенка.</a:t>
            </a:r>
          </a:p>
          <a:p>
            <a:r>
              <a:rPr lang="ru-RU" sz="2400" dirty="0" smtClean="0"/>
              <a:t>10</a:t>
            </a:r>
            <a:r>
              <a:rPr lang="ru-RU" sz="2400" dirty="0" smtClean="0">
                <a:effectLst/>
              </a:rPr>
              <a:t>. Полюбите «особого ребенка» как самого лучшего ученика класса, и успех Вам гарантирован.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14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</TotalTime>
  <Words>152</Words>
  <Application>Microsoft Office PowerPoint</Application>
  <PresentationFormat>Экран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31</dc:creator>
  <cp:lastModifiedBy>31</cp:lastModifiedBy>
  <cp:revision>3</cp:revision>
  <dcterms:created xsi:type="dcterms:W3CDTF">2020-09-25T05:46:13Z</dcterms:created>
  <dcterms:modified xsi:type="dcterms:W3CDTF">2020-09-25T06:15:44Z</dcterms:modified>
</cp:coreProperties>
</file>