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009D9A-3729-4705-8D3D-91685AA44CA8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1D50C-4CB9-4EC4-B8D6-C37BCB7E2D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5650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D50C-4CB9-4EC4-B8D6-C37BCB7E2D1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0894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DD8-05A3-49B4-BB93-B712A933CDA3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474-D619-4781-BE65-45ED4EBE02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DD8-05A3-49B4-BB93-B712A933CDA3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474-D619-4781-BE65-45ED4EBE02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DD8-05A3-49B4-BB93-B712A933CDA3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474-D619-4781-BE65-45ED4EBE025A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DD8-05A3-49B4-BB93-B712A933CDA3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474-D619-4781-BE65-45ED4EBE025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DD8-05A3-49B4-BB93-B712A933CDA3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474-D619-4781-BE65-45ED4EBE02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DD8-05A3-49B4-BB93-B712A933CDA3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474-D619-4781-BE65-45ED4EBE025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DD8-05A3-49B4-BB93-B712A933CDA3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474-D619-4781-BE65-45ED4EBE02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DD8-05A3-49B4-BB93-B712A933CDA3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474-D619-4781-BE65-45ED4EBE02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DD8-05A3-49B4-BB93-B712A933CDA3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474-D619-4781-BE65-45ED4EBE02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DD8-05A3-49B4-BB93-B712A933CDA3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474-D619-4781-BE65-45ED4EBE025A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DD8-05A3-49B4-BB93-B712A933CDA3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474-D619-4781-BE65-45ED4EBE025A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251ADDD8-05A3-49B4-BB93-B712A933CDA3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6DA4474-D619-4781-BE65-45ED4EBE025A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936104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учителя английского языка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704856" cy="3865984"/>
          </a:xfrm>
        </p:spPr>
        <p:txBody>
          <a:bodyPr>
            <a:normAutofit fontScale="25000" lnSpcReduction="20000"/>
          </a:bodyPr>
          <a:lstStyle/>
          <a:p>
            <a:pPr marL="457200" indent="-457200" algn="l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7200" b="1" dirty="0" smtClean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Помните – каждый ребенок индивидуален.</a:t>
            </a:r>
            <a:endParaRPr lang="ru-RU" sz="7200" b="1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457200" indent="-457200" algn="l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7200" b="1" dirty="0" smtClean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Организуйте учебную деятельность по предмету, учитывайте возможности и способности учеников.</a:t>
            </a:r>
            <a:endParaRPr lang="ru-RU" sz="7200" b="1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457200" indent="-457200" algn="l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7200" b="1" dirty="0" smtClean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Помните, что главным является не предмет, которому ВЫ учите, а личность, которую ВЫ формируете.</a:t>
            </a:r>
            <a:endParaRPr lang="ru-RU" sz="7200" b="1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457200" indent="-457200" algn="l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7200" b="1" dirty="0" smtClean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Помогите ребенку адекватно оценивать ту работу, которую он сделал.</a:t>
            </a:r>
            <a:endParaRPr lang="ru-RU" sz="7200" b="1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457200" indent="-457200" algn="l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7200" b="1" dirty="0" smtClean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Помните, что знает материал не тот, кто пересказывает материал , а тот кто его применяет на практике.</a:t>
            </a:r>
            <a:endParaRPr lang="ru-RU" sz="7200" b="1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457200" indent="-457200" algn="l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7200" b="1" dirty="0" smtClean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Научите ребенка высказывать свои мысли.</a:t>
            </a:r>
            <a:endParaRPr lang="ru-RU" sz="7200" b="1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457200" indent="-457200" algn="l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7200" b="1" dirty="0" smtClean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Не бойтесь нестандартных уроков, попробуйте различные виды игры, дискуссий и групповую работу для освоения материала.</a:t>
            </a:r>
            <a:endParaRPr lang="ru-RU" sz="7200" b="1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ru-RU" sz="7200" b="1" dirty="0" smtClean="0">
                <a:solidFill>
                  <a:schemeClr val="tx1"/>
                </a:solidFill>
                <a:ea typeface="Calibri"/>
                <a:cs typeface="Times New Roman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9470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612845"/>
            <a:ext cx="7272808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                   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Несколько полезных советов 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для родителей 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Почаще проявляйте интерес к успехам ребенка; 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Поощряйте желание ребенка спеть вам разученную на уроке песню или рассказать стихи; 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Не отказывайтесь поиграть в игру, в которую ребенок играл на уроке; 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Почаще просите ребенка рассказать вам / научить вас, чему он сам научился на уроке; 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Советуйтесь с учителем всякий раз, когда у вас появляются вопросы или сомнения; 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Не заставляйте ребенка говорить по-английски, когда он этого не хочет; 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Не заставляйте ребенка учить материал, еще не пройденный в классе,— это лишит ребенка чувства новизны, и ему будет скучно 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уроке.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1387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260648"/>
            <a:ext cx="7992888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dirty="0" smtClean="0">
                <a:effectLst/>
                <a:latin typeface="Times New Roman"/>
                <a:ea typeface="Times New Roman"/>
              </a:rPr>
              <a:t>                   </a:t>
            </a:r>
            <a:r>
              <a:rPr lang="ru-RU" sz="2800" b="1" dirty="0" smtClean="0">
                <a:effectLst/>
                <a:latin typeface="Times New Roman"/>
                <a:ea typeface="Times New Roman"/>
              </a:rPr>
              <a:t>Памятка для учеников</a:t>
            </a:r>
          </a:p>
          <a:p>
            <a:pPr>
              <a:spcAft>
                <a:spcPts val="0"/>
              </a:spcAft>
            </a:pPr>
            <a:r>
              <a:rPr lang="ru-RU" sz="2800" b="1" dirty="0" smtClean="0">
                <a:effectLst/>
                <a:latin typeface="Times New Roman"/>
                <a:ea typeface="Times New Roman"/>
              </a:rPr>
              <a:t> </a:t>
            </a:r>
            <a:endParaRPr lang="ru-RU" sz="2800" b="1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endParaRPr lang="ru-RU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1.Заниматься регулярно. Лучше понемногу ежедневно, чем раз в неделю по несколько часов.</a:t>
            </a:r>
          </a:p>
          <a:p>
            <a:pPr>
              <a:spcAft>
                <a:spcPts val="0"/>
              </a:spcAft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2.Всегда внимательно слушать учителя.</a:t>
            </a:r>
          </a:p>
          <a:p>
            <a:pPr>
              <a:spcAft>
                <a:spcPts val="0"/>
              </a:spcAft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3.Учить слова в контексте, а не по списку.</a:t>
            </a:r>
          </a:p>
          <a:p>
            <a:pPr>
              <a:spcAft>
                <a:spcPts val="0"/>
              </a:spcAft>
            </a:pPr>
            <a:r>
              <a:rPr lang="ru-RU" b="1" dirty="0" smtClean="0">
                <a:latin typeface="Times New Roman"/>
                <a:ea typeface="Times New Roman"/>
              </a:rPr>
              <a:t>4.Читать к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ак можно больше, даже если плохо воспринимается текст.</a:t>
            </a:r>
          </a:p>
          <a:p>
            <a:pPr>
              <a:spcAft>
                <a:spcPts val="0"/>
              </a:spcAft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5. Учить как можно больше наизусть. </a:t>
            </a:r>
          </a:p>
          <a:p>
            <a:pPr>
              <a:spcAft>
                <a:spcPts val="0"/>
              </a:spcAft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6. Овладеть набором ходовых выражение типа «следует сказать», «обращаю внимание», «по-моему», «имеет смысл», «дайте минуту подумать».</a:t>
            </a:r>
          </a:p>
          <a:p>
            <a:pPr>
              <a:spcAft>
                <a:spcPts val="0"/>
              </a:spcAft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7.  Язык – крепость, и штурмовать ее надо со всех сторон и всеми средствами, поэтому любая практика – основа успеха, используйте малейшую возможность, чтобы говорить, читать, писать на изучаемом языке.</a:t>
            </a:r>
          </a:p>
          <a:p>
            <a:pPr>
              <a:spcAft>
                <a:spcPts val="0"/>
              </a:spcAft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8. Не бояться ошибок!</a:t>
            </a:r>
          </a:p>
          <a:p>
            <a:pPr>
              <a:spcAft>
                <a:spcPts val="0"/>
              </a:spcAft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9. Использовать время, которое обычно безнадежно пропадает – поездки в транспорте, ожидание приема и т. д.</a:t>
            </a:r>
          </a:p>
          <a:p>
            <a:pPr>
              <a:spcAft>
                <a:spcPts val="0"/>
              </a:spcAft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10. Терпение, терпение и еще раз терпение! </a:t>
            </a:r>
          </a:p>
          <a:p>
            <a:pPr>
              <a:spcAft>
                <a:spcPts val="0"/>
              </a:spcAft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                                                          Удачи!</a:t>
            </a:r>
            <a:endParaRPr lang="ru-RU" b="1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64434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43</TotalTime>
  <Words>367</Words>
  <Application>Microsoft Office PowerPoint</Application>
  <PresentationFormat>Экран (4:3)</PresentationFormat>
  <Paragraphs>35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Волна</vt:lpstr>
      <vt:lpstr>Памятка  для учителя английского языка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 для учителя английского языка</dc:title>
  <dc:creator>31</dc:creator>
  <cp:lastModifiedBy>31</cp:lastModifiedBy>
  <cp:revision>5</cp:revision>
  <dcterms:created xsi:type="dcterms:W3CDTF">2020-10-08T05:15:16Z</dcterms:created>
  <dcterms:modified xsi:type="dcterms:W3CDTF">2020-10-08T08:58:50Z</dcterms:modified>
</cp:coreProperties>
</file>