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library.vkgu.kz/sites/library/files/field/image/slayd4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273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5236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library.vkgu.kz/sites/library/files/field/image/slayd13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29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5172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library.vkgu.kz/sites/library/files/field/image/slayd14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5" y="-2021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60673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library.vkgu.kz/sites/library/files/field/image/slayd15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4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3044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library.vkgu.kz/sites/library/files/field/image/slayd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2537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8117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4731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library.vkgu.kz/sites/library/files/field/image/slayd5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5" y="19945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922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library.vkgu.kz/sites/library/files/field/image/slayd6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71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6165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library.vkgu.kz/sites/library/files/field/image/slayd7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7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9589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library.vkgu.kz/sites/library/files/field/image/slayd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361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library.vkgu.kz/sites/library/files/field/image/slayd9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20640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library.vkgu.kz/sites/library/files/field/image/slayd10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06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604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library.vkgu.kz/sites/library/files/field/image/slayd11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49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1537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library.vkgu.kz/sites/library/files/field/image/slayd12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1086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</cp:revision>
  <dcterms:created xsi:type="dcterms:W3CDTF">2020-11-05T08:51:09Z</dcterms:created>
  <dcterms:modified xsi:type="dcterms:W3CDTF">2020-11-05T08:56:38Z</dcterms:modified>
</cp:coreProperties>
</file>