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2" r:id="rId6"/>
    <p:sldId id="267" r:id="rId7"/>
    <p:sldId id="266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5258" y="908721"/>
            <a:ext cx="8658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Ұлы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ғалым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, философ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әл-Фарабидің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1150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жылдығы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ӘБУ НАСЫР ӘЛ-ФАРАБИ және оның әлем ғылымына қосқан үлесі • Martebe.kz білім  сай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416" y="2204864"/>
            <a:ext cx="295232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115616" y="-93494"/>
            <a:ext cx="734481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endParaRPr lang="kk-KZ" sz="2000" spc="100" dirty="0" smtClean="0">
              <a:solidFill>
                <a:srgbClr val="FEFAC9"/>
              </a:solidFill>
            </a:endParaRPr>
          </a:p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kk-KZ" sz="2000" spc="100" dirty="0" smtClean="0">
                <a:solidFill>
                  <a:srgbClr val="FEFAC9"/>
                </a:solidFill>
              </a:rPr>
              <a:t>Павлодар қаласының Б.Момышұлы </a:t>
            </a:r>
            <a:r>
              <a:rPr lang="kk-KZ" sz="2000" spc="100" dirty="0">
                <a:solidFill>
                  <a:srgbClr val="FEFAC9"/>
                </a:solidFill>
              </a:rPr>
              <a:t>атыңдағы мектеп</a:t>
            </a:r>
            <a:endParaRPr lang="ru-RU" sz="2000" spc="100" dirty="0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47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97346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Шығыстың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ғұлама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ойшылы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870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бүгінде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Отырар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Арыс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өзенінің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Сырға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барып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құятын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сағасындағы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Фараб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қаласында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дүниеге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келді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Фарабидің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аты-жөні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Әбу-Насыр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Мұхаммед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Иби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Мұхаммед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ибн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Ұзлағ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ибн Тархан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ӘлФараби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көрнекті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ойшыл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өзінің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замандастарының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арасындағы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ғалым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философ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шығыс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аристотелизмінің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өкілі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Өзінің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білімділігі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сауаттылығының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арқасында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Ұстаз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атауына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Әл-Фарабидің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шығармашылық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мұрасы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орасан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зор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(150-ге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жуық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трактаттар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), ал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айналысқан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салалары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философия мен логика,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саясат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пен этика, музыка мен астрономия.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еңбектерінің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әйгілісі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Қайырымды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тұрғындарының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көзқарастары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трактат"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атақты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―Музыка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трактат‖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шығармасы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әлемнің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тілдеріне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аударылған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464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197346"/>
            <a:ext cx="61926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7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томдық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жинағы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Алматы: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RS;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Абай клубы. - 2019.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T.1: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Қайырымды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- 2019. - 248 б.«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Қайырымды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әлеуметт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 пен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ерк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орнықтыратын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зг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ой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қозғайды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Мұндай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ойшыл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әрб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нш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өм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сүру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қажетт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үлес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берет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н, 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р-б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кӛмектесет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адамдарды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табиғатына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дәрежес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түр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елестетед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Халықтың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аз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қамтамасыз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топтарын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қолдау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жылдан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астам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айтылған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ғұлама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идеясы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бүг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нг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күн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шк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саясатындағы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ндеттерд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ң 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мұндай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тумысынан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табиғат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берген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қасиет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бар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ақылды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сабырлы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рухани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бил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зг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бил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кпен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ұштастыратын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қасиеттер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бағалауға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басқаруы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дейд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Негізгі | С. Торайғыров атындағы Павлодар облыстық әмбебап ғылыми  кітапхана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1743075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6" descr="ЖАҢА ТҮСКЕН ӘДЕБИЕТТЕР Әл-Фараби, Ә. Н.... - КГУ &quot;Костанайская ОУНБ им Л Н  Толстого&quot; | Faceboo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3" r="8251"/>
          <a:stretch/>
        </p:blipFill>
        <p:spPr bwMode="auto">
          <a:xfrm>
            <a:off x="611560" y="3645024"/>
            <a:ext cx="174307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1800" y="3429000"/>
            <a:ext cx="6048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7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томдық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жинағы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Алматы: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RS;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Халыңаралың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Абай клубы. - 2019.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Ә.Әлімжанов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Ұстаздың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оралуы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- 2019. - 280 б.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әл-Фарабидің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ӛмір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баяны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жайлы,жаратылыстанудағы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яғни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медицина, физика, химия,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астроаномия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салалары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жазылған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35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Әбу Насыр Әл-Фараби | С. Торайғыров атындағы Павлодар облыстық әмбебап  ғылыми кітапхана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1872208" cy="292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404664"/>
            <a:ext cx="612068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7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томдық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жинағы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Алматы: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RS;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Абай клубы. - 2019.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T.1: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Қайырымды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- 2019. - 248 б.«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Қайырымды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әлеуметт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 пен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ерк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орнықтыратын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зг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ой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қозғайды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Мұндай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ойшыл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әрб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нш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ӛм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сүру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қажетт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үлес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берет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н, 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р-б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кӛмектесет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адамдарды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ӛз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табиғатына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дәрежес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түр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елестетед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Халықтың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аз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қамтамасыз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топтарын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қолдау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жылдан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астам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айтылған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ғұлама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идеясы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бүг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нг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күн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шк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саясатындағы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ндеттерд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ң 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мұндай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тумысынан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табиғат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берген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қасиет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бар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ақылды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сабырлы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рухани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бил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зг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бил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кпен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ұштастыратын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қасиеттер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бағалауға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қаб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летт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басқаруы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дейд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Аль-Фараби – БҰҚАР-ЖЫРА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70" y="3573016"/>
            <a:ext cx="188039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3573015"/>
            <a:ext cx="60486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7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томдық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жинағы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Алматы: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RS;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Халықаралың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Абай клубы. - 2019.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ойшылдың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шығармалар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жинағына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енген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том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әл-Фарабидің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жаратылыстанудағы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яғни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медицина, физика, химия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салалардағы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патшасы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математикадағы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ізденістерге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арналады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томға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ғалымның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Евклидтің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бесінші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кіріспесіндегі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түсініксіз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тұстарды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түсіндіру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Геометриялың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денелердің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табиғи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құпиялары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рухани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шебер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амалдар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», «Адам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денесінің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мүшелері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Аристотельмен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келіспеген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Галенге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айтылған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уәждер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трактаттары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енген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59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Әбу Насыр әл-Фараби. 4 Том. Музыка туралы үлкен кітап | Приозерск қалалық  кітапхана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94421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404665"/>
            <a:ext cx="60486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7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томдық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жинағы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Алматы: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RS;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Абай клубы. - 2019. Музыка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улкен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– 2019. - 216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еңбекте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музыкалық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өнердің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теориялық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практикалық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мағынасын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ашатын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шығармасының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алғаш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аударылған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нұсқасы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музыка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улкен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тарихнамалық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материалдар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қолданылған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музыкалық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өнердің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практикалық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мағынасы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рухани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әлемін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қалыптастырудағы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маңызы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ашып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керсетілген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4" descr="Аль-Фараби – БҰҚАР-ЖЫРА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40" y="3356992"/>
            <a:ext cx="1933128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3356992"/>
            <a:ext cx="583264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7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томдық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жинағы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Алматы: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RS;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Халыкаралық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Абай клубы. - 2019. Ой-сана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- 2019. -256 б.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Әл-Фарабидің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жаратылыстану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саласында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сақталып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шығармаларының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өзі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математика, физика, астрономия, оптика, метеорология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салалары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мол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ғылымитеориялың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тәжірибелік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деректер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баяндалған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591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260648"/>
            <a:ext cx="57606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; 7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томдық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жинағы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Алматы: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RS;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Абай клубы. - 2019. Т.2: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- 2019. - 224 б.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Оларда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қайырымдылық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ізгілік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арождан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даналық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кішіпейілділік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секілді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қасиеттерге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тұрғыдан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көзқарасын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білдіреді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Бақыт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жолдары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айтады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"Адам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өмірінің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бақытқа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болғандықтан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алдымен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ұғынуы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бақытқа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істеуге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тиіе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білуі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дейді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автор.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Адамзат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бағытта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дамуы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әлеуметтік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тәртіпке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әлеуметтік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құндылықтар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жүйесіне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кӛрсетеді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42" name="Picture 2" descr="Аль-Фараби – БҰҚАР-ЖЫРА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6517"/>
            <a:ext cx="1944216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Аль-Фараби – БҰҚАР-ЖЫРА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36" y="3284984"/>
            <a:ext cx="1893931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3808" y="3284984"/>
            <a:ext cx="61206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7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томдың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жинағы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Алматы: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RS;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Абай клубы. - 2019.Әлеуметтік-этикалық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- 2019. - 288 б.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Оларда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қайырымдылық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ізгілік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ар-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ождан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даналық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кішіпейілділік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секілді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қасиеттерге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тұрғыдан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көзқарасын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білдіреді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Бақыт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жолдары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айтады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"Адам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өмірінің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бақытқа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болғандықтан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алдымен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ұғынуы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бақытқа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істеуге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тиіе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білуі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дейді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автор.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Адамзат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қоғамының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бағытта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дамуы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әлеуметтік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тәртіпке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әлеуметтік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құндылықтар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жүйесіне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9060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697676"/>
            <a:ext cx="604867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: монография /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; Философия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право ин-ты. - Алматы :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1973. - 446 б.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Философиядағы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шығармашылығына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зерттеулер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әлемдік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мәдениетке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танымал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еңбектерінің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биобиблиографиясы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енді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басылым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Шығыс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Батыс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ориенталистерінің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интегралды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өзара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әрекетінің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зерттеушілік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ауқымын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кеңейтеді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9220" name="Picture 4" descr="Скачать Аль-Фараби - Философские трактаты (1972) | История философии,  Ближний Восток | Книги по философии - ПлатонаНет [ex platonanet.org.ua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7675"/>
            <a:ext cx="1834133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Әл-Фараби және оның рухани мұрасы – Библиотека аль-Фараби | Казахский  национальный университет имени аль-Фараб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89040"/>
            <a:ext cx="18669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27784" y="3501008"/>
            <a:ext cx="633670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Трактат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өлеңдер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монография /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ауд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Нысаналин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– Алматы. Жазушы,1974, - 40 б 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«Поэзия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өнері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негізінен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араб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метрикасына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мәселелерге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бәйіттің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дыбысы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ұйқас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бунақ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жолдағы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қысқа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дауыстылар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саны,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өлең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өлшеміне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тек араб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поэзиясының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өзіне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тән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сұрақтарын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талдап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поэзияның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жақын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өнер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риторикада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қолданылу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ерекшеліктеріне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тұжырым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жасайды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Әдебиет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теориясының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еліктеу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теориясына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жан-жақты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жүргізеді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841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8981" y="692696"/>
            <a:ext cx="648072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Таңдамалы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трактаттары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Құраст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.: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Ә.Нысанбаев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Ғ.Құрманғалиева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Ж.Сандыбаев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- Алматы: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баспасы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2009. - 656 б.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данышпан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бабамыздың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трактаттарын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мұрагерлерімен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неғұрлым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толыққанды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таныстыру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жолындағы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қадамдардың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танылуға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ғұлама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ғалымның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тілінен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аударылған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туындыларына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қоса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араб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тілінен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тәжімеленген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саясат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Бакытқа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жайында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», «Теология»,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Ғылымдардың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жіктелуі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сӛз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», «Музыка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секілді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трактаттары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еніп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dirty="0"/>
              <a:t>. </a:t>
            </a:r>
          </a:p>
        </p:txBody>
      </p:sp>
      <p:pic>
        <p:nvPicPr>
          <p:cNvPr id="12290" name="Picture 2" descr="Әл-Фараби. Таңдаулы трактаттар [PDF] - Все для студен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64" y="620688"/>
            <a:ext cx="177165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55776" y="3586081"/>
            <a:ext cx="64239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Бақыт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Таңдамалы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Алматы: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RS;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Абай клубы, 2015. - 836 б.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Әбу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Насыр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әл-Фарабидың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әлеуметтік-этикалық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трактаттары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музыка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ғылым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саласына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геометрия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еңбектеріне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тоқталған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2" descr="Әл-Фараби және оның рухани мұрасы – Библиотека аль-Фараби | Казахский  национальный университет имени аль-Фараб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14" y="3596155"/>
            <a:ext cx="1714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17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69</TotalTime>
  <Words>1397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2020-11-05T08:57:44Z</dcterms:created>
  <dcterms:modified xsi:type="dcterms:W3CDTF">2020-11-06T08:39:11Z</dcterms:modified>
</cp:coreProperties>
</file>