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74" r:id="rId8"/>
    <p:sldId id="280" r:id="rId9"/>
    <p:sldId id="279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4660" autoAdjust="0"/>
  </p:normalViewPr>
  <p:slideViewPr>
    <p:cSldViewPr>
      <p:cViewPr>
        <p:scale>
          <a:sx n="70" d="100"/>
          <a:sy n="70" d="100"/>
        </p:scale>
        <p:origin x="-185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D80773-C90D-4B4C-A20E-98649328731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95F8F9-4411-4C54-A58E-87EBD22AAC7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267" y="5023976"/>
            <a:ext cx="7848200" cy="2301240"/>
          </a:xfrm>
        </p:spPr>
        <p:txBody>
          <a:bodyPr/>
          <a:lstStyle/>
          <a:p>
            <a:pPr algn="ctr"/>
            <a:r>
              <a:rPr lang="ru-RU" i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Жүрегіңді</a:t>
            </a:r>
            <a:r>
              <a:rPr lang="ru-RU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i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жақсылық</a:t>
            </a:r>
            <a:r>
              <a:rPr lang="ru-RU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i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жасауға</a:t>
            </a:r>
            <a:r>
              <a:rPr lang="ru-RU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i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үйрет</a:t>
            </a:r>
            <a:endParaRPr lang="ru-RU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28600" y="1124744"/>
            <a:ext cx="9972600" cy="1752600"/>
          </a:xfrm>
        </p:spPr>
        <p:txBody>
          <a:bodyPr>
            <a:normAutofit fontScale="92500" lnSpcReduction="1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65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Жақсылық</a:t>
            </a:r>
            <a:r>
              <a:rPr lang="ru-RU" sz="6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5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жасау</a:t>
            </a:r>
            <a:r>
              <a:rPr lang="ru-RU" sz="6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5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дегеніміз</a:t>
            </a:r>
            <a:r>
              <a:rPr lang="ru-RU" sz="6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не?»</a:t>
            </a:r>
            <a:endParaRPr lang="ru-RU" sz="65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492896"/>
            <a:ext cx="4232677" cy="246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8052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1663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чая\все видео и фото\о добре фото\IMG_20201102_1525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6" b="8120"/>
          <a:stretch/>
        </p:blipFill>
        <p:spPr bwMode="auto">
          <a:xfrm>
            <a:off x="395536" y="332656"/>
            <a:ext cx="2779783" cy="29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абочая\все видео и фото\о добре фото\IMG-20201102-WA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24"/>
          <a:stretch/>
        </p:blipFill>
        <p:spPr bwMode="auto">
          <a:xfrm>
            <a:off x="4572000" y="332656"/>
            <a:ext cx="3240360" cy="28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абочая\все видео и фото\о добре фото\IMG-20201102-WA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3"/>
          <a:stretch/>
        </p:blipFill>
        <p:spPr bwMode="auto">
          <a:xfrm>
            <a:off x="251519" y="3429000"/>
            <a:ext cx="3875427" cy="30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рабочая\все видео и фото\о добре фото\IMG_20201102_1502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78"/>
          <a:stretch/>
        </p:blipFill>
        <p:spPr bwMode="auto">
          <a:xfrm>
            <a:off x="4829733" y="3307868"/>
            <a:ext cx="3716823" cy="31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2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12776"/>
            <a:ext cx="4572000" cy="1253808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Жақсылық</a:t>
            </a:r>
            <a:r>
              <a:rPr lang="ru-RU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6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2564904"/>
            <a:ext cx="3203848" cy="259228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5"/>
                </a:solidFill>
              </a:rPr>
              <a:t> - </a:t>
            </a:r>
            <a:r>
              <a:rPr lang="ru-RU" sz="2800" b="1" i="1" dirty="0" err="1">
                <a:solidFill>
                  <a:schemeClr val="accent5"/>
                </a:solidFill>
              </a:rPr>
              <a:t>бұл</a:t>
            </a:r>
            <a:r>
              <a:rPr lang="ru-RU" sz="2800" b="1" i="1" dirty="0">
                <a:solidFill>
                  <a:schemeClr val="accent5"/>
                </a:solidFill>
              </a:rPr>
              <a:t> </a:t>
            </a:r>
            <a:r>
              <a:rPr lang="ru-RU" sz="2800" b="1" i="1" dirty="0" err="1">
                <a:solidFill>
                  <a:schemeClr val="accent5"/>
                </a:solidFill>
              </a:rPr>
              <a:t>жауапкершілік</a:t>
            </a:r>
            <a:r>
              <a:rPr lang="ru-RU" sz="2800" b="1" i="1" dirty="0">
                <a:solidFill>
                  <a:schemeClr val="accent5"/>
                </a:solidFill>
              </a:rPr>
              <a:t>, </a:t>
            </a:r>
            <a:r>
              <a:rPr lang="ru-RU" sz="2800" b="1" i="1" dirty="0" err="1">
                <a:solidFill>
                  <a:schemeClr val="accent5"/>
                </a:solidFill>
              </a:rPr>
              <a:t>адамдар</a:t>
            </a:r>
            <a:r>
              <a:rPr lang="ru-RU" sz="2800" b="1" i="1" dirty="0">
                <a:solidFill>
                  <a:schemeClr val="accent5"/>
                </a:solidFill>
              </a:rPr>
              <a:t> мен </a:t>
            </a:r>
            <a:r>
              <a:rPr lang="ru-RU" sz="2800" b="1" i="1" dirty="0" err="1" smtClean="0">
                <a:solidFill>
                  <a:schemeClr val="accent5"/>
                </a:solidFill>
              </a:rPr>
              <a:t>жануарларға</a:t>
            </a:r>
            <a:r>
              <a:rPr lang="ru-RU" sz="2800" b="1" i="1" dirty="0" smtClean="0">
                <a:solidFill>
                  <a:schemeClr val="accent5"/>
                </a:solidFill>
              </a:rPr>
              <a:t>, </a:t>
            </a:r>
            <a:r>
              <a:rPr lang="ru-RU" sz="2800" b="1" i="1" dirty="0" err="1">
                <a:solidFill>
                  <a:schemeClr val="accent5"/>
                </a:solidFill>
              </a:rPr>
              <a:t>басқаларға</a:t>
            </a:r>
            <a:r>
              <a:rPr lang="ru-RU" sz="2800" b="1" i="1" dirty="0">
                <a:solidFill>
                  <a:schemeClr val="accent5"/>
                </a:solidFill>
              </a:rPr>
              <a:t> </a:t>
            </a:r>
            <a:r>
              <a:rPr lang="ru-RU" sz="2800" b="1" i="1" dirty="0" err="1">
                <a:solidFill>
                  <a:schemeClr val="accent5"/>
                </a:solidFill>
              </a:rPr>
              <a:t>рухани</a:t>
            </a:r>
            <a:r>
              <a:rPr lang="ru-RU" sz="2800" b="1" i="1" dirty="0">
                <a:solidFill>
                  <a:schemeClr val="accent5"/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5"/>
                </a:solidFill>
              </a:rPr>
              <a:t>көзқарас</a:t>
            </a:r>
            <a:r>
              <a:rPr lang="ru-RU" sz="2800" b="1" i="1" dirty="0" smtClean="0">
                <a:solidFill>
                  <a:schemeClr val="accent5"/>
                </a:solidFill>
              </a:rPr>
              <a:t>, </a:t>
            </a:r>
            <a:r>
              <a:rPr lang="ru-RU" sz="2800" b="1" i="1" dirty="0" err="1" smtClean="0">
                <a:solidFill>
                  <a:schemeClr val="accent5"/>
                </a:solidFill>
              </a:rPr>
              <a:t>жақсылық</a:t>
            </a:r>
            <a:r>
              <a:rPr lang="ru-RU" sz="2800" b="1" i="1" dirty="0" smtClean="0">
                <a:solidFill>
                  <a:schemeClr val="accent5"/>
                </a:solidFill>
              </a:rPr>
              <a:t> </a:t>
            </a:r>
            <a:r>
              <a:rPr lang="ru-RU" sz="2800" b="1" i="1" dirty="0" err="1">
                <a:solidFill>
                  <a:schemeClr val="accent5"/>
                </a:solidFill>
              </a:rPr>
              <a:t>жасауға</a:t>
            </a:r>
            <a:r>
              <a:rPr lang="ru-RU" sz="2800" b="1" i="1" dirty="0">
                <a:solidFill>
                  <a:schemeClr val="accent5"/>
                </a:solidFill>
              </a:rPr>
              <a:t> </a:t>
            </a:r>
            <a:r>
              <a:rPr lang="ru-RU" sz="2800" b="1" i="1" dirty="0" err="1">
                <a:solidFill>
                  <a:schemeClr val="accent5"/>
                </a:solidFill>
              </a:rPr>
              <a:t>ұмтылу</a:t>
            </a:r>
            <a:endParaRPr lang="ru-RU" sz="2800" b="1" i="1" dirty="0">
              <a:solidFill>
                <a:schemeClr val="accent5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r="14653"/>
          <a:stretch>
            <a:fillRect/>
          </a:stretch>
        </p:blipFill>
        <p:spPr bwMode="auto">
          <a:xfrm>
            <a:off x="467544" y="260648"/>
            <a:ext cx="3034680" cy="303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Администратор\Рабочий стол\картинки\getImage (9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47" y="3140968"/>
            <a:ext cx="302309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41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567780" y="404664"/>
            <a:ext cx="4247780" cy="532538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Слово это серьезное,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Главное, важное,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То, что значит оно,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Очень нужно для каждого.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В нем забота и ласка,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Тепло и любовь.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В нем стремленье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На помощь прийти вновь и вновь.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Это качество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В сердце  у многих живет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И о боли других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Позабыть не дает.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И оно поважней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Чем лица красота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chemeClr val="accent5"/>
                </a:solidFill>
              </a:rPr>
              <a:t>Догадались, что это?</a:t>
            </a:r>
          </a:p>
          <a:p>
            <a:pPr marL="36576" indent="0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Сердец   </a:t>
            </a:r>
          </a:p>
          <a:p>
            <a:pPr marL="36576" indent="0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доброта</a:t>
            </a:r>
            <a:r>
              <a:rPr lang="ru-RU" sz="1800" b="1" i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1027" name="Picture 3" descr="C:\Documents and Settings\Администратор\Рабочий стол\доброта\getImag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8437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4248" y="623731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5"/>
                </a:solidFill>
              </a:rPr>
              <a:t>Л.Николаенко</a:t>
            </a:r>
            <a:endParaRPr lang="ru-RU" b="1" i="1" dirty="0">
              <a:solidFill>
                <a:schemeClr val="accent5"/>
              </a:solidFill>
            </a:endParaRPr>
          </a:p>
        </p:txBody>
      </p:sp>
      <p:pic>
        <p:nvPicPr>
          <p:cNvPr id="3074" name="Picture 2" descr="C:\Documents and Settings\Администратор\Рабочий стол\картинки\getImage (5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02255"/>
            <a:ext cx="3265113" cy="323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33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98281"/>
            <a:ext cx="6205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err="1" smtClean="0">
                <a:solidFill>
                  <a:schemeClr val="accent5"/>
                </a:solidFill>
              </a:rPr>
              <a:t>Мейірімді</a:t>
            </a:r>
            <a:r>
              <a:rPr lang="ru-RU" sz="6000" b="1" i="1" dirty="0" smtClean="0">
                <a:solidFill>
                  <a:schemeClr val="accent5"/>
                </a:solidFill>
              </a:rPr>
              <a:t> </a:t>
            </a:r>
            <a:r>
              <a:rPr lang="ru-RU" sz="6000" b="1" i="1" dirty="0" err="1" smtClean="0">
                <a:solidFill>
                  <a:schemeClr val="accent5"/>
                </a:solidFill>
              </a:rPr>
              <a:t>адам</a:t>
            </a:r>
            <a:r>
              <a:rPr lang="ru-RU" sz="6000" b="1" i="1" dirty="0" smtClean="0">
                <a:solidFill>
                  <a:schemeClr val="accent5"/>
                </a:solidFill>
              </a:rPr>
              <a:t> </a:t>
            </a:r>
            <a:endParaRPr lang="ru-RU" sz="6000" b="1" i="1" dirty="0">
              <a:solidFill>
                <a:schemeClr val="accent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2578" y="177281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/>
                </a:solidFill>
              </a:rPr>
              <a:t>- </a:t>
            </a:r>
            <a:r>
              <a:rPr lang="ru-RU" sz="2800" b="1" i="1" dirty="0" err="1">
                <a:solidFill>
                  <a:schemeClr val="accent1"/>
                </a:solidFill>
              </a:rPr>
              <a:t>бұл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адамдарды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жақсы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көретін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және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оларға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көмектесетін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адам</a:t>
            </a:r>
            <a:r>
              <a:rPr lang="ru-RU" sz="2800" b="1" i="1" dirty="0">
                <a:solidFill>
                  <a:schemeClr val="accent1"/>
                </a:solidFill>
              </a:rPr>
              <a:t> - </a:t>
            </a:r>
            <a:r>
              <a:rPr lang="ru-RU" sz="2800" b="1" i="1" dirty="0" err="1">
                <a:solidFill>
                  <a:schemeClr val="accent1"/>
                </a:solidFill>
              </a:rPr>
              <a:t>табиғатты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жақсы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көреді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және</a:t>
            </a:r>
            <a:r>
              <a:rPr lang="ru-RU" sz="2800" b="1" i="1" dirty="0">
                <a:solidFill>
                  <a:schemeClr val="accent1"/>
                </a:solidFill>
              </a:rPr>
              <a:t> оны </a:t>
            </a:r>
            <a:r>
              <a:rPr lang="ru-RU" sz="2800" b="1" i="1" dirty="0" err="1">
                <a:solidFill>
                  <a:schemeClr val="accent1"/>
                </a:solidFill>
              </a:rPr>
              <a:t>сақтайды</a:t>
            </a:r>
            <a:r>
              <a:rPr lang="ru-RU" sz="2800" b="1" i="1" dirty="0">
                <a:solidFill>
                  <a:schemeClr val="accent1"/>
                </a:solidFill>
              </a:rPr>
              <a:t> - </a:t>
            </a:r>
            <a:r>
              <a:rPr lang="ru-RU" sz="2800" b="1" i="1" dirty="0" err="1">
                <a:solidFill>
                  <a:schemeClr val="accent1"/>
                </a:solidFill>
              </a:rPr>
              <a:t>жануарларды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жақсы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көреді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және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қорғайды</a:t>
            </a:r>
            <a:r>
              <a:rPr lang="ru-RU" sz="2800" b="1" i="1" dirty="0">
                <a:solidFill>
                  <a:schemeClr val="accent1"/>
                </a:solidFill>
              </a:rPr>
              <a:t>, </a:t>
            </a:r>
            <a:r>
              <a:rPr lang="ru-RU" sz="2800" b="1" i="1" dirty="0" err="1">
                <a:solidFill>
                  <a:schemeClr val="accent1"/>
                </a:solidFill>
              </a:rPr>
              <a:t>оларға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мейірімділік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танытады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3" y="2132856"/>
            <a:ext cx="420057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71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880320" cy="1863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chemeClr val="accent5"/>
                </a:solidFill>
              </a:rPr>
              <a:t>Мейірімді</a:t>
            </a:r>
            <a:r>
              <a:rPr lang="ru-RU" b="1" i="1" dirty="0" smtClean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адамның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қасиеттері</a:t>
            </a:r>
            <a:r>
              <a:rPr lang="ru-RU" b="1" i="1" dirty="0">
                <a:solidFill>
                  <a:schemeClr val="accent5"/>
                </a:solidFill>
              </a:rPr>
              <a:t>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780928"/>
            <a:ext cx="3657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solidFill>
                  <a:schemeClr val="accent1"/>
                </a:solidFill>
              </a:rPr>
              <a:t>Иттерді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kk-KZ" b="1" i="1" dirty="0" smtClean="0">
                <a:solidFill>
                  <a:schemeClr val="accent1"/>
                </a:solidFill>
              </a:rPr>
              <a:t>немесе </a:t>
            </a:r>
            <a:r>
              <a:rPr lang="kk-KZ" b="1" i="1" dirty="0">
                <a:solidFill>
                  <a:schemeClr val="accent1"/>
                </a:solidFill>
              </a:rPr>
              <a:t>басқа да жануарларды</a:t>
            </a:r>
            <a:endParaRPr lang="ru-RU" b="1" i="1" dirty="0">
              <a:solidFill>
                <a:schemeClr val="accent1"/>
              </a:solidFill>
            </a:endParaRPr>
          </a:p>
          <a:p>
            <a:r>
              <a:rPr lang="ru-RU" b="1" i="1" dirty="0" err="1" smtClean="0">
                <a:solidFill>
                  <a:schemeClr val="accent1"/>
                </a:solidFill>
              </a:rPr>
              <a:t>жақсы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көреді</a:t>
            </a:r>
            <a:r>
              <a:rPr lang="ru-RU" b="1" i="1" dirty="0" smtClean="0">
                <a:solidFill>
                  <a:schemeClr val="accent1"/>
                </a:solidFill>
              </a:rPr>
              <a:t>                    </a:t>
            </a:r>
            <a:endParaRPr lang="ru-RU" b="1" i="1" dirty="0">
              <a:solidFill>
                <a:schemeClr val="accent1"/>
              </a:solidFill>
            </a:endParaRPr>
          </a:p>
          <a:p>
            <a:r>
              <a:rPr lang="ru-RU" b="1" i="1" dirty="0" err="1" smtClean="0">
                <a:solidFill>
                  <a:schemeClr val="accent1"/>
                </a:solidFill>
              </a:rPr>
              <a:t>мысықтарды</a:t>
            </a:r>
            <a:endParaRPr lang="ru-RU" b="1" i="1" dirty="0">
              <a:solidFill>
                <a:schemeClr val="accent1"/>
              </a:solidFill>
            </a:endParaRPr>
          </a:p>
          <a:p>
            <a:r>
              <a:rPr lang="ru-RU" b="1" i="1" dirty="0" err="1">
                <a:solidFill>
                  <a:schemeClr val="accent1"/>
                </a:solidFill>
              </a:rPr>
              <a:t>қ</a:t>
            </a:r>
            <a:r>
              <a:rPr lang="ru-RU" b="1" i="1" dirty="0" err="1" smtClean="0">
                <a:solidFill>
                  <a:schemeClr val="accent1"/>
                </a:solidFill>
              </a:rPr>
              <a:t>амқоршысыз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иттің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күшіктерін</a:t>
            </a:r>
            <a:r>
              <a:rPr lang="ru-RU" b="1" i="1" dirty="0" smtClean="0">
                <a:solidFill>
                  <a:schemeClr val="accent1"/>
                </a:solidFill>
              </a:rPr>
              <a:t>,</a:t>
            </a:r>
            <a:endParaRPr lang="ru-RU" b="1" i="1" dirty="0">
              <a:solidFill>
                <a:schemeClr val="accent1"/>
              </a:solidFill>
            </a:endParaRPr>
          </a:p>
          <a:p>
            <a:r>
              <a:rPr lang="ru-RU" b="1" i="1" dirty="0" err="1">
                <a:solidFill>
                  <a:schemeClr val="accent1"/>
                </a:solidFill>
              </a:rPr>
              <a:t>қ</a:t>
            </a:r>
            <a:r>
              <a:rPr lang="ru-RU" b="1" i="1" dirty="0" err="1" smtClean="0">
                <a:solidFill>
                  <a:schemeClr val="accent1"/>
                </a:solidFill>
              </a:rPr>
              <a:t>озы</a:t>
            </a:r>
            <a:r>
              <a:rPr lang="ru-RU" b="1" i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err="1" smtClean="0">
                <a:solidFill>
                  <a:schemeClr val="accent1"/>
                </a:solidFill>
              </a:rPr>
              <a:t>лақтарды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күтіп</a:t>
            </a:r>
            <a:r>
              <a:rPr lang="ru-RU" b="1" i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err="1" smtClean="0">
                <a:solidFill>
                  <a:schemeClr val="accent1"/>
                </a:solidFill>
              </a:rPr>
              <a:t>қарайды</a:t>
            </a:r>
            <a:endParaRPr lang="ru-RU" b="1" i="1" dirty="0" smtClean="0">
              <a:solidFill>
                <a:schemeClr val="accent1"/>
              </a:solidFill>
            </a:endParaRPr>
          </a:p>
          <a:p>
            <a:r>
              <a:rPr lang="ru-RU" b="1" i="1" dirty="0" err="1">
                <a:solidFill>
                  <a:schemeClr val="accent1"/>
                </a:solidFill>
              </a:rPr>
              <a:t>е</a:t>
            </a:r>
            <a:r>
              <a:rPr lang="ru-RU" b="1" i="1" dirty="0" err="1" smtClean="0">
                <a:solidFill>
                  <a:schemeClr val="accent1"/>
                </a:solidFill>
              </a:rPr>
              <a:t>шкимге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күна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жасамайды</a:t>
            </a:r>
            <a:r>
              <a:rPr lang="ru-RU" b="1" i="1" dirty="0" smtClean="0">
                <a:solidFill>
                  <a:schemeClr val="accent1"/>
                </a:solidFill>
              </a:rPr>
              <a:t>                                </a:t>
            </a:r>
            <a:endParaRPr lang="ru-RU" b="1" i="1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                                   </a:t>
            </a:r>
            <a:r>
              <a:rPr lang="ru-RU" b="1" i="1" dirty="0"/>
              <a:t>                                         </a:t>
            </a:r>
            <a:r>
              <a:rPr lang="ru-RU" dirty="0"/>
              <a:t>                        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86791" y="404664"/>
            <a:ext cx="4305672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Я как-то в дом принёс щенка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Бездомного бродягу,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Чтоб подкормить его слегка,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Голодного беднягу.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«Ну, что ж - сказала мама,- пусть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Он поживёт немножко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В глазах его такая грусть!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Найдётся супа ложка»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Я во дворе нашёл потом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Котёнка чуть живого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Его принёс я тоже в дом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Сказала мама снова…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Пусть поживёт немножко.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В глазах его такая грусть!</a:t>
            </a:r>
          </a:p>
          <a:p>
            <a:pPr marL="36576" indent="0">
              <a:buNone/>
            </a:pPr>
            <a:r>
              <a:rPr lang="ru-RU" sz="1400" b="1" i="1" dirty="0" smtClean="0">
                <a:solidFill>
                  <a:schemeClr val="accent5"/>
                </a:solidFill>
              </a:rPr>
              <a:t>Однажды </a:t>
            </a:r>
            <a:r>
              <a:rPr lang="ru-RU" sz="1400" b="1" i="1" dirty="0">
                <a:solidFill>
                  <a:schemeClr val="accent5"/>
                </a:solidFill>
              </a:rPr>
              <a:t>я нашёл ежа,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Ужа и черепаху,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И заяц в нашу дверь вбежал,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Наверное, со страху.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Сказала мама: «Пусть живут!</a:t>
            </a:r>
          </a:p>
          <a:p>
            <a:pPr marL="36576" indent="0">
              <a:buNone/>
            </a:pPr>
            <a:r>
              <a:rPr lang="ru-RU" sz="1400" b="1" i="1" dirty="0">
                <a:solidFill>
                  <a:schemeClr val="accent5"/>
                </a:solidFill>
              </a:rPr>
              <a:t>В квартире так чудесно,</a:t>
            </a:r>
          </a:p>
          <a:p>
            <a:pPr marL="36576" indent="0">
              <a:buNone/>
            </a:pPr>
            <a:r>
              <a:rPr lang="ru-RU" sz="1400" b="1" i="1" dirty="0" smtClean="0">
                <a:solidFill>
                  <a:schemeClr val="accent5"/>
                </a:solidFill>
              </a:rPr>
              <a:t>А если </a:t>
            </a:r>
            <a:r>
              <a:rPr lang="ru-RU" sz="1400" b="1" i="1" dirty="0">
                <a:solidFill>
                  <a:schemeClr val="accent5"/>
                </a:solidFill>
              </a:rPr>
              <a:t>потесниться тут</a:t>
            </a:r>
          </a:p>
          <a:p>
            <a:pPr marL="36576" indent="0">
              <a:buNone/>
            </a:pPr>
            <a:r>
              <a:rPr lang="ru-RU" sz="1400" b="1" i="1" dirty="0" smtClean="0">
                <a:solidFill>
                  <a:schemeClr val="accent5"/>
                </a:solidFill>
              </a:rPr>
              <a:t>И нам найдется место».</a:t>
            </a:r>
          </a:p>
          <a:p>
            <a:endParaRPr lang="ru-RU" sz="1400" b="1" i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23731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accent5"/>
                </a:solidFill>
              </a:rPr>
              <a:t>М.Садовский</a:t>
            </a:r>
            <a:endParaRPr lang="ru-RU" b="1" i="1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54" y="332656"/>
            <a:ext cx="230425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>
                <a:solidFill>
                  <a:schemeClr val="accent5"/>
                </a:solidFill>
              </a:rPr>
              <a:t>Жақсылық жаса!</a:t>
            </a:r>
            <a:endParaRPr lang="ru-RU" b="1" i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36576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err="1" smtClean="0">
                <a:solidFill>
                  <a:schemeClr val="accent1"/>
                </a:solidFill>
              </a:rPr>
              <a:t>Жақсылық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жасау</a:t>
            </a:r>
            <a:r>
              <a:rPr lang="ru-RU" b="1" i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err="1" smtClean="0">
                <a:solidFill>
                  <a:schemeClr val="accent1"/>
                </a:solidFill>
              </a:rPr>
              <a:t>мейірімділік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көрсету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әрқайссымызға</a:t>
            </a:r>
            <a:r>
              <a:rPr lang="ru-RU" b="1" i="1" dirty="0" smtClean="0">
                <a:solidFill>
                  <a:schemeClr val="accent1"/>
                </a:solidFill>
              </a:rPr>
              <a:t>: </a:t>
            </a:r>
            <a:r>
              <a:rPr lang="ru-RU" b="1" i="1" dirty="0" err="1" smtClean="0">
                <a:solidFill>
                  <a:schemeClr val="accent1"/>
                </a:solidFill>
              </a:rPr>
              <a:t>өзімізге,туыстарымызға,достарымызға</a:t>
            </a:r>
            <a:r>
              <a:rPr lang="ru-RU" b="1" i="1" dirty="0" smtClean="0">
                <a:solidFill>
                  <a:schemeClr val="accent1"/>
                </a:solidFill>
              </a:rPr>
              <a:t>  </a:t>
            </a:r>
            <a:r>
              <a:rPr lang="ru-RU" b="1" i="1" dirty="0" err="1" smtClean="0">
                <a:solidFill>
                  <a:schemeClr val="accent1"/>
                </a:solidFill>
              </a:rPr>
              <a:t>қажет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қасиет</a:t>
            </a:r>
            <a:r>
              <a:rPr lang="ru-RU" b="1" i="1" dirty="0" smtClean="0">
                <a:solidFill>
                  <a:schemeClr val="accent1"/>
                </a:solidFill>
              </a:rPr>
              <a:t>. </a:t>
            </a:r>
            <a:r>
              <a:rPr lang="ru-RU" b="1" i="1" dirty="0" err="1" smtClean="0">
                <a:solidFill>
                  <a:schemeClr val="accent1"/>
                </a:solidFill>
              </a:rPr>
              <a:t>Сол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арқылы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біздің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арамыз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жылынып</a:t>
            </a:r>
            <a:r>
              <a:rPr lang="ru-RU" b="1" i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err="1" smtClean="0">
                <a:solidFill>
                  <a:schemeClr val="accent1"/>
                </a:solidFill>
              </a:rPr>
              <a:t>татулық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орнайды</a:t>
            </a:r>
            <a:r>
              <a:rPr lang="ru-RU" b="1" i="1" dirty="0" smtClean="0">
                <a:solidFill>
                  <a:schemeClr val="accent1"/>
                </a:solidFill>
              </a:rPr>
              <a:t>. </a:t>
            </a:r>
            <a:r>
              <a:rPr lang="ru-RU" b="1" i="1" dirty="0" err="1" smtClean="0">
                <a:solidFill>
                  <a:schemeClr val="accent1"/>
                </a:solidFill>
              </a:rPr>
              <a:t>Әр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адам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өз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артынан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жақсылық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жасап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із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қалдыру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керек</a:t>
            </a:r>
            <a:r>
              <a:rPr lang="ru-RU" b="1" i="1" dirty="0" smtClean="0">
                <a:solidFill>
                  <a:schemeClr val="accent1"/>
                </a:solidFill>
              </a:rPr>
              <a:t>. </a:t>
            </a:r>
          </a:p>
          <a:p>
            <a:pPr algn="ctr"/>
            <a:r>
              <a:rPr lang="kk-KZ" b="1" i="1" dirty="0" smtClean="0">
                <a:solidFill>
                  <a:schemeClr val="accent5"/>
                </a:solidFill>
              </a:rPr>
              <a:t>Сіздің алдыңызға жасаған ісіңіз қайтып келеді!</a:t>
            </a:r>
            <a:endParaRPr lang="ru-RU" b="1" i="1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C:\Documents and Settings\Администратор\Рабочий стол\доброта\getImage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37248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14094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Олар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адам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үшін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нені</a:t>
            </a:r>
            <a:r>
              <a:rPr lang="ru-RU" sz="2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білдіреді</a:t>
            </a:r>
            <a:r>
              <a:rPr lang="ru-RU" sz="2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Неліктен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бұл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қасиеттер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адам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жанының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маңызды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қасиеттері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болып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табылады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неге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олар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адам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өмірінің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басты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құндылығын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i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құрайды</a:t>
            </a:r>
            <a: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 </a:t>
            </a:r>
            <a:br>
              <a:rPr lang="ru-RU" sz="2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-243408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chemeClr val="accent5"/>
                </a:solidFill>
              </a:rPr>
              <a:t>Ар-</a:t>
            </a:r>
            <a:r>
              <a:rPr lang="ru-RU" sz="4400" b="1" i="1" dirty="0" err="1">
                <a:solidFill>
                  <a:schemeClr val="accent5"/>
                </a:solidFill>
              </a:rPr>
              <a:t>намыс</a:t>
            </a:r>
            <a:r>
              <a:rPr lang="ru-RU" sz="4400" b="1" i="1" dirty="0">
                <a:solidFill>
                  <a:schemeClr val="accent5"/>
                </a:solidFill>
              </a:rPr>
              <a:t>, ар-</a:t>
            </a:r>
            <a:r>
              <a:rPr lang="ru-RU" sz="4400" b="1" i="1" dirty="0" err="1">
                <a:solidFill>
                  <a:schemeClr val="accent5"/>
                </a:solidFill>
              </a:rPr>
              <a:t>ождан</a:t>
            </a:r>
            <a:r>
              <a:rPr lang="ru-RU" sz="4400" b="1" i="1" dirty="0">
                <a:solidFill>
                  <a:schemeClr val="accent5"/>
                </a:solidFill>
              </a:rPr>
              <a:t> </a:t>
            </a:r>
            <a:r>
              <a:rPr lang="ru-RU" sz="4400" b="1" i="1" dirty="0" err="1">
                <a:solidFill>
                  <a:schemeClr val="accent5"/>
                </a:solidFill>
              </a:rPr>
              <a:t>және</a:t>
            </a:r>
            <a:r>
              <a:rPr lang="ru-RU" sz="4400" b="1" i="1" dirty="0">
                <a:solidFill>
                  <a:schemeClr val="accent5"/>
                </a:solidFill>
              </a:rPr>
              <a:t> </a:t>
            </a:r>
            <a:r>
              <a:rPr lang="ru-RU" sz="4400" b="1" i="1" dirty="0" err="1">
                <a:solidFill>
                  <a:schemeClr val="accent5"/>
                </a:solidFill>
              </a:rPr>
              <a:t>мейірімділік</a:t>
            </a:r>
            <a:r>
              <a:rPr lang="ru-RU" sz="4400" b="1" i="1" dirty="0">
                <a:solidFill>
                  <a:schemeClr val="accent5"/>
                </a:solidFill>
              </a:rPr>
              <a:t>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870" y="420743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Өз ісіне жауап бере алмайтын адам  - міндетті түрде  адамгершілікке жатпайтын әрекет жасайды.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 descr="C:\Documents and Settings\Администратор\Рабочий стол\картинки\getImage (6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67912"/>
            <a:ext cx="3329588" cy="271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629400" cy="18263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Әлемді</a:t>
            </a:r>
            <a:r>
              <a:rPr lang="ru-RU" sz="5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мейірімді</a:t>
            </a:r>
            <a:r>
              <a:rPr lang="ru-RU" sz="5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</a:t>
            </a:r>
            <a:r>
              <a:rPr lang="ru-RU" sz="5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05064"/>
            <a:ext cx="6629400" cy="2722872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>
                <a:solidFill>
                  <a:schemeClr val="accent5"/>
                </a:solidFill>
              </a:rPr>
              <a:t>Сіз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әрқашан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біздің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кішкентай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бауырларымызға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көмектесуге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</a:rPr>
              <a:t>дайынсыз</a:t>
            </a:r>
            <a:r>
              <a:rPr lang="ru-RU" b="1" i="1" dirty="0" smtClean="0">
                <a:solidFill>
                  <a:schemeClr val="accent5"/>
                </a:solidFill>
              </a:rPr>
              <a:t> ба? </a:t>
            </a:r>
            <a:r>
              <a:rPr lang="ru-RU" b="1" i="1" dirty="0" err="1">
                <a:solidFill>
                  <a:schemeClr val="accent5"/>
                </a:solidFill>
              </a:rPr>
              <a:t>Суық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</a:rPr>
              <a:t>қыста</a:t>
            </a:r>
            <a:r>
              <a:rPr lang="ru-RU" b="1" i="1" dirty="0" smtClean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құстарға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</a:rPr>
              <a:t>үйшік</a:t>
            </a:r>
            <a:r>
              <a:rPr lang="ru-RU" b="1" i="1" dirty="0" smtClean="0">
                <a:solidFill>
                  <a:schemeClr val="accent5"/>
                </a:solidFill>
              </a:rPr>
              <a:t> пен </a:t>
            </a:r>
            <a:r>
              <a:rPr lang="ru-RU" b="1" i="1" dirty="0" err="1">
                <a:solidFill>
                  <a:schemeClr val="accent5"/>
                </a:solidFill>
              </a:rPr>
              <a:t>жем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беруге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дайынсыз</a:t>
            </a:r>
            <a:r>
              <a:rPr lang="ru-RU" b="1" i="1" dirty="0">
                <a:solidFill>
                  <a:schemeClr val="accent5"/>
                </a:solidFill>
              </a:rPr>
              <a:t> ба? </a:t>
            </a:r>
            <a:r>
              <a:rPr lang="ru-RU" b="1" i="1" dirty="0" err="1">
                <a:solidFill>
                  <a:schemeClr val="accent5"/>
                </a:solidFill>
              </a:rPr>
              <a:t>Үйсіз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жануарлар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үшін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smtClean="0">
                <a:solidFill>
                  <a:schemeClr val="accent5"/>
                </a:solidFill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</a:rPr>
              <a:t>сіз</a:t>
            </a:r>
            <a:r>
              <a:rPr lang="ru-RU" b="1" i="1" dirty="0" smtClean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тамақ</a:t>
            </a:r>
            <a:r>
              <a:rPr lang="ru-RU" b="1" i="1" dirty="0">
                <a:solidFill>
                  <a:schemeClr val="accent5"/>
                </a:solidFill>
              </a:rPr>
              <a:t> пен </a:t>
            </a:r>
            <a:r>
              <a:rPr lang="ru-RU" b="1" i="1" dirty="0" err="1" smtClean="0">
                <a:solidFill>
                  <a:schemeClr val="accent5"/>
                </a:solidFill>
              </a:rPr>
              <a:t>олардың</a:t>
            </a:r>
            <a:r>
              <a:rPr lang="ru-RU" b="1" i="1" dirty="0" smtClean="0">
                <a:solidFill>
                  <a:schemeClr val="accent5"/>
                </a:solidFill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</a:rPr>
              <a:t>иелерін</a:t>
            </a:r>
            <a:r>
              <a:rPr lang="ru-RU" b="1" i="1" dirty="0" smtClean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табуға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дайынсыз</a:t>
            </a:r>
            <a:r>
              <a:rPr lang="ru-RU" b="1" i="1" dirty="0">
                <a:solidFill>
                  <a:schemeClr val="accent5"/>
                </a:solidFill>
              </a:rPr>
              <a:t> ба? </a:t>
            </a:r>
            <a:r>
              <a:rPr lang="ru-RU" b="1" i="1" dirty="0" err="1">
                <a:solidFill>
                  <a:schemeClr val="accent5"/>
                </a:solidFill>
              </a:rPr>
              <a:t>Ол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үшін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махаббат</a:t>
            </a:r>
            <a:r>
              <a:rPr lang="ru-RU" b="1" i="1" dirty="0">
                <a:solidFill>
                  <a:schemeClr val="accent5"/>
                </a:solidFill>
              </a:rPr>
              <a:t> пен </a:t>
            </a:r>
            <a:r>
              <a:rPr lang="ru-RU" b="1" i="1" dirty="0" err="1">
                <a:solidFill>
                  <a:schemeClr val="accent5"/>
                </a:solidFill>
              </a:rPr>
              <a:t>мейірімділік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r>
              <a:rPr lang="ru-RU" b="1" i="1" dirty="0" err="1">
                <a:solidFill>
                  <a:schemeClr val="accent5"/>
                </a:solidFill>
              </a:rPr>
              <a:t>қажет</a:t>
            </a:r>
            <a:r>
              <a:rPr lang="ru-RU" b="1" i="1" dirty="0">
                <a:solidFill>
                  <a:schemeClr val="accent5"/>
                </a:solidFill>
              </a:rPr>
              <a:t>.</a:t>
            </a:r>
          </a:p>
          <a:p>
            <a:pPr algn="ctr"/>
            <a:endParaRPr lang="ru-RU" b="1" i="1" dirty="0">
              <a:solidFill>
                <a:schemeClr val="accent5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21385"/>
            <a:ext cx="3927500" cy="294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5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9555"/>
            <a:ext cx="30972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4241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accent5"/>
                </a:solidFill>
              </a:rPr>
              <a:t>Біз</a:t>
            </a:r>
            <a:r>
              <a:rPr lang="ru-RU" sz="4000" b="1" i="1" dirty="0" smtClean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ru-RU" sz="4000" b="1" i="1" dirty="0" err="1" smtClean="0">
                <a:solidFill>
                  <a:schemeClr val="accent5"/>
                </a:solidFill>
              </a:rPr>
              <a:t>өз</a:t>
            </a:r>
            <a:r>
              <a:rPr lang="ru-RU" sz="4000" b="1" i="1" dirty="0" smtClean="0">
                <a:solidFill>
                  <a:schemeClr val="accent5"/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5"/>
                </a:solidFill>
              </a:rPr>
              <a:t>қолымызбен</a:t>
            </a:r>
            <a:endParaRPr lang="ru-RU" sz="4000" b="1" i="1" dirty="0">
              <a:solidFill>
                <a:schemeClr val="accent5"/>
              </a:solidFill>
            </a:endParaRPr>
          </a:p>
          <a:p>
            <a:pPr algn="ctr"/>
            <a:r>
              <a:rPr lang="kk-KZ" sz="4000" b="1" i="1" dirty="0" smtClean="0">
                <a:solidFill>
                  <a:schemeClr val="accent5"/>
                </a:solidFill>
              </a:rPr>
              <a:t>жақсылық</a:t>
            </a:r>
          </a:p>
          <a:p>
            <a:pPr algn="ctr"/>
            <a:r>
              <a:rPr lang="kk-KZ" sz="4000" b="1" i="1" dirty="0" smtClean="0">
                <a:solidFill>
                  <a:schemeClr val="accent5"/>
                </a:solidFill>
              </a:rPr>
              <a:t>жасаймыз</a:t>
            </a:r>
            <a:endParaRPr lang="ru-RU" sz="4000" b="1" i="1" dirty="0">
              <a:solidFill>
                <a:schemeClr val="accent5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9" y="3717032"/>
            <a:ext cx="21161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C:\Documents and Settings\Администратор\Рабочий стол\картинки\getImage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79258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921</TotalTime>
  <Words>390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Жүрегіңді жақсылық жасауға үйрет</vt:lpstr>
      <vt:lpstr>   Жақсылық  </vt:lpstr>
      <vt:lpstr>Презентация PowerPoint</vt:lpstr>
      <vt:lpstr>Презентация PowerPoint</vt:lpstr>
      <vt:lpstr>Мейірімді адамның қасиеттері :</vt:lpstr>
      <vt:lpstr>Жақсылық жаса!</vt:lpstr>
      <vt:lpstr>Олар адам үшін нені білдіреді? Неліктен бұл қасиеттер адам жанының маңызды қасиеттері болып табылады, неге олар адам өмірінің басты құндылығын құрайды?  </vt:lpstr>
      <vt:lpstr>Әлемді мейірімді ет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194</cp:revision>
  <cp:lastPrinted>2013-03-28T05:58:36Z</cp:lastPrinted>
  <dcterms:created xsi:type="dcterms:W3CDTF">2013-02-04T04:06:06Z</dcterms:created>
  <dcterms:modified xsi:type="dcterms:W3CDTF">2020-11-04T06:53:38Z</dcterms:modified>
</cp:coreProperties>
</file>