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67" r:id="rId3"/>
    <p:sldId id="259" r:id="rId4"/>
    <p:sldId id="280" r:id="rId5"/>
    <p:sldId id="282" r:id="rId6"/>
    <p:sldId id="281" r:id="rId7"/>
    <p:sldId id="283" r:id="rId8"/>
    <p:sldId id="296" r:id="rId9"/>
    <p:sldId id="284" r:id="rId10"/>
    <p:sldId id="308" r:id="rId11"/>
    <p:sldId id="307" r:id="rId12"/>
    <p:sldId id="309" r:id="rId13"/>
    <p:sldId id="297" r:id="rId14"/>
    <p:sldId id="300" r:id="rId15"/>
    <p:sldId id="299" r:id="rId16"/>
    <p:sldId id="298" r:id="rId17"/>
    <p:sldId id="301" r:id="rId18"/>
    <p:sldId id="305" r:id="rId19"/>
    <p:sldId id="30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010EE-3FE8-440C-8430-6A1C5CECBCA4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7DCDF-00C4-43AD-ADFA-27181A6D7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2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17131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9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8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212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65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770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3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91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5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09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8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57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22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1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4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37111"/>
            <a:ext cx="8784976" cy="2644439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12 </a:t>
            </a:r>
            <a:r>
              <a:rPr lang="ru-RU" sz="3600" b="1" dirty="0" err="1">
                <a:solidFill>
                  <a:srgbClr val="FF0000"/>
                </a:solidFill>
              </a:rPr>
              <a:t>сәуір</a:t>
            </a:r>
            <a:r>
              <a:rPr lang="ru-RU" sz="3600" b="1" dirty="0">
                <a:solidFill>
                  <a:srgbClr val="FF0000"/>
                </a:solidFill>
              </a:rPr>
              <a:t> 2017 ж.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err="1">
                <a:solidFill>
                  <a:srgbClr val="FF0000"/>
                </a:solidFill>
              </a:rPr>
              <a:t>Мемлекет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басшысының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Н.Назарбаевтың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«</a:t>
            </a:r>
            <a:r>
              <a:rPr lang="ru-RU" sz="3600" b="1" dirty="0" err="1">
                <a:solidFill>
                  <a:srgbClr val="FF0000"/>
                </a:solidFill>
              </a:rPr>
              <a:t>Болашаққа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бағдар</a:t>
            </a:r>
            <a:r>
              <a:rPr lang="ru-RU" sz="3600" b="1" dirty="0">
                <a:solidFill>
                  <a:srgbClr val="FF0000"/>
                </a:solidFill>
              </a:rPr>
              <a:t>: </a:t>
            </a:r>
            <a:r>
              <a:rPr lang="ru-RU" sz="3600" b="1" dirty="0" err="1">
                <a:solidFill>
                  <a:srgbClr val="FF0000"/>
                </a:solidFill>
              </a:rPr>
              <a:t>рухани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жаңғыру</a:t>
            </a:r>
            <a:r>
              <a:rPr lang="ru-RU" sz="3600" b="1" dirty="0">
                <a:solidFill>
                  <a:srgbClr val="FF0000"/>
                </a:solidFill>
              </a:rPr>
              <a:t>» </a:t>
            </a:r>
            <a:r>
              <a:rPr lang="ru-RU" sz="3600" b="1" dirty="0" err="1">
                <a:solidFill>
                  <a:srgbClr val="FF0000"/>
                </a:solidFill>
              </a:rPr>
              <a:t>атты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мақаласы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6"/>
    </mc:Choice>
    <mc:Fallback xmlns="">
      <p:transition spd="slow" advTm="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1469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475358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вузов страны поступило более 800 наименований в качестве предложений в список учебников для перевода. На основе требований к учебникам, разработанным рабочей группой проекта для перевода и издания в 2017-2018 году было отобрано 18 учебников. К началу 2018-2019 учебного года первые 18 учебников были переведены и бесплатно доставлены в 112 вузов Казахстана. Новые учебники,   внедренные в образовательные программы получили высокую оценку преподавателей и студентов. В 2019 году было переведено и опубликовано 30 учебников. Учебники распространены в 132 высших учебных заведениях по всей стране. На сегодняшний день​ завершен перевод 30 учебников третьего потока и идет процесс перевода 23 учебников, отобранных ​ для следующего этапа проекта.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работу по переводу учебников привлечены ведущие учебные заведения Казахстана и более 300 специалистов из числа преподавателей, ученых, литераторов и издателей. Тексты учебников проходят неоднократное литературное и научное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редактирование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рамках данного проекта за эти годы на казахский язык переведены учебники лучших университетов мира по всем гуманитарным специальностям.</a:t>
            </a:r>
          </a:p>
          <a:p>
            <a:pPr algn="just">
              <a:spcAft>
                <a:spcPts val="0"/>
              </a:spcAft>
            </a:pP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6"/>
    </mc:Choice>
    <mc:Fallback xmlns="">
      <p:transition spd="slow" advTm="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5"/>
            <a:ext cx="7918267" cy="455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"/>
    </mc:Choice>
    <mc:Fallback xmlns="">
      <p:transition spd="slow" advTm="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7" y="188640"/>
            <a:ext cx="9004493" cy="6563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"/>
    </mc:Choice>
    <mc:Fallback xmlns="">
      <p:transition spd="slow" advTm="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www.ektu.kz/files/virt/virt2018-2/%D0%A1%D0%BB%D0%B0%D0%B9%D0%B4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79253"/>
            <a:ext cx="2376264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ektu.kz/files/virt/virt2018-2/%D0%A1%D0%BB%D0%B0%D0%B9%D0%B4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16832"/>
            <a:ext cx="2645028" cy="40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www.ektu.kz/files/virt/virt2018-2/%D0%A1%D0%BB%D0%B0%D0%B9%D0%B4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59" y="2276872"/>
            <a:ext cx="2787774" cy="443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6"/>
    </mc:Choice>
    <mc:Fallback xmlns="">
      <p:transition spd="slow" advTm="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www.ektu.kz/files/virt/virt2018-2/%D0%A1%D0%BB%D0%B0%D0%B9%D0%B4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6596"/>
            <a:ext cx="2376264" cy="378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ektu.kz/files/virt/virt2018-2/%D0%A1%D0%BB%D0%B0%D0%B9%D0%B4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259228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www.ektu.kz/files/virt/virt2018-2/%D0%A1%D0%BB%D0%B0%D0%B9%D0%B4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50" y="2348880"/>
            <a:ext cx="2880320" cy="433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5"/>
    </mc:Choice>
    <mc:Fallback xmlns="">
      <p:transition spd="slow" advTm="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www.ektu.kz/files/virt/virt2018-2/%D0%A1%D0%BB%D0%B0%D0%B9%D0%B4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78996"/>
            <a:ext cx="2448272" cy="367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ektu.kz/files/virt/virt2018-2/%D0%A1%D0%BB%D0%B0%D0%B9%D0%B41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266429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www.ektu.kz/files/virt/virt2018-2/%D0%A1%D0%BB%D0%B0%D0%B9%D0%B41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0888"/>
            <a:ext cx="273630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3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"/>
    </mc:Choice>
    <mc:Fallback xmlns="">
      <p:transition spd="slow" advTm="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www.ektu.kz/files/virt/virt2018-2/%D0%A1%D0%BB%D0%B0%D0%B9%D0%B41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44827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ektu.kz/files/virt/virt2018-2/%D0%A1%D0%BB%D0%B0%D0%B9%D0%B41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00808"/>
            <a:ext cx="2592288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www.ektu.kz/files/virt/virt2018-2/%D0%A1%D0%BB%D0%B0%D0%B9%D0%B41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872"/>
            <a:ext cx="2664298" cy="441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0"/>
    </mc:Choice>
    <mc:Fallback xmlns="">
      <p:transition spd="slow" advTm="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https://www.ektu.kz/files/virt/virt2018-2/%D0%A1%D0%BB%D0%B0%D0%B9%D0%B41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2520280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www.ektu.kz/files/virt/virt2018-2/%D0%A1%D0%BB%D0%B0%D0%B9%D0%B41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2642463" cy="443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www.ektu.kz/files/virt/virt2018-2/%D0%A1%D0%BB%D0%B0%D0%B9%D0%B41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86" y="2492896"/>
            <a:ext cx="259801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"/>
    </mc:Choice>
    <mc:Fallback xmlns="">
      <p:transition spd="slow" advTm="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www.ektu.kz/files/virt/virt2018-2/%D0%A1%D0%BB%D0%B0%D0%B9%D0%B41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6596"/>
            <a:ext cx="3240360" cy="443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www.ektu.kz/files/virt/virt2018-2/%D0%A1%D0%BB%D0%B0%D0%B9%D0%B4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240360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4"/>
    </mc:Choice>
    <mc:Fallback xmlns="">
      <p:transition spd="slow" advTm="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611560" y="764704"/>
            <a:ext cx="8280920" cy="4968551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внимание.</a:t>
            </a:r>
          </a:p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новых встреч!</a:t>
            </a: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"/>
    </mc:Choice>
    <mc:Fallback xmlns="">
      <p:transition spd="slow" advTm="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37111"/>
            <a:ext cx="8784976" cy="2644439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12 апреля 2017года Президент РК </a:t>
            </a:r>
            <a:r>
              <a:rPr lang="ru-RU" sz="3600" b="1" dirty="0" err="1">
                <a:solidFill>
                  <a:srgbClr val="FF0000"/>
                </a:solidFill>
              </a:rPr>
              <a:t>Н.Назарбаев</a:t>
            </a:r>
            <a:r>
              <a:rPr lang="ru-RU" sz="3600" b="1" dirty="0">
                <a:solidFill>
                  <a:srgbClr val="FF0000"/>
                </a:solidFill>
              </a:rPr>
              <a:t> выступил с программной статьей «Взгляд в будущее: модернизация общественного сознания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2"/>
    </mc:Choice>
    <mc:Fallback xmlns="">
      <p:transition spd="slow" advTm="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67027" cy="14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Dell 3162\Downloads\1513852768_21kitap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879" y="0"/>
            <a:ext cx="9324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"/>
    </mc:Choice>
    <mc:Fallback xmlns="">
      <p:transition spd="slow" advTm="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274" y="260648"/>
            <a:ext cx="5068525" cy="13304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«Локомотивы» </a:t>
            </a:r>
            <a:r>
              <a:rPr lang="ru-RU" sz="3200" b="1" dirty="0">
                <a:solidFill>
                  <a:srgbClr val="FF0000"/>
                </a:solidFill>
              </a:rPr>
              <a:t>модернизации общественного сознания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32856"/>
            <a:ext cx="8640959" cy="47251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поэтапного перехода казахского языка 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латиницу;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«Новое гуманитарное знание. 100 новых учебников на казахском языке»;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Туған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«Сакральная география Казахстана»;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«Современная казахстанская культура в глобальном мире»;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«100 новых лиц Казахстана»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1827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4"/>
    </mc:Choice>
    <mc:Fallback xmlns="">
      <p:transition spd="slow" advTm="4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"/>
    </mc:Choice>
    <mc:Fallback xmlns="">
      <p:transition spd="slow" advTm="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405544"/>
            <a:ext cx="3672408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Переход на латиницу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8674" name="Picture 2" descr="C:\Users\Dell 3162\Desktop\по рухани жангыру\1\печать в кабинет\Новая папка\59dc5808dfc071507612680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48" y="0"/>
            <a:ext cx="5335487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2276872"/>
            <a:ext cx="34563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УТВЕРЖДЕН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Указом Президента Республики Казахстан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 26 октября 2017 года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№ 569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АЛФАВИТ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казахского языка, основанный на латинской графике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5"/>
    </mc:Choice>
    <mc:Fallback xmlns="">
      <p:transition spd="slow" advTm="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328"/>
            <a:ext cx="8363272" cy="125272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История графики казахского языка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5" y="1556792"/>
            <a:ext cx="7992888" cy="53012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VI–VII веках, в ранние средние века, на территории Евразии зародилось и действовало древнетюркское руническое письмо, известное в науке как орхоно-енисейское письмо.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VI–VII веках возникла древнетюркская письменность – один из древнейших типов буквенного письма человечества.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V по XV век тюркский язык был языком межнационального общения на большей части Евразии.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Например, в Золотой Орде официальные документы и международная переписка велись в основном на тюркском языке.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Начиная с X по XX век, почти 900 лет, на территории Казахстана применялась арабская графика.</a:t>
            </a:r>
          </a:p>
          <a:p>
            <a:pPr marL="0" indent="0">
              <a:buNone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6"/>
    </mc:Choice>
    <mc:Fallback xmlns="">
      <p:transition spd="slow" advTm="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8328"/>
            <a:ext cx="8507288" cy="125272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История графики казахского языка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5" y="1412776"/>
            <a:ext cx="8064897" cy="51631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Отход от рунической письменности, распространение арабского языка и арабской графики начались после принятия ислама.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августа 1929 года Президиумом ЦИК СССР и СНК СССР было принято постановление о введении нового латинизированного алфавита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«Единый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тюркский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алфавит».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Латинизированный алфавит официально использовался с 1929 по 1940 год, после чего был заменен кириллицей.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ноября 1940 года был принят Закон «О переводе казахской письменности с латинизированной на новый алфавит на основе русской графики».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есть, история изменения алфавита казахского языка определялась в основном конкретными политическими причинами.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декабре 2012 года в ежегодном Послании Президента РК Н. Назарбаева народу Казахстана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«Казахстан-2050»: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«Нам необходимо с 2025 года приступить к переводу нашего алфавита на латиницу»</a:t>
            </a:r>
          </a:p>
          <a:p>
            <a:pPr marL="0" indent="0">
              <a:buNone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2"/>
    </mc:Choice>
    <mc:Fallback xmlns="">
      <p:transition spd="slow" advTm="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5" y="193868"/>
            <a:ext cx="8787021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Перевод 100 новых учебников на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казахский язык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343533"/>
            <a:ext cx="7669877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b="1" i="1" dirty="0">
                <a:solidFill>
                  <a:srgbClr val="4F81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Реализация этого проекта создает основу для решения ряда важных системных вопросов.</a:t>
            </a:r>
            <a:endParaRPr lang="ru-RU" sz="1400" b="1" i="1" dirty="0">
              <a:solidFill>
                <a:srgbClr val="4F81B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Во-первых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на казахский язык будут переведены 100 лучших учебников мира по гуманитарным дисциплинам. В результате чего обогатится научное содержание, а также лексика, остро необходимая для развития языка.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Во-вторых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студенты гуманитарных факультетов получат качественное образование, содержание которого соответствует передовым современным стандартам.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В-третьих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масштабный переводческий проект создает условия для ускоренного развития казахстанской школы перевода. Совершенствуются навыки, пополняются знания и формируется традиция прямого академического перевода с английского и других языков на казахский язык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16632"/>
            <a:ext cx="1296144" cy="1243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085184"/>
            <a:ext cx="316835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6"/>
    </mc:Choice>
    <mc:Fallback xmlns="">
      <p:transition spd="slow" advTm="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542</TotalTime>
  <Words>436</Words>
  <Application>Microsoft Office PowerPoint</Application>
  <PresentationFormat>Экран (4:3)</PresentationFormat>
  <Paragraphs>46</Paragraphs>
  <Slides>19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Параллакс</vt:lpstr>
      <vt:lpstr>12 сәуір 2017 ж. Мемлекет басшысының Н.Назарбаевтың  «Болашаққа бағдар: рухани жаңғыру» атты мақаласы </vt:lpstr>
      <vt:lpstr>12 апреля 2017года Президент РК Н.Назарбаев выступил с программной статьей «Взгляд в будущее: модернизация общественного сознания» </vt:lpstr>
      <vt:lpstr>Презентация PowerPoint</vt:lpstr>
      <vt:lpstr>«Локомотивы» модернизации общественного сознания </vt:lpstr>
      <vt:lpstr>Презентация PowerPoint</vt:lpstr>
      <vt:lpstr>Переход на латиницу </vt:lpstr>
      <vt:lpstr>История графики казахского языка </vt:lpstr>
      <vt:lpstr>История графики казахского языка </vt:lpstr>
      <vt:lpstr>Перевод 100 новых учебников на  казахский язык</vt:lpstr>
      <vt:lpstr>Перевод 100 новых учебников на  казахский язык</vt:lpstr>
      <vt:lpstr>Перевод 100 новых учебников на  казахский язык</vt:lpstr>
      <vt:lpstr>Презентация PowerPoint</vt:lpstr>
      <vt:lpstr>Перевод 100 новых учебников на  казахский язык</vt:lpstr>
      <vt:lpstr>Перевод 100 новых учебников на  казахский язык</vt:lpstr>
      <vt:lpstr>Перевод 100 новых учебников на  казахский язык</vt:lpstr>
      <vt:lpstr>Перевод 100 новых учебников на  казахский язык</vt:lpstr>
      <vt:lpstr>Перевод 100 новых учебников на  казахский язык</vt:lpstr>
      <vt:lpstr>Перевод 100 новых учебников на  казахский язык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Гулназ</dc:creator>
  <cp:lastModifiedBy>User</cp:lastModifiedBy>
  <cp:revision>80</cp:revision>
  <dcterms:created xsi:type="dcterms:W3CDTF">2018-01-14T17:17:28Z</dcterms:created>
  <dcterms:modified xsi:type="dcterms:W3CDTF">2020-11-11T03:14:11Z</dcterms:modified>
</cp:coreProperties>
</file>