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591" r:id="rId3"/>
    <p:sldId id="590" r:id="rId4"/>
    <p:sldId id="593" r:id="rId5"/>
    <p:sldId id="59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4" clrIdx="0">
    <p:extLst>
      <p:ext uri="{19B8F6BF-5375-455C-9EA6-DF929625EA0E}">
        <p15:presenceInfo xmlns=""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1B4A"/>
    <a:srgbClr val="282F39"/>
    <a:srgbClr val="FCB414"/>
    <a:srgbClr val="007A7D"/>
    <a:srgbClr val="074D67"/>
    <a:srgbClr val="42AFB6"/>
    <a:srgbClr val="C2C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7" autoAdjust="0"/>
    <p:restoredTop sz="94669" autoAdjust="0"/>
  </p:normalViewPr>
  <p:slideViewPr>
    <p:cSldViewPr snapToGrid="0">
      <p:cViewPr>
        <p:scale>
          <a:sx n="64" d="100"/>
          <a:sy n="64" d="100"/>
        </p:scale>
        <p:origin x="-954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1A0BF8-6686-4F02-AB36-9614142B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3B406FE-1165-421C-8D35-96F0CFEA6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7B22AA-13F6-430C-B5C3-3ED6A132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FB799C-1B8A-42C0-AD53-6DBEF2EC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8C035E-958A-44D5-9920-E77375E9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BE3A36-A7B5-4AED-90CE-DAABE341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26DD818-2AC6-4AD8-ADB0-757AE6DE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B561BE-2670-413D-B85D-350DC6A0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7469BC-9B02-4F1D-9332-C52CAA6C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8F37A4D-841D-4B35-BD23-CCB82FC1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0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24028CB-78B2-414A-9948-C32EA4A46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52AA2E1-9030-407F-A8FB-98BCFFFDF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722082-BED4-46DC-B1C0-9696140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485038-E165-45A4-8C75-C8A3CA8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79D7943-C606-446E-B743-3AB1AE58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561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18">
            <a:extLst>
              <a:ext uri="{FF2B5EF4-FFF2-40B4-BE49-F238E27FC236}">
                <a16:creationId xmlns:a16="http://schemas.microsoft.com/office/drawing/2014/main" xmlns="" id="{50FF48F8-0FA5-C248-9584-AA41826B022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60018" y="2518360"/>
            <a:ext cx="4271963" cy="2489200"/>
          </a:xfrm>
        </p:spPr>
        <p:txBody>
          <a:bodyPr>
            <a:normAutofit/>
          </a:bodyPr>
          <a:lstStyle>
            <a:lvl1pPr marL="0" indent="0" algn="ctr">
              <a:buNone/>
              <a:defRPr sz="1800" b="0" i="0">
                <a:latin typeface="Neris Thin" pitchFamily="2" charset="0"/>
              </a:defRPr>
            </a:lvl1pPr>
            <a:lvl2pPr>
              <a:defRPr>
                <a:latin typeface="Neris Light" pitchFamily="2" charset="0"/>
              </a:defRPr>
            </a:lvl2pPr>
            <a:lvl3pPr>
              <a:defRPr>
                <a:latin typeface="Neris Light" pitchFamily="2" charset="0"/>
              </a:defRPr>
            </a:lvl3pPr>
            <a:lvl4pPr>
              <a:defRPr>
                <a:latin typeface="Neris Light" pitchFamily="2" charset="0"/>
              </a:defRPr>
            </a:lvl4pPr>
            <a:lvl5pPr>
              <a:defRPr>
                <a:latin typeface="Neris Light" pitchFamily="2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21">
            <a:extLst>
              <a:ext uri="{FF2B5EF4-FFF2-40B4-BE49-F238E27FC236}">
                <a16:creationId xmlns:a16="http://schemas.microsoft.com/office/drawing/2014/main" xmlns="" id="{0F88575A-2A29-FD4B-BEDE-2054C6CC8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8208" y="904954"/>
            <a:ext cx="8635583" cy="1325563"/>
          </a:xfrm>
        </p:spPr>
        <p:txBody>
          <a:bodyPr>
            <a:noAutofit/>
          </a:bodyPr>
          <a:lstStyle>
            <a:lvl1pPr algn="ctr">
              <a:defRPr sz="3600" b="1" i="0">
                <a:latin typeface="Neris Black" pitchFamily="2" charset="0"/>
              </a:defRPr>
            </a:lvl1pPr>
          </a:lstStyle>
          <a:p>
            <a:r>
              <a:rPr lang="en-US" dirty="0"/>
              <a:t>Rounded Triangle Template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0886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>
            <a:extLst>
              <a:ext uri="{FF2B5EF4-FFF2-40B4-BE49-F238E27FC236}">
                <a16:creationId xmlns:a16="http://schemas.microsoft.com/office/drawing/2014/main" xmlns="" id="{235CFD4A-3927-8D42-8154-C47C5A6C1C6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517819" y="1124072"/>
            <a:ext cx="4243364" cy="4445613"/>
          </a:xfrm>
          <a:custGeom>
            <a:avLst/>
            <a:gdLst>
              <a:gd name="connsiteX0" fmla="*/ 3005061 w 4243364"/>
              <a:gd name="connsiteY0" fmla="*/ 204 h 4445613"/>
              <a:gd name="connsiteX1" fmla="*/ 3326673 w 4243364"/>
              <a:gd name="connsiteY1" fmla="*/ 51463 h 4445613"/>
              <a:gd name="connsiteX2" fmla="*/ 3663438 w 4243364"/>
              <a:gd name="connsiteY2" fmla="*/ 261819 h 4445613"/>
              <a:gd name="connsiteX3" fmla="*/ 3719628 w 4243364"/>
              <a:gd name="connsiteY3" fmla="*/ 326555 h 4445613"/>
              <a:gd name="connsiteX4" fmla="*/ 3721505 w 4243364"/>
              <a:gd name="connsiteY4" fmla="*/ 328358 h 4445613"/>
              <a:gd name="connsiteX5" fmla="*/ 3722839 w 4243364"/>
              <a:gd name="connsiteY5" fmla="*/ 330256 h 4445613"/>
              <a:gd name="connsiteX6" fmla="*/ 3754423 w 4243364"/>
              <a:gd name="connsiteY6" fmla="*/ 366643 h 4445613"/>
              <a:gd name="connsiteX7" fmla="*/ 3788349 w 4243364"/>
              <a:gd name="connsiteY7" fmla="*/ 423388 h 4445613"/>
              <a:gd name="connsiteX8" fmla="*/ 3822563 w 4243364"/>
              <a:gd name="connsiteY8" fmla="*/ 472032 h 4445613"/>
              <a:gd name="connsiteX9" fmla="*/ 3837199 w 4243364"/>
              <a:gd name="connsiteY9" fmla="*/ 505099 h 4445613"/>
              <a:gd name="connsiteX10" fmla="*/ 3848889 w 4243364"/>
              <a:gd name="connsiteY10" fmla="*/ 524649 h 4445613"/>
              <a:gd name="connsiteX11" fmla="*/ 3860657 w 4243364"/>
              <a:gd name="connsiteY11" fmla="*/ 558091 h 4445613"/>
              <a:gd name="connsiteX12" fmla="*/ 3894865 w 4243364"/>
              <a:gd name="connsiteY12" fmla="*/ 635377 h 4445613"/>
              <a:gd name="connsiteX13" fmla="*/ 3906515 w 4243364"/>
              <a:gd name="connsiteY13" fmla="*/ 688424 h 4445613"/>
              <a:gd name="connsiteX14" fmla="*/ 3908180 w 4243364"/>
              <a:gd name="connsiteY14" fmla="*/ 693154 h 4445613"/>
              <a:gd name="connsiteX15" fmla="*/ 3909348 w 4243364"/>
              <a:gd name="connsiteY15" fmla="*/ 701322 h 4445613"/>
              <a:gd name="connsiteX16" fmla="*/ 3934356 w 4243364"/>
              <a:gd name="connsiteY16" fmla="*/ 815186 h 4445613"/>
              <a:gd name="connsiteX17" fmla="*/ 4238822 w 4243364"/>
              <a:gd name="connsiteY17" fmla="*/ 3434500 h 4445613"/>
              <a:gd name="connsiteX18" fmla="*/ 4239905 w 4243364"/>
              <a:gd name="connsiteY18" fmla="*/ 3505405 h 4445613"/>
              <a:gd name="connsiteX19" fmla="*/ 4243364 w 4243364"/>
              <a:gd name="connsiteY19" fmla="*/ 3543988 h 4445613"/>
              <a:gd name="connsiteX20" fmla="*/ 4240849 w 4243364"/>
              <a:gd name="connsiteY20" fmla="*/ 3567406 h 4445613"/>
              <a:gd name="connsiteX21" fmla="*/ 4241631 w 4243364"/>
              <a:gd name="connsiteY21" fmla="*/ 3618573 h 4445613"/>
              <a:gd name="connsiteX22" fmla="*/ 4226962 w 4243364"/>
              <a:gd name="connsiteY22" fmla="*/ 3696843 h 4445613"/>
              <a:gd name="connsiteX23" fmla="*/ 4224304 w 4243364"/>
              <a:gd name="connsiteY23" fmla="*/ 3721599 h 4445613"/>
              <a:gd name="connsiteX24" fmla="*/ 4219464 w 4243364"/>
              <a:gd name="connsiteY24" fmla="*/ 3736847 h 4445613"/>
              <a:gd name="connsiteX25" fmla="*/ 4208724 w 4243364"/>
              <a:gd name="connsiteY25" fmla="*/ 3794146 h 4445613"/>
              <a:gd name="connsiteX26" fmla="*/ 4173024 w 4243364"/>
              <a:gd name="connsiteY26" fmla="*/ 3883125 h 4445613"/>
              <a:gd name="connsiteX27" fmla="*/ 4168600 w 4243364"/>
              <a:gd name="connsiteY27" fmla="*/ 3897064 h 4445613"/>
              <a:gd name="connsiteX28" fmla="*/ 4164429 w 4243364"/>
              <a:gd name="connsiteY28" fmla="*/ 3904547 h 4445613"/>
              <a:gd name="connsiteX29" fmla="*/ 4143315 w 4243364"/>
              <a:gd name="connsiteY29" fmla="*/ 3957172 h 4445613"/>
              <a:gd name="connsiteX30" fmla="*/ 4084075 w 4243364"/>
              <a:gd name="connsiteY30" fmla="*/ 4048761 h 4445613"/>
              <a:gd name="connsiteX31" fmla="*/ 4078993 w 4243364"/>
              <a:gd name="connsiteY31" fmla="*/ 4057878 h 4445613"/>
              <a:gd name="connsiteX32" fmla="*/ 4075670 w 4243364"/>
              <a:gd name="connsiteY32" fmla="*/ 4061755 h 4445613"/>
              <a:gd name="connsiteX33" fmla="*/ 4048610 w 4243364"/>
              <a:gd name="connsiteY33" fmla="*/ 4103592 h 4445613"/>
              <a:gd name="connsiteX34" fmla="*/ 3966310 w 4243364"/>
              <a:gd name="connsiteY34" fmla="*/ 4189281 h 4445613"/>
              <a:gd name="connsiteX35" fmla="*/ 3962712 w 4243364"/>
              <a:gd name="connsiteY35" fmla="*/ 4193478 h 4445613"/>
              <a:gd name="connsiteX36" fmla="*/ 3960956 w 4243364"/>
              <a:gd name="connsiteY36" fmla="*/ 4194858 h 4445613"/>
              <a:gd name="connsiteX37" fmla="*/ 3927816 w 4243364"/>
              <a:gd name="connsiteY37" fmla="*/ 4229359 h 4445613"/>
              <a:gd name="connsiteX38" fmla="*/ 3784141 w 4243364"/>
              <a:gd name="connsiteY38" fmla="*/ 4330420 h 4445613"/>
              <a:gd name="connsiteX39" fmla="*/ 3671716 w 4243364"/>
              <a:gd name="connsiteY39" fmla="*/ 4380182 h 4445613"/>
              <a:gd name="connsiteX40" fmla="*/ 3669325 w 4243364"/>
              <a:gd name="connsiteY40" fmla="*/ 4381407 h 4445613"/>
              <a:gd name="connsiteX41" fmla="*/ 3668241 w 4243364"/>
              <a:gd name="connsiteY41" fmla="*/ 4381720 h 4445613"/>
              <a:gd name="connsiteX42" fmla="*/ 3620796 w 4243364"/>
              <a:gd name="connsiteY42" fmla="*/ 4402721 h 4445613"/>
              <a:gd name="connsiteX43" fmla="*/ 3517225 w 4243364"/>
              <a:gd name="connsiteY43" fmla="*/ 4425467 h 4445613"/>
              <a:gd name="connsiteX44" fmla="*/ 3501830 w 4243364"/>
              <a:gd name="connsiteY44" fmla="*/ 4429930 h 4445613"/>
              <a:gd name="connsiteX45" fmla="*/ 3493530 w 4243364"/>
              <a:gd name="connsiteY45" fmla="*/ 4430672 h 4445613"/>
              <a:gd name="connsiteX46" fmla="*/ 3440987 w 4243364"/>
              <a:gd name="connsiteY46" fmla="*/ 4442211 h 4445613"/>
              <a:gd name="connsiteX47" fmla="*/ 3349188 w 4243364"/>
              <a:gd name="connsiteY47" fmla="*/ 4443612 h 4445613"/>
              <a:gd name="connsiteX48" fmla="*/ 3326875 w 4243364"/>
              <a:gd name="connsiteY48" fmla="*/ 4445613 h 4445613"/>
              <a:gd name="connsiteX49" fmla="*/ 3313331 w 4243364"/>
              <a:gd name="connsiteY49" fmla="*/ 4444160 h 4445613"/>
              <a:gd name="connsiteX50" fmla="*/ 3256917 w 4243364"/>
              <a:gd name="connsiteY50" fmla="*/ 4445018 h 4445613"/>
              <a:gd name="connsiteX51" fmla="*/ 3170613 w 4243364"/>
              <a:gd name="connsiteY51" fmla="*/ 4428846 h 4445613"/>
              <a:gd name="connsiteX52" fmla="*/ 3149262 w 4243364"/>
              <a:gd name="connsiteY52" fmla="*/ 4426555 h 4445613"/>
              <a:gd name="connsiteX53" fmla="*/ 3136111 w 4243364"/>
              <a:gd name="connsiteY53" fmla="*/ 4422380 h 4445613"/>
              <a:gd name="connsiteX54" fmla="*/ 3081340 w 4243364"/>
              <a:gd name="connsiteY54" fmla="*/ 4412114 h 4445613"/>
              <a:gd name="connsiteX55" fmla="*/ 2996293 w 4243364"/>
              <a:gd name="connsiteY55" fmla="*/ 4377990 h 4445613"/>
              <a:gd name="connsiteX56" fmla="*/ 2973799 w 4243364"/>
              <a:gd name="connsiteY56" fmla="*/ 4370848 h 4445613"/>
              <a:gd name="connsiteX57" fmla="*/ 553175 w 4243364"/>
              <a:gd name="connsiteY57" fmla="*/ 3324868 h 4445613"/>
              <a:gd name="connsiteX58" fmla="*/ 392358 w 4243364"/>
              <a:gd name="connsiteY58" fmla="*/ 3235263 h 4445613"/>
              <a:gd name="connsiteX59" fmla="*/ 313719 w 4243364"/>
              <a:gd name="connsiteY59" fmla="*/ 3167827 h 4445613"/>
              <a:gd name="connsiteX60" fmla="*/ 303659 w 4243364"/>
              <a:gd name="connsiteY60" fmla="*/ 3160484 h 4445613"/>
              <a:gd name="connsiteX61" fmla="*/ 298262 w 4243364"/>
              <a:gd name="connsiteY61" fmla="*/ 3154571 h 4445613"/>
              <a:gd name="connsiteX62" fmla="*/ 256759 w 4243364"/>
              <a:gd name="connsiteY62" fmla="*/ 3118981 h 4445613"/>
              <a:gd name="connsiteX63" fmla="*/ 201233 w 4243364"/>
              <a:gd name="connsiteY63" fmla="*/ 3048261 h 4445613"/>
              <a:gd name="connsiteX64" fmla="*/ 179555 w 4243364"/>
              <a:gd name="connsiteY64" fmla="*/ 3024509 h 4445613"/>
              <a:gd name="connsiteX65" fmla="*/ 169884 w 4243364"/>
              <a:gd name="connsiteY65" fmla="*/ 3008336 h 4445613"/>
              <a:gd name="connsiteX66" fmla="*/ 148282 w 4243364"/>
              <a:gd name="connsiteY66" fmla="*/ 2980822 h 4445613"/>
              <a:gd name="connsiteX67" fmla="*/ 117620 w 4243364"/>
              <a:gd name="connsiteY67" fmla="*/ 2920915 h 4445613"/>
              <a:gd name="connsiteX68" fmla="*/ 85088 w 4243364"/>
              <a:gd name="connsiteY68" fmla="*/ 2866502 h 4445613"/>
              <a:gd name="connsiteX69" fmla="*/ 74789 w 4243364"/>
              <a:gd name="connsiteY69" fmla="*/ 2837239 h 4445613"/>
              <a:gd name="connsiteX70" fmla="*/ 68830 w 4243364"/>
              <a:gd name="connsiteY70" fmla="*/ 2825593 h 4445613"/>
              <a:gd name="connsiteX71" fmla="*/ 60150 w 4243364"/>
              <a:gd name="connsiteY71" fmla="*/ 2795632 h 4445613"/>
              <a:gd name="connsiteX72" fmla="*/ 25795 w 4243364"/>
              <a:gd name="connsiteY72" fmla="*/ 2697997 h 4445613"/>
              <a:gd name="connsiteX73" fmla="*/ 366647 w 4243364"/>
              <a:gd name="connsiteY73" fmla="*/ 1752887 h 4445613"/>
              <a:gd name="connsiteX74" fmla="*/ 2482802 w 4243364"/>
              <a:gd name="connsiteY74" fmla="*/ 179553 h 4445613"/>
              <a:gd name="connsiteX75" fmla="*/ 3005061 w 4243364"/>
              <a:gd name="connsiteY75" fmla="*/ 204 h 4445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243364" h="4445613">
                <a:moveTo>
                  <a:pt x="3005061" y="204"/>
                </a:moveTo>
                <a:cubicBezTo>
                  <a:pt x="3114354" y="-2108"/>
                  <a:pt x="3223431" y="15253"/>
                  <a:pt x="3326673" y="51463"/>
                </a:cubicBezTo>
                <a:cubicBezTo>
                  <a:pt x="3450565" y="94918"/>
                  <a:pt x="3566055" y="165511"/>
                  <a:pt x="3663438" y="261819"/>
                </a:cubicBezTo>
                <a:lnTo>
                  <a:pt x="3719628" y="326555"/>
                </a:lnTo>
                <a:lnTo>
                  <a:pt x="3721505" y="328358"/>
                </a:lnTo>
                <a:lnTo>
                  <a:pt x="3722839" y="330256"/>
                </a:lnTo>
                <a:lnTo>
                  <a:pt x="3754423" y="366643"/>
                </a:lnTo>
                <a:lnTo>
                  <a:pt x="3788349" y="423388"/>
                </a:lnTo>
                <a:lnTo>
                  <a:pt x="3822563" y="472032"/>
                </a:lnTo>
                <a:lnTo>
                  <a:pt x="3837199" y="505099"/>
                </a:lnTo>
                <a:lnTo>
                  <a:pt x="3848889" y="524649"/>
                </a:lnTo>
                <a:lnTo>
                  <a:pt x="3860657" y="558091"/>
                </a:lnTo>
                <a:lnTo>
                  <a:pt x="3894865" y="635377"/>
                </a:lnTo>
                <a:lnTo>
                  <a:pt x="3906515" y="688424"/>
                </a:lnTo>
                <a:lnTo>
                  <a:pt x="3908180" y="693154"/>
                </a:lnTo>
                <a:lnTo>
                  <a:pt x="3909348" y="701322"/>
                </a:lnTo>
                <a:lnTo>
                  <a:pt x="3934356" y="815186"/>
                </a:lnTo>
                <a:lnTo>
                  <a:pt x="4238822" y="3434500"/>
                </a:lnTo>
                <a:lnTo>
                  <a:pt x="4239905" y="3505405"/>
                </a:lnTo>
                <a:lnTo>
                  <a:pt x="4243364" y="3543988"/>
                </a:lnTo>
                <a:lnTo>
                  <a:pt x="4240849" y="3567406"/>
                </a:lnTo>
                <a:lnTo>
                  <a:pt x="4241631" y="3618573"/>
                </a:lnTo>
                <a:lnTo>
                  <a:pt x="4226962" y="3696843"/>
                </a:lnTo>
                <a:lnTo>
                  <a:pt x="4224304" y="3721599"/>
                </a:lnTo>
                <a:lnTo>
                  <a:pt x="4219464" y="3736847"/>
                </a:lnTo>
                <a:lnTo>
                  <a:pt x="4208724" y="3794146"/>
                </a:lnTo>
                <a:lnTo>
                  <a:pt x="4173024" y="3883125"/>
                </a:lnTo>
                <a:lnTo>
                  <a:pt x="4168600" y="3897064"/>
                </a:lnTo>
                <a:lnTo>
                  <a:pt x="4164429" y="3904547"/>
                </a:lnTo>
                <a:lnTo>
                  <a:pt x="4143315" y="3957172"/>
                </a:lnTo>
                <a:lnTo>
                  <a:pt x="4084075" y="4048761"/>
                </a:lnTo>
                <a:lnTo>
                  <a:pt x="4078993" y="4057878"/>
                </a:lnTo>
                <a:lnTo>
                  <a:pt x="4075670" y="4061755"/>
                </a:lnTo>
                <a:lnTo>
                  <a:pt x="4048610" y="4103592"/>
                </a:lnTo>
                <a:lnTo>
                  <a:pt x="3966310" y="4189281"/>
                </a:lnTo>
                <a:lnTo>
                  <a:pt x="3962712" y="4193478"/>
                </a:lnTo>
                <a:lnTo>
                  <a:pt x="3960956" y="4194858"/>
                </a:lnTo>
                <a:lnTo>
                  <a:pt x="3927816" y="4229359"/>
                </a:lnTo>
                <a:cubicBezTo>
                  <a:pt x="3883558" y="4267391"/>
                  <a:pt x="3835489" y="4301303"/>
                  <a:pt x="3784141" y="4330420"/>
                </a:cubicBezTo>
                <a:lnTo>
                  <a:pt x="3671716" y="4380182"/>
                </a:lnTo>
                <a:lnTo>
                  <a:pt x="3669325" y="4381407"/>
                </a:lnTo>
                <a:lnTo>
                  <a:pt x="3668241" y="4381720"/>
                </a:lnTo>
                <a:lnTo>
                  <a:pt x="3620796" y="4402721"/>
                </a:lnTo>
                <a:lnTo>
                  <a:pt x="3517225" y="4425467"/>
                </a:lnTo>
                <a:lnTo>
                  <a:pt x="3501830" y="4429930"/>
                </a:lnTo>
                <a:lnTo>
                  <a:pt x="3493530" y="4430672"/>
                </a:lnTo>
                <a:lnTo>
                  <a:pt x="3440987" y="4442211"/>
                </a:lnTo>
                <a:lnTo>
                  <a:pt x="3349188" y="4443612"/>
                </a:lnTo>
                <a:lnTo>
                  <a:pt x="3326875" y="4445613"/>
                </a:lnTo>
                <a:lnTo>
                  <a:pt x="3313331" y="4444160"/>
                </a:lnTo>
                <a:lnTo>
                  <a:pt x="3256917" y="4445018"/>
                </a:lnTo>
                <a:lnTo>
                  <a:pt x="3170613" y="4428846"/>
                </a:lnTo>
                <a:lnTo>
                  <a:pt x="3149262" y="4426555"/>
                </a:lnTo>
                <a:lnTo>
                  <a:pt x="3136111" y="4422380"/>
                </a:lnTo>
                <a:lnTo>
                  <a:pt x="3081340" y="4412114"/>
                </a:lnTo>
                <a:lnTo>
                  <a:pt x="2996293" y="4377990"/>
                </a:lnTo>
                <a:lnTo>
                  <a:pt x="2973799" y="4370848"/>
                </a:lnTo>
                <a:lnTo>
                  <a:pt x="553175" y="3324868"/>
                </a:lnTo>
                <a:cubicBezTo>
                  <a:pt x="495579" y="3299980"/>
                  <a:pt x="441867" y="3269847"/>
                  <a:pt x="392358" y="3235263"/>
                </a:cubicBezTo>
                <a:lnTo>
                  <a:pt x="313719" y="3167827"/>
                </a:lnTo>
                <a:lnTo>
                  <a:pt x="303659" y="3160484"/>
                </a:lnTo>
                <a:lnTo>
                  <a:pt x="298262" y="3154571"/>
                </a:lnTo>
                <a:lnTo>
                  <a:pt x="256759" y="3118981"/>
                </a:lnTo>
                <a:lnTo>
                  <a:pt x="201233" y="3048261"/>
                </a:lnTo>
                <a:lnTo>
                  <a:pt x="179555" y="3024509"/>
                </a:lnTo>
                <a:lnTo>
                  <a:pt x="169884" y="3008336"/>
                </a:lnTo>
                <a:lnTo>
                  <a:pt x="148282" y="2980822"/>
                </a:lnTo>
                <a:lnTo>
                  <a:pt x="117620" y="2920915"/>
                </a:lnTo>
                <a:lnTo>
                  <a:pt x="85088" y="2866502"/>
                </a:lnTo>
                <a:lnTo>
                  <a:pt x="74789" y="2837239"/>
                </a:lnTo>
                <a:lnTo>
                  <a:pt x="68830" y="2825593"/>
                </a:lnTo>
                <a:lnTo>
                  <a:pt x="60150" y="2795632"/>
                </a:lnTo>
                <a:lnTo>
                  <a:pt x="25795" y="2697997"/>
                </a:lnTo>
                <a:cubicBezTo>
                  <a:pt x="-58109" y="2353898"/>
                  <a:pt x="64536" y="1977501"/>
                  <a:pt x="366647" y="1752887"/>
                </a:cubicBezTo>
                <a:lnTo>
                  <a:pt x="2482802" y="179553"/>
                </a:lnTo>
                <a:cubicBezTo>
                  <a:pt x="2640150" y="62567"/>
                  <a:pt x="2822906" y="4059"/>
                  <a:pt x="3005061" y="20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8" name="Номер слайда 16">
            <a:extLst>
              <a:ext uri="{FF2B5EF4-FFF2-40B4-BE49-F238E27FC236}">
                <a16:creationId xmlns:a16="http://schemas.microsoft.com/office/drawing/2014/main" xmlns="" id="{2316E23C-1541-124D-AF72-47EDB911369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165235" y="6356350"/>
            <a:ext cx="2743200" cy="365125"/>
          </a:xfrm>
        </p:spPr>
        <p:txBody>
          <a:bodyPr/>
          <a:lstStyle/>
          <a:p>
            <a:fld id="{0D577C4B-7933-BA48-9DCD-A9BB91C6F6C8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Текст 18">
            <a:extLst>
              <a:ext uri="{FF2B5EF4-FFF2-40B4-BE49-F238E27FC236}">
                <a16:creationId xmlns:a16="http://schemas.microsoft.com/office/drawing/2014/main" xmlns="" id="{569E24E5-E454-DC43-ADCE-44CD4DFB9DA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8812" y="3078211"/>
            <a:ext cx="4835982" cy="2489200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Neris Thin" pitchFamily="2" charset="0"/>
              </a:defRPr>
            </a:lvl1pPr>
            <a:lvl2pPr>
              <a:defRPr>
                <a:latin typeface="Neris Light" pitchFamily="2" charset="0"/>
              </a:defRPr>
            </a:lvl2pPr>
            <a:lvl3pPr>
              <a:defRPr>
                <a:latin typeface="Neris Light" pitchFamily="2" charset="0"/>
              </a:defRPr>
            </a:lvl3pPr>
            <a:lvl4pPr>
              <a:defRPr>
                <a:latin typeface="Neris Light" pitchFamily="2" charset="0"/>
              </a:defRPr>
            </a:lvl4pPr>
            <a:lvl5pPr>
              <a:defRPr>
                <a:latin typeface="Neris Light" pitchFamily="2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Заголовок 21">
            <a:extLst>
              <a:ext uri="{FF2B5EF4-FFF2-40B4-BE49-F238E27FC236}">
                <a16:creationId xmlns:a16="http://schemas.microsoft.com/office/drawing/2014/main" xmlns="" id="{C24F7922-78E2-144F-9DE1-DC3853D78E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8812" y="1040328"/>
            <a:ext cx="4835982" cy="1325563"/>
          </a:xfrm>
        </p:spPr>
        <p:txBody>
          <a:bodyPr>
            <a:noAutofit/>
          </a:bodyPr>
          <a:lstStyle>
            <a:lvl1pPr>
              <a:defRPr sz="3600" b="1" i="0">
                <a:latin typeface="Neris Black" pitchFamily="2" charset="0"/>
              </a:defRPr>
            </a:lvl1pPr>
          </a:lstStyle>
          <a:p>
            <a:r>
              <a:rPr lang="en-US" dirty="0"/>
              <a:t>Rounded</a:t>
            </a:r>
            <a:br>
              <a:rPr lang="en-US" dirty="0"/>
            </a:br>
            <a:r>
              <a:rPr lang="en-US" dirty="0"/>
              <a:t>Triangle</a:t>
            </a:r>
            <a:br>
              <a:rPr lang="en-US" dirty="0"/>
            </a:br>
            <a:r>
              <a:rPr lang="en-US" dirty="0"/>
              <a:t>Template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852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8CC7A801-55A1-8049-BC04-84D5851316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0023" y="1042467"/>
            <a:ext cx="4689884" cy="4814994"/>
          </a:xfrm>
          <a:custGeom>
            <a:avLst/>
            <a:gdLst>
              <a:gd name="connsiteX0" fmla="*/ 853416 w 4164575"/>
              <a:gd name="connsiteY0" fmla="*/ 0 h 4275672"/>
              <a:gd name="connsiteX1" fmla="*/ 888368 w 4164575"/>
              <a:gd name="connsiteY1" fmla="*/ 1902 h 4275672"/>
              <a:gd name="connsiteX2" fmla="*/ 910367 w 4164575"/>
              <a:gd name="connsiteY2" fmla="*/ 407 h 4275672"/>
              <a:gd name="connsiteX3" fmla="*/ 944380 w 4164575"/>
              <a:gd name="connsiteY3" fmla="*/ 4949 h 4275672"/>
              <a:gd name="connsiteX4" fmla="*/ 1026072 w 4164575"/>
              <a:gd name="connsiteY4" fmla="*/ 9397 h 4275672"/>
              <a:gd name="connsiteX5" fmla="*/ 1076944 w 4164575"/>
              <a:gd name="connsiteY5" fmla="*/ 22652 h 4275672"/>
              <a:gd name="connsiteX6" fmla="*/ 1081757 w 4164575"/>
              <a:gd name="connsiteY6" fmla="*/ 23294 h 4275672"/>
              <a:gd name="connsiteX7" fmla="*/ 1089315 w 4164575"/>
              <a:gd name="connsiteY7" fmla="*/ 25874 h 4275672"/>
              <a:gd name="connsiteX8" fmla="*/ 1198514 w 4164575"/>
              <a:gd name="connsiteY8" fmla="*/ 54327 h 4275672"/>
              <a:gd name="connsiteX9" fmla="*/ 3591550 w 4164575"/>
              <a:gd name="connsiteY9" fmla="*/ 942412 h 4275672"/>
              <a:gd name="connsiteX10" fmla="*/ 3653185 w 4164575"/>
              <a:gd name="connsiteY10" fmla="*/ 972628 h 4275672"/>
              <a:gd name="connsiteX11" fmla="*/ 3687984 w 4164575"/>
              <a:gd name="connsiteY11" fmla="*/ 986594 h 4275672"/>
              <a:gd name="connsiteX12" fmla="*/ 3707078 w 4164575"/>
              <a:gd name="connsiteY12" fmla="*/ 999051 h 4275672"/>
              <a:gd name="connsiteX13" fmla="*/ 3751556 w 4164575"/>
              <a:gd name="connsiteY13" fmla="*/ 1020856 h 4275672"/>
              <a:gd name="connsiteX14" fmla="*/ 3812623 w 4164575"/>
              <a:gd name="connsiteY14" fmla="*/ 1067894 h 4275672"/>
              <a:gd name="connsiteX15" fmla="*/ 3832809 w 4164575"/>
              <a:gd name="connsiteY15" fmla="*/ 1081062 h 4275672"/>
              <a:gd name="connsiteX16" fmla="*/ 3843834 w 4164575"/>
              <a:gd name="connsiteY16" fmla="*/ 1091935 h 4275672"/>
              <a:gd name="connsiteX17" fmla="*/ 3888539 w 4164575"/>
              <a:gd name="connsiteY17" fmla="*/ 1126371 h 4275672"/>
              <a:gd name="connsiteX18" fmla="*/ 3949605 w 4164575"/>
              <a:gd name="connsiteY18" fmla="*/ 1196254 h 4275672"/>
              <a:gd name="connsiteX19" fmla="*/ 3959684 w 4164575"/>
              <a:gd name="connsiteY19" fmla="*/ 1206193 h 4275672"/>
              <a:gd name="connsiteX20" fmla="*/ 3964306 w 4164575"/>
              <a:gd name="connsiteY20" fmla="*/ 1213078 h 4275672"/>
              <a:gd name="connsiteX21" fmla="*/ 4000422 w 4164575"/>
              <a:gd name="connsiteY21" fmla="*/ 1254409 h 4275672"/>
              <a:gd name="connsiteX22" fmla="*/ 4053396 w 4164575"/>
              <a:gd name="connsiteY22" fmla="*/ 1345742 h 4275672"/>
              <a:gd name="connsiteX23" fmla="*/ 4059028 w 4164575"/>
              <a:gd name="connsiteY23" fmla="*/ 1354130 h 4275672"/>
              <a:gd name="connsiteX24" fmla="*/ 4060911 w 4164575"/>
              <a:gd name="connsiteY24" fmla="*/ 1358701 h 4275672"/>
              <a:gd name="connsiteX25" fmla="*/ 4085110 w 4164575"/>
              <a:gd name="connsiteY25" fmla="*/ 1400421 h 4275672"/>
              <a:gd name="connsiteX26" fmla="*/ 4122865 w 4164575"/>
              <a:gd name="connsiteY26" fmla="*/ 1509053 h 4275672"/>
              <a:gd name="connsiteX27" fmla="*/ 4124905 w 4164575"/>
              <a:gd name="connsiteY27" fmla="*/ 1514000 h 4275672"/>
              <a:gd name="connsiteX28" fmla="*/ 4125323 w 4164575"/>
              <a:gd name="connsiteY28" fmla="*/ 1516121 h 4275672"/>
              <a:gd name="connsiteX29" fmla="*/ 4140524 w 4164575"/>
              <a:gd name="connsiteY29" fmla="*/ 1559863 h 4275672"/>
              <a:gd name="connsiteX30" fmla="*/ 4164575 w 4164575"/>
              <a:gd name="connsiteY30" fmla="*/ 1728187 h 4275672"/>
              <a:gd name="connsiteX31" fmla="*/ 4158107 w 4164575"/>
              <a:gd name="connsiteY31" fmla="*/ 1847020 h 4275672"/>
              <a:gd name="connsiteX32" fmla="*/ 4158113 w 4164575"/>
              <a:gd name="connsiteY32" fmla="*/ 1849620 h 4275672"/>
              <a:gd name="connsiteX33" fmla="*/ 4157908 w 4164575"/>
              <a:gd name="connsiteY33" fmla="*/ 1850692 h 4275672"/>
              <a:gd name="connsiteX34" fmla="*/ 4155178 w 4164575"/>
              <a:gd name="connsiteY34" fmla="*/ 1900843 h 4275672"/>
              <a:gd name="connsiteX35" fmla="*/ 4129297 w 4164575"/>
              <a:gd name="connsiteY35" fmla="*/ 2000169 h 4275672"/>
              <a:gd name="connsiteX36" fmla="*/ 4126383 w 4164575"/>
              <a:gd name="connsiteY36" fmla="*/ 2015409 h 4275672"/>
              <a:gd name="connsiteX37" fmla="*/ 4123377 w 4164575"/>
              <a:gd name="connsiteY37" fmla="*/ 2022894 h 4275672"/>
              <a:gd name="connsiteX38" fmla="*/ 4110247 w 4164575"/>
              <a:gd name="connsiteY38" fmla="*/ 2073284 h 4275672"/>
              <a:gd name="connsiteX39" fmla="*/ 4071126 w 4164575"/>
              <a:gd name="connsiteY39" fmla="*/ 2153081 h 4275672"/>
              <a:gd name="connsiteX40" fmla="*/ 4063050 w 4164575"/>
              <a:gd name="connsiteY40" fmla="*/ 2173206 h 4275672"/>
              <a:gd name="connsiteX41" fmla="*/ 4055846 w 4164575"/>
              <a:gd name="connsiteY41" fmla="*/ 2184249 h 4275672"/>
              <a:gd name="connsiteX42" fmla="*/ 4031804 w 4164575"/>
              <a:gd name="connsiteY42" fmla="*/ 2233287 h 4275672"/>
              <a:gd name="connsiteX43" fmla="*/ 3979940 w 4164575"/>
              <a:gd name="connsiteY43" fmla="*/ 2300622 h 4275672"/>
              <a:gd name="connsiteX44" fmla="*/ 3968584 w 4164575"/>
              <a:gd name="connsiteY44" fmla="*/ 2318032 h 4275672"/>
              <a:gd name="connsiteX45" fmla="*/ 3959205 w 4164575"/>
              <a:gd name="connsiteY45" fmla="*/ 2327542 h 4275672"/>
              <a:gd name="connsiteX46" fmla="*/ 3926290 w 4164575"/>
              <a:gd name="connsiteY46" fmla="*/ 2370274 h 4275672"/>
              <a:gd name="connsiteX47" fmla="*/ 3859492 w 4164575"/>
              <a:gd name="connsiteY47" fmla="*/ 2428640 h 4275672"/>
              <a:gd name="connsiteX48" fmla="*/ 3843450 w 4164575"/>
              <a:gd name="connsiteY48" fmla="*/ 2444905 h 4275672"/>
              <a:gd name="connsiteX49" fmla="*/ 1877828 w 4164575"/>
              <a:gd name="connsiteY49" fmla="*/ 4073293 h 4275672"/>
              <a:gd name="connsiteX50" fmla="*/ 1729891 w 4164575"/>
              <a:gd name="connsiteY50" fmla="*/ 4172639 h 4275672"/>
              <a:gd name="connsiteX51" fmla="*/ 1637177 w 4164575"/>
              <a:gd name="connsiteY51" fmla="*/ 4210843 h 4275672"/>
              <a:gd name="connsiteX52" fmla="*/ 1626423 w 4164575"/>
              <a:gd name="connsiteY52" fmla="*/ 4216295 h 4275672"/>
              <a:gd name="connsiteX53" fmla="*/ 1618951 w 4164575"/>
              <a:gd name="connsiteY53" fmla="*/ 4218352 h 4275672"/>
              <a:gd name="connsiteX54" fmla="*/ 1570022 w 4164575"/>
              <a:gd name="connsiteY54" fmla="*/ 4238515 h 4275672"/>
              <a:gd name="connsiteX55" fmla="*/ 1484629 w 4164575"/>
              <a:gd name="connsiteY55" fmla="*/ 4255341 h 4275672"/>
              <a:gd name="connsiteX56" fmla="*/ 1454619 w 4164575"/>
              <a:gd name="connsiteY56" fmla="*/ 4263605 h 4275672"/>
              <a:gd name="connsiteX57" fmla="*/ 1436420 w 4164575"/>
              <a:gd name="connsiteY57" fmla="*/ 4264841 h 4275672"/>
              <a:gd name="connsiteX58" fmla="*/ 1403197 w 4164575"/>
              <a:gd name="connsiteY58" fmla="*/ 4271387 h 4275672"/>
              <a:gd name="connsiteX59" fmla="*/ 1338055 w 4164575"/>
              <a:gd name="connsiteY59" fmla="*/ 4271516 h 4275672"/>
              <a:gd name="connsiteX60" fmla="*/ 1276828 w 4164575"/>
              <a:gd name="connsiteY60" fmla="*/ 4275672 h 4275672"/>
              <a:gd name="connsiteX61" fmla="*/ 1247063 w 4164575"/>
              <a:gd name="connsiteY61" fmla="*/ 4271699 h 4275672"/>
              <a:gd name="connsiteX62" fmla="*/ 1234400 w 4164575"/>
              <a:gd name="connsiteY62" fmla="*/ 4271723 h 4275672"/>
              <a:gd name="connsiteX63" fmla="*/ 1204743 w 4164575"/>
              <a:gd name="connsiteY63" fmla="*/ 4266048 h 4275672"/>
              <a:gd name="connsiteX64" fmla="*/ 1105437 w 4164575"/>
              <a:gd name="connsiteY64" fmla="*/ 4252788 h 4275672"/>
              <a:gd name="connsiteX65" fmla="*/ 439977 w 4164575"/>
              <a:gd name="connsiteY65" fmla="*/ 3543588 h 4275672"/>
              <a:gd name="connsiteX66" fmla="*/ 12562 w 4164575"/>
              <a:gd name="connsiteY66" fmla="*/ 1027116 h 4275672"/>
              <a:gd name="connsiteX67" fmla="*/ 272804 w 4164575"/>
              <a:gd name="connsiteY67" fmla="*/ 242966 h 4275672"/>
              <a:gd name="connsiteX68" fmla="*/ 602190 w 4164575"/>
              <a:gd name="connsiteY68" fmla="*/ 44903 h 4275672"/>
              <a:gd name="connsiteX69" fmla="*/ 682714 w 4164575"/>
              <a:gd name="connsiteY69" fmla="*/ 24877 h 4275672"/>
              <a:gd name="connsiteX70" fmla="*/ 685094 w 4164575"/>
              <a:gd name="connsiteY70" fmla="*/ 24050 h 4275672"/>
              <a:gd name="connsiteX71" fmla="*/ 687316 w 4164575"/>
              <a:gd name="connsiteY71" fmla="*/ 23732 h 4275672"/>
              <a:gd name="connsiteX72" fmla="*/ 732577 w 4164575"/>
              <a:gd name="connsiteY72" fmla="*/ 12475 h 4275672"/>
              <a:gd name="connsiteX73" fmla="*/ 796427 w 4164575"/>
              <a:gd name="connsiteY73" fmla="*/ 8141 h 4275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4164575" h="4275672">
                <a:moveTo>
                  <a:pt x="853416" y="0"/>
                </a:moveTo>
                <a:lnTo>
                  <a:pt x="888368" y="1902"/>
                </a:lnTo>
                <a:lnTo>
                  <a:pt x="910367" y="407"/>
                </a:lnTo>
                <a:lnTo>
                  <a:pt x="944380" y="4949"/>
                </a:lnTo>
                <a:lnTo>
                  <a:pt x="1026072" y="9397"/>
                </a:lnTo>
                <a:lnTo>
                  <a:pt x="1076944" y="22652"/>
                </a:lnTo>
                <a:lnTo>
                  <a:pt x="1081757" y="23294"/>
                </a:lnTo>
                <a:lnTo>
                  <a:pt x="1089315" y="25874"/>
                </a:lnTo>
                <a:lnTo>
                  <a:pt x="1198514" y="54327"/>
                </a:lnTo>
                <a:lnTo>
                  <a:pt x="3591550" y="942412"/>
                </a:lnTo>
                <a:lnTo>
                  <a:pt x="3653185" y="972628"/>
                </a:lnTo>
                <a:lnTo>
                  <a:pt x="3687984" y="986594"/>
                </a:lnTo>
                <a:lnTo>
                  <a:pt x="3707078" y="999051"/>
                </a:lnTo>
                <a:lnTo>
                  <a:pt x="3751556" y="1020856"/>
                </a:lnTo>
                <a:lnTo>
                  <a:pt x="3812623" y="1067894"/>
                </a:lnTo>
                <a:lnTo>
                  <a:pt x="3832809" y="1081062"/>
                </a:lnTo>
                <a:lnTo>
                  <a:pt x="3843834" y="1091935"/>
                </a:lnTo>
                <a:lnTo>
                  <a:pt x="3888539" y="1126371"/>
                </a:lnTo>
                <a:lnTo>
                  <a:pt x="3949605" y="1196254"/>
                </a:lnTo>
                <a:lnTo>
                  <a:pt x="3959684" y="1206193"/>
                </a:lnTo>
                <a:lnTo>
                  <a:pt x="3964306" y="1213078"/>
                </a:lnTo>
                <a:lnTo>
                  <a:pt x="4000422" y="1254409"/>
                </a:lnTo>
                <a:lnTo>
                  <a:pt x="4053396" y="1345742"/>
                </a:lnTo>
                <a:lnTo>
                  <a:pt x="4059028" y="1354130"/>
                </a:lnTo>
                <a:lnTo>
                  <a:pt x="4060911" y="1358701"/>
                </a:lnTo>
                <a:lnTo>
                  <a:pt x="4085110" y="1400421"/>
                </a:lnTo>
                <a:lnTo>
                  <a:pt x="4122865" y="1509053"/>
                </a:lnTo>
                <a:lnTo>
                  <a:pt x="4124905" y="1514000"/>
                </a:lnTo>
                <a:lnTo>
                  <a:pt x="4125323" y="1516121"/>
                </a:lnTo>
                <a:lnTo>
                  <a:pt x="4140524" y="1559863"/>
                </a:lnTo>
                <a:cubicBezTo>
                  <a:pt x="4153885" y="1614745"/>
                  <a:pt x="4162017" y="1671105"/>
                  <a:pt x="4164575" y="1728187"/>
                </a:cubicBezTo>
                <a:lnTo>
                  <a:pt x="4158107" y="1847020"/>
                </a:lnTo>
                <a:lnTo>
                  <a:pt x="4158113" y="1849620"/>
                </a:lnTo>
                <a:lnTo>
                  <a:pt x="4157908" y="1850692"/>
                </a:lnTo>
                <a:lnTo>
                  <a:pt x="4155178" y="1900843"/>
                </a:lnTo>
                <a:lnTo>
                  <a:pt x="4129297" y="2000169"/>
                </a:lnTo>
                <a:lnTo>
                  <a:pt x="4126383" y="2015409"/>
                </a:lnTo>
                <a:lnTo>
                  <a:pt x="4123377" y="2022894"/>
                </a:lnTo>
                <a:lnTo>
                  <a:pt x="4110247" y="2073284"/>
                </a:lnTo>
                <a:lnTo>
                  <a:pt x="4071126" y="2153081"/>
                </a:lnTo>
                <a:lnTo>
                  <a:pt x="4063050" y="2173206"/>
                </a:lnTo>
                <a:lnTo>
                  <a:pt x="4055846" y="2184249"/>
                </a:lnTo>
                <a:lnTo>
                  <a:pt x="4031804" y="2233287"/>
                </a:lnTo>
                <a:lnTo>
                  <a:pt x="3979940" y="2300622"/>
                </a:lnTo>
                <a:lnTo>
                  <a:pt x="3968584" y="2318032"/>
                </a:lnTo>
                <a:lnTo>
                  <a:pt x="3959205" y="2327542"/>
                </a:lnTo>
                <a:lnTo>
                  <a:pt x="3926290" y="2370274"/>
                </a:lnTo>
                <a:lnTo>
                  <a:pt x="3859492" y="2428640"/>
                </a:lnTo>
                <a:lnTo>
                  <a:pt x="3843450" y="2444905"/>
                </a:lnTo>
                <a:lnTo>
                  <a:pt x="1877828" y="4073293"/>
                </a:lnTo>
                <a:cubicBezTo>
                  <a:pt x="1831059" y="4112038"/>
                  <a:pt x="1781470" y="4145129"/>
                  <a:pt x="1729891" y="4172639"/>
                </a:cubicBezTo>
                <a:lnTo>
                  <a:pt x="1637177" y="4210843"/>
                </a:lnTo>
                <a:lnTo>
                  <a:pt x="1626423" y="4216295"/>
                </a:lnTo>
                <a:lnTo>
                  <a:pt x="1618951" y="4218352"/>
                </a:lnTo>
                <a:lnTo>
                  <a:pt x="1570022" y="4238515"/>
                </a:lnTo>
                <a:lnTo>
                  <a:pt x="1484629" y="4255341"/>
                </a:lnTo>
                <a:lnTo>
                  <a:pt x="1454619" y="4263605"/>
                </a:lnTo>
                <a:lnTo>
                  <a:pt x="1436420" y="4264841"/>
                </a:lnTo>
                <a:lnTo>
                  <a:pt x="1403197" y="4271387"/>
                </a:lnTo>
                <a:lnTo>
                  <a:pt x="1338055" y="4271516"/>
                </a:lnTo>
                <a:lnTo>
                  <a:pt x="1276828" y="4275672"/>
                </a:lnTo>
                <a:lnTo>
                  <a:pt x="1247063" y="4271699"/>
                </a:lnTo>
                <a:lnTo>
                  <a:pt x="1234400" y="4271723"/>
                </a:lnTo>
                <a:lnTo>
                  <a:pt x="1204743" y="4266048"/>
                </a:lnTo>
                <a:lnTo>
                  <a:pt x="1105437" y="4252788"/>
                </a:lnTo>
                <a:cubicBezTo>
                  <a:pt x="771777" y="4173992"/>
                  <a:pt x="500995" y="3902849"/>
                  <a:pt x="439977" y="3543588"/>
                </a:cubicBezTo>
                <a:lnTo>
                  <a:pt x="12562" y="1027116"/>
                </a:lnTo>
                <a:cubicBezTo>
                  <a:pt x="-38287" y="727735"/>
                  <a:pt x="68567" y="438016"/>
                  <a:pt x="272804" y="242966"/>
                </a:cubicBezTo>
                <a:cubicBezTo>
                  <a:pt x="364712" y="155194"/>
                  <a:pt x="476339" y="86591"/>
                  <a:pt x="602190" y="44903"/>
                </a:cubicBezTo>
                <a:lnTo>
                  <a:pt x="682714" y="24877"/>
                </a:lnTo>
                <a:lnTo>
                  <a:pt x="685094" y="24050"/>
                </a:lnTo>
                <a:lnTo>
                  <a:pt x="687316" y="23732"/>
                </a:lnTo>
                <a:lnTo>
                  <a:pt x="732577" y="12475"/>
                </a:lnTo>
                <a:lnTo>
                  <a:pt x="796427" y="814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7" name="Номер слайда 16">
            <a:extLst>
              <a:ext uri="{FF2B5EF4-FFF2-40B4-BE49-F238E27FC236}">
                <a16:creationId xmlns:a16="http://schemas.microsoft.com/office/drawing/2014/main" xmlns="" id="{38CB7A4E-1A77-9F45-BBA9-0AD25EE6D7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165235" y="6356350"/>
            <a:ext cx="2743200" cy="365125"/>
          </a:xfrm>
        </p:spPr>
        <p:txBody>
          <a:bodyPr/>
          <a:lstStyle/>
          <a:p>
            <a:fld id="{0D577C4B-7933-BA48-9DCD-A9BB91C6F6C8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3" name="Текст 18">
            <a:extLst>
              <a:ext uri="{FF2B5EF4-FFF2-40B4-BE49-F238E27FC236}">
                <a16:creationId xmlns:a16="http://schemas.microsoft.com/office/drawing/2014/main" xmlns="" id="{8B2D3A0C-C703-904B-907C-8672FC00BD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42095" y="2551062"/>
            <a:ext cx="4689882" cy="17558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Neris Thin" pitchFamily="2" charset="0"/>
              </a:defRPr>
            </a:lvl1pPr>
            <a:lvl2pPr>
              <a:defRPr>
                <a:latin typeface="Neris Light" pitchFamily="2" charset="0"/>
              </a:defRPr>
            </a:lvl2pPr>
            <a:lvl3pPr>
              <a:defRPr>
                <a:latin typeface="Neris Light" pitchFamily="2" charset="0"/>
              </a:defRPr>
            </a:lvl3pPr>
            <a:lvl4pPr>
              <a:defRPr>
                <a:latin typeface="Neris Light" pitchFamily="2" charset="0"/>
              </a:defRPr>
            </a:lvl4pPr>
            <a:lvl5pPr>
              <a:defRPr>
                <a:latin typeface="Neris Light" pitchFamily="2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Заголовок 21">
            <a:extLst>
              <a:ext uri="{FF2B5EF4-FFF2-40B4-BE49-F238E27FC236}">
                <a16:creationId xmlns:a16="http://schemas.microsoft.com/office/drawing/2014/main" xmlns="" id="{8A9598BB-38A0-6D42-8637-C2060CADF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42095" y="1040328"/>
            <a:ext cx="4689882" cy="1325563"/>
          </a:xfrm>
        </p:spPr>
        <p:txBody>
          <a:bodyPr>
            <a:noAutofit/>
          </a:bodyPr>
          <a:lstStyle>
            <a:lvl1pPr>
              <a:defRPr sz="3600" b="1" i="0">
                <a:latin typeface="Neris Black" pitchFamily="2" charset="0"/>
              </a:defRPr>
            </a:lvl1pPr>
          </a:lstStyle>
          <a:p>
            <a:r>
              <a:rPr lang="en-US" dirty="0"/>
              <a:t>Rounded</a:t>
            </a:r>
            <a:br>
              <a:rPr lang="en-US" dirty="0"/>
            </a:br>
            <a:r>
              <a:rPr lang="en-US" dirty="0"/>
              <a:t>Triangle</a:t>
            </a:r>
            <a:br>
              <a:rPr lang="en-US" dirty="0"/>
            </a:br>
            <a:r>
              <a:rPr lang="en-US" dirty="0"/>
              <a:t>Template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036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BFAF1C5B-53FF-514F-A050-F70C2A74D6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4593017" cy="6858000"/>
          </a:xfrm>
          <a:custGeom>
            <a:avLst/>
            <a:gdLst>
              <a:gd name="connsiteX0" fmla="*/ 0 w 4593017"/>
              <a:gd name="connsiteY0" fmla="*/ 0 h 6858000"/>
              <a:gd name="connsiteX1" fmla="*/ 1711037 w 4593017"/>
              <a:gd name="connsiteY1" fmla="*/ 0 h 6858000"/>
              <a:gd name="connsiteX2" fmla="*/ 4206217 w 4593017"/>
              <a:gd name="connsiteY2" fmla="*/ 2495180 h 6858000"/>
              <a:gd name="connsiteX3" fmla="*/ 4206217 w 4593017"/>
              <a:gd name="connsiteY3" fmla="*/ 4362820 h 6858000"/>
              <a:gd name="connsiteX4" fmla="*/ 1711037 w 4593017"/>
              <a:gd name="connsiteY4" fmla="*/ 6858000 h 6858000"/>
              <a:gd name="connsiteX5" fmla="*/ 0 w 459301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3017" h="6858000">
                <a:moveTo>
                  <a:pt x="0" y="0"/>
                </a:moveTo>
                <a:lnTo>
                  <a:pt x="1711037" y="0"/>
                </a:lnTo>
                <a:lnTo>
                  <a:pt x="4206217" y="2495180"/>
                </a:lnTo>
                <a:cubicBezTo>
                  <a:pt x="4721951" y="3010915"/>
                  <a:pt x="4721951" y="3847085"/>
                  <a:pt x="4206217" y="4362820"/>
                </a:cubicBezTo>
                <a:lnTo>
                  <a:pt x="171103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0" name="Текст 18">
            <a:extLst>
              <a:ext uri="{FF2B5EF4-FFF2-40B4-BE49-F238E27FC236}">
                <a16:creationId xmlns:a16="http://schemas.microsoft.com/office/drawing/2014/main" xmlns="" id="{CFD37DE6-7C07-7642-A6B8-22FA6E780C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1474" y="3223684"/>
            <a:ext cx="4835982" cy="2489200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Neris Thin" pitchFamily="2" charset="0"/>
              </a:defRPr>
            </a:lvl1pPr>
            <a:lvl2pPr>
              <a:defRPr>
                <a:latin typeface="Neris Light" pitchFamily="2" charset="0"/>
              </a:defRPr>
            </a:lvl2pPr>
            <a:lvl3pPr>
              <a:defRPr>
                <a:latin typeface="Neris Light" pitchFamily="2" charset="0"/>
              </a:defRPr>
            </a:lvl3pPr>
            <a:lvl4pPr>
              <a:defRPr>
                <a:latin typeface="Neris Light" pitchFamily="2" charset="0"/>
              </a:defRPr>
            </a:lvl4pPr>
            <a:lvl5pPr>
              <a:defRPr>
                <a:latin typeface="Neris Light" pitchFamily="2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Заголовок 21">
            <a:extLst>
              <a:ext uri="{FF2B5EF4-FFF2-40B4-BE49-F238E27FC236}">
                <a16:creationId xmlns:a16="http://schemas.microsoft.com/office/drawing/2014/main" xmlns="" id="{14CDB0CB-F819-A54D-929D-5FD17D969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1474" y="1453608"/>
            <a:ext cx="4835982" cy="1325563"/>
          </a:xfrm>
        </p:spPr>
        <p:txBody>
          <a:bodyPr>
            <a:noAutofit/>
          </a:bodyPr>
          <a:lstStyle>
            <a:lvl1pPr>
              <a:defRPr sz="3600" b="1" i="0">
                <a:latin typeface="Neris Black" pitchFamily="2" charset="0"/>
              </a:defRPr>
            </a:lvl1pPr>
          </a:lstStyle>
          <a:p>
            <a:r>
              <a:rPr lang="en-US" dirty="0"/>
              <a:t>Rounded</a:t>
            </a:r>
            <a:br>
              <a:rPr lang="en-US" dirty="0"/>
            </a:br>
            <a:r>
              <a:rPr lang="en-US" dirty="0"/>
              <a:t>Triangle</a:t>
            </a:r>
            <a:br>
              <a:rPr lang="en-US" dirty="0"/>
            </a:br>
            <a:r>
              <a:rPr lang="en-US" dirty="0"/>
              <a:t>Template</a:t>
            </a:r>
            <a:endParaRPr lang="ru-RU" dirty="0"/>
          </a:p>
        </p:txBody>
      </p:sp>
      <p:sp>
        <p:nvSpPr>
          <p:cNvPr id="12" name="Номер слайда 16">
            <a:extLst>
              <a:ext uri="{FF2B5EF4-FFF2-40B4-BE49-F238E27FC236}">
                <a16:creationId xmlns:a16="http://schemas.microsoft.com/office/drawing/2014/main" xmlns="" id="{D2766DF3-4539-2343-BFB5-C74A86F75A5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165235" y="6356350"/>
            <a:ext cx="2743200" cy="365125"/>
          </a:xfrm>
        </p:spPr>
        <p:txBody>
          <a:bodyPr/>
          <a:lstStyle/>
          <a:p>
            <a:fld id="{0D577C4B-7933-BA48-9DCD-A9BB91C6F6C8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035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403F8FF1-08E8-DC45-B301-B655340C716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42742" y="3619891"/>
            <a:ext cx="3528603" cy="3528602"/>
          </a:xfrm>
          <a:custGeom>
            <a:avLst/>
            <a:gdLst>
              <a:gd name="connsiteX0" fmla="*/ 1764302 w 3528603"/>
              <a:gd name="connsiteY0" fmla="*/ 0 h 3528602"/>
              <a:gd name="connsiteX1" fmla="*/ 2090175 w 3528603"/>
              <a:gd name="connsiteY1" fmla="*/ 134981 h 3528602"/>
              <a:gd name="connsiteX2" fmla="*/ 3393623 w 3528603"/>
              <a:gd name="connsiteY2" fmla="*/ 1438429 h 3528602"/>
              <a:gd name="connsiteX3" fmla="*/ 3393623 w 3528603"/>
              <a:gd name="connsiteY3" fmla="*/ 2090174 h 3528602"/>
              <a:gd name="connsiteX4" fmla="*/ 2090175 w 3528603"/>
              <a:gd name="connsiteY4" fmla="*/ 3393622 h 3528602"/>
              <a:gd name="connsiteX5" fmla="*/ 1438430 w 3528603"/>
              <a:gd name="connsiteY5" fmla="*/ 3393622 h 3528602"/>
              <a:gd name="connsiteX6" fmla="*/ 134982 w 3528603"/>
              <a:gd name="connsiteY6" fmla="*/ 2090174 h 3528602"/>
              <a:gd name="connsiteX7" fmla="*/ 134982 w 3528603"/>
              <a:gd name="connsiteY7" fmla="*/ 1438429 h 3528602"/>
              <a:gd name="connsiteX8" fmla="*/ 1438430 w 3528603"/>
              <a:gd name="connsiteY8" fmla="*/ 134981 h 3528602"/>
              <a:gd name="connsiteX9" fmla="*/ 1764302 w 3528603"/>
              <a:gd name="connsiteY9" fmla="*/ 0 h 352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28603" h="3528602">
                <a:moveTo>
                  <a:pt x="1764302" y="0"/>
                </a:moveTo>
                <a:cubicBezTo>
                  <a:pt x="1882245" y="0"/>
                  <a:pt x="2000187" y="44994"/>
                  <a:pt x="2090175" y="134981"/>
                </a:cubicBezTo>
                <a:lnTo>
                  <a:pt x="3393623" y="1438429"/>
                </a:lnTo>
                <a:cubicBezTo>
                  <a:pt x="3573597" y="1618403"/>
                  <a:pt x="3573597" y="1910199"/>
                  <a:pt x="3393623" y="2090174"/>
                </a:cubicBezTo>
                <a:lnTo>
                  <a:pt x="2090175" y="3393622"/>
                </a:lnTo>
                <a:cubicBezTo>
                  <a:pt x="1910200" y="3573596"/>
                  <a:pt x="1618404" y="3573596"/>
                  <a:pt x="1438430" y="3393622"/>
                </a:cubicBezTo>
                <a:lnTo>
                  <a:pt x="134982" y="2090174"/>
                </a:lnTo>
                <a:cubicBezTo>
                  <a:pt x="-44993" y="1910199"/>
                  <a:pt x="-44993" y="1618403"/>
                  <a:pt x="134982" y="1438429"/>
                </a:cubicBezTo>
                <a:lnTo>
                  <a:pt x="1438430" y="134981"/>
                </a:lnTo>
                <a:cubicBezTo>
                  <a:pt x="1528417" y="44994"/>
                  <a:pt x="1646360" y="0"/>
                  <a:pt x="176430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xmlns="" id="{84DC51EC-9C07-6945-A3D9-A7A5A423DA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42742" y="-290496"/>
            <a:ext cx="3528603" cy="3528602"/>
          </a:xfrm>
          <a:custGeom>
            <a:avLst/>
            <a:gdLst>
              <a:gd name="connsiteX0" fmla="*/ 1764302 w 3528603"/>
              <a:gd name="connsiteY0" fmla="*/ 0 h 3528602"/>
              <a:gd name="connsiteX1" fmla="*/ 2090175 w 3528603"/>
              <a:gd name="connsiteY1" fmla="*/ 134981 h 3528602"/>
              <a:gd name="connsiteX2" fmla="*/ 3393623 w 3528603"/>
              <a:gd name="connsiteY2" fmla="*/ 1438429 h 3528602"/>
              <a:gd name="connsiteX3" fmla="*/ 3393623 w 3528603"/>
              <a:gd name="connsiteY3" fmla="*/ 2090173 h 3528602"/>
              <a:gd name="connsiteX4" fmla="*/ 2090175 w 3528603"/>
              <a:gd name="connsiteY4" fmla="*/ 3393622 h 3528602"/>
              <a:gd name="connsiteX5" fmla="*/ 1438430 w 3528603"/>
              <a:gd name="connsiteY5" fmla="*/ 3393622 h 3528602"/>
              <a:gd name="connsiteX6" fmla="*/ 134982 w 3528603"/>
              <a:gd name="connsiteY6" fmla="*/ 2090173 h 3528602"/>
              <a:gd name="connsiteX7" fmla="*/ 134982 w 3528603"/>
              <a:gd name="connsiteY7" fmla="*/ 1438429 h 3528602"/>
              <a:gd name="connsiteX8" fmla="*/ 1438430 w 3528603"/>
              <a:gd name="connsiteY8" fmla="*/ 134981 h 3528602"/>
              <a:gd name="connsiteX9" fmla="*/ 1764302 w 3528603"/>
              <a:gd name="connsiteY9" fmla="*/ 0 h 352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28603" h="3528602">
                <a:moveTo>
                  <a:pt x="1764302" y="0"/>
                </a:moveTo>
                <a:cubicBezTo>
                  <a:pt x="1882245" y="0"/>
                  <a:pt x="2000187" y="44994"/>
                  <a:pt x="2090175" y="134981"/>
                </a:cubicBezTo>
                <a:lnTo>
                  <a:pt x="3393623" y="1438429"/>
                </a:lnTo>
                <a:cubicBezTo>
                  <a:pt x="3573597" y="1618403"/>
                  <a:pt x="3573597" y="1910199"/>
                  <a:pt x="3393623" y="2090173"/>
                </a:cubicBezTo>
                <a:lnTo>
                  <a:pt x="2090175" y="3393622"/>
                </a:lnTo>
                <a:cubicBezTo>
                  <a:pt x="1910200" y="3573596"/>
                  <a:pt x="1618404" y="3573596"/>
                  <a:pt x="1438430" y="3393622"/>
                </a:cubicBezTo>
                <a:lnTo>
                  <a:pt x="134982" y="2090173"/>
                </a:lnTo>
                <a:cubicBezTo>
                  <a:pt x="-44993" y="1910199"/>
                  <a:pt x="-44993" y="1618403"/>
                  <a:pt x="134982" y="1438429"/>
                </a:cubicBezTo>
                <a:lnTo>
                  <a:pt x="1438430" y="134981"/>
                </a:lnTo>
                <a:cubicBezTo>
                  <a:pt x="1528417" y="44994"/>
                  <a:pt x="1646360" y="0"/>
                  <a:pt x="176430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525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исунок 14">
            <a:extLst>
              <a:ext uri="{FF2B5EF4-FFF2-40B4-BE49-F238E27FC236}">
                <a16:creationId xmlns:a16="http://schemas.microsoft.com/office/drawing/2014/main" xmlns="" id="{0D3ECA9E-C976-F548-BA80-EC752B76CE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81633" y="1273445"/>
            <a:ext cx="2743200" cy="5021451"/>
          </a:xfrm>
          <a:custGeom>
            <a:avLst/>
            <a:gdLst>
              <a:gd name="connsiteX0" fmla="*/ 302218 w 2743200"/>
              <a:gd name="connsiteY0" fmla="*/ 0 h 5021451"/>
              <a:gd name="connsiteX1" fmla="*/ 2440982 w 2743200"/>
              <a:gd name="connsiteY1" fmla="*/ 0 h 5021451"/>
              <a:gd name="connsiteX2" fmla="*/ 2743200 w 2743200"/>
              <a:gd name="connsiteY2" fmla="*/ 302218 h 5021451"/>
              <a:gd name="connsiteX3" fmla="*/ 2743200 w 2743200"/>
              <a:gd name="connsiteY3" fmla="*/ 4719233 h 5021451"/>
              <a:gd name="connsiteX4" fmla="*/ 2440982 w 2743200"/>
              <a:gd name="connsiteY4" fmla="*/ 5021451 h 5021451"/>
              <a:gd name="connsiteX5" fmla="*/ 302218 w 2743200"/>
              <a:gd name="connsiteY5" fmla="*/ 5021451 h 5021451"/>
              <a:gd name="connsiteX6" fmla="*/ 0 w 2743200"/>
              <a:gd name="connsiteY6" fmla="*/ 4719233 h 5021451"/>
              <a:gd name="connsiteX7" fmla="*/ 0 w 2743200"/>
              <a:gd name="connsiteY7" fmla="*/ 302218 h 5021451"/>
              <a:gd name="connsiteX8" fmla="*/ 302218 w 2743200"/>
              <a:gd name="connsiteY8" fmla="*/ 0 h 5021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3200" h="5021451">
                <a:moveTo>
                  <a:pt x="302218" y="0"/>
                </a:moveTo>
                <a:lnTo>
                  <a:pt x="2440982" y="0"/>
                </a:lnTo>
                <a:cubicBezTo>
                  <a:pt x="2607892" y="0"/>
                  <a:pt x="2743200" y="135308"/>
                  <a:pt x="2743200" y="302218"/>
                </a:cubicBezTo>
                <a:lnTo>
                  <a:pt x="2743200" y="4719233"/>
                </a:lnTo>
                <a:cubicBezTo>
                  <a:pt x="2743200" y="4886143"/>
                  <a:pt x="2607892" y="5021451"/>
                  <a:pt x="2440982" y="5021451"/>
                </a:cubicBezTo>
                <a:lnTo>
                  <a:pt x="302218" y="5021451"/>
                </a:lnTo>
                <a:cubicBezTo>
                  <a:pt x="135308" y="5021451"/>
                  <a:pt x="0" y="4886143"/>
                  <a:pt x="0" y="4719233"/>
                </a:cubicBezTo>
                <a:lnTo>
                  <a:pt x="0" y="302218"/>
                </a:lnTo>
                <a:cubicBezTo>
                  <a:pt x="0" y="135308"/>
                  <a:pt x="135308" y="0"/>
                  <a:pt x="30221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xmlns="" id="{62990864-2AE1-3F42-A8A7-FFEA77F2EB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631051" y="501113"/>
            <a:ext cx="2743200" cy="5021451"/>
          </a:xfrm>
          <a:custGeom>
            <a:avLst/>
            <a:gdLst>
              <a:gd name="connsiteX0" fmla="*/ 302218 w 2743200"/>
              <a:gd name="connsiteY0" fmla="*/ 0 h 5021451"/>
              <a:gd name="connsiteX1" fmla="*/ 2440982 w 2743200"/>
              <a:gd name="connsiteY1" fmla="*/ 0 h 5021451"/>
              <a:gd name="connsiteX2" fmla="*/ 2743200 w 2743200"/>
              <a:gd name="connsiteY2" fmla="*/ 302218 h 5021451"/>
              <a:gd name="connsiteX3" fmla="*/ 2743200 w 2743200"/>
              <a:gd name="connsiteY3" fmla="*/ 4719233 h 5021451"/>
              <a:gd name="connsiteX4" fmla="*/ 2440982 w 2743200"/>
              <a:gd name="connsiteY4" fmla="*/ 5021451 h 5021451"/>
              <a:gd name="connsiteX5" fmla="*/ 302218 w 2743200"/>
              <a:gd name="connsiteY5" fmla="*/ 5021451 h 5021451"/>
              <a:gd name="connsiteX6" fmla="*/ 0 w 2743200"/>
              <a:gd name="connsiteY6" fmla="*/ 4719233 h 5021451"/>
              <a:gd name="connsiteX7" fmla="*/ 0 w 2743200"/>
              <a:gd name="connsiteY7" fmla="*/ 302218 h 5021451"/>
              <a:gd name="connsiteX8" fmla="*/ 302218 w 2743200"/>
              <a:gd name="connsiteY8" fmla="*/ 0 h 5021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3200" h="5021451">
                <a:moveTo>
                  <a:pt x="302218" y="0"/>
                </a:moveTo>
                <a:lnTo>
                  <a:pt x="2440982" y="0"/>
                </a:lnTo>
                <a:cubicBezTo>
                  <a:pt x="2607892" y="0"/>
                  <a:pt x="2743200" y="135308"/>
                  <a:pt x="2743200" y="302218"/>
                </a:cubicBezTo>
                <a:lnTo>
                  <a:pt x="2743200" y="4719233"/>
                </a:lnTo>
                <a:cubicBezTo>
                  <a:pt x="2743200" y="4886143"/>
                  <a:pt x="2607892" y="5021451"/>
                  <a:pt x="2440982" y="5021451"/>
                </a:cubicBezTo>
                <a:lnTo>
                  <a:pt x="302218" y="5021451"/>
                </a:lnTo>
                <a:cubicBezTo>
                  <a:pt x="135308" y="5021451"/>
                  <a:pt x="0" y="4886143"/>
                  <a:pt x="0" y="4719233"/>
                </a:cubicBezTo>
                <a:lnTo>
                  <a:pt x="0" y="302218"/>
                </a:lnTo>
                <a:cubicBezTo>
                  <a:pt x="0" y="135308"/>
                  <a:pt x="135308" y="0"/>
                  <a:pt x="30221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9" name="Номер слайда 16">
            <a:extLst>
              <a:ext uri="{FF2B5EF4-FFF2-40B4-BE49-F238E27FC236}">
                <a16:creationId xmlns:a16="http://schemas.microsoft.com/office/drawing/2014/main" xmlns="" id="{B223CE6F-86D1-FB46-81F2-2EC4C9592E20}"/>
              </a:ext>
            </a:extLst>
          </p:cNvPr>
          <p:cNvSpPr>
            <a:spLocks noGrp="1"/>
          </p:cNvSpPr>
          <p:nvPr userDrawn="1">
            <p:ph type="sldNum" sz="quarter" idx="13"/>
          </p:nvPr>
        </p:nvSpPr>
        <p:spPr>
          <a:xfrm>
            <a:off x="9165235" y="6356350"/>
            <a:ext cx="2743200" cy="365125"/>
          </a:xfrm>
        </p:spPr>
        <p:txBody>
          <a:bodyPr/>
          <a:lstStyle/>
          <a:p>
            <a:fld id="{0D577C4B-7933-BA48-9DCD-A9BB91C6F6C8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929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Рисунок 24">
            <a:extLst>
              <a:ext uri="{FF2B5EF4-FFF2-40B4-BE49-F238E27FC236}">
                <a16:creationId xmlns:a16="http://schemas.microsoft.com/office/drawing/2014/main" xmlns="" id="{07BCF686-B2D3-8947-9184-11E2188B1FA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595841" y="3254640"/>
            <a:ext cx="2926598" cy="2693257"/>
          </a:xfrm>
          <a:custGeom>
            <a:avLst/>
            <a:gdLst>
              <a:gd name="connsiteX0" fmla="*/ 1419145 w 2926598"/>
              <a:gd name="connsiteY0" fmla="*/ 1485 h 2693257"/>
              <a:gd name="connsiteX1" fmla="*/ 1676569 w 2926598"/>
              <a:gd name="connsiteY1" fmla="*/ 40511 h 2693257"/>
              <a:gd name="connsiteX2" fmla="*/ 1727231 w 2926598"/>
              <a:gd name="connsiteY2" fmla="*/ 64863 h 2693257"/>
              <a:gd name="connsiteX3" fmla="*/ 1728829 w 2926598"/>
              <a:gd name="connsiteY3" fmla="*/ 65461 h 2693257"/>
              <a:gd name="connsiteX4" fmla="*/ 1730126 w 2926598"/>
              <a:gd name="connsiteY4" fmla="*/ 66255 h 2693257"/>
              <a:gd name="connsiteX5" fmla="*/ 1758601 w 2926598"/>
              <a:gd name="connsiteY5" fmla="*/ 79943 h 2693257"/>
              <a:gd name="connsiteX6" fmla="*/ 1793783 w 2926598"/>
              <a:gd name="connsiteY6" fmla="*/ 105276 h 2693257"/>
              <a:gd name="connsiteX7" fmla="*/ 1827030 w 2926598"/>
              <a:gd name="connsiteY7" fmla="*/ 125657 h 2693257"/>
              <a:gd name="connsiteX8" fmla="*/ 1844441 w 2926598"/>
              <a:gd name="connsiteY8" fmla="*/ 141755 h 2693257"/>
              <a:gd name="connsiteX9" fmla="*/ 1856563 w 2926598"/>
              <a:gd name="connsiteY9" fmla="*/ 150482 h 2693257"/>
              <a:gd name="connsiteX10" fmla="*/ 1872344 w 2926598"/>
              <a:gd name="connsiteY10" fmla="*/ 167550 h 2693257"/>
              <a:gd name="connsiteX11" fmla="*/ 1913037 w 2926598"/>
              <a:gd name="connsiteY11" fmla="*/ 205175 h 2693257"/>
              <a:gd name="connsiteX12" fmla="*/ 1933847 w 2926598"/>
              <a:gd name="connsiteY12" fmla="*/ 234075 h 2693257"/>
              <a:gd name="connsiteX13" fmla="*/ 1936081 w 2926598"/>
              <a:gd name="connsiteY13" fmla="*/ 236489 h 2693257"/>
              <a:gd name="connsiteX14" fmla="*/ 1938908 w 2926598"/>
              <a:gd name="connsiteY14" fmla="*/ 241102 h 2693257"/>
              <a:gd name="connsiteX15" fmla="*/ 1983577 w 2926598"/>
              <a:gd name="connsiteY15" fmla="*/ 303136 h 2693257"/>
              <a:gd name="connsiteX16" fmla="*/ 2848138 w 2926598"/>
              <a:gd name="connsiteY16" fmla="*/ 1800600 h 2693257"/>
              <a:gd name="connsiteX17" fmla="*/ 2867232 w 2926598"/>
              <a:gd name="connsiteY17" fmla="*/ 1842999 h 2693257"/>
              <a:gd name="connsiteX18" fmla="*/ 2879350 w 2926598"/>
              <a:gd name="connsiteY18" fmla="*/ 1865323 h 2693257"/>
              <a:gd name="connsiteX19" fmla="*/ 2883928 w 2926598"/>
              <a:gd name="connsiteY19" fmla="*/ 1880074 h 2693257"/>
              <a:gd name="connsiteX20" fmla="*/ 2897707 w 2926598"/>
              <a:gd name="connsiteY20" fmla="*/ 1910670 h 2693257"/>
              <a:gd name="connsiteX21" fmla="*/ 2909235 w 2926598"/>
              <a:gd name="connsiteY21" fmla="*/ 1961599 h 2693257"/>
              <a:gd name="connsiteX22" fmla="*/ 2914075 w 2926598"/>
              <a:gd name="connsiteY22" fmla="*/ 1977192 h 2693257"/>
              <a:gd name="connsiteX23" fmla="*/ 2915127 w 2926598"/>
              <a:gd name="connsiteY23" fmla="*/ 1987629 h 2693257"/>
              <a:gd name="connsiteX24" fmla="*/ 2923566 w 2926598"/>
              <a:gd name="connsiteY24" fmla="*/ 2024913 h 2693257"/>
              <a:gd name="connsiteX25" fmla="*/ 2925221 w 2926598"/>
              <a:gd name="connsiteY25" fmla="*/ 2087758 h 2693257"/>
              <a:gd name="connsiteX26" fmla="*/ 2926184 w 2926598"/>
              <a:gd name="connsiteY26" fmla="*/ 2097299 h 2693257"/>
              <a:gd name="connsiteX27" fmla="*/ 2925619 w 2926598"/>
              <a:gd name="connsiteY27" fmla="*/ 2102888 h 2693257"/>
              <a:gd name="connsiteX28" fmla="*/ 2926598 w 2926598"/>
              <a:gd name="connsiteY28" fmla="*/ 2140057 h 2693257"/>
              <a:gd name="connsiteX29" fmla="*/ 2914762 w 2926598"/>
              <a:gd name="connsiteY29" fmla="*/ 2210595 h 2693257"/>
              <a:gd name="connsiteX30" fmla="*/ 2914075 w 2926598"/>
              <a:gd name="connsiteY30" fmla="*/ 2217405 h 2693257"/>
              <a:gd name="connsiteX31" fmla="*/ 2913082 w 2926598"/>
              <a:gd name="connsiteY31" fmla="*/ 2220603 h 2693257"/>
              <a:gd name="connsiteX32" fmla="*/ 2907675 w 2926598"/>
              <a:gd name="connsiteY32" fmla="*/ 2252825 h 2693257"/>
              <a:gd name="connsiteX33" fmla="*/ 2880424 w 2926598"/>
              <a:gd name="connsiteY33" fmla="*/ 2325811 h 2693257"/>
              <a:gd name="connsiteX34" fmla="*/ 2879350 w 2926598"/>
              <a:gd name="connsiteY34" fmla="*/ 2329273 h 2693257"/>
              <a:gd name="connsiteX35" fmla="*/ 2878652 w 2926598"/>
              <a:gd name="connsiteY35" fmla="*/ 2330560 h 2693257"/>
              <a:gd name="connsiteX36" fmla="*/ 2867678 w 2926598"/>
              <a:gd name="connsiteY36" fmla="*/ 2359948 h 2693257"/>
              <a:gd name="connsiteX37" fmla="*/ 2807481 w 2926598"/>
              <a:gd name="connsiteY37" fmla="*/ 2458150 h 2693257"/>
              <a:gd name="connsiteX38" fmla="*/ 2752751 w 2926598"/>
              <a:gd name="connsiteY38" fmla="*/ 2517345 h 2693257"/>
              <a:gd name="connsiteX39" fmla="*/ 2751631 w 2926598"/>
              <a:gd name="connsiteY39" fmla="*/ 2518705 h 2693257"/>
              <a:gd name="connsiteX40" fmla="*/ 2751061 w 2926598"/>
              <a:gd name="connsiteY40" fmla="*/ 2519175 h 2693257"/>
              <a:gd name="connsiteX41" fmla="*/ 2727963 w 2926598"/>
              <a:gd name="connsiteY41" fmla="*/ 2544157 h 2693257"/>
              <a:gd name="connsiteX42" fmla="*/ 2671537 w 2926598"/>
              <a:gd name="connsiteY42" fmla="*/ 2584787 h 2693257"/>
              <a:gd name="connsiteX43" fmla="*/ 2663431 w 2926598"/>
              <a:gd name="connsiteY43" fmla="*/ 2591478 h 2693257"/>
              <a:gd name="connsiteX44" fmla="*/ 2658628 w 2926598"/>
              <a:gd name="connsiteY44" fmla="*/ 2594084 h 2693257"/>
              <a:gd name="connsiteX45" fmla="*/ 2630002 w 2926598"/>
              <a:gd name="connsiteY45" fmla="*/ 2614696 h 2693257"/>
              <a:gd name="connsiteX46" fmla="*/ 2575109 w 2926598"/>
              <a:gd name="connsiteY46" fmla="*/ 2639416 h 2693257"/>
              <a:gd name="connsiteX47" fmla="*/ 2562198 w 2926598"/>
              <a:gd name="connsiteY47" fmla="*/ 2646425 h 2693257"/>
              <a:gd name="connsiteX48" fmla="*/ 2553668 w 2926598"/>
              <a:gd name="connsiteY48" fmla="*/ 2649072 h 2693257"/>
              <a:gd name="connsiteX49" fmla="*/ 2519933 w 2926598"/>
              <a:gd name="connsiteY49" fmla="*/ 2664263 h 2693257"/>
              <a:gd name="connsiteX50" fmla="*/ 2463779 w 2926598"/>
              <a:gd name="connsiteY50" fmla="*/ 2676976 h 2693257"/>
              <a:gd name="connsiteX51" fmla="*/ 2450330 w 2926598"/>
              <a:gd name="connsiteY51" fmla="*/ 2681150 h 2693257"/>
              <a:gd name="connsiteX52" fmla="*/ 2441327 w 2926598"/>
              <a:gd name="connsiteY52" fmla="*/ 2682058 h 2693257"/>
              <a:gd name="connsiteX53" fmla="*/ 2405689 w 2926598"/>
              <a:gd name="connsiteY53" fmla="*/ 2690125 h 2693257"/>
              <a:gd name="connsiteX54" fmla="*/ 2345620 w 2926598"/>
              <a:gd name="connsiteY54" fmla="*/ 2691705 h 2693257"/>
              <a:gd name="connsiteX55" fmla="*/ 2330223 w 2926598"/>
              <a:gd name="connsiteY55" fmla="*/ 2693257 h 2693257"/>
              <a:gd name="connsiteX56" fmla="*/ 601099 w 2926598"/>
              <a:gd name="connsiteY56" fmla="*/ 2693257 h 2693257"/>
              <a:gd name="connsiteX57" fmla="*/ 480992 w 2926598"/>
              <a:gd name="connsiteY57" fmla="*/ 2681149 h 2693257"/>
              <a:gd name="connsiteX58" fmla="*/ 416116 w 2926598"/>
              <a:gd name="connsiteY58" fmla="*/ 2661011 h 2693257"/>
              <a:gd name="connsiteX59" fmla="*/ 408150 w 2926598"/>
              <a:gd name="connsiteY59" fmla="*/ 2659208 h 2693257"/>
              <a:gd name="connsiteX60" fmla="*/ 403364 w 2926598"/>
              <a:gd name="connsiteY60" fmla="*/ 2657052 h 2693257"/>
              <a:gd name="connsiteX61" fmla="*/ 369125 w 2926598"/>
              <a:gd name="connsiteY61" fmla="*/ 2646425 h 2693257"/>
              <a:gd name="connsiteX62" fmla="*/ 317307 w 2926598"/>
              <a:gd name="connsiteY62" fmla="*/ 2618299 h 2693257"/>
              <a:gd name="connsiteX63" fmla="*/ 298081 w 2926598"/>
              <a:gd name="connsiteY63" fmla="*/ 2609640 h 2693257"/>
              <a:gd name="connsiteX64" fmla="*/ 288053 w 2926598"/>
              <a:gd name="connsiteY64" fmla="*/ 2602420 h 2693257"/>
              <a:gd name="connsiteX65" fmla="*/ 267893 w 2926598"/>
              <a:gd name="connsiteY65" fmla="*/ 2591478 h 2693257"/>
              <a:gd name="connsiteX66" fmla="*/ 233854 w 2926598"/>
              <a:gd name="connsiteY66" fmla="*/ 2563393 h 2693257"/>
              <a:gd name="connsiteX67" fmla="*/ 200119 w 2926598"/>
              <a:gd name="connsiteY67" fmla="*/ 2539100 h 2693257"/>
              <a:gd name="connsiteX68" fmla="*/ 186309 w 2926598"/>
              <a:gd name="connsiteY68" fmla="*/ 2524165 h 2693257"/>
              <a:gd name="connsiteX69" fmla="*/ 179692 w 2926598"/>
              <a:gd name="connsiteY69" fmla="*/ 2518705 h 2693257"/>
              <a:gd name="connsiteX70" fmla="*/ 166674 w 2926598"/>
              <a:gd name="connsiteY70" fmla="*/ 2502928 h 2693257"/>
              <a:gd name="connsiteX71" fmla="*/ 120600 w 2926598"/>
              <a:gd name="connsiteY71" fmla="*/ 2453094 h 2693257"/>
              <a:gd name="connsiteX72" fmla="*/ 79944 w 2926598"/>
              <a:gd name="connsiteY72" fmla="*/ 1795543 h 2693257"/>
              <a:gd name="connsiteX73" fmla="*/ 944505 w 2926598"/>
              <a:gd name="connsiteY73" fmla="*/ 298079 h 2693257"/>
              <a:gd name="connsiteX74" fmla="*/ 1419145 w 2926598"/>
              <a:gd name="connsiteY74" fmla="*/ 1485 h 2693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2926598" h="2693257">
                <a:moveTo>
                  <a:pt x="1419145" y="1485"/>
                </a:moveTo>
                <a:cubicBezTo>
                  <a:pt x="1505022" y="-4584"/>
                  <a:pt x="1592901" y="7870"/>
                  <a:pt x="1676569" y="40511"/>
                </a:cubicBezTo>
                <a:lnTo>
                  <a:pt x="1727231" y="64863"/>
                </a:lnTo>
                <a:lnTo>
                  <a:pt x="1728829" y="65461"/>
                </a:lnTo>
                <a:lnTo>
                  <a:pt x="1730126" y="66255"/>
                </a:lnTo>
                <a:lnTo>
                  <a:pt x="1758601" y="79943"/>
                </a:lnTo>
                <a:lnTo>
                  <a:pt x="1793783" y="105276"/>
                </a:lnTo>
                <a:lnTo>
                  <a:pt x="1827030" y="125657"/>
                </a:lnTo>
                <a:lnTo>
                  <a:pt x="1844441" y="141755"/>
                </a:lnTo>
                <a:lnTo>
                  <a:pt x="1856563" y="150482"/>
                </a:lnTo>
                <a:lnTo>
                  <a:pt x="1872344" y="167550"/>
                </a:lnTo>
                <a:lnTo>
                  <a:pt x="1913037" y="205175"/>
                </a:lnTo>
                <a:lnTo>
                  <a:pt x="1933847" y="234075"/>
                </a:lnTo>
                <a:lnTo>
                  <a:pt x="1936081" y="236489"/>
                </a:lnTo>
                <a:lnTo>
                  <a:pt x="1938908" y="241102"/>
                </a:lnTo>
                <a:lnTo>
                  <a:pt x="1983577" y="303136"/>
                </a:lnTo>
                <a:lnTo>
                  <a:pt x="2848138" y="1800600"/>
                </a:lnTo>
                <a:lnTo>
                  <a:pt x="2867232" y="1842999"/>
                </a:lnTo>
                <a:lnTo>
                  <a:pt x="2879350" y="1865323"/>
                </a:lnTo>
                <a:lnTo>
                  <a:pt x="2883928" y="1880074"/>
                </a:lnTo>
                <a:lnTo>
                  <a:pt x="2897707" y="1910670"/>
                </a:lnTo>
                <a:lnTo>
                  <a:pt x="2909235" y="1961599"/>
                </a:lnTo>
                <a:lnTo>
                  <a:pt x="2914075" y="1977192"/>
                </a:lnTo>
                <a:lnTo>
                  <a:pt x="2915127" y="1987629"/>
                </a:lnTo>
                <a:lnTo>
                  <a:pt x="2923566" y="2024913"/>
                </a:lnTo>
                <a:lnTo>
                  <a:pt x="2925221" y="2087758"/>
                </a:lnTo>
                <a:lnTo>
                  <a:pt x="2926184" y="2097299"/>
                </a:lnTo>
                <a:lnTo>
                  <a:pt x="2925619" y="2102888"/>
                </a:lnTo>
                <a:lnTo>
                  <a:pt x="2926598" y="2140057"/>
                </a:lnTo>
                <a:lnTo>
                  <a:pt x="2914762" y="2210595"/>
                </a:lnTo>
                <a:lnTo>
                  <a:pt x="2914075" y="2217405"/>
                </a:lnTo>
                <a:lnTo>
                  <a:pt x="2913082" y="2220603"/>
                </a:lnTo>
                <a:lnTo>
                  <a:pt x="2907675" y="2252825"/>
                </a:lnTo>
                <a:lnTo>
                  <a:pt x="2880424" y="2325811"/>
                </a:lnTo>
                <a:lnTo>
                  <a:pt x="2879350" y="2329273"/>
                </a:lnTo>
                <a:lnTo>
                  <a:pt x="2878652" y="2330560"/>
                </a:lnTo>
                <a:lnTo>
                  <a:pt x="2867678" y="2359948"/>
                </a:lnTo>
                <a:cubicBezTo>
                  <a:pt x="2850930" y="2394352"/>
                  <a:pt x="2830816" y="2427267"/>
                  <a:pt x="2807481" y="2458150"/>
                </a:cubicBezTo>
                <a:lnTo>
                  <a:pt x="2752751" y="2517345"/>
                </a:lnTo>
                <a:lnTo>
                  <a:pt x="2751631" y="2518705"/>
                </a:lnTo>
                <a:lnTo>
                  <a:pt x="2751061" y="2519175"/>
                </a:lnTo>
                <a:lnTo>
                  <a:pt x="2727963" y="2544157"/>
                </a:lnTo>
                <a:lnTo>
                  <a:pt x="2671537" y="2584787"/>
                </a:lnTo>
                <a:lnTo>
                  <a:pt x="2663431" y="2591478"/>
                </a:lnTo>
                <a:lnTo>
                  <a:pt x="2658628" y="2594084"/>
                </a:lnTo>
                <a:lnTo>
                  <a:pt x="2630002" y="2614696"/>
                </a:lnTo>
                <a:lnTo>
                  <a:pt x="2575109" y="2639416"/>
                </a:lnTo>
                <a:lnTo>
                  <a:pt x="2562198" y="2646425"/>
                </a:lnTo>
                <a:lnTo>
                  <a:pt x="2553668" y="2649072"/>
                </a:lnTo>
                <a:lnTo>
                  <a:pt x="2519933" y="2664263"/>
                </a:lnTo>
                <a:lnTo>
                  <a:pt x="2463779" y="2676976"/>
                </a:lnTo>
                <a:lnTo>
                  <a:pt x="2450330" y="2681150"/>
                </a:lnTo>
                <a:lnTo>
                  <a:pt x="2441327" y="2682058"/>
                </a:lnTo>
                <a:lnTo>
                  <a:pt x="2405689" y="2690125"/>
                </a:lnTo>
                <a:lnTo>
                  <a:pt x="2345620" y="2691705"/>
                </a:lnTo>
                <a:lnTo>
                  <a:pt x="2330223" y="2693257"/>
                </a:lnTo>
                <a:lnTo>
                  <a:pt x="601099" y="2693257"/>
                </a:lnTo>
                <a:cubicBezTo>
                  <a:pt x="559958" y="2693257"/>
                  <a:pt x="519788" y="2689089"/>
                  <a:pt x="480992" y="2681149"/>
                </a:cubicBezTo>
                <a:lnTo>
                  <a:pt x="416116" y="2661011"/>
                </a:lnTo>
                <a:lnTo>
                  <a:pt x="408150" y="2659208"/>
                </a:lnTo>
                <a:lnTo>
                  <a:pt x="403364" y="2657052"/>
                </a:lnTo>
                <a:lnTo>
                  <a:pt x="369125" y="2646425"/>
                </a:lnTo>
                <a:lnTo>
                  <a:pt x="317307" y="2618299"/>
                </a:lnTo>
                <a:lnTo>
                  <a:pt x="298081" y="2609640"/>
                </a:lnTo>
                <a:lnTo>
                  <a:pt x="288053" y="2602420"/>
                </a:lnTo>
                <a:lnTo>
                  <a:pt x="267893" y="2591478"/>
                </a:lnTo>
                <a:lnTo>
                  <a:pt x="233854" y="2563393"/>
                </a:lnTo>
                <a:lnTo>
                  <a:pt x="200119" y="2539100"/>
                </a:lnTo>
                <a:lnTo>
                  <a:pt x="186309" y="2524165"/>
                </a:lnTo>
                <a:lnTo>
                  <a:pt x="179692" y="2518705"/>
                </a:lnTo>
                <a:lnTo>
                  <a:pt x="166674" y="2502928"/>
                </a:lnTo>
                <a:lnTo>
                  <a:pt x="120600" y="2453094"/>
                </a:lnTo>
                <a:cubicBezTo>
                  <a:pt x="-19406" y="2267793"/>
                  <a:pt x="-43484" y="2009326"/>
                  <a:pt x="79944" y="1795543"/>
                </a:cubicBezTo>
                <a:lnTo>
                  <a:pt x="944505" y="298079"/>
                </a:lnTo>
                <a:cubicBezTo>
                  <a:pt x="1047361" y="119928"/>
                  <a:pt x="1228309" y="14971"/>
                  <a:pt x="1419145" y="1485"/>
                </a:cubicBezTo>
                <a:close/>
              </a:path>
            </a:pathLst>
          </a:custGeom>
          <a:effectLst>
            <a:outerShdw dist="50800" dir="600000" sx="101000" sy="101000" algn="t" rotWithShape="0">
              <a:schemeClr val="accent1"/>
            </a:outerShdw>
          </a:effectLst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22" name="Рисунок 21">
            <a:extLst>
              <a:ext uri="{FF2B5EF4-FFF2-40B4-BE49-F238E27FC236}">
                <a16:creationId xmlns:a16="http://schemas.microsoft.com/office/drawing/2014/main" xmlns="" id="{3A1054EF-C75F-E746-BDAE-10DA0907846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915911" y="3254639"/>
            <a:ext cx="2926595" cy="2693256"/>
          </a:xfrm>
          <a:custGeom>
            <a:avLst/>
            <a:gdLst>
              <a:gd name="connsiteX0" fmla="*/ 596375 w 2926595"/>
              <a:gd name="connsiteY0" fmla="*/ 0 h 2693256"/>
              <a:gd name="connsiteX1" fmla="*/ 2325497 w 2926595"/>
              <a:gd name="connsiteY1" fmla="*/ 0 h 2693256"/>
              <a:gd name="connsiteX2" fmla="*/ 2445604 w 2926595"/>
              <a:gd name="connsiteY2" fmla="*/ 12108 h 2693256"/>
              <a:gd name="connsiteX3" fmla="*/ 2510480 w 2926595"/>
              <a:gd name="connsiteY3" fmla="*/ 32246 h 2693256"/>
              <a:gd name="connsiteX4" fmla="*/ 2518446 w 2926595"/>
              <a:gd name="connsiteY4" fmla="*/ 34050 h 2693256"/>
              <a:gd name="connsiteX5" fmla="*/ 2523233 w 2926595"/>
              <a:gd name="connsiteY5" fmla="*/ 36205 h 2693256"/>
              <a:gd name="connsiteX6" fmla="*/ 2557471 w 2926595"/>
              <a:gd name="connsiteY6" fmla="*/ 46832 h 2693256"/>
              <a:gd name="connsiteX7" fmla="*/ 2609289 w 2926595"/>
              <a:gd name="connsiteY7" fmla="*/ 74959 h 2693256"/>
              <a:gd name="connsiteX8" fmla="*/ 2628516 w 2926595"/>
              <a:gd name="connsiteY8" fmla="*/ 83617 h 2693256"/>
              <a:gd name="connsiteX9" fmla="*/ 2638543 w 2926595"/>
              <a:gd name="connsiteY9" fmla="*/ 90837 h 2693256"/>
              <a:gd name="connsiteX10" fmla="*/ 2658703 w 2926595"/>
              <a:gd name="connsiteY10" fmla="*/ 101779 h 2693256"/>
              <a:gd name="connsiteX11" fmla="*/ 2692742 w 2926595"/>
              <a:gd name="connsiteY11" fmla="*/ 129865 h 2693256"/>
              <a:gd name="connsiteX12" fmla="*/ 2726477 w 2926595"/>
              <a:gd name="connsiteY12" fmla="*/ 154157 h 2693256"/>
              <a:gd name="connsiteX13" fmla="*/ 2740287 w 2926595"/>
              <a:gd name="connsiteY13" fmla="*/ 169092 h 2693256"/>
              <a:gd name="connsiteX14" fmla="*/ 2746904 w 2926595"/>
              <a:gd name="connsiteY14" fmla="*/ 174553 h 2693256"/>
              <a:gd name="connsiteX15" fmla="*/ 2759922 w 2926595"/>
              <a:gd name="connsiteY15" fmla="*/ 190329 h 2693256"/>
              <a:gd name="connsiteX16" fmla="*/ 2805996 w 2926595"/>
              <a:gd name="connsiteY16" fmla="*/ 240163 h 2693256"/>
              <a:gd name="connsiteX17" fmla="*/ 2846652 w 2926595"/>
              <a:gd name="connsiteY17" fmla="*/ 897714 h 2693256"/>
              <a:gd name="connsiteX18" fmla="*/ 1982092 w 2926595"/>
              <a:gd name="connsiteY18" fmla="*/ 2395178 h 2693256"/>
              <a:gd name="connsiteX19" fmla="*/ 1507452 w 2926595"/>
              <a:gd name="connsiteY19" fmla="*/ 2691773 h 2693256"/>
              <a:gd name="connsiteX20" fmla="*/ 1250028 w 2926595"/>
              <a:gd name="connsiteY20" fmla="*/ 2652746 h 2693256"/>
              <a:gd name="connsiteX21" fmla="*/ 1199367 w 2926595"/>
              <a:gd name="connsiteY21" fmla="*/ 2628394 h 2693256"/>
              <a:gd name="connsiteX22" fmla="*/ 1197768 w 2926595"/>
              <a:gd name="connsiteY22" fmla="*/ 2627797 h 2693256"/>
              <a:gd name="connsiteX23" fmla="*/ 1196472 w 2926595"/>
              <a:gd name="connsiteY23" fmla="*/ 2627002 h 2693256"/>
              <a:gd name="connsiteX24" fmla="*/ 1167996 w 2926595"/>
              <a:gd name="connsiteY24" fmla="*/ 2613314 h 2693256"/>
              <a:gd name="connsiteX25" fmla="*/ 1132815 w 2926595"/>
              <a:gd name="connsiteY25" fmla="*/ 2587982 h 2693256"/>
              <a:gd name="connsiteX26" fmla="*/ 1099568 w 2926595"/>
              <a:gd name="connsiteY26" fmla="*/ 2567600 h 2693256"/>
              <a:gd name="connsiteX27" fmla="*/ 1082156 w 2926595"/>
              <a:gd name="connsiteY27" fmla="*/ 2551503 h 2693256"/>
              <a:gd name="connsiteX28" fmla="*/ 1070034 w 2926595"/>
              <a:gd name="connsiteY28" fmla="*/ 2542776 h 2693256"/>
              <a:gd name="connsiteX29" fmla="*/ 1054254 w 2926595"/>
              <a:gd name="connsiteY29" fmla="*/ 2525707 h 2693256"/>
              <a:gd name="connsiteX30" fmla="*/ 1013560 w 2926595"/>
              <a:gd name="connsiteY30" fmla="*/ 2488083 h 2693256"/>
              <a:gd name="connsiteX31" fmla="*/ 992750 w 2926595"/>
              <a:gd name="connsiteY31" fmla="*/ 2459183 h 2693256"/>
              <a:gd name="connsiteX32" fmla="*/ 990517 w 2926595"/>
              <a:gd name="connsiteY32" fmla="*/ 2456768 h 2693256"/>
              <a:gd name="connsiteX33" fmla="*/ 987689 w 2926595"/>
              <a:gd name="connsiteY33" fmla="*/ 2452155 h 2693256"/>
              <a:gd name="connsiteX34" fmla="*/ 943020 w 2926595"/>
              <a:gd name="connsiteY34" fmla="*/ 2390121 h 2693256"/>
              <a:gd name="connsiteX35" fmla="*/ 78460 w 2926595"/>
              <a:gd name="connsiteY35" fmla="*/ 892657 h 2693256"/>
              <a:gd name="connsiteX36" fmla="*/ 59366 w 2926595"/>
              <a:gd name="connsiteY36" fmla="*/ 850259 h 2693256"/>
              <a:gd name="connsiteX37" fmla="*/ 47248 w 2926595"/>
              <a:gd name="connsiteY37" fmla="*/ 827934 h 2693256"/>
              <a:gd name="connsiteX38" fmla="*/ 42670 w 2926595"/>
              <a:gd name="connsiteY38" fmla="*/ 813184 h 2693256"/>
              <a:gd name="connsiteX39" fmla="*/ 28891 w 2926595"/>
              <a:gd name="connsiteY39" fmla="*/ 782588 h 2693256"/>
              <a:gd name="connsiteX40" fmla="*/ 17363 w 2926595"/>
              <a:gd name="connsiteY40" fmla="*/ 731658 h 2693256"/>
              <a:gd name="connsiteX41" fmla="*/ 12524 w 2926595"/>
              <a:gd name="connsiteY41" fmla="*/ 716066 h 2693256"/>
              <a:gd name="connsiteX42" fmla="*/ 11471 w 2926595"/>
              <a:gd name="connsiteY42" fmla="*/ 705629 h 2693256"/>
              <a:gd name="connsiteX43" fmla="*/ 3032 w 2926595"/>
              <a:gd name="connsiteY43" fmla="*/ 668345 h 2693256"/>
              <a:gd name="connsiteX44" fmla="*/ 1377 w 2926595"/>
              <a:gd name="connsiteY44" fmla="*/ 605499 h 2693256"/>
              <a:gd name="connsiteX45" fmla="*/ 414 w 2926595"/>
              <a:gd name="connsiteY45" fmla="*/ 595958 h 2693256"/>
              <a:gd name="connsiteX46" fmla="*/ 979 w 2926595"/>
              <a:gd name="connsiteY46" fmla="*/ 590369 h 2693256"/>
              <a:gd name="connsiteX47" fmla="*/ 0 w 2926595"/>
              <a:gd name="connsiteY47" fmla="*/ 553201 h 2693256"/>
              <a:gd name="connsiteX48" fmla="*/ 11836 w 2926595"/>
              <a:gd name="connsiteY48" fmla="*/ 482662 h 2693256"/>
              <a:gd name="connsiteX49" fmla="*/ 12524 w 2926595"/>
              <a:gd name="connsiteY49" fmla="*/ 475853 h 2693256"/>
              <a:gd name="connsiteX50" fmla="*/ 13516 w 2926595"/>
              <a:gd name="connsiteY50" fmla="*/ 472654 h 2693256"/>
              <a:gd name="connsiteX51" fmla="*/ 18923 w 2926595"/>
              <a:gd name="connsiteY51" fmla="*/ 440432 h 2693256"/>
              <a:gd name="connsiteX52" fmla="*/ 46174 w 2926595"/>
              <a:gd name="connsiteY52" fmla="*/ 367447 h 2693256"/>
              <a:gd name="connsiteX53" fmla="*/ 47248 w 2926595"/>
              <a:gd name="connsiteY53" fmla="*/ 363984 h 2693256"/>
              <a:gd name="connsiteX54" fmla="*/ 47946 w 2926595"/>
              <a:gd name="connsiteY54" fmla="*/ 362697 h 2693256"/>
              <a:gd name="connsiteX55" fmla="*/ 58920 w 2926595"/>
              <a:gd name="connsiteY55" fmla="*/ 333309 h 2693256"/>
              <a:gd name="connsiteX56" fmla="*/ 119117 w 2926595"/>
              <a:gd name="connsiteY56" fmla="*/ 235107 h 2693256"/>
              <a:gd name="connsiteX57" fmla="*/ 173846 w 2926595"/>
              <a:gd name="connsiteY57" fmla="*/ 175912 h 2693256"/>
              <a:gd name="connsiteX58" fmla="*/ 174967 w 2926595"/>
              <a:gd name="connsiteY58" fmla="*/ 174553 h 2693256"/>
              <a:gd name="connsiteX59" fmla="*/ 175538 w 2926595"/>
              <a:gd name="connsiteY59" fmla="*/ 174082 h 2693256"/>
              <a:gd name="connsiteX60" fmla="*/ 198634 w 2926595"/>
              <a:gd name="connsiteY60" fmla="*/ 149100 h 2693256"/>
              <a:gd name="connsiteX61" fmla="*/ 255061 w 2926595"/>
              <a:gd name="connsiteY61" fmla="*/ 108470 h 2693256"/>
              <a:gd name="connsiteX62" fmla="*/ 263167 w 2926595"/>
              <a:gd name="connsiteY62" fmla="*/ 101779 h 2693256"/>
              <a:gd name="connsiteX63" fmla="*/ 267970 w 2926595"/>
              <a:gd name="connsiteY63" fmla="*/ 99173 h 2693256"/>
              <a:gd name="connsiteX64" fmla="*/ 296596 w 2926595"/>
              <a:gd name="connsiteY64" fmla="*/ 78561 h 2693256"/>
              <a:gd name="connsiteX65" fmla="*/ 351489 w 2926595"/>
              <a:gd name="connsiteY65" fmla="*/ 53841 h 2693256"/>
              <a:gd name="connsiteX66" fmla="*/ 364400 w 2926595"/>
              <a:gd name="connsiteY66" fmla="*/ 46832 h 2693256"/>
              <a:gd name="connsiteX67" fmla="*/ 372930 w 2926595"/>
              <a:gd name="connsiteY67" fmla="*/ 44185 h 2693256"/>
              <a:gd name="connsiteX68" fmla="*/ 406664 w 2926595"/>
              <a:gd name="connsiteY68" fmla="*/ 28994 h 2693256"/>
              <a:gd name="connsiteX69" fmla="*/ 462819 w 2926595"/>
              <a:gd name="connsiteY69" fmla="*/ 16281 h 2693256"/>
              <a:gd name="connsiteX70" fmla="*/ 476268 w 2926595"/>
              <a:gd name="connsiteY70" fmla="*/ 12107 h 2693256"/>
              <a:gd name="connsiteX71" fmla="*/ 485270 w 2926595"/>
              <a:gd name="connsiteY71" fmla="*/ 11199 h 2693256"/>
              <a:gd name="connsiteX72" fmla="*/ 520908 w 2926595"/>
              <a:gd name="connsiteY72" fmla="*/ 3132 h 2693256"/>
              <a:gd name="connsiteX73" fmla="*/ 580978 w 2926595"/>
              <a:gd name="connsiteY73" fmla="*/ 1552 h 2693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2926595" h="2693256">
                <a:moveTo>
                  <a:pt x="596375" y="0"/>
                </a:moveTo>
                <a:lnTo>
                  <a:pt x="2325497" y="0"/>
                </a:lnTo>
                <a:cubicBezTo>
                  <a:pt x="2366639" y="0"/>
                  <a:pt x="2406808" y="4168"/>
                  <a:pt x="2445604" y="12108"/>
                </a:cubicBezTo>
                <a:lnTo>
                  <a:pt x="2510480" y="32246"/>
                </a:lnTo>
                <a:lnTo>
                  <a:pt x="2518446" y="34050"/>
                </a:lnTo>
                <a:lnTo>
                  <a:pt x="2523233" y="36205"/>
                </a:lnTo>
                <a:lnTo>
                  <a:pt x="2557471" y="46832"/>
                </a:lnTo>
                <a:lnTo>
                  <a:pt x="2609289" y="74959"/>
                </a:lnTo>
                <a:lnTo>
                  <a:pt x="2628516" y="83617"/>
                </a:lnTo>
                <a:lnTo>
                  <a:pt x="2638543" y="90837"/>
                </a:lnTo>
                <a:lnTo>
                  <a:pt x="2658703" y="101779"/>
                </a:lnTo>
                <a:lnTo>
                  <a:pt x="2692742" y="129865"/>
                </a:lnTo>
                <a:lnTo>
                  <a:pt x="2726477" y="154157"/>
                </a:lnTo>
                <a:lnTo>
                  <a:pt x="2740287" y="169092"/>
                </a:lnTo>
                <a:lnTo>
                  <a:pt x="2746904" y="174553"/>
                </a:lnTo>
                <a:lnTo>
                  <a:pt x="2759922" y="190329"/>
                </a:lnTo>
                <a:lnTo>
                  <a:pt x="2805996" y="240163"/>
                </a:lnTo>
                <a:cubicBezTo>
                  <a:pt x="2946002" y="425464"/>
                  <a:pt x="2970080" y="683931"/>
                  <a:pt x="2846652" y="897714"/>
                </a:cubicBezTo>
                <a:lnTo>
                  <a:pt x="1982092" y="2395178"/>
                </a:lnTo>
                <a:cubicBezTo>
                  <a:pt x="1879236" y="2573329"/>
                  <a:pt x="1698288" y="2678287"/>
                  <a:pt x="1507452" y="2691773"/>
                </a:cubicBezTo>
                <a:cubicBezTo>
                  <a:pt x="1421575" y="2697841"/>
                  <a:pt x="1333696" y="2685388"/>
                  <a:pt x="1250028" y="2652746"/>
                </a:cubicBezTo>
                <a:lnTo>
                  <a:pt x="1199367" y="2628394"/>
                </a:lnTo>
                <a:lnTo>
                  <a:pt x="1197768" y="2627797"/>
                </a:lnTo>
                <a:lnTo>
                  <a:pt x="1196472" y="2627002"/>
                </a:lnTo>
                <a:lnTo>
                  <a:pt x="1167996" y="2613314"/>
                </a:lnTo>
                <a:lnTo>
                  <a:pt x="1132815" y="2587982"/>
                </a:lnTo>
                <a:lnTo>
                  <a:pt x="1099568" y="2567600"/>
                </a:lnTo>
                <a:lnTo>
                  <a:pt x="1082156" y="2551503"/>
                </a:lnTo>
                <a:lnTo>
                  <a:pt x="1070034" y="2542776"/>
                </a:lnTo>
                <a:lnTo>
                  <a:pt x="1054254" y="2525707"/>
                </a:lnTo>
                <a:lnTo>
                  <a:pt x="1013560" y="2488083"/>
                </a:lnTo>
                <a:lnTo>
                  <a:pt x="992750" y="2459183"/>
                </a:lnTo>
                <a:lnTo>
                  <a:pt x="990517" y="2456768"/>
                </a:lnTo>
                <a:lnTo>
                  <a:pt x="987689" y="2452155"/>
                </a:lnTo>
                <a:lnTo>
                  <a:pt x="943020" y="2390121"/>
                </a:lnTo>
                <a:lnTo>
                  <a:pt x="78460" y="892657"/>
                </a:lnTo>
                <a:lnTo>
                  <a:pt x="59366" y="850259"/>
                </a:lnTo>
                <a:lnTo>
                  <a:pt x="47248" y="827934"/>
                </a:lnTo>
                <a:lnTo>
                  <a:pt x="42670" y="813184"/>
                </a:lnTo>
                <a:lnTo>
                  <a:pt x="28891" y="782588"/>
                </a:lnTo>
                <a:lnTo>
                  <a:pt x="17363" y="731658"/>
                </a:lnTo>
                <a:lnTo>
                  <a:pt x="12524" y="716066"/>
                </a:lnTo>
                <a:lnTo>
                  <a:pt x="11471" y="705629"/>
                </a:lnTo>
                <a:lnTo>
                  <a:pt x="3032" y="668345"/>
                </a:lnTo>
                <a:lnTo>
                  <a:pt x="1377" y="605499"/>
                </a:lnTo>
                <a:lnTo>
                  <a:pt x="414" y="595958"/>
                </a:lnTo>
                <a:lnTo>
                  <a:pt x="979" y="590369"/>
                </a:lnTo>
                <a:lnTo>
                  <a:pt x="0" y="553201"/>
                </a:lnTo>
                <a:lnTo>
                  <a:pt x="11836" y="482662"/>
                </a:lnTo>
                <a:lnTo>
                  <a:pt x="12524" y="475853"/>
                </a:lnTo>
                <a:lnTo>
                  <a:pt x="13516" y="472654"/>
                </a:lnTo>
                <a:lnTo>
                  <a:pt x="18923" y="440432"/>
                </a:lnTo>
                <a:lnTo>
                  <a:pt x="46174" y="367447"/>
                </a:lnTo>
                <a:lnTo>
                  <a:pt x="47248" y="363984"/>
                </a:lnTo>
                <a:lnTo>
                  <a:pt x="47946" y="362697"/>
                </a:lnTo>
                <a:lnTo>
                  <a:pt x="58920" y="333309"/>
                </a:lnTo>
                <a:cubicBezTo>
                  <a:pt x="75668" y="298906"/>
                  <a:pt x="95782" y="265990"/>
                  <a:pt x="119117" y="235107"/>
                </a:cubicBezTo>
                <a:lnTo>
                  <a:pt x="173846" y="175912"/>
                </a:lnTo>
                <a:lnTo>
                  <a:pt x="174967" y="174553"/>
                </a:lnTo>
                <a:lnTo>
                  <a:pt x="175538" y="174082"/>
                </a:lnTo>
                <a:lnTo>
                  <a:pt x="198634" y="149100"/>
                </a:lnTo>
                <a:lnTo>
                  <a:pt x="255061" y="108470"/>
                </a:lnTo>
                <a:lnTo>
                  <a:pt x="263167" y="101779"/>
                </a:lnTo>
                <a:lnTo>
                  <a:pt x="267970" y="99173"/>
                </a:lnTo>
                <a:lnTo>
                  <a:pt x="296596" y="78561"/>
                </a:lnTo>
                <a:lnTo>
                  <a:pt x="351489" y="53841"/>
                </a:lnTo>
                <a:lnTo>
                  <a:pt x="364400" y="46832"/>
                </a:lnTo>
                <a:lnTo>
                  <a:pt x="372930" y="44185"/>
                </a:lnTo>
                <a:lnTo>
                  <a:pt x="406664" y="28994"/>
                </a:lnTo>
                <a:lnTo>
                  <a:pt x="462819" y="16281"/>
                </a:lnTo>
                <a:lnTo>
                  <a:pt x="476268" y="12107"/>
                </a:lnTo>
                <a:lnTo>
                  <a:pt x="485270" y="11199"/>
                </a:lnTo>
                <a:lnTo>
                  <a:pt x="520908" y="3132"/>
                </a:lnTo>
                <a:lnTo>
                  <a:pt x="580978" y="1552"/>
                </a:lnTo>
                <a:close/>
              </a:path>
            </a:pathLst>
          </a:custGeom>
          <a:effectLst>
            <a:outerShdw dist="50800" dir="600000" sx="101000" sy="101000" algn="t" rotWithShape="0">
              <a:schemeClr val="accent1"/>
            </a:outerShdw>
          </a:effectLst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7A571AA0-2A7E-7B46-AECE-5725EEDA75F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92735" y="3254640"/>
            <a:ext cx="2926598" cy="2693257"/>
          </a:xfrm>
          <a:custGeom>
            <a:avLst/>
            <a:gdLst>
              <a:gd name="connsiteX0" fmla="*/ 1419145 w 2926598"/>
              <a:gd name="connsiteY0" fmla="*/ 1485 h 2693257"/>
              <a:gd name="connsiteX1" fmla="*/ 1676570 w 2926598"/>
              <a:gd name="connsiteY1" fmla="*/ 40511 h 2693257"/>
              <a:gd name="connsiteX2" fmla="*/ 1727231 w 2926598"/>
              <a:gd name="connsiteY2" fmla="*/ 64863 h 2693257"/>
              <a:gd name="connsiteX3" fmla="*/ 1728829 w 2926598"/>
              <a:gd name="connsiteY3" fmla="*/ 65461 h 2693257"/>
              <a:gd name="connsiteX4" fmla="*/ 1730126 w 2926598"/>
              <a:gd name="connsiteY4" fmla="*/ 66255 h 2693257"/>
              <a:gd name="connsiteX5" fmla="*/ 1758602 w 2926598"/>
              <a:gd name="connsiteY5" fmla="*/ 79943 h 2693257"/>
              <a:gd name="connsiteX6" fmla="*/ 1793783 w 2926598"/>
              <a:gd name="connsiteY6" fmla="*/ 105276 h 2693257"/>
              <a:gd name="connsiteX7" fmla="*/ 1827030 w 2926598"/>
              <a:gd name="connsiteY7" fmla="*/ 125657 h 2693257"/>
              <a:gd name="connsiteX8" fmla="*/ 1844442 w 2926598"/>
              <a:gd name="connsiteY8" fmla="*/ 141755 h 2693257"/>
              <a:gd name="connsiteX9" fmla="*/ 1856563 w 2926598"/>
              <a:gd name="connsiteY9" fmla="*/ 150482 h 2693257"/>
              <a:gd name="connsiteX10" fmla="*/ 1872344 w 2926598"/>
              <a:gd name="connsiteY10" fmla="*/ 167550 h 2693257"/>
              <a:gd name="connsiteX11" fmla="*/ 1913038 w 2926598"/>
              <a:gd name="connsiteY11" fmla="*/ 205175 h 2693257"/>
              <a:gd name="connsiteX12" fmla="*/ 1933848 w 2926598"/>
              <a:gd name="connsiteY12" fmla="*/ 234075 h 2693257"/>
              <a:gd name="connsiteX13" fmla="*/ 1936081 w 2926598"/>
              <a:gd name="connsiteY13" fmla="*/ 236489 h 2693257"/>
              <a:gd name="connsiteX14" fmla="*/ 1938908 w 2926598"/>
              <a:gd name="connsiteY14" fmla="*/ 241102 h 2693257"/>
              <a:gd name="connsiteX15" fmla="*/ 1983578 w 2926598"/>
              <a:gd name="connsiteY15" fmla="*/ 303136 h 2693257"/>
              <a:gd name="connsiteX16" fmla="*/ 2848138 w 2926598"/>
              <a:gd name="connsiteY16" fmla="*/ 1800600 h 2693257"/>
              <a:gd name="connsiteX17" fmla="*/ 2867232 w 2926598"/>
              <a:gd name="connsiteY17" fmla="*/ 1842999 h 2693257"/>
              <a:gd name="connsiteX18" fmla="*/ 2879350 w 2926598"/>
              <a:gd name="connsiteY18" fmla="*/ 1865323 h 2693257"/>
              <a:gd name="connsiteX19" fmla="*/ 2883928 w 2926598"/>
              <a:gd name="connsiteY19" fmla="*/ 1880074 h 2693257"/>
              <a:gd name="connsiteX20" fmla="*/ 2897707 w 2926598"/>
              <a:gd name="connsiteY20" fmla="*/ 1910670 h 2693257"/>
              <a:gd name="connsiteX21" fmla="*/ 2909235 w 2926598"/>
              <a:gd name="connsiteY21" fmla="*/ 1961599 h 2693257"/>
              <a:gd name="connsiteX22" fmla="*/ 2914075 w 2926598"/>
              <a:gd name="connsiteY22" fmla="*/ 1977192 h 2693257"/>
              <a:gd name="connsiteX23" fmla="*/ 2915127 w 2926598"/>
              <a:gd name="connsiteY23" fmla="*/ 1987629 h 2693257"/>
              <a:gd name="connsiteX24" fmla="*/ 2923566 w 2926598"/>
              <a:gd name="connsiteY24" fmla="*/ 2024913 h 2693257"/>
              <a:gd name="connsiteX25" fmla="*/ 2925221 w 2926598"/>
              <a:gd name="connsiteY25" fmla="*/ 2087758 h 2693257"/>
              <a:gd name="connsiteX26" fmla="*/ 2926184 w 2926598"/>
              <a:gd name="connsiteY26" fmla="*/ 2097299 h 2693257"/>
              <a:gd name="connsiteX27" fmla="*/ 2925619 w 2926598"/>
              <a:gd name="connsiteY27" fmla="*/ 2102888 h 2693257"/>
              <a:gd name="connsiteX28" fmla="*/ 2926598 w 2926598"/>
              <a:gd name="connsiteY28" fmla="*/ 2140057 h 2693257"/>
              <a:gd name="connsiteX29" fmla="*/ 2914762 w 2926598"/>
              <a:gd name="connsiteY29" fmla="*/ 2210595 h 2693257"/>
              <a:gd name="connsiteX30" fmla="*/ 2914075 w 2926598"/>
              <a:gd name="connsiteY30" fmla="*/ 2217405 h 2693257"/>
              <a:gd name="connsiteX31" fmla="*/ 2913082 w 2926598"/>
              <a:gd name="connsiteY31" fmla="*/ 2220603 h 2693257"/>
              <a:gd name="connsiteX32" fmla="*/ 2907676 w 2926598"/>
              <a:gd name="connsiteY32" fmla="*/ 2252825 h 2693257"/>
              <a:gd name="connsiteX33" fmla="*/ 2880424 w 2926598"/>
              <a:gd name="connsiteY33" fmla="*/ 2325811 h 2693257"/>
              <a:gd name="connsiteX34" fmla="*/ 2879350 w 2926598"/>
              <a:gd name="connsiteY34" fmla="*/ 2329273 h 2693257"/>
              <a:gd name="connsiteX35" fmla="*/ 2878652 w 2926598"/>
              <a:gd name="connsiteY35" fmla="*/ 2330560 h 2693257"/>
              <a:gd name="connsiteX36" fmla="*/ 2867678 w 2926598"/>
              <a:gd name="connsiteY36" fmla="*/ 2359948 h 2693257"/>
              <a:gd name="connsiteX37" fmla="*/ 2807481 w 2926598"/>
              <a:gd name="connsiteY37" fmla="*/ 2458150 h 2693257"/>
              <a:gd name="connsiteX38" fmla="*/ 2752752 w 2926598"/>
              <a:gd name="connsiteY38" fmla="*/ 2517345 h 2693257"/>
              <a:gd name="connsiteX39" fmla="*/ 2751631 w 2926598"/>
              <a:gd name="connsiteY39" fmla="*/ 2518705 h 2693257"/>
              <a:gd name="connsiteX40" fmla="*/ 2751061 w 2926598"/>
              <a:gd name="connsiteY40" fmla="*/ 2519175 h 2693257"/>
              <a:gd name="connsiteX41" fmla="*/ 2727964 w 2926598"/>
              <a:gd name="connsiteY41" fmla="*/ 2544157 h 2693257"/>
              <a:gd name="connsiteX42" fmla="*/ 2671537 w 2926598"/>
              <a:gd name="connsiteY42" fmla="*/ 2584787 h 2693257"/>
              <a:gd name="connsiteX43" fmla="*/ 2663431 w 2926598"/>
              <a:gd name="connsiteY43" fmla="*/ 2591478 h 2693257"/>
              <a:gd name="connsiteX44" fmla="*/ 2658628 w 2926598"/>
              <a:gd name="connsiteY44" fmla="*/ 2594084 h 2693257"/>
              <a:gd name="connsiteX45" fmla="*/ 2630002 w 2926598"/>
              <a:gd name="connsiteY45" fmla="*/ 2614696 h 2693257"/>
              <a:gd name="connsiteX46" fmla="*/ 2575109 w 2926598"/>
              <a:gd name="connsiteY46" fmla="*/ 2639416 h 2693257"/>
              <a:gd name="connsiteX47" fmla="*/ 2562198 w 2926598"/>
              <a:gd name="connsiteY47" fmla="*/ 2646425 h 2693257"/>
              <a:gd name="connsiteX48" fmla="*/ 2553668 w 2926598"/>
              <a:gd name="connsiteY48" fmla="*/ 2649072 h 2693257"/>
              <a:gd name="connsiteX49" fmla="*/ 2519934 w 2926598"/>
              <a:gd name="connsiteY49" fmla="*/ 2664263 h 2693257"/>
              <a:gd name="connsiteX50" fmla="*/ 2463779 w 2926598"/>
              <a:gd name="connsiteY50" fmla="*/ 2676976 h 2693257"/>
              <a:gd name="connsiteX51" fmla="*/ 2450330 w 2926598"/>
              <a:gd name="connsiteY51" fmla="*/ 2681150 h 2693257"/>
              <a:gd name="connsiteX52" fmla="*/ 2441328 w 2926598"/>
              <a:gd name="connsiteY52" fmla="*/ 2682058 h 2693257"/>
              <a:gd name="connsiteX53" fmla="*/ 2405690 w 2926598"/>
              <a:gd name="connsiteY53" fmla="*/ 2690125 h 2693257"/>
              <a:gd name="connsiteX54" fmla="*/ 2345620 w 2926598"/>
              <a:gd name="connsiteY54" fmla="*/ 2691705 h 2693257"/>
              <a:gd name="connsiteX55" fmla="*/ 2330223 w 2926598"/>
              <a:gd name="connsiteY55" fmla="*/ 2693257 h 2693257"/>
              <a:gd name="connsiteX56" fmla="*/ 601100 w 2926598"/>
              <a:gd name="connsiteY56" fmla="*/ 2693257 h 2693257"/>
              <a:gd name="connsiteX57" fmla="*/ 480992 w 2926598"/>
              <a:gd name="connsiteY57" fmla="*/ 2681149 h 2693257"/>
              <a:gd name="connsiteX58" fmla="*/ 416116 w 2926598"/>
              <a:gd name="connsiteY58" fmla="*/ 2661011 h 2693257"/>
              <a:gd name="connsiteX59" fmla="*/ 408150 w 2926598"/>
              <a:gd name="connsiteY59" fmla="*/ 2659208 h 2693257"/>
              <a:gd name="connsiteX60" fmla="*/ 403364 w 2926598"/>
              <a:gd name="connsiteY60" fmla="*/ 2657052 h 2693257"/>
              <a:gd name="connsiteX61" fmla="*/ 369125 w 2926598"/>
              <a:gd name="connsiteY61" fmla="*/ 2646425 h 2693257"/>
              <a:gd name="connsiteX62" fmla="*/ 317307 w 2926598"/>
              <a:gd name="connsiteY62" fmla="*/ 2618299 h 2693257"/>
              <a:gd name="connsiteX63" fmla="*/ 298081 w 2926598"/>
              <a:gd name="connsiteY63" fmla="*/ 2609640 h 2693257"/>
              <a:gd name="connsiteX64" fmla="*/ 288053 w 2926598"/>
              <a:gd name="connsiteY64" fmla="*/ 2602420 h 2693257"/>
              <a:gd name="connsiteX65" fmla="*/ 267893 w 2926598"/>
              <a:gd name="connsiteY65" fmla="*/ 2591478 h 2693257"/>
              <a:gd name="connsiteX66" fmla="*/ 233855 w 2926598"/>
              <a:gd name="connsiteY66" fmla="*/ 2563393 h 2693257"/>
              <a:gd name="connsiteX67" fmla="*/ 200119 w 2926598"/>
              <a:gd name="connsiteY67" fmla="*/ 2539100 h 2693257"/>
              <a:gd name="connsiteX68" fmla="*/ 186309 w 2926598"/>
              <a:gd name="connsiteY68" fmla="*/ 2524165 h 2693257"/>
              <a:gd name="connsiteX69" fmla="*/ 179692 w 2926598"/>
              <a:gd name="connsiteY69" fmla="*/ 2518705 h 2693257"/>
              <a:gd name="connsiteX70" fmla="*/ 166674 w 2926598"/>
              <a:gd name="connsiteY70" fmla="*/ 2502928 h 2693257"/>
              <a:gd name="connsiteX71" fmla="*/ 120601 w 2926598"/>
              <a:gd name="connsiteY71" fmla="*/ 2453094 h 2693257"/>
              <a:gd name="connsiteX72" fmla="*/ 79944 w 2926598"/>
              <a:gd name="connsiteY72" fmla="*/ 1795543 h 2693257"/>
              <a:gd name="connsiteX73" fmla="*/ 944505 w 2926598"/>
              <a:gd name="connsiteY73" fmla="*/ 298079 h 2693257"/>
              <a:gd name="connsiteX74" fmla="*/ 1419145 w 2926598"/>
              <a:gd name="connsiteY74" fmla="*/ 1485 h 2693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2926598" h="2693257">
                <a:moveTo>
                  <a:pt x="1419145" y="1485"/>
                </a:moveTo>
                <a:cubicBezTo>
                  <a:pt x="1505022" y="-4584"/>
                  <a:pt x="1592901" y="7870"/>
                  <a:pt x="1676570" y="40511"/>
                </a:cubicBezTo>
                <a:lnTo>
                  <a:pt x="1727231" y="64863"/>
                </a:lnTo>
                <a:lnTo>
                  <a:pt x="1728829" y="65461"/>
                </a:lnTo>
                <a:lnTo>
                  <a:pt x="1730126" y="66255"/>
                </a:lnTo>
                <a:lnTo>
                  <a:pt x="1758602" y="79943"/>
                </a:lnTo>
                <a:lnTo>
                  <a:pt x="1793783" y="105276"/>
                </a:lnTo>
                <a:lnTo>
                  <a:pt x="1827030" y="125657"/>
                </a:lnTo>
                <a:lnTo>
                  <a:pt x="1844442" y="141755"/>
                </a:lnTo>
                <a:lnTo>
                  <a:pt x="1856563" y="150482"/>
                </a:lnTo>
                <a:lnTo>
                  <a:pt x="1872344" y="167550"/>
                </a:lnTo>
                <a:lnTo>
                  <a:pt x="1913038" y="205175"/>
                </a:lnTo>
                <a:lnTo>
                  <a:pt x="1933848" y="234075"/>
                </a:lnTo>
                <a:lnTo>
                  <a:pt x="1936081" y="236489"/>
                </a:lnTo>
                <a:lnTo>
                  <a:pt x="1938908" y="241102"/>
                </a:lnTo>
                <a:lnTo>
                  <a:pt x="1983578" y="303136"/>
                </a:lnTo>
                <a:lnTo>
                  <a:pt x="2848138" y="1800600"/>
                </a:lnTo>
                <a:lnTo>
                  <a:pt x="2867232" y="1842999"/>
                </a:lnTo>
                <a:lnTo>
                  <a:pt x="2879350" y="1865323"/>
                </a:lnTo>
                <a:lnTo>
                  <a:pt x="2883928" y="1880074"/>
                </a:lnTo>
                <a:lnTo>
                  <a:pt x="2897707" y="1910670"/>
                </a:lnTo>
                <a:lnTo>
                  <a:pt x="2909235" y="1961599"/>
                </a:lnTo>
                <a:lnTo>
                  <a:pt x="2914075" y="1977192"/>
                </a:lnTo>
                <a:lnTo>
                  <a:pt x="2915127" y="1987629"/>
                </a:lnTo>
                <a:lnTo>
                  <a:pt x="2923566" y="2024913"/>
                </a:lnTo>
                <a:lnTo>
                  <a:pt x="2925221" y="2087758"/>
                </a:lnTo>
                <a:lnTo>
                  <a:pt x="2926184" y="2097299"/>
                </a:lnTo>
                <a:lnTo>
                  <a:pt x="2925619" y="2102888"/>
                </a:lnTo>
                <a:lnTo>
                  <a:pt x="2926598" y="2140057"/>
                </a:lnTo>
                <a:lnTo>
                  <a:pt x="2914762" y="2210595"/>
                </a:lnTo>
                <a:lnTo>
                  <a:pt x="2914075" y="2217405"/>
                </a:lnTo>
                <a:lnTo>
                  <a:pt x="2913082" y="2220603"/>
                </a:lnTo>
                <a:lnTo>
                  <a:pt x="2907676" y="2252825"/>
                </a:lnTo>
                <a:lnTo>
                  <a:pt x="2880424" y="2325811"/>
                </a:lnTo>
                <a:lnTo>
                  <a:pt x="2879350" y="2329273"/>
                </a:lnTo>
                <a:lnTo>
                  <a:pt x="2878652" y="2330560"/>
                </a:lnTo>
                <a:lnTo>
                  <a:pt x="2867678" y="2359948"/>
                </a:lnTo>
                <a:cubicBezTo>
                  <a:pt x="2850930" y="2394352"/>
                  <a:pt x="2830816" y="2427267"/>
                  <a:pt x="2807481" y="2458150"/>
                </a:cubicBezTo>
                <a:lnTo>
                  <a:pt x="2752752" y="2517345"/>
                </a:lnTo>
                <a:lnTo>
                  <a:pt x="2751631" y="2518705"/>
                </a:lnTo>
                <a:lnTo>
                  <a:pt x="2751061" y="2519175"/>
                </a:lnTo>
                <a:lnTo>
                  <a:pt x="2727964" y="2544157"/>
                </a:lnTo>
                <a:lnTo>
                  <a:pt x="2671537" y="2584787"/>
                </a:lnTo>
                <a:lnTo>
                  <a:pt x="2663431" y="2591478"/>
                </a:lnTo>
                <a:lnTo>
                  <a:pt x="2658628" y="2594084"/>
                </a:lnTo>
                <a:lnTo>
                  <a:pt x="2630002" y="2614696"/>
                </a:lnTo>
                <a:lnTo>
                  <a:pt x="2575109" y="2639416"/>
                </a:lnTo>
                <a:lnTo>
                  <a:pt x="2562198" y="2646425"/>
                </a:lnTo>
                <a:lnTo>
                  <a:pt x="2553668" y="2649072"/>
                </a:lnTo>
                <a:lnTo>
                  <a:pt x="2519934" y="2664263"/>
                </a:lnTo>
                <a:lnTo>
                  <a:pt x="2463779" y="2676976"/>
                </a:lnTo>
                <a:lnTo>
                  <a:pt x="2450330" y="2681150"/>
                </a:lnTo>
                <a:lnTo>
                  <a:pt x="2441328" y="2682058"/>
                </a:lnTo>
                <a:lnTo>
                  <a:pt x="2405690" y="2690125"/>
                </a:lnTo>
                <a:lnTo>
                  <a:pt x="2345620" y="2691705"/>
                </a:lnTo>
                <a:lnTo>
                  <a:pt x="2330223" y="2693257"/>
                </a:lnTo>
                <a:lnTo>
                  <a:pt x="601100" y="2693257"/>
                </a:lnTo>
                <a:cubicBezTo>
                  <a:pt x="559958" y="2693257"/>
                  <a:pt x="519788" y="2689089"/>
                  <a:pt x="480992" y="2681149"/>
                </a:cubicBezTo>
                <a:lnTo>
                  <a:pt x="416116" y="2661011"/>
                </a:lnTo>
                <a:lnTo>
                  <a:pt x="408150" y="2659208"/>
                </a:lnTo>
                <a:lnTo>
                  <a:pt x="403364" y="2657052"/>
                </a:lnTo>
                <a:lnTo>
                  <a:pt x="369125" y="2646425"/>
                </a:lnTo>
                <a:lnTo>
                  <a:pt x="317307" y="2618299"/>
                </a:lnTo>
                <a:lnTo>
                  <a:pt x="298081" y="2609640"/>
                </a:lnTo>
                <a:lnTo>
                  <a:pt x="288053" y="2602420"/>
                </a:lnTo>
                <a:lnTo>
                  <a:pt x="267893" y="2591478"/>
                </a:lnTo>
                <a:lnTo>
                  <a:pt x="233855" y="2563393"/>
                </a:lnTo>
                <a:lnTo>
                  <a:pt x="200119" y="2539100"/>
                </a:lnTo>
                <a:lnTo>
                  <a:pt x="186309" y="2524165"/>
                </a:lnTo>
                <a:lnTo>
                  <a:pt x="179692" y="2518705"/>
                </a:lnTo>
                <a:lnTo>
                  <a:pt x="166674" y="2502928"/>
                </a:lnTo>
                <a:lnTo>
                  <a:pt x="120601" y="2453094"/>
                </a:lnTo>
                <a:cubicBezTo>
                  <a:pt x="-19405" y="2267793"/>
                  <a:pt x="-43484" y="2009326"/>
                  <a:pt x="79944" y="1795543"/>
                </a:cubicBezTo>
                <a:lnTo>
                  <a:pt x="944505" y="298079"/>
                </a:lnTo>
                <a:cubicBezTo>
                  <a:pt x="1047361" y="119928"/>
                  <a:pt x="1228309" y="14971"/>
                  <a:pt x="1419145" y="1485"/>
                </a:cubicBezTo>
                <a:close/>
              </a:path>
            </a:pathLst>
          </a:custGeom>
          <a:effectLst>
            <a:outerShdw dist="50800" dir="600000" sx="101000" sy="101000" algn="t" rotWithShape="0">
              <a:schemeClr val="accent1"/>
            </a:outerShdw>
          </a:effectLst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xmlns="" id="{3CB323FE-6A3E-9F42-A588-44CD2B7C4DD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9561" y="3254640"/>
            <a:ext cx="2926596" cy="2693256"/>
          </a:xfrm>
          <a:custGeom>
            <a:avLst/>
            <a:gdLst>
              <a:gd name="connsiteX0" fmla="*/ 596375 w 2926596"/>
              <a:gd name="connsiteY0" fmla="*/ 0 h 2693256"/>
              <a:gd name="connsiteX1" fmla="*/ 2325498 w 2926596"/>
              <a:gd name="connsiteY1" fmla="*/ 0 h 2693256"/>
              <a:gd name="connsiteX2" fmla="*/ 2445605 w 2926596"/>
              <a:gd name="connsiteY2" fmla="*/ 12108 h 2693256"/>
              <a:gd name="connsiteX3" fmla="*/ 2510481 w 2926596"/>
              <a:gd name="connsiteY3" fmla="*/ 32246 h 2693256"/>
              <a:gd name="connsiteX4" fmla="*/ 2518447 w 2926596"/>
              <a:gd name="connsiteY4" fmla="*/ 34050 h 2693256"/>
              <a:gd name="connsiteX5" fmla="*/ 2523234 w 2926596"/>
              <a:gd name="connsiteY5" fmla="*/ 36205 h 2693256"/>
              <a:gd name="connsiteX6" fmla="*/ 2557472 w 2926596"/>
              <a:gd name="connsiteY6" fmla="*/ 46832 h 2693256"/>
              <a:gd name="connsiteX7" fmla="*/ 2609290 w 2926596"/>
              <a:gd name="connsiteY7" fmla="*/ 74959 h 2693256"/>
              <a:gd name="connsiteX8" fmla="*/ 2628517 w 2926596"/>
              <a:gd name="connsiteY8" fmla="*/ 83617 h 2693256"/>
              <a:gd name="connsiteX9" fmla="*/ 2638544 w 2926596"/>
              <a:gd name="connsiteY9" fmla="*/ 90837 h 2693256"/>
              <a:gd name="connsiteX10" fmla="*/ 2658705 w 2926596"/>
              <a:gd name="connsiteY10" fmla="*/ 101779 h 2693256"/>
              <a:gd name="connsiteX11" fmla="*/ 2692743 w 2926596"/>
              <a:gd name="connsiteY11" fmla="*/ 129865 h 2693256"/>
              <a:gd name="connsiteX12" fmla="*/ 2726478 w 2926596"/>
              <a:gd name="connsiteY12" fmla="*/ 154157 h 2693256"/>
              <a:gd name="connsiteX13" fmla="*/ 2740288 w 2926596"/>
              <a:gd name="connsiteY13" fmla="*/ 169092 h 2693256"/>
              <a:gd name="connsiteX14" fmla="*/ 2746905 w 2926596"/>
              <a:gd name="connsiteY14" fmla="*/ 174553 h 2693256"/>
              <a:gd name="connsiteX15" fmla="*/ 2759923 w 2926596"/>
              <a:gd name="connsiteY15" fmla="*/ 190329 h 2693256"/>
              <a:gd name="connsiteX16" fmla="*/ 2805997 w 2926596"/>
              <a:gd name="connsiteY16" fmla="*/ 240163 h 2693256"/>
              <a:gd name="connsiteX17" fmla="*/ 2846653 w 2926596"/>
              <a:gd name="connsiteY17" fmla="*/ 897714 h 2693256"/>
              <a:gd name="connsiteX18" fmla="*/ 1982092 w 2926596"/>
              <a:gd name="connsiteY18" fmla="*/ 2395178 h 2693256"/>
              <a:gd name="connsiteX19" fmla="*/ 1507453 w 2926596"/>
              <a:gd name="connsiteY19" fmla="*/ 2691773 h 2693256"/>
              <a:gd name="connsiteX20" fmla="*/ 1250028 w 2926596"/>
              <a:gd name="connsiteY20" fmla="*/ 2652746 h 2693256"/>
              <a:gd name="connsiteX21" fmla="*/ 1199367 w 2926596"/>
              <a:gd name="connsiteY21" fmla="*/ 2628394 h 2693256"/>
              <a:gd name="connsiteX22" fmla="*/ 1197769 w 2926596"/>
              <a:gd name="connsiteY22" fmla="*/ 2627797 h 2693256"/>
              <a:gd name="connsiteX23" fmla="*/ 1196472 w 2926596"/>
              <a:gd name="connsiteY23" fmla="*/ 2627002 h 2693256"/>
              <a:gd name="connsiteX24" fmla="*/ 1167996 w 2926596"/>
              <a:gd name="connsiteY24" fmla="*/ 2613314 h 2693256"/>
              <a:gd name="connsiteX25" fmla="*/ 1132815 w 2926596"/>
              <a:gd name="connsiteY25" fmla="*/ 2587982 h 2693256"/>
              <a:gd name="connsiteX26" fmla="*/ 1099568 w 2926596"/>
              <a:gd name="connsiteY26" fmla="*/ 2567600 h 2693256"/>
              <a:gd name="connsiteX27" fmla="*/ 1082156 w 2926596"/>
              <a:gd name="connsiteY27" fmla="*/ 2551503 h 2693256"/>
              <a:gd name="connsiteX28" fmla="*/ 1070035 w 2926596"/>
              <a:gd name="connsiteY28" fmla="*/ 2542776 h 2693256"/>
              <a:gd name="connsiteX29" fmla="*/ 1054254 w 2926596"/>
              <a:gd name="connsiteY29" fmla="*/ 2525707 h 2693256"/>
              <a:gd name="connsiteX30" fmla="*/ 1013560 w 2926596"/>
              <a:gd name="connsiteY30" fmla="*/ 2488083 h 2693256"/>
              <a:gd name="connsiteX31" fmla="*/ 992750 w 2926596"/>
              <a:gd name="connsiteY31" fmla="*/ 2459183 h 2693256"/>
              <a:gd name="connsiteX32" fmla="*/ 990517 w 2926596"/>
              <a:gd name="connsiteY32" fmla="*/ 2456768 h 2693256"/>
              <a:gd name="connsiteX33" fmla="*/ 987690 w 2926596"/>
              <a:gd name="connsiteY33" fmla="*/ 2452155 h 2693256"/>
              <a:gd name="connsiteX34" fmla="*/ 943020 w 2926596"/>
              <a:gd name="connsiteY34" fmla="*/ 2390121 h 2693256"/>
              <a:gd name="connsiteX35" fmla="*/ 78460 w 2926596"/>
              <a:gd name="connsiteY35" fmla="*/ 892657 h 2693256"/>
              <a:gd name="connsiteX36" fmla="*/ 59366 w 2926596"/>
              <a:gd name="connsiteY36" fmla="*/ 850259 h 2693256"/>
              <a:gd name="connsiteX37" fmla="*/ 47248 w 2926596"/>
              <a:gd name="connsiteY37" fmla="*/ 827934 h 2693256"/>
              <a:gd name="connsiteX38" fmla="*/ 42670 w 2926596"/>
              <a:gd name="connsiteY38" fmla="*/ 813184 h 2693256"/>
              <a:gd name="connsiteX39" fmla="*/ 28891 w 2926596"/>
              <a:gd name="connsiteY39" fmla="*/ 782588 h 2693256"/>
              <a:gd name="connsiteX40" fmla="*/ 17363 w 2926596"/>
              <a:gd name="connsiteY40" fmla="*/ 731658 h 2693256"/>
              <a:gd name="connsiteX41" fmla="*/ 12524 w 2926596"/>
              <a:gd name="connsiteY41" fmla="*/ 716066 h 2693256"/>
              <a:gd name="connsiteX42" fmla="*/ 11471 w 2926596"/>
              <a:gd name="connsiteY42" fmla="*/ 705629 h 2693256"/>
              <a:gd name="connsiteX43" fmla="*/ 3032 w 2926596"/>
              <a:gd name="connsiteY43" fmla="*/ 668345 h 2693256"/>
              <a:gd name="connsiteX44" fmla="*/ 1377 w 2926596"/>
              <a:gd name="connsiteY44" fmla="*/ 605499 h 2693256"/>
              <a:gd name="connsiteX45" fmla="*/ 414 w 2926596"/>
              <a:gd name="connsiteY45" fmla="*/ 595958 h 2693256"/>
              <a:gd name="connsiteX46" fmla="*/ 979 w 2926596"/>
              <a:gd name="connsiteY46" fmla="*/ 590369 h 2693256"/>
              <a:gd name="connsiteX47" fmla="*/ 0 w 2926596"/>
              <a:gd name="connsiteY47" fmla="*/ 553201 h 2693256"/>
              <a:gd name="connsiteX48" fmla="*/ 11836 w 2926596"/>
              <a:gd name="connsiteY48" fmla="*/ 482662 h 2693256"/>
              <a:gd name="connsiteX49" fmla="*/ 12524 w 2926596"/>
              <a:gd name="connsiteY49" fmla="*/ 475853 h 2693256"/>
              <a:gd name="connsiteX50" fmla="*/ 13516 w 2926596"/>
              <a:gd name="connsiteY50" fmla="*/ 472654 h 2693256"/>
              <a:gd name="connsiteX51" fmla="*/ 18923 w 2926596"/>
              <a:gd name="connsiteY51" fmla="*/ 440432 h 2693256"/>
              <a:gd name="connsiteX52" fmla="*/ 46174 w 2926596"/>
              <a:gd name="connsiteY52" fmla="*/ 367447 h 2693256"/>
              <a:gd name="connsiteX53" fmla="*/ 47248 w 2926596"/>
              <a:gd name="connsiteY53" fmla="*/ 363984 h 2693256"/>
              <a:gd name="connsiteX54" fmla="*/ 47946 w 2926596"/>
              <a:gd name="connsiteY54" fmla="*/ 362697 h 2693256"/>
              <a:gd name="connsiteX55" fmla="*/ 58920 w 2926596"/>
              <a:gd name="connsiteY55" fmla="*/ 333309 h 2693256"/>
              <a:gd name="connsiteX56" fmla="*/ 119117 w 2926596"/>
              <a:gd name="connsiteY56" fmla="*/ 235107 h 2693256"/>
              <a:gd name="connsiteX57" fmla="*/ 173847 w 2926596"/>
              <a:gd name="connsiteY57" fmla="*/ 175912 h 2693256"/>
              <a:gd name="connsiteX58" fmla="*/ 174967 w 2926596"/>
              <a:gd name="connsiteY58" fmla="*/ 174553 h 2693256"/>
              <a:gd name="connsiteX59" fmla="*/ 175538 w 2926596"/>
              <a:gd name="connsiteY59" fmla="*/ 174082 h 2693256"/>
              <a:gd name="connsiteX60" fmla="*/ 198635 w 2926596"/>
              <a:gd name="connsiteY60" fmla="*/ 149100 h 2693256"/>
              <a:gd name="connsiteX61" fmla="*/ 255061 w 2926596"/>
              <a:gd name="connsiteY61" fmla="*/ 108470 h 2693256"/>
              <a:gd name="connsiteX62" fmla="*/ 263167 w 2926596"/>
              <a:gd name="connsiteY62" fmla="*/ 101779 h 2693256"/>
              <a:gd name="connsiteX63" fmla="*/ 267970 w 2926596"/>
              <a:gd name="connsiteY63" fmla="*/ 99173 h 2693256"/>
              <a:gd name="connsiteX64" fmla="*/ 296596 w 2926596"/>
              <a:gd name="connsiteY64" fmla="*/ 78561 h 2693256"/>
              <a:gd name="connsiteX65" fmla="*/ 351489 w 2926596"/>
              <a:gd name="connsiteY65" fmla="*/ 53841 h 2693256"/>
              <a:gd name="connsiteX66" fmla="*/ 364400 w 2926596"/>
              <a:gd name="connsiteY66" fmla="*/ 46832 h 2693256"/>
              <a:gd name="connsiteX67" fmla="*/ 372930 w 2926596"/>
              <a:gd name="connsiteY67" fmla="*/ 44185 h 2693256"/>
              <a:gd name="connsiteX68" fmla="*/ 406664 w 2926596"/>
              <a:gd name="connsiteY68" fmla="*/ 28994 h 2693256"/>
              <a:gd name="connsiteX69" fmla="*/ 462820 w 2926596"/>
              <a:gd name="connsiteY69" fmla="*/ 16281 h 2693256"/>
              <a:gd name="connsiteX70" fmla="*/ 476268 w 2926596"/>
              <a:gd name="connsiteY70" fmla="*/ 12107 h 2693256"/>
              <a:gd name="connsiteX71" fmla="*/ 485271 w 2926596"/>
              <a:gd name="connsiteY71" fmla="*/ 11199 h 2693256"/>
              <a:gd name="connsiteX72" fmla="*/ 520909 w 2926596"/>
              <a:gd name="connsiteY72" fmla="*/ 3132 h 2693256"/>
              <a:gd name="connsiteX73" fmla="*/ 580978 w 2926596"/>
              <a:gd name="connsiteY73" fmla="*/ 1552 h 2693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2926596" h="2693256">
                <a:moveTo>
                  <a:pt x="596375" y="0"/>
                </a:moveTo>
                <a:lnTo>
                  <a:pt x="2325498" y="0"/>
                </a:lnTo>
                <a:cubicBezTo>
                  <a:pt x="2366640" y="0"/>
                  <a:pt x="2406809" y="4168"/>
                  <a:pt x="2445605" y="12108"/>
                </a:cubicBezTo>
                <a:lnTo>
                  <a:pt x="2510481" y="32246"/>
                </a:lnTo>
                <a:lnTo>
                  <a:pt x="2518447" y="34050"/>
                </a:lnTo>
                <a:lnTo>
                  <a:pt x="2523234" y="36205"/>
                </a:lnTo>
                <a:lnTo>
                  <a:pt x="2557472" y="46832"/>
                </a:lnTo>
                <a:lnTo>
                  <a:pt x="2609290" y="74959"/>
                </a:lnTo>
                <a:lnTo>
                  <a:pt x="2628517" y="83617"/>
                </a:lnTo>
                <a:lnTo>
                  <a:pt x="2638544" y="90837"/>
                </a:lnTo>
                <a:lnTo>
                  <a:pt x="2658705" y="101779"/>
                </a:lnTo>
                <a:lnTo>
                  <a:pt x="2692743" y="129865"/>
                </a:lnTo>
                <a:lnTo>
                  <a:pt x="2726478" y="154157"/>
                </a:lnTo>
                <a:lnTo>
                  <a:pt x="2740288" y="169092"/>
                </a:lnTo>
                <a:lnTo>
                  <a:pt x="2746905" y="174553"/>
                </a:lnTo>
                <a:lnTo>
                  <a:pt x="2759923" y="190329"/>
                </a:lnTo>
                <a:lnTo>
                  <a:pt x="2805997" y="240163"/>
                </a:lnTo>
                <a:cubicBezTo>
                  <a:pt x="2946003" y="425464"/>
                  <a:pt x="2970081" y="683931"/>
                  <a:pt x="2846653" y="897714"/>
                </a:cubicBezTo>
                <a:lnTo>
                  <a:pt x="1982092" y="2395178"/>
                </a:lnTo>
                <a:cubicBezTo>
                  <a:pt x="1879236" y="2573329"/>
                  <a:pt x="1698289" y="2678287"/>
                  <a:pt x="1507453" y="2691773"/>
                </a:cubicBezTo>
                <a:cubicBezTo>
                  <a:pt x="1421575" y="2697841"/>
                  <a:pt x="1333697" y="2685388"/>
                  <a:pt x="1250028" y="2652746"/>
                </a:cubicBezTo>
                <a:lnTo>
                  <a:pt x="1199367" y="2628394"/>
                </a:lnTo>
                <a:lnTo>
                  <a:pt x="1197769" y="2627797"/>
                </a:lnTo>
                <a:lnTo>
                  <a:pt x="1196472" y="2627002"/>
                </a:lnTo>
                <a:lnTo>
                  <a:pt x="1167996" y="2613314"/>
                </a:lnTo>
                <a:lnTo>
                  <a:pt x="1132815" y="2587982"/>
                </a:lnTo>
                <a:lnTo>
                  <a:pt x="1099568" y="2567600"/>
                </a:lnTo>
                <a:lnTo>
                  <a:pt x="1082156" y="2551503"/>
                </a:lnTo>
                <a:lnTo>
                  <a:pt x="1070035" y="2542776"/>
                </a:lnTo>
                <a:lnTo>
                  <a:pt x="1054254" y="2525707"/>
                </a:lnTo>
                <a:lnTo>
                  <a:pt x="1013560" y="2488083"/>
                </a:lnTo>
                <a:lnTo>
                  <a:pt x="992750" y="2459183"/>
                </a:lnTo>
                <a:lnTo>
                  <a:pt x="990517" y="2456768"/>
                </a:lnTo>
                <a:lnTo>
                  <a:pt x="987690" y="2452155"/>
                </a:lnTo>
                <a:lnTo>
                  <a:pt x="943020" y="2390121"/>
                </a:lnTo>
                <a:lnTo>
                  <a:pt x="78460" y="892657"/>
                </a:lnTo>
                <a:lnTo>
                  <a:pt x="59366" y="850259"/>
                </a:lnTo>
                <a:lnTo>
                  <a:pt x="47248" y="827934"/>
                </a:lnTo>
                <a:lnTo>
                  <a:pt x="42670" y="813184"/>
                </a:lnTo>
                <a:lnTo>
                  <a:pt x="28891" y="782588"/>
                </a:lnTo>
                <a:lnTo>
                  <a:pt x="17363" y="731658"/>
                </a:lnTo>
                <a:lnTo>
                  <a:pt x="12524" y="716066"/>
                </a:lnTo>
                <a:lnTo>
                  <a:pt x="11471" y="705629"/>
                </a:lnTo>
                <a:lnTo>
                  <a:pt x="3032" y="668345"/>
                </a:lnTo>
                <a:lnTo>
                  <a:pt x="1377" y="605499"/>
                </a:lnTo>
                <a:lnTo>
                  <a:pt x="414" y="595958"/>
                </a:lnTo>
                <a:lnTo>
                  <a:pt x="979" y="590369"/>
                </a:lnTo>
                <a:lnTo>
                  <a:pt x="0" y="553201"/>
                </a:lnTo>
                <a:lnTo>
                  <a:pt x="11836" y="482662"/>
                </a:lnTo>
                <a:lnTo>
                  <a:pt x="12524" y="475853"/>
                </a:lnTo>
                <a:lnTo>
                  <a:pt x="13516" y="472654"/>
                </a:lnTo>
                <a:lnTo>
                  <a:pt x="18923" y="440432"/>
                </a:lnTo>
                <a:lnTo>
                  <a:pt x="46174" y="367447"/>
                </a:lnTo>
                <a:lnTo>
                  <a:pt x="47248" y="363984"/>
                </a:lnTo>
                <a:lnTo>
                  <a:pt x="47946" y="362697"/>
                </a:lnTo>
                <a:lnTo>
                  <a:pt x="58920" y="333309"/>
                </a:lnTo>
                <a:cubicBezTo>
                  <a:pt x="75668" y="298906"/>
                  <a:pt x="95782" y="265990"/>
                  <a:pt x="119117" y="235107"/>
                </a:cubicBezTo>
                <a:lnTo>
                  <a:pt x="173847" y="175912"/>
                </a:lnTo>
                <a:lnTo>
                  <a:pt x="174967" y="174553"/>
                </a:lnTo>
                <a:lnTo>
                  <a:pt x="175538" y="174082"/>
                </a:lnTo>
                <a:lnTo>
                  <a:pt x="198635" y="149100"/>
                </a:lnTo>
                <a:lnTo>
                  <a:pt x="255061" y="108470"/>
                </a:lnTo>
                <a:lnTo>
                  <a:pt x="263167" y="101779"/>
                </a:lnTo>
                <a:lnTo>
                  <a:pt x="267970" y="99173"/>
                </a:lnTo>
                <a:lnTo>
                  <a:pt x="296596" y="78561"/>
                </a:lnTo>
                <a:lnTo>
                  <a:pt x="351489" y="53841"/>
                </a:lnTo>
                <a:lnTo>
                  <a:pt x="364400" y="46832"/>
                </a:lnTo>
                <a:lnTo>
                  <a:pt x="372930" y="44185"/>
                </a:lnTo>
                <a:lnTo>
                  <a:pt x="406664" y="28994"/>
                </a:lnTo>
                <a:lnTo>
                  <a:pt x="462820" y="16281"/>
                </a:lnTo>
                <a:lnTo>
                  <a:pt x="476268" y="12107"/>
                </a:lnTo>
                <a:lnTo>
                  <a:pt x="485271" y="11199"/>
                </a:lnTo>
                <a:lnTo>
                  <a:pt x="520909" y="3132"/>
                </a:lnTo>
                <a:lnTo>
                  <a:pt x="580978" y="1552"/>
                </a:lnTo>
                <a:close/>
              </a:path>
            </a:pathLst>
          </a:custGeom>
          <a:effectLst>
            <a:outerShdw dist="50800" dir="600000" sx="101000" sy="101000" algn="t" rotWithShape="0">
              <a:schemeClr val="accent1"/>
            </a:outerShdw>
          </a:effectLst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1" name="Текст 18">
            <a:extLst>
              <a:ext uri="{FF2B5EF4-FFF2-40B4-BE49-F238E27FC236}">
                <a16:creationId xmlns:a16="http://schemas.microsoft.com/office/drawing/2014/main" xmlns="" id="{C7178693-A301-D24C-A6C4-26B55B6832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7850" y="1040327"/>
            <a:ext cx="5115338" cy="1325563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Neris Thin" pitchFamily="2" charset="0"/>
              </a:defRPr>
            </a:lvl1pPr>
            <a:lvl2pPr>
              <a:defRPr>
                <a:latin typeface="Neris Light" pitchFamily="2" charset="0"/>
              </a:defRPr>
            </a:lvl2pPr>
            <a:lvl3pPr>
              <a:defRPr>
                <a:latin typeface="Neris Light" pitchFamily="2" charset="0"/>
              </a:defRPr>
            </a:lvl3pPr>
            <a:lvl4pPr>
              <a:defRPr>
                <a:latin typeface="Neris Light" pitchFamily="2" charset="0"/>
              </a:defRPr>
            </a:lvl4pPr>
            <a:lvl5pPr>
              <a:defRPr>
                <a:latin typeface="Neris Light" pitchFamily="2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Заголовок 21">
            <a:extLst>
              <a:ext uri="{FF2B5EF4-FFF2-40B4-BE49-F238E27FC236}">
                <a16:creationId xmlns:a16="http://schemas.microsoft.com/office/drawing/2014/main" xmlns="" id="{8F7B4534-AC26-E746-9973-F08D13858E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8812" y="1040328"/>
            <a:ext cx="4835982" cy="1325563"/>
          </a:xfrm>
        </p:spPr>
        <p:txBody>
          <a:bodyPr>
            <a:noAutofit/>
          </a:bodyPr>
          <a:lstStyle>
            <a:lvl1pPr>
              <a:defRPr sz="3600" b="1" i="0">
                <a:latin typeface="Neris Black" pitchFamily="2" charset="0"/>
              </a:defRPr>
            </a:lvl1pPr>
          </a:lstStyle>
          <a:p>
            <a:r>
              <a:rPr lang="en-US" dirty="0"/>
              <a:t>Rounded</a:t>
            </a:r>
            <a:br>
              <a:rPr lang="en-US" dirty="0"/>
            </a:br>
            <a:r>
              <a:rPr lang="en-US" dirty="0"/>
              <a:t>Triangle</a:t>
            </a:r>
            <a:br>
              <a:rPr lang="en-US" dirty="0"/>
            </a:br>
            <a:r>
              <a:rPr lang="en-US" dirty="0"/>
              <a:t>Template</a:t>
            </a:r>
            <a:endParaRPr lang="ru-RU" dirty="0"/>
          </a:p>
        </p:txBody>
      </p:sp>
      <p:sp>
        <p:nvSpPr>
          <p:cNvPr id="13" name="Номер слайда 16">
            <a:extLst>
              <a:ext uri="{FF2B5EF4-FFF2-40B4-BE49-F238E27FC236}">
                <a16:creationId xmlns:a16="http://schemas.microsoft.com/office/drawing/2014/main" xmlns="" id="{BF4E0C3D-2128-404F-9543-ECAC593D74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165235" y="6356350"/>
            <a:ext cx="2743200" cy="365125"/>
          </a:xfrm>
        </p:spPr>
        <p:txBody>
          <a:bodyPr/>
          <a:lstStyle/>
          <a:p>
            <a:fld id="{0D577C4B-7933-BA48-9DCD-A9BB91C6F6C8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382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Рисунок 16">
            <a:extLst>
              <a:ext uri="{FF2B5EF4-FFF2-40B4-BE49-F238E27FC236}">
                <a16:creationId xmlns:a16="http://schemas.microsoft.com/office/drawing/2014/main" xmlns="" id="{22CD7826-B89C-1840-99C8-38BC67770FD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05800" y="1187034"/>
            <a:ext cx="2435088" cy="2435088"/>
          </a:xfrm>
          <a:custGeom>
            <a:avLst/>
            <a:gdLst>
              <a:gd name="connsiteX0" fmla="*/ 1217544 w 2435088"/>
              <a:gd name="connsiteY0" fmla="*/ 0 h 2435088"/>
              <a:gd name="connsiteX1" fmla="*/ 2435088 w 2435088"/>
              <a:gd name="connsiteY1" fmla="*/ 1217544 h 2435088"/>
              <a:gd name="connsiteX2" fmla="*/ 1217544 w 2435088"/>
              <a:gd name="connsiteY2" fmla="*/ 2435088 h 2435088"/>
              <a:gd name="connsiteX3" fmla="*/ 0 w 2435088"/>
              <a:gd name="connsiteY3" fmla="*/ 1217544 h 2435088"/>
              <a:gd name="connsiteX4" fmla="*/ 1217544 w 2435088"/>
              <a:gd name="connsiteY4" fmla="*/ 0 h 2435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5088" h="2435088">
                <a:moveTo>
                  <a:pt x="1217544" y="0"/>
                </a:moveTo>
                <a:cubicBezTo>
                  <a:pt x="1889975" y="0"/>
                  <a:pt x="2435088" y="545113"/>
                  <a:pt x="2435088" y="1217544"/>
                </a:cubicBezTo>
                <a:cubicBezTo>
                  <a:pt x="2435088" y="1889975"/>
                  <a:pt x="1889975" y="2435088"/>
                  <a:pt x="1217544" y="2435088"/>
                </a:cubicBezTo>
                <a:cubicBezTo>
                  <a:pt x="545113" y="2435088"/>
                  <a:pt x="0" y="1889975"/>
                  <a:pt x="0" y="1217544"/>
                </a:cubicBezTo>
                <a:cubicBezTo>
                  <a:pt x="0" y="545113"/>
                  <a:pt x="545113" y="0"/>
                  <a:pt x="121754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4" name="Рисунок 13">
            <a:extLst>
              <a:ext uri="{FF2B5EF4-FFF2-40B4-BE49-F238E27FC236}">
                <a16:creationId xmlns:a16="http://schemas.microsoft.com/office/drawing/2014/main" xmlns="" id="{D1BC9D0E-D47C-EC44-A0CF-572430BEDB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878456" y="1187035"/>
            <a:ext cx="2435088" cy="2435088"/>
          </a:xfrm>
          <a:custGeom>
            <a:avLst/>
            <a:gdLst>
              <a:gd name="connsiteX0" fmla="*/ 1217544 w 2435088"/>
              <a:gd name="connsiteY0" fmla="*/ 0 h 2435088"/>
              <a:gd name="connsiteX1" fmla="*/ 2435088 w 2435088"/>
              <a:gd name="connsiteY1" fmla="*/ 1217544 h 2435088"/>
              <a:gd name="connsiteX2" fmla="*/ 1217544 w 2435088"/>
              <a:gd name="connsiteY2" fmla="*/ 2435088 h 2435088"/>
              <a:gd name="connsiteX3" fmla="*/ 0 w 2435088"/>
              <a:gd name="connsiteY3" fmla="*/ 1217544 h 2435088"/>
              <a:gd name="connsiteX4" fmla="*/ 1217544 w 2435088"/>
              <a:gd name="connsiteY4" fmla="*/ 0 h 2435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5088" h="2435088">
                <a:moveTo>
                  <a:pt x="1217544" y="0"/>
                </a:moveTo>
                <a:cubicBezTo>
                  <a:pt x="1889975" y="0"/>
                  <a:pt x="2435088" y="545113"/>
                  <a:pt x="2435088" y="1217544"/>
                </a:cubicBezTo>
                <a:cubicBezTo>
                  <a:pt x="2435088" y="1889975"/>
                  <a:pt x="1889975" y="2435088"/>
                  <a:pt x="1217544" y="2435088"/>
                </a:cubicBezTo>
                <a:cubicBezTo>
                  <a:pt x="545113" y="2435088"/>
                  <a:pt x="0" y="1889975"/>
                  <a:pt x="0" y="1217544"/>
                </a:cubicBezTo>
                <a:cubicBezTo>
                  <a:pt x="0" y="545113"/>
                  <a:pt x="545113" y="0"/>
                  <a:pt x="121754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xmlns="" id="{45352EBF-7825-7141-933B-037136A3AF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51112" y="1187035"/>
            <a:ext cx="2435088" cy="2435088"/>
          </a:xfrm>
          <a:custGeom>
            <a:avLst/>
            <a:gdLst>
              <a:gd name="connsiteX0" fmla="*/ 1217544 w 2435088"/>
              <a:gd name="connsiteY0" fmla="*/ 0 h 2435088"/>
              <a:gd name="connsiteX1" fmla="*/ 2435088 w 2435088"/>
              <a:gd name="connsiteY1" fmla="*/ 1217544 h 2435088"/>
              <a:gd name="connsiteX2" fmla="*/ 1217544 w 2435088"/>
              <a:gd name="connsiteY2" fmla="*/ 2435088 h 2435088"/>
              <a:gd name="connsiteX3" fmla="*/ 0 w 2435088"/>
              <a:gd name="connsiteY3" fmla="*/ 1217544 h 2435088"/>
              <a:gd name="connsiteX4" fmla="*/ 1217544 w 2435088"/>
              <a:gd name="connsiteY4" fmla="*/ 0 h 2435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5088" h="2435088">
                <a:moveTo>
                  <a:pt x="1217544" y="0"/>
                </a:moveTo>
                <a:cubicBezTo>
                  <a:pt x="1889975" y="0"/>
                  <a:pt x="2435088" y="545113"/>
                  <a:pt x="2435088" y="1217544"/>
                </a:cubicBezTo>
                <a:cubicBezTo>
                  <a:pt x="2435088" y="1889975"/>
                  <a:pt x="1889975" y="2435088"/>
                  <a:pt x="1217544" y="2435088"/>
                </a:cubicBezTo>
                <a:cubicBezTo>
                  <a:pt x="545113" y="2435088"/>
                  <a:pt x="0" y="1889975"/>
                  <a:pt x="0" y="1217544"/>
                </a:cubicBezTo>
                <a:cubicBezTo>
                  <a:pt x="0" y="545113"/>
                  <a:pt x="545113" y="0"/>
                  <a:pt x="121754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591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628C7A-67F3-4CAD-9852-569FF65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1E717F-25DD-4AF6-8E4C-C3F0B725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B9BF79-C6C8-4A28-B317-36AB5201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52C1D1-F1BF-42DD-A7C6-2ED272D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5916BF-016F-4056-985B-466516E6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9223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434D1888-D6B6-3A44-A821-C75AAE1992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3429001"/>
          </a:xfrm>
          <a:custGeom>
            <a:avLst/>
            <a:gdLst>
              <a:gd name="connsiteX0" fmla="*/ 0 w 12192000"/>
              <a:gd name="connsiteY0" fmla="*/ 0 h 3429001"/>
              <a:gd name="connsiteX1" fmla="*/ 12192000 w 12192000"/>
              <a:gd name="connsiteY1" fmla="*/ 0 h 3429001"/>
              <a:gd name="connsiteX2" fmla="*/ 12192000 w 12192000"/>
              <a:gd name="connsiteY2" fmla="*/ 2954376 h 3429001"/>
              <a:gd name="connsiteX3" fmla="*/ 11596948 w 12192000"/>
              <a:gd name="connsiteY3" fmla="*/ 3070478 h 3429001"/>
              <a:gd name="connsiteX4" fmla="*/ 7484455 w 12192000"/>
              <a:gd name="connsiteY4" fmla="*/ 3429001 h 3429001"/>
              <a:gd name="connsiteX5" fmla="*/ 313317 w 12192000"/>
              <a:gd name="connsiteY5" fmla="*/ 2274488 h 3429001"/>
              <a:gd name="connsiteX6" fmla="*/ 0 w 12192000"/>
              <a:gd name="connsiteY6" fmla="*/ 2158663 h 342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429001">
                <a:moveTo>
                  <a:pt x="0" y="0"/>
                </a:moveTo>
                <a:lnTo>
                  <a:pt x="12192000" y="0"/>
                </a:lnTo>
                <a:lnTo>
                  <a:pt x="12192000" y="2954376"/>
                </a:lnTo>
                <a:lnTo>
                  <a:pt x="11596948" y="3070478"/>
                </a:lnTo>
                <a:cubicBezTo>
                  <a:pt x="10297813" y="3303481"/>
                  <a:pt x="8916554" y="3429001"/>
                  <a:pt x="7484455" y="3429001"/>
                </a:cubicBezTo>
                <a:cubicBezTo>
                  <a:pt x="4858940" y="3429001"/>
                  <a:pt x="2404307" y="3007113"/>
                  <a:pt x="313317" y="2274488"/>
                </a:cubicBezTo>
                <a:lnTo>
                  <a:pt x="0" y="215866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4600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5AE08A2E-0787-2B4A-8037-1D157E2F9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946726" y="1006105"/>
            <a:ext cx="2298548" cy="2298547"/>
          </a:xfrm>
          <a:custGeom>
            <a:avLst/>
            <a:gdLst>
              <a:gd name="connsiteX0" fmla="*/ 1149274 w 2298548"/>
              <a:gd name="connsiteY0" fmla="*/ 0 h 2298547"/>
              <a:gd name="connsiteX1" fmla="*/ 1361549 w 2298548"/>
              <a:gd name="connsiteY1" fmla="*/ 87927 h 2298547"/>
              <a:gd name="connsiteX2" fmla="*/ 2210621 w 2298548"/>
              <a:gd name="connsiteY2" fmla="*/ 936999 h 2298547"/>
              <a:gd name="connsiteX3" fmla="*/ 2210621 w 2298548"/>
              <a:gd name="connsiteY3" fmla="*/ 1361548 h 2298547"/>
              <a:gd name="connsiteX4" fmla="*/ 1361549 w 2298548"/>
              <a:gd name="connsiteY4" fmla="*/ 2210620 h 2298547"/>
              <a:gd name="connsiteX5" fmla="*/ 936999 w 2298548"/>
              <a:gd name="connsiteY5" fmla="*/ 2210620 h 2298547"/>
              <a:gd name="connsiteX6" fmla="*/ 87927 w 2298548"/>
              <a:gd name="connsiteY6" fmla="*/ 1361548 h 2298547"/>
              <a:gd name="connsiteX7" fmla="*/ 87927 w 2298548"/>
              <a:gd name="connsiteY7" fmla="*/ 936999 h 2298547"/>
              <a:gd name="connsiteX8" fmla="*/ 936999 w 2298548"/>
              <a:gd name="connsiteY8" fmla="*/ 87927 h 2298547"/>
              <a:gd name="connsiteX9" fmla="*/ 1149274 w 2298548"/>
              <a:gd name="connsiteY9" fmla="*/ 0 h 2298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98548" h="2298547">
                <a:moveTo>
                  <a:pt x="1149274" y="0"/>
                </a:moveTo>
                <a:cubicBezTo>
                  <a:pt x="1226102" y="0"/>
                  <a:pt x="1302930" y="29309"/>
                  <a:pt x="1361549" y="87927"/>
                </a:cubicBezTo>
                <a:lnTo>
                  <a:pt x="2210621" y="936999"/>
                </a:lnTo>
                <a:cubicBezTo>
                  <a:pt x="2327857" y="1054235"/>
                  <a:pt x="2327857" y="1244312"/>
                  <a:pt x="2210621" y="1361548"/>
                </a:cubicBezTo>
                <a:lnTo>
                  <a:pt x="1361549" y="2210620"/>
                </a:lnTo>
                <a:cubicBezTo>
                  <a:pt x="1244312" y="2327857"/>
                  <a:pt x="1054235" y="2327857"/>
                  <a:pt x="936999" y="2210620"/>
                </a:cubicBezTo>
                <a:lnTo>
                  <a:pt x="87927" y="1361548"/>
                </a:lnTo>
                <a:cubicBezTo>
                  <a:pt x="-29309" y="1244312"/>
                  <a:pt x="-29309" y="1054235"/>
                  <a:pt x="87927" y="936999"/>
                </a:cubicBezTo>
                <a:lnTo>
                  <a:pt x="936999" y="87927"/>
                </a:lnTo>
                <a:cubicBezTo>
                  <a:pt x="995617" y="29309"/>
                  <a:pt x="1072445" y="0"/>
                  <a:pt x="114927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944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3FAFA954-91D9-F846-9EC9-735BC99854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97598" y="381000"/>
            <a:ext cx="4406900" cy="6096000"/>
          </a:xfrm>
          <a:custGeom>
            <a:avLst/>
            <a:gdLst>
              <a:gd name="connsiteX0" fmla="*/ 734498 w 4406900"/>
              <a:gd name="connsiteY0" fmla="*/ 0 h 6096000"/>
              <a:gd name="connsiteX1" fmla="*/ 3672402 w 4406900"/>
              <a:gd name="connsiteY1" fmla="*/ 0 h 6096000"/>
              <a:gd name="connsiteX2" fmla="*/ 4406900 w 4406900"/>
              <a:gd name="connsiteY2" fmla="*/ 734498 h 6096000"/>
              <a:gd name="connsiteX3" fmla="*/ 4406900 w 4406900"/>
              <a:gd name="connsiteY3" fmla="*/ 5361502 h 6096000"/>
              <a:gd name="connsiteX4" fmla="*/ 3672402 w 4406900"/>
              <a:gd name="connsiteY4" fmla="*/ 6096000 h 6096000"/>
              <a:gd name="connsiteX5" fmla="*/ 734498 w 4406900"/>
              <a:gd name="connsiteY5" fmla="*/ 6096000 h 6096000"/>
              <a:gd name="connsiteX6" fmla="*/ 0 w 4406900"/>
              <a:gd name="connsiteY6" fmla="*/ 5361502 h 6096000"/>
              <a:gd name="connsiteX7" fmla="*/ 0 w 4406900"/>
              <a:gd name="connsiteY7" fmla="*/ 734498 h 6096000"/>
              <a:gd name="connsiteX8" fmla="*/ 734498 w 4406900"/>
              <a:gd name="connsiteY8" fmla="*/ 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06900" h="6096000">
                <a:moveTo>
                  <a:pt x="734498" y="0"/>
                </a:moveTo>
                <a:lnTo>
                  <a:pt x="3672402" y="0"/>
                </a:lnTo>
                <a:cubicBezTo>
                  <a:pt x="4078054" y="0"/>
                  <a:pt x="4406900" y="328846"/>
                  <a:pt x="4406900" y="734498"/>
                </a:cubicBezTo>
                <a:lnTo>
                  <a:pt x="4406900" y="5361502"/>
                </a:lnTo>
                <a:cubicBezTo>
                  <a:pt x="4406900" y="5767154"/>
                  <a:pt x="4078054" y="6096000"/>
                  <a:pt x="3672402" y="6096000"/>
                </a:cubicBezTo>
                <a:lnTo>
                  <a:pt x="734498" y="6096000"/>
                </a:lnTo>
                <a:cubicBezTo>
                  <a:pt x="328846" y="6096000"/>
                  <a:pt x="0" y="5767154"/>
                  <a:pt x="0" y="5361502"/>
                </a:cubicBezTo>
                <a:lnTo>
                  <a:pt x="0" y="734498"/>
                </a:lnTo>
                <a:cubicBezTo>
                  <a:pt x="0" y="328846"/>
                  <a:pt x="328846" y="0"/>
                  <a:pt x="73449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2193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BE5FF1C2-9EBE-ED4E-A4CB-3A31924099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55700" y="1431925"/>
            <a:ext cx="3994150" cy="3994150"/>
          </a:xfrm>
          <a:custGeom>
            <a:avLst/>
            <a:gdLst>
              <a:gd name="connsiteX0" fmla="*/ 665705 w 3994150"/>
              <a:gd name="connsiteY0" fmla="*/ 0 h 3994150"/>
              <a:gd name="connsiteX1" fmla="*/ 3328446 w 3994150"/>
              <a:gd name="connsiteY1" fmla="*/ 0 h 3994150"/>
              <a:gd name="connsiteX2" fmla="*/ 3994150 w 3994150"/>
              <a:gd name="connsiteY2" fmla="*/ 665705 h 3994150"/>
              <a:gd name="connsiteX3" fmla="*/ 3994150 w 3994150"/>
              <a:gd name="connsiteY3" fmla="*/ 3328446 h 3994150"/>
              <a:gd name="connsiteX4" fmla="*/ 3328446 w 3994150"/>
              <a:gd name="connsiteY4" fmla="*/ 3994150 h 3994150"/>
              <a:gd name="connsiteX5" fmla="*/ 665705 w 3994150"/>
              <a:gd name="connsiteY5" fmla="*/ 3994150 h 3994150"/>
              <a:gd name="connsiteX6" fmla="*/ 0 w 3994150"/>
              <a:gd name="connsiteY6" fmla="*/ 3328446 h 3994150"/>
              <a:gd name="connsiteX7" fmla="*/ 0 w 3994150"/>
              <a:gd name="connsiteY7" fmla="*/ 665705 h 3994150"/>
              <a:gd name="connsiteX8" fmla="*/ 665705 w 3994150"/>
              <a:gd name="connsiteY8" fmla="*/ 0 h 3994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94150" h="3994150">
                <a:moveTo>
                  <a:pt x="665705" y="0"/>
                </a:moveTo>
                <a:lnTo>
                  <a:pt x="3328446" y="0"/>
                </a:lnTo>
                <a:cubicBezTo>
                  <a:pt x="3696104" y="0"/>
                  <a:pt x="3994150" y="298046"/>
                  <a:pt x="3994150" y="665705"/>
                </a:cubicBezTo>
                <a:lnTo>
                  <a:pt x="3994150" y="3328446"/>
                </a:lnTo>
                <a:cubicBezTo>
                  <a:pt x="3994150" y="3696104"/>
                  <a:pt x="3696104" y="3994150"/>
                  <a:pt x="3328446" y="3994150"/>
                </a:cubicBezTo>
                <a:lnTo>
                  <a:pt x="665705" y="3994150"/>
                </a:lnTo>
                <a:cubicBezTo>
                  <a:pt x="298046" y="3994150"/>
                  <a:pt x="0" y="3696104"/>
                  <a:pt x="0" y="3328446"/>
                </a:cubicBezTo>
                <a:lnTo>
                  <a:pt x="0" y="665705"/>
                </a:lnTo>
                <a:cubicBezTo>
                  <a:pt x="0" y="298046"/>
                  <a:pt x="298046" y="0"/>
                  <a:pt x="66570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7703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>
            <a:extLst>
              <a:ext uri="{FF2B5EF4-FFF2-40B4-BE49-F238E27FC236}">
                <a16:creationId xmlns:a16="http://schemas.microsoft.com/office/drawing/2014/main" xmlns="" id="{A44011B1-84C0-814D-A0B1-FB044860B5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617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исунок 14">
            <a:extLst>
              <a:ext uri="{FF2B5EF4-FFF2-40B4-BE49-F238E27FC236}">
                <a16:creationId xmlns:a16="http://schemas.microsoft.com/office/drawing/2014/main" xmlns="" id="{512F8BC8-679F-9B49-A9C3-0C01B45AC9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65208" y="0"/>
            <a:ext cx="3226792" cy="3281044"/>
          </a:xfrm>
          <a:custGeom>
            <a:avLst/>
            <a:gdLst>
              <a:gd name="connsiteX0" fmla="*/ 583348 w 3226792"/>
              <a:gd name="connsiteY0" fmla="*/ 0 h 3281044"/>
              <a:gd name="connsiteX1" fmla="*/ 1506493 w 3226792"/>
              <a:gd name="connsiteY1" fmla="*/ 0 h 3281044"/>
              <a:gd name="connsiteX2" fmla="*/ 957546 w 3226792"/>
              <a:gd name="connsiteY2" fmla="*/ 548947 h 3281044"/>
              <a:gd name="connsiteX3" fmla="*/ 957546 w 3226792"/>
              <a:gd name="connsiteY3" fmla="*/ 1144520 h 3281044"/>
              <a:gd name="connsiteX4" fmla="*/ 2148656 w 3226792"/>
              <a:gd name="connsiteY4" fmla="*/ 2335630 h 3281044"/>
              <a:gd name="connsiteX5" fmla="*/ 2744230 w 3226792"/>
              <a:gd name="connsiteY5" fmla="*/ 2335630 h 3281044"/>
              <a:gd name="connsiteX6" fmla="*/ 3226792 w 3226792"/>
              <a:gd name="connsiteY6" fmla="*/ 1853068 h 3281044"/>
              <a:gd name="connsiteX7" fmla="*/ 3226792 w 3226792"/>
              <a:gd name="connsiteY7" fmla="*/ 2751950 h 3281044"/>
              <a:gd name="connsiteX8" fmla="*/ 2883938 w 3226792"/>
              <a:gd name="connsiteY8" fmla="*/ 3094804 h 3281044"/>
              <a:gd name="connsiteX9" fmla="*/ 1984688 w 3226792"/>
              <a:gd name="connsiteY9" fmla="*/ 3094804 h 3281044"/>
              <a:gd name="connsiteX10" fmla="*/ 186241 w 3226792"/>
              <a:gd name="connsiteY10" fmla="*/ 1296357 h 3281044"/>
              <a:gd name="connsiteX11" fmla="*/ 186241 w 3226792"/>
              <a:gd name="connsiteY11" fmla="*/ 397107 h 3281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26792" h="3281044">
                <a:moveTo>
                  <a:pt x="583348" y="0"/>
                </a:moveTo>
                <a:lnTo>
                  <a:pt x="1506493" y="0"/>
                </a:lnTo>
                <a:lnTo>
                  <a:pt x="957546" y="548947"/>
                </a:lnTo>
                <a:cubicBezTo>
                  <a:pt x="793083" y="713410"/>
                  <a:pt x="793083" y="980057"/>
                  <a:pt x="957546" y="1144520"/>
                </a:cubicBezTo>
                <a:lnTo>
                  <a:pt x="2148656" y="2335630"/>
                </a:lnTo>
                <a:cubicBezTo>
                  <a:pt x="2313119" y="2500093"/>
                  <a:pt x="2579767" y="2500093"/>
                  <a:pt x="2744230" y="2335630"/>
                </a:cubicBezTo>
                <a:lnTo>
                  <a:pt x="3226792" y="1853068"/>
                </a:lnTo>
                <a:lnTo>
                  <a:pt x="3226792" y="2751950"/>
                </a:lnTo>
                <a:lnTo>
                  <a:pt x="2883938" y="3094804"/>
                </a:lnTo>
                <a:cubicBezTo>
                  <a:pt x="2635617" y="3343125"/>
                  <a:pt x="2233009" y="3343125"/>
                  <a:pt x="1984688" y="3094804"/>
                </a:cubicBezTo>
                <a:lnTo>
                  <a:pt x="186241" y="1296357"/>
                </a:lnTo>
                <a:cubicBezTo>
                  <a:pt x="-62080" y="1048036"/>
                  <a:pt x="-62080" y="645428"/>
                  <a:pt x="186241" y="397107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3075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3954A020-8A61-2F4E-A2AF-347B243491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22445" y="478588"/>
            <a:ext cx="4699507" cy="4155402"/>
          </a:xfrm>
          <a:custGeom>
            <a:avLst/>
            <a:gdLst>
              <a:gd name="connsiteX0" fmla="*/ 4699507 w 4699507"/>
              <a:gd name="connsiteY0" fmla="*/ 258506 h 4155402"/>
              <a:gd name="connsiteX1" fmla="*/ 4699507 w 4699507"/>
              <a:gd name="connsiteY1" fmla="*/ 258507 h 4155402"/>
              <a:gd name="connsiteX2" fmla="*/ 4699507 w 4699507"/>
              <a:gd name="connsiteY2" fmla="*/ 258506 h 4155402"/>
              <a:gd name="connsiteX3" fmla="*/ 274500 w 4699507"/>
              <a:gd name="connsiteY3" fmla="*/ 0 h 4155402"/>
              <a:gd name="connsiteX4" fmla="*/ 4441002 w 4699507"/>
              <a:gd name="connsiteY4" fmla="*/ 1 h 4155402"/>
              <a:gd name="connsiteX5" fmla="*/ 4694255 w 4699507"/>
              <a:gd name="connsiteY5" fmla="*/ 206409 h 4155402"/>
              <a:gd name="connsiteX6" fmla="*/ 4699507 w 4699507"/>
              <a:gd name="connsiteY6" fmla="*/ 258506 h 4155402"/>
              <a:gd name="connsiteX7" fmla="*/ 4696026 w 4699507"/>
              <a:gd name="connsiteY7" fmla="*/ 293036 h 4155402"/>
              <a:gd name="connsiteX8" fmla="*/ 4695303 w 4699507"/>
              <a:gd name="connsiteY8" fmla="*/ 320511 h 4155402"/>
              <a:gd name="connsiteX9" fmla="*/ 4662584 w 4699507"/>
              <a:gd name="connsiteY9" fmla="*/ 417810 h 4155402"/>
              <a:gd name="connsiteX10" fmla="*/ 2579334 w 4699507"/>
              <a:gd name="connsiteY10" fmla="*/ 4026106 h 4155402"/>
              <a:gd name="connsiteX11" fmla="*/ 2373451 w 4699507"/>
              <a:gd name="connsiteY11" fmla="*/ 4154759 h 4155402"/>
              <a:gd name="connsiteX12" fmla="*/ 2226207 w 4699507"/>
              <a:gd name="connsiteY12" fmla="*/ 4120726 h 4155402"/>
              <a:gd name="connsiteX13" fmla="*/ 2226209 w 4699507"/>
              <a:gd name="connsiteY13" fmla="*/ 4120726 h 4155402"/>
              <a:gd name="connsiteX14" fmla="*/ 2183717 w 4699507"/>
              <a:gd name="connsiteY14" fmla="*/ 4090128 h 4155402"/>
              <a:gd name="connsiteX15" fmla="*/ 2164908 w 4699507"/>
              <a:gd name="connsiteY15" fmla="*/ 4069784 h 4155402"/>
              <a:gd name="connsiteX16" fmla="*/ 2157277 w 4699507"/>
              <a:gd name="connsiteY16" fmla="*/ 4063709 h 4155402"/>
              <a:gd name="connsiteX17" fmla="*/ 2117926 w 4699507"/>
              <a:gd name="connsiteY17" fmla="*/ 4011829 h 4155402"/>
              <a:gd name="connsiteX18" fmla="*/ 34677 w 4699507"/>
              <a:gd name="connsiteY18" fmla="*/ 403534 h 4155402"/>
              <a:gd name="connsiteX19" fmla="*/ 86804 w 4699507"/>
              <a:gd name="connsiteY19" fmla="*/ 81006 h 4155402"/>
              <a:gd name="connsiteX20" fmla="*/ 88135 w 4699507"/>
              <a:gd name="connsiteY20" fmla="*/ 80048 h 4155402"/>
              <a:gd name="connsiteX21" fmla="*/ 91709 w 4699507"/>
              <a:gd name="connsiteY21" fmla="*/ 75715 h 4155402"/>
              <a:gd name="connsiteX22" fmla="*/ 274500 w 4699507"/>
              <a:gd name="connsiteY22" fmla="*/ 0 h 4155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699507" h="4155402">
                <a:moveTo>
                  <a:pt x="4699507" y="258506"/>
                </a:moveTo>
                <a:lnTo>
                  <a:pt x="4699507" y="258507"/>
                </a:lnTo>
                <a:lnTo>
                  <a:pt x="4699507" y="258506"/>
                </a:lnTo>
                <a:close/>
                <a:moveTo>
                  <a:pt x="274500" y="0"/>
                </a:moveTo>
                <a:cubicBezTo>
                  <a:pt x="1663334" y="0"/>
                  <a:pt x="3052167" y="1"/>
                  <a:pt x="4441002" y="1"/>
                </a:cubicBezTo>
                <a:cubicBezTo>
                  <a:pt x="4565925" y="1"/>
                  <a:pt x="4670151" y="88612"/>
                  <a:pt x="4694255" y="206409"/>
                </a:cubicBezTo>
                <a:lnTo>
                  <a:pt x="4699507" y="258506"/>
                </a:lnTo>
                <a:lnTo>
                  <a:pt x="4696026" y="293036"/>
                </a:lnTo>
                <a:lnTo>
                  <a:pt x="4695303" y="320511"/>
                </a:lnTo>
                <a:cubicBezTo>
                  <a:pt x="4691167" y="353836"/>
                  <a:pt x="4680431" y="386900"/>
                  <a:pt x="4662584" y="417810"/>
                </a:cubicBezTo>
                <a:cubicBezTo>
                  <a:pt x="3968168" y="1620576"/>
                  <a:pt x="3273751" y="2823340"/>
                  <a:pt x="2579334" y="4026106"/>
                </a:cubicBezTo>
                <a:cubicBezTo>
                  <a:pt x="2534718" y="4103382"/>
                  <a:pt x="2456230" y="4148908"/>
                  <a:pt x="2373451" y="4154759"/>
                </a:cubicBezTo>
                <a:cubicBezTo>
                  <a:pt x="2323784" y="4158269"/>
                  <a:pt x="2272573" y="4147495"/>
                  <a:pt x="2226207" y="4120726"/>
                </a:cubicBezTo>
                <a:lnTo>
                  <a:pt x="2226209" y="4120726"/>
                </a:lnTo>
                <a:cubicBezTo>
                  <a:pt x="2210754" y="4111803"/>
                  <a:pt x="2196568" y="4101525"/>
                  <a:pt x="2183717" y="4090128"/>
                </a:cubicBezTo>
                <a:lnTo>
                  <a:pt x="2164908" y="4069784"/>
                </a:lnTo>
                <a:lnTo>
                  <a:pt x="2157277" y="4063709"/>
                </a:lnTo>
                <a:cubicBezTo>
                  <a:pt x="2142351" y="4048484"/>
                  <a:pt x="2129080" y="4031149"/>
                  <a:pt x="2117926" y="4011829"/>
                </a:cubicBezTo>
                <a:lnTo>
                  <a:pt x="34677" y="403534"/>
                </a:lnTo>
                <a:cubicBezTo>
                  <a:pt x="-27784" y="295348"/>
                  <a:pt x="-3158" y="160779"/>
                  <a:pt x="86804" y="81006"/>
                </a:cubicBezTo>
                <a:lnTo>
                  <a:pt x="88135" y="80048"/>
                </a:lnTo>
                <a:lnTo>
                  <a:pt x="91709" y="75715"/>
                </a:lnTo>
                <a:cubicBezTo>
                  <a:pt x="138489" y="28934"/>
                  <a:pt x="203116" y="0"/>
                  <a:pt x="27450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1472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Рисунок 16">
            <a:extLst>
              <a:ext uri="{FF2B5EF4-FFF2-40B4-BE49-F238E27FC236}">
                <a16:creationId xmlns:a16="http://schemas.microsoft.com/office/drawing/2014/main" xmlns="" id="{86EED86F-C9E1-8645-B32C-E02EFBC09A6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53451" y="5685965"/>
            <a:ext cx="3565045" cy="1172035"/>
          </a:xfrm>
          <a:custGeom>
            <a:avLst/>
            <a:gdLst>
              <a:gd name="connsiteX0" fmla="*/ 594186 w 3565045"/>
              <a:gd name="connsiteY0" fmla="*/ 0 h 1172035"/>
              <a:gd name="connsiteX1" fmla="*/ 2970859 w 3565045"/>
              <a:gd name="connsiteY1" fmla="*/ 0 h 1172035"/>
              <a:gd name="connsiteX2" fmla="*/ 3565045 w 3565045"/>
              <a:gd name="connsiteY2" fmla="*/ 594186 h 1172035"/>
              <a:gd name="connsiteX3" fmla="*/ 3565045 w 3565045"/>
              <a:gd name="connsiteY3" fmla="*/ 1172035 h 1172035"/>
              <a:gd name="connsiteX4" fmla="*/ 0 w 3565045"/>
              <a:gd name="connsiteY4" fmla="*/ 1172035 h 1172035"/>
              <a:gd name="connsiteX5" fmla="*/ 0 w 3565045"/>
              <a:gd name="connsiteY5" fmla="*/ 594186 h 1172035"/>
              <a:gd name="connsiteX6" fmla="*/ 594186 w 3565045"/>
              <a:gd name="connsiteY6" fmla="*/ 0 h 117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65045" h="1172035">
                <a:moveTo>
                  <a:pt x="594186" y="0"/>
                </a:moveTo>
                <a:lnTo>
                  <a:pt x="2970859" y="0"/>
                </a:lnTo>
                <a:cubicBezTo>
                  <a:pt x="3299019" y="0"/>
                  <a:pt x="3565045" y="266026"/>
                  <a:pt x="3565045" y="594186"/>
                </a:cubicBezTo>
                <a:lnTo>
                  <a:pt x="3565045" y="1172035"/>
                </a:lnTo>
                <a:lnTo>
                  <a:pt x="0" y="1172035"/>
                </a:lnTo>
                <a:lnTo>
                  <a:pt x="0" y="594186"/>
                </a:lnTo>
                <a:cubicBezTo>
                  <a:pt x="0" y="266026"/>
                  <a:pt x="266026" y="0"/>
                  <a:pt x="5941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4" name="Рисунок 13">
            <a:extLst>
              <a:ext uri="{FF2B5EF4-FFF2-40B4-BE49-F238E27FC236}">
                <a16:creationId xmlns:a16="http://schemas.microsoft.com/office/drawing/2014/main" xmlns="" id="{CC070634-4D42-9346-AA65-A5C729597C4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53450" y="1637787"/>
            <a:ext cx="3565045" cy="3847455"/>
          </a:xfrm>
          <a:custGeom>
            <a:avLst/>
            <a:gdLst>
              <a:gd name="connsiteX0" fmla="*/ 594186 w 3565045"/>
              <a:gd name="connsiteY0" fmla="*/ 0 h 3847455"/>
              <a:gd name="connsiteX1" fmla="*/ 2970859 w 3565045"/>
              <a:gd name="connsiteY1" fmla="*/ 0 h 3847455"/>
              <a:gd name="connsiteX2" fmla="*/ 3565045 w 3565045"/>
              <a:gd name="connsiteY2" fmla="*/ 594186 h 3847455"/>
              <a:gd name="connsiteX3" fmla="*/ 3565045 w 3565045"/>
              <a:gd name="connsiteY3" fmla="*/ 3253269 h 3847455"/>
              <a:gd name="connsiteX4" fmla="*/ 2970859 w 3565045"/>
              <a:gd name="connsiteY4" fmla="*/ 3847455 h 3847455"/>
              <a:gd name="connsiteX5" fmla="*/ 594186 w 3565045"/>
              <a:gd name="connsiteY5" fmla="*/ 3847455 h 3847455"/>
              <a:gd name="connsiteX6" fmla="*/ 0 w 3565045"/>
              <a:gd name="connsiteY6" fmla="*/ 3253269 h 3847455"/>
              <a:gd name="connsiteX7" fmla="*/ 0 w 3565045"/>
              <a:gd name="connsiteY7" fmla="*/ 594186 h 3847455"/>
              <a:gd name="connsiteX8" fmla="*/ 594186 w 3565045"/>
              <a:gd name="connsiteY8" fmla="*/ 0 h 384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65045" h="3847455">
                <a:moveTo>
                  <a:pt x="594186" y="0"/>
                </a:moveTo>
                <a:lnTo>
                  <a:pt x="2970859" y="0"/>
                </a:lnTo>
                <a:cubicBezTo>
                  <a:pt x="3299019" y="0"/>
                  <a:pt x="3565045" y="266026"/>
                  <a:pt x="3565045" y="594186"/>
                </a:cubicBezTo>
                <a:lnTo>
                  <a:pt x="3565045" y="3253269"/>
                </a:lnTo>
                <a:cubicBezTo>
                  <a:pt x="3565045" y="3581429"/>
                  <a:pt x="3299019" y="3847455"/>
                  <a:pt x="2970859" y="3847455"/>
                </a:cubicBezTo>
                <a:lnTo>
                  <a:pt x="594186" y="3847455"/>
                </a:lnTo>
                <a:cubicBezTo>
                  <a:pt x="266026" y="3847455"/>
                  <a:pt x="0" y="3581429"/>
                  <a:pt x="0" y="3253269"/>
                </a:cubicBezTo>
                <a:lnTo>
                  <a:pt x="0" y="594186"/>
                </a:lnTo>
                <a:cubicBezTo>
                  <a:pt x="0" y="266026"/>
                  <a:pt x="266026" y="0"/>
                  <a:pt x="5941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xmlns="" id="{4D681851-25A3-3945-8FA1-9BDC01F336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53450" y="1"/>
            <a:ext cx="3565045" cy="1452361"/>
          </a:xfrm>
          <a:custGeom>
            <a:avLst/>
            <a:gdLst>
              <a:gd name="connsiteX0" fmla="*/ 0 w 3565045"/>
              <a:gd name="connsiteY0" fmla="*/ 0 h 1452361"/>
              <a:gd name="connsiteX1" fmla="*/ 3565045 w 3565045"/>
              <a:gd name="connsiteY1" fmla="*/ 0 h 1452361"/>
              <a:gd name="connsiteX2" fmla="*/ 3565045 w 3565045"/>
              <a:gd name="connsiteY2" fmla="*/ 858175 h 1452361"/>
              <a:gd name="connsiteX3" fmla="*/ 2970859 w 3565045"/>
              <a:gd name="connsiteY3" fmla="*/ 1452361 h 1452361"/>
              <a:gd name="connsiteX4" fmla="*/ 594186 w 3565045"/>
              <a:gd name="connsiteY4" fmla="*/ 1452361 h 1452361"/>
              <a:gd name="connsiteX5" fmla="*/ 0 w 3565045"/>
              <a:gd name="connsiteY5" fmla="*/ 858175 h 145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65045" h="1452361">
                <a:moveTo>
                  <a:pt x="0" y="0"/>
                </a:moveTo>
                <a:lnTo>
                  <a:pt x="3565045" y="0"/>
                </a:lnTo>
                <a:lnTo>
                  <a:pt x="3565045" y="858175"/>
                </a:lnTo>
                <a:cubicBezTo>
                  <a:pt x="3565045" y="1186335"/>
                  <a:pt x="3299019" y="1452361"/>
                  <a:pt x="2970859" y="1452361"/>
                </a:cubicBezTo>
                <a:lnTo>
                  <a:pt x="594186" y="1452361"/>
                </a:lnTo>
                <a:cubicBezTo>
                  <a:pt x="266026" y="1452361"/>
                  <a:pt x="0" y="1186335"/>
                  <a:pt x="0" y="858175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02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CB248E8A-D712-B947-B60E-755FD87EAE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94355" y="1149925"/>
            <a:ext cx="3252765" cy="5708074"/>
          </a:xfrm>
          <a:custGeom>
            <a:avLst/>
            <a:gdLst>
              <a:gd name="connsiteX0" fmla="*/ 280876 w 3252765"/>
              <a:gd name="connsiteY0" fmla="*/ 0 h 5708074"/>
              <a:gd name="connsiteX1" fmla="*/ 2971889 w 3252765"/>
              <a:gd name="connsiteY1" fmla="*/ 0 h 5708074"/>
              <a:gd name="connsiteX2" fmla="*/ 3252765 w 3252765"/>
              <a:gd name="connsiteY2" fmla="*/ 280876 h 5708074"/>
              <a:gd name="connsiteX3" fmla="*/ 3252765 w 3252765"/>
              <a:gd name="connsiteY3" fmla="*/ 5708074 h 5708074"/>
              <a:gd name="connsiteX4" fmla="*/ 0 w 3252765"/>
              <a:gd name="connsiteY4" fmla="*/ 5708074 h 5708074"/>
              <a:gd name="connsiteX5" fmla="*/ 0 w 3252765"/>
              <a:gd name="connsiteY5" fmla="*/ 280876 h 5708074"/>
              <a:gd name="connsiteX6" fmla="*/ 280876 w 3252765"/>
              <a:gd name="connsiteY6" fmla="*/ 0 h 5708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2765" h="5708074">
                <a:moveTo>
                  <a:pt x="280876" y="0"/>
                </a:moveTo>
                <a:lnTo>
                  <a:pt x="2971889" y="0"/>
                </a:lnTo>
                <a:cubicBezTo>
                  <a:pt x="3127013" y="0"/>
                  <a:pt x="3252765" y="125752"/>
                  <a:pt x="3252765" y="280876"/>
                </a:cubicBezTo>
                <a:lnTo>
                  <a:pt x="3252765" y="5708074"/>
                </a:lnTo>
                <a:lnTo>
                  <a:pt x="0" y="5708074"/>
                </a:lnTo>
                <a:lnTo>
                  <a:pt x="0" y="280876"/>
                </a:lnTo>
                <a:cubicBezTo>
                  <a:pt x="0" y="125752"/>
                  <a:pt x="125752" y="0"/>
                  <a:pt x="28087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2547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Рисунок 20">
            <a:extLst>
              <a:ext uri="{FF2B5EF4-FFF2-40B4-BE49-F238E27FC236}">
                <a16:creationId xmlns:a16="http://schemas.microsoft.com/office/drawing/2014/main" xmlns="" id="{EC59B24C-C09E-ED43-A00C-EDC2EE3E87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61806" y="2105999"/>
            <a:ext cx="2661471" cy="3810626"/>
          </a:xfrm>
          <a:custGeom>
            <a:avLst/>
            <a:gdLst>
              <a:gd name="connsiteX0" fmla="*/ 158358 w 2661471"/>
              <a:gd name="connsiteY0" fmla="*/ 0 h 3810626"/>
              <a:gd name="connsiteX1" fmla="*/ 2503113 w 2661471"/>
              <a:gd name="connsiteY1" fmla="*/ 0 h 3810626"/>
              <a:gd name="connsiteX2" fmla="*/ 2661471 w 2661471"/>
              <a:gd name="connsiteY2" fmla="*/ 158358 h 3810626"/>
              <a:gd name="connsiteX3" fmla="*/ 2661471 w 2661471"/>
              <a:gd name="connsiteY3" fmla="*/ 3652268 h 3810626"/>
              <a:gd name="connsiteX4" fmla="*/ 2503113 w 2661471"/>
              <a:gd name="connsiteY4" fmla="*/ 3810626 h 3810626"/>
              <a:gd name="connsiteX5" fmla="*/ 158358 w 2661471"/>
              <a:gd name="connsiteY5" fmla="*/ 3810626 h 3810626"/>
              <a:gd name="connsiteX6" fmla="*/ 0 w 2661471"/>
              <a:gd name="connsiteY6" fmla="*/ 3652268 h 3810626"/>
              <a:gd name="connsiteX7" fmla="*/ 0 w 2661471"/>
              <a:gd name="connsiteY7" fmla="*/ 158358 h 3810626"/>
              <a:gd name="connsiteX8" fmla="*/ 158358 w 2661471"/>
              <a:gd name="connsiteY8" fmla="*/ 0 h 3810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1471" h="3810626">
                <a:moveTo>
                  <a:pt x="158358" y="0"/>
                </a:moveTo>
                <a:lnTo>
                  <a:pt x="2503113" y="0"/>
                </a:lnTo>
                <a:cubicBezTo>
                  <a:pt x="2590572" y="0"/>
                  <a:pt x="2661471" y="70899"/>
                  <a:pt x="2661471" y="158358"/>
                </a:cubicBezTo>
                <a:lnTo>
                  <a:pt x="2661471" y="3652268"/>
                </a:lnTo>
                <a:cubicBezTo>
                  <a:pt x="2661471" y="3739727"/>
                  <a:pt x="2590572" y="3810626"/>
                  <a:pt x="2503113" y="3810626"/>
                </a:cubicBezTo>
                <a:lnTo>
                  <a:pt x="158358" y="3810626"/>
                </a:lnTo>
                <a:cubicBezTo>
                  <a:pt x="70899" y="3810626"/>
                  <a:pt x="0" y="3739727"/>
                  <a:pt x="0" y="3652268"/>
                </a:cubicBezTo>
                <a:lnTo>
                  <a:pt x="0" y="158358"/>
                </a:lnTo>
                <a:cubicBezTo>
                  <a:pt x="0" y="70899"/>
                  <a:pt x="70899" y="0"/>
                  <a:pt x="158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8" name="Рисунок 17">
            <a:extLst>
              <a:ext uri="{FF2B5EF4-FFF2-40B4-BE49-F238E27FC236}">
                <a16:creationId xmlns:a16="http://schemas.microsoft.com/office/drawing/2014/main" xmlns="" id="{911D846D-0C79-3949-A2E5-E76D86CAC9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21386" y="2105999"/>
            <a:ext cx="2661471" cy="3810626"/>
          </a:xfrm>
          <a:custGeom>
            <a:avLst/>
            <a:gdLst>
              <a:gd name="connsiteX0" fmla="*/ 158358 w 2661471"/>
              <a:gd name="connsiteY0" fmla="*/ 0 h 3810626"/>
              <a:gd name="connsiteX1" fmla="*/ 2503113 w 2661471"/>
              <a:gd name="connsiteY1" fmla="*/ 0 h 3810626"/>
              <a:gd name="connsiteX2" fmla="*/ 2661471 w 2661471"/>
              <a:gd name="connsiteY2" fmla="*/ 158358 h 3810626"/>
              <a:gd name="connsiteX3" fmla="*/ 2661471 w 2661471"/>
              <a:gd name="connsiteY3" fmla="*/ 3652268 h 3810626"/>
              <a:gd name="connsiteX4" fmla="*/ 2503113 w 2661471"/>
              <a:gd name="connsiteY4" fmla="*/ 3810626 h 3810626"/>
              <a:gd name="connsiteX5" fmla="*/ 158358 w 2661471"/>
              <a:gd name="connsiteY5" fmla="*/ 3810626 h 3810626"/>
              <a:gd name="connsiteX6" fmla="*/ 0 w 2661471"/>
              <a:gd name="connsiteY6" fmla="*/ 3652268 h 3810626"/>
              <a:gd name="connsiteX7" fmla="*/ 0 w 2661471"/>
              <a:gd name="connsiteY7" fmla="*/ 158358 h 3810626"/>
              <a:gd name="connsiteX8" fmla="*/ 158358 w 2661471"/>
              <a:gd name="connsiteY8" fmla="*/ 0 h 3810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1471" h="3810626">
                <a:moveTo>
                  <a:pt x="158358" y="0"/>
                </a:moveTo>
                <a:lnTo>
                  <a:pt x="2503113" y="0"/>
                </a:lnTo>
                <a:cubicBezTo>
                  <a:pt x="2590572" y="0"/>
                  <a:pt x="2661471" y="70899"/>
                  <a:pt x="2661471" y="158358"/>
                </a:cubicBezTo>
                <a:lnTo>
                  <a:pt x="2661471" y="3652268"/>
                </a:lnTo>
                <a:cubicBezTo>
                  <a:pt x="2661471" y="3739727"/>
                  <a:pt x="2590572" y="3810626"/>
                  <a:pt x="2503113" y="3810626"/>
                </a:cubicBezTo>
                <a:lnTo>
                  <a:pt x="158358" y="3810626"/>
                </a:lnTo>
                <a:cubicBezTo>
                  <a:pt x="70899" y="3810626"/>
                  <a:pt x="0" y="3739727"/>
                  <a:pt x="0" y="3652268"/>
                </a:cubicBezTo>
                <a:lnTo>
                  <a:pt x="0" y="158358"/>
                </a:lnTo>
                <a:cubicBezTo>
                  <a:pt x="0" y="70899"/>
                  <a:pt x="70899" y="0"/>
                  <a:pt x="158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5" name="Рисунок 14">
            <a:extLst>
              <a:ext uri="{FF2B5EF4-FFF2-40B4-BE49-F238E27FC236}">
                <a16:creationId xmlns:a16="http://schemas.microsoft.com/office/drawing/2014/main" xmlns="" id="{EC5446F7-9B7D-CF49-AEA6-81A13907BC4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89296" y="2105999"/>
            <a:ext cx="2661471" cy="3810626"/>
          </a:xfrm>
          <a:custGeom>
            <a:avLst/>
            <a:gdLst>
              <a:gd name="connsiteX0" fmla="*/ 158358 w 2661471"/>
              <a:gd name="connsiteY0" fmla="*/ 0 h 3810626"/>
              <a:gd name="connsiteX1" fmla="*/ 2503113 w 2661471"/>
              <a:gd name="connsiteY1" fmla="*/ 0 h 3810626"/>
              <a:gd name="connsiteX2" fmla="*/ 2661471 w 2661471"/>
              <a:gd name="connsiteY2" fmla="*/ 158358 h 3810626"/>
              <a:gd name="connsiteX3" fmla="*/ 2661471 w 2661471"/>
              <a:gd name="connsiteY3" fmla="*/ 3652268 h 3810626"/>
              <a:gd name="connsiteX4" fmla="*/ 2503113 w 2661471"/>
              <a:gd name="connsiteY4" fmla="*/ 3810626 h 3810626"/>
              <a:gd name="connsiteX5" fmla="*/ 158358 w 2661471"/>
              <a:gd name="connsiteY5" fmla="*/ 3810626 h 3810626"/>
              <a:gd name="connsiteX6" fmla="*/ 0 w 2661471"/>
              <a:gd name="connsiteY6" fmla="*/ 3652268 h 3810626"/>
              <a:gd name="connsiteX7" fmla="*/ 0 w 2661471"/>
              <a:gd name="connsiteY7" fmla="*/ 158358 h 3810626"/>
              <a:gd name="connsiteX8" fmla="*/ 158358 w 2661471"/>
              <a:gd name="connsiteY8" fmla="*/ 0 h 3810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1471" h="3810626">
                <a:moveTo>
                  <a:pt x="158358" y="0"/>
                </a:moveTo>
                <a:lnTo>
                  <a:pt x="2503113" y="0"/>
                </a:lnTo>
                <a:cubicBezTo>
                  <a:pt x="2590572" y="0"/>
                  <a:pt x="2661471" y="70899"/>
                  <a:pt x="2661471" y="158358"/>
                </a:cubicBezTo>
                <a:lnTo>
                  <a:pt x="2661471" y="3652268"/>
                </a:lnTo>
                <a:cubicBezTo>
                  <a:pt x="2661471" y="3739727"/>
                  <a:pt x="2590572" y="3810626"/>
                  <a:pt x="2503113" y="3810626"/>
                </a:cubicBezTo>
                <a:lnTo>
                  <a:pt x="158358" y="3810626"/>
                </a:lnTo>
                <a:cubicBezTo>
                  <a:pt x="70899" y="3810626"/>
                  <a:pt x="0" y="3739727"/>
                  <a:pt x="0" y="3652268"/>
                </a:cubicBezTo>
                <a:lnTo>
                  <a:pt x="0" y="158358"/>
                </a:lnTo>
                <a:cubicBezTo>
                  <a:pt x="0" y="70899"/>
                  <a:pt x="70899" y="0"/>
                  <a:pt x="158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xmlns="" id="{8C77860E-B090-E142-8C31-03F02596CF4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046" y="2105999"/>
            <a:ext cx="2661471" cy="3810626"/>
          </a:xfrm>
          <a:custGeom>
            <a:avLst/>
            <a:gdLst>
              <a:gd name="connsiteX0" fmla="*/ 158358 w 2661471"/>
              <a:gd name="connsiteY0" fmla="*/ 0 h 3810626"/>
              <a:gd name="connsiteX1" fmla="*/ 2503113 w 2661471"/>
              <a:gd name="connsiteY1" fmla="*/ 0 h 3810626"/>
              <a:gd name="connsiteX2" fmla="*/ 2661471 w 2661471"/>
              <a:gd name="connsiteY2" fmla="*/ 158358 h 3810626"/>
              <a:gd name="connsiteX3" fmla="*/ 2661471 w 2661471"/>
              <a:gd name="connsiteY3" fmla="*/ 3652268 h 3810626"/>
              <a:gd name="connsiteX4" fmla="*/ 2503113 w 2661471"/>
              <a:gd name="connsiteY4" fmla="*/ 3810626 h 3810626"/>
              <a:gd name="connsiteX5" fmla="*/ 158358 w 2661471"/>
              <a:gd name="connsiteY5" fmla="*/ 3810626 h 3810626"/>
              <a:gd name="connsiteX6" fmla="*/ 0 w 2661471"/>
              <a:gd name="connsiteY6" fmla="*/ 3652268 h 3810626"/>
              <a:gd name="connsiteX7" fmla="*/ 0 w 2661471"/>
              <a:gd name="connsiteY7" fmla="*/ 158358 h 3810626"/>
              <a:gd name="connsiteX8" fmla="*/ 158358 w 2661471"/>
              <a:gd name="connsiteY8" fmla="*/ 0 h 3810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1471" h="3810626">
                <a:moveTo>
                  <a:pt x="158358" y="0"/>
                </a:moveTo>
                <a:lnTo>
                  <a:pt x="2503113" y="0"/>
                </a:lnTo>
                <a:cubicBezTo>
                  <a:pt x="2590572" y="0"/>
                  <a:pt x="2661471" y="70899"/>
                  <a:pt x="2661471" y="158358"/>
                </a:cubicBezTo>
                <a:lnTo>
                  <a:pt x="2661471" y="3652268"/>
                </a:lnTo>
                <a:cubicBezTo>
                  <a:pt x="2661471" y="3739727"/>
                  <a:pt x="2590572" y="3810626"/>
                  <a:pt x="2503113" y="3810626"/>
                </a:cubicBezTo>
                <a:lnTo>
                  <a:pt x="158358" y="3810626"/>
                </a:lnTo>
                <a:cubicBezTo>
                  <a:pt x="70899" y="3810626"/>
                  <a:pt x="0" y="3739727"/>
                  <a:pt x="0" y="3652268"/>
                </a:cubicBezTo>
                <a:lnTo>
                  <a:pt x="0" y="158358"/>
                </a:lnTo>
                <a:cubicBezTo>
                  <a:pt x="0" y="70899"/>
                  <a:pt x="70899" y="0"/>
                  <a:pt x="158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90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9FAECB-6827-4D91-8EB5-800DD8EA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3CEBD6D-8344-4937-9A0D-E2DBE531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598055-7F4B-4E57-92A1-C43CE07E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C8293C-337A-46B9-801C-405BA28F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FE3A87-6EF6-4E32-958D-D3BDE968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327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0318EF9D-BBE4-E144-A2DE-75E230CBFF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986464"/>
            <a:ext cx="5966088" cy="3210782"/>
          </a:xfrm>
          <a:custGeom>
            <a:avLst/>
            <a:gdLst>
              <a:gd name="connsiteX0" fmla="*/ 0 w 5966088"/>
              <a:gd name="connsiteY0" fmla="*/ 0 h 3210782"/>
              <a:gd name="connsiteX1" fmla="*/ 5580858 w 5966088"/>
              <a:gd name="connsiteY1" fmla="*/ 0 h 3210782"/>
              <a:gd name="connsiteX2" fmla="*/ 5966088 w 5966088"/>
              <a:gd name="connsiteY2" fmla="*/ 385230 h 3210782"/>
              <a:gd name="connsiteX3" fmla="*/ 5966088 w 5966088"/>
              <a:gd name="connsiteY3" fmla="*/ 2825552 h 3210782"/>
              <a:gd name="connsiteX4" fmla="*/ 5580858 w 5966088"/>
              <a:gd name="connsiteY4" fmla="*/ 3210782 h 3210782"/>
              <a:gd name="connsiteX5" fmla="*/ 0 w 5966088"/>
              <a:gd name="connsiteY5" fmla="*/ 3210782 h 32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66088" h="3210782">
                <a:moveTo>
                  <a:pt x="0" y="0"/>
                </a:moveTo>
                <a:lnTo>
                  <a:pt x="5580858" y="0"/>
                </a:lnTo>
                <a:cubicBezTo>
                  <a:pt x="5793615" y="0"/>
                  <a:pt x="5966088" y="172473"/>
                  <a:pt x="5966088" y="385230"/>
                </a:cubicBezTo>
                <a:lnTo>
                  <a:pt x="5966088" y="2825552"/>
                </a:lnTo>
                <a:cubicBezTo>
                  <a:pt x="5966088" y="3038309"/>
                  <a:pt x="5793615" y="3210782"/>
                  <a:pt x="5580858" y="3210782"/>
                </a:cubicBezTo>
                <a:lnTo>
                  <a:pt x="0" y="321078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9268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32D05062-F342-544B-8B45-B60DEEEB66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63042" y="2087603"/>
            <a:ext cx="4537679" cy="2901631"/>
          </a:xfrm>
          <a:custGeom>
            <a:avLst/>
            <a:gdLst>
              <a:gd name="connsiteX0" fmla="*/ 0 w 4537679"/>
              <a:gd name="connsiteY0" fmla="*/ 0 h 2901631"/>
              <a:gd name="connsiteX1" fmla="*/ 4537679 w 4537679"/>
              <a:gd name="connsiteY1" fmla="*/ 0 h 2901631"/>
              <a:gd name="connsiteX2" fmla="*/ 4537679 w 4537679"/>
              <a:gd name="connsiteY2" fmla="*/ 2901631 h 2901631"/>
              <a:gd name="connsiteX3" fmla="*/ 0 w 4537679"/>
              <a:gd name="connsiteY3" fmla="*/ 2901631 h 2901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37679" h="2901631">
                <a:moveTo>
                  <a:pt x="0" y="0"/>
                </a:moveTo>
                <a:lnTo>
                  <a:pt x="4537679" y="0"/>
                </a:lnTo>
                <a:lnTo>
                  <a:pt x="4537679" y="2901631"/>
                </a:lnTo>
                <a:lnTo>
                  <a:pt x="0" y="290163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101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0D41F550-FD76-B943-8C5D-70CC6D4617F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08750" y="2176353"/>
            <a:ext cx="2203269" cy="2507534"/>
          </a:xfrm>
          <a:custGeom>
            <a:avLst/>
            <a:gdLst>
              <a:gd name="connsiteX0" fmla="*/ 367219 w 2203269"/>
              <a:gd name="connsiteY0" fmla="*/ 0 h 2507534"/>
              <a:gd name="connsiteX1" fmla="*/ 1836050 w 2203269"/>
              <a:gd name="connsiteY1" fmla="*/ 0 h 2507534"/>
              <a:gd name="connsiteX2" fmla="*/ 2203269 w 2203269"/>
              <a:gd name="connsiteY2" fmla="*/ 367219 h 2507534"/>
              <a:gd name="connsiteX3" fmla="*/ 2203269 w 2203269"/>
              <a:gd name="connsiteY3" fmla="*/ 2140315 h 2507534"/>
              <a:gd name="connsiteX4" fmla="*/ 1836050 w 2203269"/>
              <a:gd name="connsiteY4" fmla="*/ 2507534 h 2507534"/>
              <a:gd name="connsiteX5" fmla="*/ 367219 w 2203269"/>
              <a:gd name="connsiteY5" fmla="*/ 2507534 h 2507534"/>
              <a:gd name="connsiteX6" fmla="*/ 0 w 2203269"/>
              <a:gd name="connsiteY6" fmla="*/ 2140315 h 2507534"/>
              <a:gd name="connsiteX7" fmla="*/ 0 w 2203269"/>
              <a:gd name="connsiteY7" fmla="*/ 367219 h 2507534"/>
              <a:gd name="connsiteX8" fmla="*/ 367219 w 2203269"/>
              <a:gd name="connsiteY8" fmla="*/ 0 h 2507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03269" h="2507534">
                <a:moveTo>
                  <a:pt x="367219" y="0"/>
                </a:moveTo>
                <a:lnTo>
                  <a:pt x="1836050" y="0"/>
                </a:lnTo>
                <a:cubicBezTo>
                  <a:pt x="2038859" y="0"/>
                  <a:pt x="2203269" y="164410"/>
                  <a:pt x="2203269" y="367219"/>
                </a:cubicBezTo>
                <a:lnTo>
                  <a:pt x="2203269" y="2140315"/>
                </a:lnTo>
                <a:cubicBezTo>
                  <a:pt x="2203269" y="2343124"/>
                  <a:pt x="2038859" y="2507534"/>
                  <a:pt x="1836050" y="2507534"/>
                </a:cubicBezTo>
                <a:lnTo>
                  <a:pt x="367219" y="2507534"/>
                </a:lnTo>
                <a:cubicBezTo>
                  <a:pt x="164410" y="2507534"/>
                  <a:pt x="0" y="2343124"/>
                  <a:pt x="0" y="2140315"/>
                </a:cubicBezTo>
                <a:lnTo>
                  <a:pt x="0" y="367219"/>
                </a:lnTo>
                <a:cubicBezTo>
                  <a:pt x="0" y="164410"/>
                  <a:pt x="164410" y="0"/>
                  <a:pt x="36721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4797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6E4F9205-95D9-B14C-8204-AAF09BFBF34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9831"/>
            <a:ext cx="12191999" cy="3409170"/>
          </a:xfrm>
          <a:custGeom>
            <a:avLst/>
            <a:gdLst>
              <a:gd name="connsiteX0" fmla="*/ 0 w 12191999"/>
              <a:gd name="connsiteY0" fmla="*/ 0 h 3409170"/>
              <a:gd name="connsiteX1" fmla="*/ 12191999 w 12191999"/>
              <a:gd name="connsiteY1" fmla="*/ 0 h 3409170"/>
              <a:gd name="connsiteX2" fmla="*/ 12191999 w 12191999"/>
              <a:gd name="connsiteY2" fmla="*/ 3409170 h 3409170"/>
              <a:gd name="connsiteX3" fmla="*/ 0 w 12191999"/>
              <a:gd name="connsiteY3" fmla="*/ 3409170 h 340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3409170">
                <a:moveTo>
                  <a:pt x="0" y="0"/>
                </a:moveTo>
                <a:lnTo>
                  <a:pt x="12191999" y="0"/>
                </a:lnTo>
                <a:lnTo>
                  <a:pt x="12191999" y="3409170"/>
                </a:lnTo>
                <a:lnTo>
                  <a:pt x="0" y="340917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864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Рисунок 16">
            <a:extLst>
              <a:ext uri="{FF2B5EF4-FFF2-40B4-BE49-F238E27FC236}">
                <a16:creationId xmlns:a16="http://schemas.microsoft.com/office/drawing/2014/main" xmlns="" id="{2BF99752-B3B0-8A4E-AEE2-6A083051229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72402" y="1049195"/>
            <a:ext cx="3408819" cy="3137033"/>
          </a:xfrm>
          <a:custGeom>
            <a:avLst/>
            <a:gdLst>
              <a:gd name="connsiteX0" fmla="*/ 694641 w 3408819"/>
              <a:gd name="connsiteY0" fmla="*/ 0 h 3137033"/>
              <a:gd name="connsiteX1" fmla="*/ 2708676 w 3408819"/>
              <a:gd name="connsiteY1" fmla="*/ 0 h 3137033"/>
              <a:gd name="connsiteX2" fmla="*/ 2848574 w 3408819"/>
              <a:gd name="connsiteY2" fmla="*/ 14103 h 3137033"/>
              <a:gd name="connsiteX3" fmla="*/ 2924139 w 3408819"/>
              <a:gd name="connsiteY3" fmla="*/ 37559 h 3137033"/>
              <a:gd name="connsiteX4" fmla="*/ 2933418 w 3408819"/>
              <a:gd name="connsiteY4" fmla="*/ 39660 h 3137033"/>
              <a:gd name="connsiteX5" fmla="*/ 2938993 w 3408819"/>
              <a:gd name="connsiteY5" fmla="*/ 42171 h 3137033"/>
              <a:gd name="connsiteX6" fmla="*/ 2978873 w 3408819"/>
              <a:gd name="connsiteY6" fmla="*/ 54549 h 3137033"/>
              <a:gd name="connsiteX7" fmla="*/ 3039229 w 3408819"/>
              <a:gd name="connsiteY7" fmla="*/ 87310 h 3137033"/>
              <a:gd name="connsiteX8" fmla="*/ 3061624 w 3408819"/>
              <a:gd name="connsiteY8" fmla="*/ 97395 h 3137033"/>
              <a:gd name="connsiteX9" fmla="*/ 3073304 w 3408819"/>
              <a:gd name="connsiteY9" fmla="*/ 105804 h 3137033"/>
              <a:gd name="connsiteX10" fmla="*/ 3096786 w 3408819"/>
              <a:gd name="connsiteY10" fmla="*/ 118550 h 3137033"/>
              <a:gd name="connsiteX11" fmla="*/ 3136433 w 3408819"/>
              <a:gd name="connsiteY11" fmla="*/ 151263 h 3137033"/>
              <a:gd name="connsiteX12" fmla="*/ 3175727 w 3408819"/>
              <a:gd name="connsiteY12" fmla="*/ 179558 h 3137033"/>
              <a:gd name="connsiteX13" fmla="*/ 3191813 w 3408819"/>
              <a:gd name="connsiteY13" fmla="*/ 196954 h 3137033"/>
              <a:gd name="connsiteX14" fmla="*/ 3199520 w 3408819"/>
              <a:gd name="connsiteY14" fmla="*/ 203314 h 3137033"/>
              <a:gd name="connsiteX15" fmla="*/ 3214683 w 3408819"/>
              <a:gd name="connsiteY15" fmla="*/ 221690 h 3137033"/>
              <a:gd name="connsiteX16" fmla="*/ 3268348 w 3408819"/>
              <a:gd name="connsiteY16" fmla="*/ 279736 h 3137033"/>
              <a:gd name="connsiteX17" fmla="*/ 3315703 w 3408819"/>
              <a:gd name="connsiteY17" fmla="*/ 1045633 h 3137033"/>
              <a:gd name="connsiteX18" fmla="*/ 2308687 w 3408819"/>
              <a:gd name="connsiteY18" fmla="*/ 2789839 h 3137033"/>
              <a:gd name="connsiteX19" fmla="*/ 1755839 w 3408819"/>
              <a:gd name="connsiteY19" fmla="*/ 3135305 h 3137033"/>
              <a:gd name="connsiteX20" fmla="*/ 1455999 w 3408819"/>
              <a:gd name="connsiteY20" fmla="*/ 3089848 h 3137033"/>
              <a:gd name="connsiteX21" fmla="*/ 1396990 w 3408819"/>
              <a:gd name="connsiteY21" fmla="*/ 3061483 h 3137033"/>
              <a:gd name="connsiteX22" fmla="*/ 1395128 w 3408819"/>
              <a:gd name="connsiteY22" fmla="*/ 3060788 h 3137033"/>
              <a:gd name="connsiteX23" fmla="*/ 1393617 w 3408819"/>
              <a:gd name="connsiteY23" fmla="*/ 3059862 h 3137033"/>
              <a:gd name="connsiteX24" fmla="*/ 1360450 w 3408819"/>
              <a:gd name="connsiteY24" fmla="*/ 3043919 h 3137033"/>
              <a:gd name="connsiteX25" fmla="*/ 1319472 w 3408819"/>
              <a:gd name="connsiteY25" fmla="*/ 3014412 h 3137033"/>
              <a:gd name="connsiteX26" fmla="*/ 1280747 w 3408819"/>
              <a:gd name="connsiteY26" fmla="*/ 2990672 h 3137033"/>
              <a:gd name="connsiteX27" fmla="*/ 1260466 w 3408819"/>
              <a:gd name="connsiteY27" fmla="*/ 2971922 h 3137033"/>
              <a:gd name="connsiteX28" fmla="*/ 1246347 w 3408819"/>
              <a:gd name="connsiteY28" fmla="*/ 2961757 h 3137033"/>
              <a:gd name="connsiteX29" fmla="*/ 1227966 w 3408819"/>
              <a:gd name="connsiteY29" fmla="*/ 2941876 h 3137033"/>
              <a:gd name="connsiteX30" fmla="*/ 1180567 w 3408819"/>
              <a:gd name="connsiteY30" fmla="*/ 2898052 h 3137033"/>
              <a:gd name="connsiteX31" fmla="*/ 1156328 w 3408819"/>
              <a:gd name="connsiteY31" fmla="*/ 2864390 h 3137033"/>
              <a:gd name="connsiteX32" fmla="*/ 1153727 w 3408819"/>
              <a:gd name="connsiteY32" fmla="*/ 2861578 h 3137033"/>
              <a:gd name="connsiteX33" fmla="*/ 1150434 w 3408819"/>
              <a:gd name="connsiteY33" fmla="*/ 2856205 h 3137033"/>
              <a:gd name="connsiteX34" fmla="*/ 1098404 w 3408819"/>
              <a:gd name="connsiteY34" fmla="*/ 2783949 h 3137033"/>
              <a:gd name="connsiteX35" fmla="*/ 91388 w 3408819"/>
              <a:gd name="connsiteY35" fmla="*/ 1039743 h 3137033"/>
              <a:gd name="connsiteX36" fmla="*/ 69148 w 3408819"/>
              <a:gd name="connsiteY36" fmla="*/ 990358 h 3137033"/>
              <a:gd name="connsiteX37" fmla="*/ 55033 w 3408819"/>
              <a:gd name="connsiteY37" fmla="*/ 964355 h 3137033"/>
              <a:gd name="connsiteX38" fmla="*/ 49701 w 3408819"/>
              <a:gd name="connsiteY38" fmla="*/ 947175 h 3137033"/>
              <a:gd name="connsiteX39" fmla="*/ 33652 w 3408819"/>
              <a:gd name="connsiteY39" fmla="*/ 911537 h 3137033"/>
              <a:gd name="connsiteX40" fmla="*/ 20224 w 3408819"/>
              <a:gd name="connsiteY40" fmla="*/ 852216 h 3137033"/>
              <a:gd name="connsiteX41" fmla="*/ 14587 w 3408819"/>
              <a:gd name="connsiteY41" fmla="*/ 834054 h 3137033"/>
              <a:gd name="connsiteX42" fmla="*/ 13361 w 3408819"/>
              <a:gd name="connsiteY42" fmla="*/ 821897 h 3137033"/>
              <a:gd name="connsiteX43" fmla="*/ 3531 w 3408819"/>
              <a:gd name="connsiteY43" fmla="*/ 778470 h 3137033"/>
              <a:gd name="connsiteX44" fmla="*/ 1604 w 3408819"/>
              <a:gd name="connsiteY44" fmla="*/ 705269 h 3137033"/>
              <a:gd name="connsiteX45" fmla="*/ 483 w 3408819"/>
              <a:gd name="connsiteY45" fmla="*/ 694156 h 3137033"/>
              <a:gd name="connsiteX46" fmla="*/ 1140 w 3408819"/>
              <a:gd name="connsiteY46" fmla="*/ 687647 h 3137033"/>
              <a:gd name="connsiteX47" fmla="*/ 0 w 3408819"/>
              <a:gd name="connsiteY47" fmla="*/ 644353 h 3137033"/>
              <a:gd name="connsiteX48" fmla="*/ 13787 w 3408819"/>
              <a:gd name="connsiteY48" fmla="*/ 562192 h 3137033"/>
              <a:gd name="connsiteX49" fmla="*/ 14587 w 3408819"/>
              <a:gd name="connsiteY49" fmla="*/ 554260 h 3137033"/>
              <a:gd name="connsiteX50" fmla="*/ 15743 w 3408819"/>
              <a:gd name="connsiteY50" fmla="*/ 550535 h 3137033"/>
              <a:gd name="connsiteX51" fmla="*/ 22040 w 3408819"/>
              <a:gd name="connsiteY51" fmla="*/ 513004 h 3137033"/>
              <a:gd name="connsiteX52" fmla="*/ 53782 w 3408819"/>
              <a:gd name="connsiteY52" fmla="*/ 427992 h 3137033"/>
              <a:gd name="connsiteX53" fmla="*/ 55033 w 3408819"/>
              <a:gd name="connsiteY53" fmla="*/ 423959 h 3137033"/>
              <a:gd name="connsiteX54" fmla="*/ 55847 w 3408819"/>
              <a:gd name="connsiteY54" fmla="*/ 422460 h 3137033"/>
              <a:gd name="connsiteX55" fmla="*/ 68629 w 3408819"/>
              <a:gd name="connsiteY55" fmla="*/ 388230 h 3137033"/>
              <a:gd name="connsiteX56" fmla="*/ 138744 w 3408819"/>
              <a:gd name="connsiteY56" fmla="*/ 273847 h 3137033"/>
              <a:gd name="connsiteX57" fmla="*/ 202492 w 3408819"/>
              <a:gd name="connsiteY57" fmla="*/ 204897 h 3137033"/>
              <a:gd name="connsiteX58" fmla="*/ 203797 w 3408819"/>
              <a:gd name="connsiteY58" fmla="*/ 203314 h 3137033"/>
              <a:gd name="connsiteX59" fmla="*/ 204461 w 3408819"/>
              <a:gd name="connsiteY59" fmla="*/ 202766 h 3137033"/>
              <a:gd name="connsiteX60" fmla="*/ 231364 w 3408819"/>
              <a:gd name="connsiteY60" fmla="*/ 173668 h 3137033"/>
              <a:gd name="connsiteX61" fmla="*/ 297088 w 3408819"/>
              <a:gd name="connsiteY61" fmla="*/ 126343 h 3137033"/>
              <a:gd name="connsiteX62" fmla="*/ 306530 w 3408819"/>
              <a:gd name="connsiteY62" fmla="*/ 118550 h 3137033"/>
              <a:gd name="connsiteX63" fmla="*/ 312124 w 3408819"/>
              <a:gd name="connsiteY63" fmla="*/ 115514 h 3137033"/>
              <a:gd name="connsiteX64" fmla="*/ 345467 w 3408819"/>
              <a:gd name="connsiteY64" fmla="*/ 91506 h 3137033"/>
              <a:gd name="connsiteX65" fmla="*/ 409405 w 3408819"/>
              <a:gd name="connsiteY65" fmla="*/ 62712 h 3137033"/>
              <a:gd name="connsiteX66" fmla="*/ 424443 w 3408819"/>
              <a:gd name="connsiteY66" fmla="*/ 54549 h 3137033"/>
              <a:gd name="connsiteX67" fmla="*/ 434379 w 3408819"/>
              <a:gd name="connsiteY67" fmla="*/ 51465 h 3137033"/>
              <a:gd name="connsiteX68" fmla="*/ 473672 w 3408819"/>
              <a:gd name="connsiteY68" fmla="*/ 33771 h 3137033"/>
              <a:gd name="connsiteX69" fmla="*/ 539079 w 3408819"/>
              <a:gd name="connsiteY69" fmla="*/ 18964 h 3137033"/>
              <a:gd name="connsiteX70" fmla="*/ 554744 w 3408819"/>
              <a:gd name="connsiteY70" fmla="*/ 14102 h 3137033"/>
              <a:gd name="connsiteX71" fmla="*/ 565230 w 3408819"/>
              <a:gd name="connsiteY71" fmla="*/ 13045 h 3137033"/>
              <a:gd name="connsiteX72" fmla="*/ 606740 w 3408819"/>
              <a:gd name="connsiteY72" fmla="*/ 3648 h 3137033"/>
              <a:gd name="connsiteX73" fmla="*/ 676707 w 3408819"/>
              <a:gd name="connsiteY73" fmla="*/ 1808 h 313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408819" h="3137033">
                <a:moveTo>
                  <a:pt x="694641" y="0"/>
                </a:moveTo>
                <a:lnTo>
                  <a:pt x="2708676" y="0"/>
                </a:lnTo>
                <a:cubicBezTo>
                  <a:pt x="2756597" y="0"/>
                  <a:pt x="2803385" y="4855"/>
                  <a:pt x="2848574" y="14103"/>
                </a:cubicBezTo>
                <a:lnTo>
                  <a:pt x="2924139" y="37559"/>
                </a:lnTo>
                <a:lnTo>
                  <a:pt x="2933418" y="39660"/>
                </a:lnTo>
                <a:lnTo>
                  <a:pt x="2938993" y="42171"/>
                </a:lnTo>
                <a:lnTo>
                  <a:pt x="2978873" y="54549"/>
                </a:lnTo>
                <a:lnTo>
                  <a:pt x="3039229" y="87310"/>
                </a:lnTo>
                <a:lnTo>
                  <a:pt x="3061624" y="97395"/>
                </a:lnTo>
                <a:lnTo>
                  <a:pt x="3073304" y="105804"/>
                </a:lnTo>
                <a:lnTo>
                  <a:pt x="3096786" y="118550"/>
                </a:lnTo>
                <a:lnTo>
                  <a:pt x="3136433" y="151263"/>
                </a:lnTo>
                <a:lnTo>
                  <a:pt x="3175727" y="179558"/>
                </a:lnTo>
                <a:lnTo>
                  <a:pt x="3191813" y="196954"/>
                </a:lnTo>
                <a:lnTo>
                  <a:pt x="3199520" y="203314"/>
                </a:lnTo>
                <a:lnTo>
                  <a:pt x="3214683" y="221690"/>
                </a:lnTo>
                <a:lnTo>
                  <a:pt x="3268348" y="279736"/>
                </a:lnTo>
                <a:cubicBezTo>
                  <a:pt x="3431423" y="495569"/>
                  <a:pt x="3459469" y="796625"/>
                  <a:pt x="3315703" y="1045633"/>
                </a:cubicBezTo>
                <a:lnTo>
                  <a:pt x="2308687" y="2789839"/>
                </a:lnTo>
                <a:cubicBezTo>
                  <a:pt x="2188883" y="2997345"/>
                  <a:pt x="1978120" y="3119597"/>
                  <a:pt x="1755839" y="3135305"/>
                </a:cubicBezTo>
                <a:cubicBezTo>
                  <a:pt x="1655812" y="3142373"/>
                  <a:pt x="1553453" y="3127868"/>
                  <a:pt x="1455999" y="3089848"/>
                </a:cubicBezTo>
                <a:lnTo>
                  <a:pt x="1396990" y="3061483"/>
                </a:lnTo>
                <a:lnTo>
                  <a:pt x="1395128" y="3060788"/>
                </a:lnTo>
                <a:lnTo>
                  <a:pt x="1393617" y="3059862"/>
                </a:lnTo>
                <a:lnTo>
                  <a:pt x="1360450" y="3043919"/>
                </a:lnTo>
                <a:lnTo>
                  <a:pt x="1319472" y="3014412"/>
                </a:lnTo>
                <a:lnTo>
                  <a:pt x="1280747" y="2990672"/>
                </a:lnTo>
                <a:lnTo>
                  <a:pt x="1260466" y="2971922"/>
                </a:lnTo>
                <a:lnTo>
                  <a:pt x="1246347" y="2961757"/>
                </a:lnTo>
                <a:lnTo>
                  <a:pt x="1227966" y="2941876"/>
                </a:lnTo>
                <a:lnTo>
                  <a:pt x="1180567" y="2898052"/>
                </a:lnTo>
                <a:lnTo>
                  <a:pt x="1156328" y="2864390"/>
                </a:lnTo>
                <a:lnTo>
                  <a:pt x="1153727" y="2861578"/>
                </a:lnTo>
                <a:lnTo>
                  <a:pt x="1150434" y="2856205"/>
                </a:lnTo>
                <a:lnTo>
                  <a:pt x="1098404" y="2783949"/>
                </a:lnTo>
                <a:lnTo>
                  <a:pt x="91388" y="1039743"/>
                </a:lnTo>
                <a:lnTo>
                  <a:pt x="69148" y="990358"/>
                </a:lnTo>
                <a:lnTo>
                  <a:pt x="55033" y="964355"/>
                </a:lnTo>
                <a:lnTo>
                  <a:pt x="49701" y="947175"/>
                </a:lnTo>
                <a:lnTo>
                  <a:pt x="33652" y="911537"/>
                </a:lnTo>
                <a:lnTo>
                  <a:pt x="20224" y="852216"/>
                </a:lnTo>
                <a:lnTo>
                  <a:pt x="14587" y="834054"/>
                </a:lnTo>
                <a:lnTo>
                  <a:pt x="13361" y="821897"/>
                </a:lnTo>
                <a:lnTo>
                  <a:pt x="3531" y="778470"/>
                </a:lnTo>
                <a:lnTo>
                  <a:pt x="1604" y="705269"/>
                </a:lnTo>
                <a:lnTo>
                  <a:pt x="483" y="694156"/>
                </a:lnTo>
                <a:lnTo>
                  <a:pt x="1140" y="687647"/>
                </a:lnTo>
                <a:lnTo>
                  <a:pt x="0" y="644353"/>
                </a:lnTo>
                <a:lnTo>
                  <a:pt x="13787" y="562192"/>
                </a:lnTo>
                <a:lnTo>
                  <a:pt x="14587" y="554260"/>
                </a:lnTo>
                <a:lnTo>
                  <a:pt x="15743" y="550535"/>
                </a:lnTo>
                <a:lnTo>
                  <a:pt x="22040" y="513004"/>
                </a:lnTo>
                <a:lnTo>
                  <a:pt x="53782" y="427992"/>
                </a:lnTo>
                <a:lnTo>
                  <a:pt x="55033" y="423959"/>
                </a:lnTo>
                <a:lnTo>
                  <a:pt x="55847" y="422460"/>
                </a:lnTo>
                <a:lnTo>
                  <a:pt x="68629" y="388230"/>
                </a:lnTo>
                <a:cubicBezTo>
                  <a:pt x="88136" y="348157"/>
                  <a:pt x="111565" y="309818"/>
                  <a:pt x="138744" y="273847"/>
                </a:cubicBezTo>
                <a:lnTo>
                  <a:pt x="202492" y="204897"/>
                </a:lnTo>
                <a:lnTo>
                  <a:pt x="203797" y="203314"/>
                </a:lnTo>
                <a:lnTo>
                  <a:pt x="204461" y="202766"/>
                </a:lnTo>
                <a:lnTo>
                  <a:pt x="231364" y="173668"/>
                </a:lnTo>
                <a:lnTo>
                  <a:pt x="297088" y="126343"/>
                </a:lnTo>
                <a:lnTo>
                  <a:pt x="306530" y="118550"/>
                </a:lnTo>
                <a:lnTo>
                  <a:pt x="312124" y="115514"/>
                </a:lnTo>
                <a:lnTo>
                  <a:pt x="345467" y="91506"/>
                </a:lnTo>
                <a:lnTo>
                  <a:pt x="409405" y="62712"/>
                </a:lnTo>
                <a:lnTo>
                  <a:pt x="424443" y="54549"/>
                </a:lnTo>
                <a:lnTo>
                  <a:pt x="434379" y="51465"/>
                </a:lnTo>
                <a:lnTo>
                  <a:pt x="473672" y="33771"/>
                </a:lnTo>
                <a:lnTo>
                  <a:pt x="539079" y="18964"/>
                </a:lnTo>
                <a:lnTo>
                  <a:pt x="554744" y="14102"/>
                </a:lnTo>
                <a:lnTo>
                  <a:pt x="565230" y="13045"/>
                </a:lnTo>
                <a:lnTo>
                  <a:pt x="606740" y="3648"/>
                </a:lnTo>
                <a:lnTo>
                  <a:pt x="676707" y="180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4" name="Рисунок 13">
            <a:extLst>
              <a:ext uri="{FF2B5EF4-FFF2-40B4-BE49-F238E27FC236}">
                <a16:creationId xmlns:a16="http://schemas.microsoft.com/office/drawing/2014/main" xmlns="" id="{2840E259-235A-D54C-B4BE-50E9B4D85D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29689" y="1049195"/>
            <a:ext cx="3408822" cy="3137034"/>
          </a:xfrm>
          <a:custGeom>
            <a:avLst/>
            <a:gdLst>
              <a:gd name="connsiteX0" fmla="*/ 1728327 w 3408822"/>
              <a:gd name="connsiteY0" fmla="*/ 503 h 3137034"/>
              <a:gd name="connsiteX1" fmla="*/ 1952823 w 3408822"/>
              <a:gd name="connsiteY1" fmla="*/ 47186 h 3137034"/>
              <a:gd name="connsiteX2" fmla="*/ 2011832 w 3408822"/>
              <a:gd name="connsiteY2" fmla="*/ 75551 h 3137034"/>
              <a:gd name="connsiteX3" fmla="*/ 2013693 w 3408822"/>
              <a:gd name="connsiteY3" fmla="*/ 76247 h 3137034"/>
              <a:gd name="connsiteX4" fmla="*/ 2015204 w 3408822"/>
              <a:gd name="connsiteY4" fmla="*/ 77172 h 3137034"/>
              <a:gd name="connsiteX5" fmla="*/ 2048371 w 3408822"/>
              <a:gd name="connsiteY5" fmla="*/ 93116 h 3137034"/>
              <a:gd name="connsiteX6" fmla="*/ 2089349 w 3408822"/>
              <a:gd name="connsiteY6" fmla="*/ 122622 h 3137034"/>
              <a:gd name="connsiteX7" fmla="*/ 2128075 w 3408822"/>
              <a:gd name="connsiteY7" fmla="*/ 146363 h 3137034"/>
              <a:gd name="connsiteX8" fmla="*/ 2148355 w 3408822"/>
              <a:gd name="connsiteY8" fmla="*/ 165112 h 3137034"/>
              <a:gd name="connsiteX9" fmla="*/ 2162474 w 3408822"/>
              <a:gd name="connsiteY9" fmla="*/ 175277 h 3137034"/>
              <a:gd name="connsiteX10" fmla="*/ 2180855 w 3408822"/>
              <a:gd name="connsiteY10" fmla="*/ 195158 h 3137034"/>
              <a:gd name="connsiteX11" fmla="*/ 2228254 w 3408822"/>
              <a:gd name="connsiteY11" fmla="*/ 238982 h 3137034"/>
              <a:gd name="connsiteX12" fmla="*/ 2252493 w 3408822"/>
              <a:gd name="connsiteY12" fmla="*/ 272644 h 3137034"/>
              <a:gd name="connsiteX13" fmla="*/ 2255094 w 3408822"/>
              <a:gd name="connsiteY13" fmla="*/ 275456 h 3137034"/>
              <a:gd name="connsiteX14" fmla="*/ 2258388 w 3408822"/>
              <a:gd name="connsiteY14" fmla="*/ 280829 h 3137034"/>
              <a:gd name="connsiteX15" fmla="*/ 2310417 w 3408822"/>
              <a:gd name="connsiteY15" fmla="*/ 353085 h 3137034"/>
              <a:gd name="connsiteX16" fmla="*/ 3317434 w 3408822"/>
              <a:gd name="connsiteY16" fmla="*/ 2097291 h 3137034"/>
              <a:gd name="connsiteX17" fmla="*/ 3339674 w 3408822"/>
              <a:gd name="connsiteY17" fmla="*/ 2146676 h 3137034"/>
              <a:gd name="connsiteX18" fmla="*/ 3353789 w 3408822"/>
              <a:gd name="connsiteY18" fmla="*/ 2172679 h 3137034"/>
              <a:gd name="connsiteX19" fmla="*/ 3359121 w 3408822"/>
              <a:gd name="connsiteY19" fmla="*/ 2189860 h 3137034"/>
              <a:gd name="connsiteX20" fmla="*/ 3375170 w 3408822"/>
              <a:gd name="connsiteY20" fmla="*/ 2225497 h 3137034"/>
              <a:gd name="connsiteX21" fmla="*/ 3388598 w 3408822"/>
              <a:gd name="connsiteY21" fmla="*/ 2284818 h 3137034"/>
              <a:gd name="connsiteX22" fmla="*/ 3394235 w 3408822"/>
              <a:gd name="connsiteY22" fmla="*/ 2302980 h 3137034"/>
              <a:gd name="connsiteX23" fmla="*/ 3395461 w 3408822"/>
              <a:gd name="connsiteY23" fmla="*/ 2315137 h 3137034"/>
              <a:gd name="connsiteX24" fmla="*/ 3405291 w 3408822"/>
              <a:gd name="connsiteY24" fmla="*/ 2358564 h 3137034"/>
              <a:gd name="connsiteX25" fmla="*/ 3407218 w 3408822"/>
              <a:gd name="connsiteY25" fmla="*/ 2431765 h 3137034"/>
              <a:gd name="connsiteX26" fmla="*/ 3408340 w 3408822"/>
              <a:gd name="connsiteY26" fmla="*/ 2442878 h 3137034"/>
              <a:gd name="connsiteX27" fmla="*/ 3407682 w 3408822"/>
              <a:gd name="connsiteY27" fmla="*/ 2449388 h 3137034"/>
              <a:gd name="connsiteX28" fmla="*/ 3408822 w 3408822"/>
              <a:gd name="connsiteY28" fmla="*/ 2492681 h 3137034"/>
              <a:gd name="connsiteX29" fmla="*/ 3395035 w 3408822"/>
              <a:gd name="connsiteY29" fmla="*/ 2574843 h 3137034"/>
              <a:gd name="connsiteX30" fmla="*/ 3394235 w 3408822"/>
              <a:gd name="connsiteY30" fmla="*/ 2582774 h 3137034"/>
              <a:gd name="connsiteX31" fmla="*/ 3393079 w 3408822"/>
              <a:gd name="connsiteY31" fmla="*/ 2586499 h 3137034"/>
              <a:gd name="connsiteX32" fmla="*/ 3386782 w 3408822"/>
              <a:gd name="connsiteY32" fmla="*/ 2624030 h 3137034"/>
              <a:gd name="connsiteX33" fmla="*/ 3355040 w 3408822"/>
              <a:gd name="connsiteY33" fmla="*/ 2709042 h 3137034"/>
              <a:gd name="connsiteX34" fmla="*/ 3353789 w 3408822"/>
              <a:gd name="connsiteY34" fmla="*/ 2713075 h 3137034"/>
              <a:gd name="connsiteX35" fmla="*/ 3352976 w 3408822"/>
              <a:gd name="connsiteY35" fmla="*/ 2714574 h 3137034"/>
              <a:gd name="connsiteX36" fmla="*/ 3340194 w 3408822"/>
              <a:gd name="connsiteY36" fmla="*/ 2748804 h 3137034"/>
              <a:gd name="connsiteX37" fmla="*/ 3270078 w 3408822"/>
              <a:gd name="connsiteY37" fmla="*/ 2863187 h 3137034"/>
              <a:gd name="connsiteX38" fmla="*/ 3206330 w 3408822"/>
              <a:gd name="connsiteY38" fmla="*/ 2932137 h 3137034"/>
              <a:gd name="connsiteX39" fmla="*/ 3205026 w 3408822"/>
              <a:gd name="connsiteY39" fmla="*/ 2933720 h 3137034"/>
              <a:gd name="connsiteX40" fmla="*/ 3204361 w 3408822"/>
              <a:gd name="connsiteY40" fmla="*/ 2934268 h 3137034"/>
              <a:gd name="connsiteX41" fmla="*/ 3177458 w 3408822"/>
              <a:gd name="connsiteY41" fmla="*/ 2963367 h 3137034"/>
              <a:gd name="connsiteX42" fmla="*/ 3111734 w 3408822"/>
              <a:gd name="connsiteY42" fmla="*/ 3010691 h 3137034"/>
              <a:gd name="connsiteX43" fmla="*/ 3102292 w 3408822"/>
              <a:gd name="connsiteY43" fmla="*/ 3018484 h 3137034"/>
              <a:gd name="connsiteX44" fmla="*/ 3096698 w 3408822"/>
              <a:gd name="connsiteY44" fmla="*/ 3021520 h 3137034"/>
              <a:gd name="connsiteX45" fmla="*/ 3063355 w 3408822"/>
              <a:gd name="connsiteY45" fmla="*/ 3045528 h 3137034"/>
              <a:gd name="connsiteX46" fmla="*/ 2999417 w 3408822"/>
              <a:gd name="connsiteY46" fmla="*/ 3074322 h 3137034"/>
              <a:gd name="connsiteX47" fmla="*/ 2984379 w 3408822"/>
              <a:gd name="connsiteY47" fmla="*/ 3082485 h 3137034"/>
              <a:gd name="connsiteX48" fmla="*/ 2974443 w 3408822"/>
              <a:gd name="connsiteY48" fmla="*/ 3085569 h 3137034"/>
              <a:gd name="connsiteX49" fmla="*/ 2935150 w 3408822"/>
              <a:gd name="connsiteY49" fmla="*/ 3103263 h 3137034"/>
              <a:gd name="connsiteX50" fmla="*/ 2869742 w 3408822"/>
              <a:gd name="connsiteY50" fmla="*/ 3118070 h 3137034"/>
              <a:gd name="connsiteX51" fmla="*/ 2854078 w 3408822"/>
              <a:gd name="connsiteY51" fmla="*/ 3122933 h 3137034"/>
              <a:gd name="connsiteX52" fmla="*/ 2843592 w 3408822"/>
              <a:gd name="connsiteY52" fmla="*/ 3123990 h 3137034"/>
              <a:gd name="connsiteX53" fmla="*/ 2802082 w 3408822"/>
              <a:gd name="connsiteY53" fmla="*/ 3133386 h 3137034"/>
              <a:gd name="connsiteX54" fmla="*/ 2732115 w 3408822"/>
              <a:gd name="connsiteY54" fmla="*/ 3135226 h 3137034"/>
              <a:gd name="connsiteX55" fmla="*/ 2714180 w 3408822"/>
              <a:gd name="connsiteY55" fmla="*/ 3137034 h 3137034"/>
              <a:gd name="connsiteX56" fmla="*/ 700145 w 3408822"/>
              <a:gd name="connsiteY56" fmla="*/ 3137034 h 3137034"/>
              <a:gd name="connsiteX57" fmla="*/ 560247 w 3408822"/>
              <a:gd name="connsiteY57" fmla="*/ 3122931 h 3137034"/>
              <a:gd name="connsiteX58" fmla="*/ 484681 w 3408822"/>
              <a:gd name="connsiteY58" fmla="*/ 3099475 h 3137034"/>
              <a:gd name="connsiteX59" fmla="*/ 475403 w 3408822"/>
              <a:gd name="connsiteY59" fmla="*/ 3097374 h 3137034"/>
              <a:gd name="connsiteX60" fmla="*/ 469827 w 3408822"/>
              <a:gd name="connsiteY60" fmla="*/ 3094863 h 3137034"/>
              <a:gd name="connsiteX61" fmla="*/ 429947 w 3408822"/>
              <a:gd name="connsiteY61" fmla="*/ 3082485 h 3137034"/>
              <a:gd name="connsiteX62" fmla="*/ 369591 w 3408822"/>
              <a:gd name="connsiteY62" fmla="*/ 3049724 h 3137034"/>
              <a:gd name="connsiteX63" fmla="*/ 347197 w 3408822"/>
              <a:gd name="connsiteY63" fmla="*/ 3039640 h 3137034"/>
              <a:gd name="connsiteX64" fmla="*/ 335517 w 3408822"/>
              <a:gd name="connsiteY64" fmla="*/ 3031230 h 3137034"/>
              <a:gd name="connsiteX65" fmla="*/ 312034 w 3408822"/>
              <a:gd name="connsiteY65" fmla="*/ 3018484 h 3137034"/>
              <a:gd name="connsiteX66" fmla="*/ 272388 w 3408822"/>
              <a:gd name="connsiteY66" fmla="*/ 2985772 h 3137034"/>
              <a:gd name="connsiteX67" fmla="*/ 233093 w 3408822"/>
              <a:gd name="connsiteY67" fmla="*/ 2957476 h 3137034"/>
              <a:gd name="connsiteX68" fmla="*/ 217008 w 3408822"/>
              <a:gd name="connsiteY68" fmla="*/ 2940080 h 3137034"/>
              <a:gd name="connsiteX69" fmla="*/ 209301 w 3408822"/>
              <a:gd name="connsiteY69" fmla="*/ 2933720 h 3137034"/>
              <a:gd name="connsiteX70" fmla="*/ 194138 w 3408822"/>
              <a:gd name="connsiteY70" fmla="*/ 2915344 h 3137034"/>
              <a:gd name="connsiteX71" fmla="*/ 140472 w 3408822"/>
              <a:gd name="connsiteY71" fmla="*/ 2857299 h 3137034"/>
              <a:gd name="connsiteX72" fmla="*/ 93117 w 3408822"/>
              <a:gd name="connsiteY72" fmla="*/ 2091401 h 3137034"/>
              <a:gd name="connsiteX73" fmla="*/ 1100134 w 3408822"/>
              <a:gd name="connsiteY73" fmla="*/ 347195 h 3137034"/>
              <a:gd name="connsiteX74" fmla="*/ 1652982 w 3408822"/>
              <a:gd name="connsiteY74" fmla="*/ 1729 h 3137034"/>
              <a:gd name="connsiteX75" fmla="*/ 1728327 w 3408822"/>
              <a:gd name="connsiteY75" fmla="*/ 503 h 3137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408822" h="3137034">
                <a:moveTo>
                  <a:pt x="1728327" y="503"/>
                </a:moveTo>
                <a:cubicBezTo>
                  <a:pt x="1803882" y="3383"/>
                  <a:pt x="1879732" y="18671"/>
                  <a:pt x="1952823" y="47186"/>
                </a:cubicBezTo>
                <a:lnTo>
                  <a:pt x="2011832" y="75551"/>
                </a:lnTo>
                <a:lnTo>
                  <a:pt x="2013693" y="76247"/>
                </a:lnTo>
                <a:lnTo>
                  <a:pt x="2015204" y="77172"/>
                </a:lnTo>
                <a:lnTo>
                  <a:pt x="2048371" y="93116"/>
                </a:lnTo>
                <a:lnTo>
                  <a:pt x="2089349" y="122622"/>
                </a:lnTo>
                <a:lnTo>
                  <a:pt x="2128075" y="146363"/>
                </a:lnTo>
                <a:lnTo>
                  <a:pt x="2148355" y="165112"/>
                </a:lnTo>
                <a:lnTo>
                  <a:pt x="2162474" y="175277"/>
                </a:lnTo>
                <a:lnTo>
                  <a:pt x="2180855" y="195158"/>
                </a:lnTo>
                <a:lnTo>
                  <a:pt x="2228254" y="238982"/>
                </a:lnTo>
                <a:lnTo>
                  <a:pt x="2252493" y="272644"/>
                </a:lnTo>
                <a:lnTo>
                  <a:pt x="2255094" y="275456"/>
                </a:lnTo>
                <a:lnTo>
                  <a:pt x="2258388" y="280829"/>
                </a:lnTo>
                <a:lnTo>
                  <a:pt x="2310417" y="353085"/>
                </a:lnTo>
                <a:lnTo>
                  <a:pt x="3317434" y="2097291"/>
                </a:lnTo>
                <a:lnTo>
                  <a:pt x="3339674" y="2146676"/>
                </a:lnTo>
                <a:lnTo>
                  <a:pt x="3353789" y="2172679"/>
                </a:lnTo>
                <a:lnTo>
                  <a:pt x="3359121" y="2189860"/>
                </a:lnTo>
                <a:lnTo>
                  <a:pt x="3375170" y="2225497"/>
                </a:lnTo>
                <a:lnTo>
                  <a:pt x="3388598" y="2284818"/>
                </a:lnTo>
                <a:lnTo>
                  <a:pt x="3394235" y="2302980"/>
                </a:lnTo>
                <a:lnTo>
                  <a:pt x="3395461" y="2315137"/>
                </a:lnTo>
                <a:lnTo>
                  <a:pt x="3405291" y="2358564"/>
                </a:lnTo>
                <a:lnTo>
                  <a:pt x="3407218" y="2431765"/>
                </a:lnTo>
                <a:lnTo>
                  <a:pt x="3408340" y="2442878"/>
                </a:lnTo>
                <a:lnTo>
                  <a:pt x="3407682" y="2449388"/>
                </a:lnTo>
                <a:lnTo>
                  <a:pt x="3408822" y="2492681"/>
                </a:lnTo>
                <a:lnTo>
                  <a:pt x="3395035" y="2574843"/>
                </a:lnTo>
                <a:lnTo>
                  <a:pt x="3394235" y="2582774"/>
                </a:lnTo>
                <a:lnTo>
                  <a:pt x="3393079" y="2586499"/>
                </a:lnTo>
                <a:lnTo>
                  <a:pt x="3386782" y="2624030"/>
                </a:lnTo>
                <a:lnTo>
                  <a:pt x="3355040" y="2709042"/>
                </a:lnTo>
                <a:lnTo>
                  <a:pt x="3353789" y="2713075"/>
                </a:lnTo>
                <a:lnTo>
                  <a:pt x="3352976" y="2714574"/>
                </a:lnTo>
                <a:lnTo>
                  <a:pt x="3340194" y="2748804"/>
                </a:lnTo>
                <a:cubicBezTo>
                  <a:pt x="3320686" y="2788877"/>
                  <a:pt x="3297257" y="2827216"/>
                  <a:pt x="3270078" y="2863187"/>
                </a:cubicBezTo>
                <a:lnTo>
                  <a:pt x="3206330" y="2932137"/>
                </a:lnTo>
                <a:lnTo>
                  <a:pt x="3205026" y="2933720"/>
                </a:lnTo>
                <a:lnTo>
                  <a:pt x="3204361" y="2934268"/>
                </a:lnTo>
                <a:lnTo>
                  <a:pt x="3177458" y="2963367"/>
                </a:lnTo>
                <a:lnTo>
                  <a:pt x="3111734" y="3010691"/>
                </a:lnTo>
                <a:lnTo>
                  <a:pt x="3102292" y="3018484"/>
                </a:lnTo>
                <a:lnTo>
                  <a:pt x="3096698" y="3021520"/>
                </a:lnTo>
                <a:lnTo>
                  <a:pt x="3063355" y="3045528"/>
                </a:lnTo>
                <a:lnTo>
                  <a:pt x="2999417" y="3074322"/>
                </a:lnTo>
                <a:lnTo>
                  <a:pt x="2984379" y="3082485"/>
                </a:lnTo>
                <a:lnTo>
                  <a:pt x="2974443" y="3085569"/>
                </a:lnTo>
                <a:lnTo>
                  <a:pt x="2935150" y="3103263"/>
                </a:lnTo>
                <a:lnTo>
                  <a:pt x="2869742" y="3118070"/>
                </a:lnTo>
                <a:lnTo>
                  <a:pt x="2854078" y="3122933"/>
                </a:lnTo>
                <a:lnTo>
                  <a:pt x="2843592" y="3123990"/>
                </a:lnTo>
                <a:lnTo>
                  <a:pt x="2802082" y="3133386"/>
                </a:lnTo>
                <a:lnTo>
                  <a:pt x="2732115" y="3135226"/>
                </a:lnTo>
                <a:lnTo>
                  <a:pt x="2714180" y="3137034"/>
                </a:lnTo>
                <a:lnTo>
                  <a:pt x="700145" y="3137034"/>
                </a:lnTo>
                <a:cubicBezTo>
                  <a:pt x="652224" y="3137034"/>
                  <a:pt x="605436" y="3132179"/>
                  <a:pt x="560247" y="3122931"/>
                </a:cubicBezTo>
                <a:lnTo>
                  <a:pt x="484681" y="3099475"/>
                </a:lnTo>
                <a:lnTo>
                  <a:pt x="475403" y="3097374"/>
                </a:lnTo>
                <a:lnTo>
                  <a:pt x="469827" y="3094863"/>
                </a:lnTo>
                <a:lnTo>
                  <a:pt x="429947" y="3082485"/>
                </a:lnTo>
                <a:lnTo>
                  <a:pt x="369591" y="3049724"/>
                </a:lnTo>
                <a:lnTo>
                  <a:pt x="347197" y="3039640"/>
                </a:lnTo>
                <a:lnTo>
                  <a:pt x="335517" y="3031230"/>
                </a:lnTo>
                <a:lnTo>
                  <a:pt x="312034" y="3018484"/>
                </a:lnTo>
                <a:lnTo>
                  <a:pt x="272388" y="2985772"/>
                </a:lnTo>
                <a:lnTo>
                  <a:pt x="233093" y="2957476"/>
                </a:lnTo>
                <a:lnTo>
                  <a:pt x="217008" y="2940080"/>
                </a:lnTo>
                <a:lnTo>
                  <a:pt x="209301" y="2933720"/>
                </a:lnTo>
                <a:lnTo>
                  <a:pt x="194138" y="2915344"/>
                </a:lnTo>
                <a:lnTo>
                  <a:pt x="140472" y="2857299"/>
                </a:lnTo>
                <a:cubicBezTo>
                  <a:pt x="-22603" y="2641465"/>
                  <a:pt x="-50649" y="2340409"/>
                  <a:pt x="93117" y="2091401"/>
                </a:cubicBezTo>
                <a:lnTo>
                  <a:pt x="1100134" y="347195"/>
                </a:lnTo>
                <a:cubicBezTo>
                  <a:pt x="1219938" y="139689"/>
                  <a:pt x="1430701" y="17438"/>
                  <a:pt x="1652982" y="1729"/>
                </a:cubicBezTo>
                <a:cubicBezTo>
                  <a:pt x="1677989" y="-38"/>
                  <a:pt x="1703141" y="-457"/>
                  <a:pt x="1728327" y="503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xmlns="" id="{F3A6B262-D040-6C4B-ABB4-1A85316851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6980" y="1049196"/>
            <a:ext cx="3408819" cy="3137033"/>
          </a:xfrm>
          <a:custGeom>
            <a:avLst/>
            <a:gdLst>
              <a:gd name="connsiteX0" fmla="*/ 694642 w 3408819"/>
              <a:gd name="connsiteY0" fmla="*/ 0 h 3137033"/>
              <a:gd name="connsiteX1" fmla="*/ 2708676 w 3408819"/>
              <a:gd name="connsiteY1" fmla="*/ 0 h 3137033"/>
              <a:gd name="connsiteX2" fmla="*/ 2848574 w 3408819"/>
              <a:gd name="connsiteY2" fmla="*/ 14103 h 3137033"/>
              <a:gd name="connsiteX3" fmla="*/ 2924139 w 3408819"/>
              <a:gd name="connsiteY3" fmla="*/ 37559 h 3137033"/>
              <a:gd name="connsiteX4" fmla="*/ 2933418 w 3408819"/>
              <a:gd name="connsiteY4" fmla="*/ 39660 h 3137033"/>
              <a:gd name="connsiteX5" fmla="*/ 2938993 w 3408819"/>
              <a:gd name="connsiteY5" fmla="*/ 42171 h 3137033"/>
              <a:gd name="connsiteX6" fmla="*/ 2978873 w 3408819"/>
              <a:gd name="connsiteY6" fmla="*/ 54549 h 3137033"/>
              <a:gd name="connsiteX7" fmla="*/ 3039229 w 3408819"/>
              <a:gd name="connsiteY7" fmla="*/ 87310 h 3137033"/>
              <a:gd name="connsiteX8" fmla="*/ 3061624 w 3408819"/>
              <a:gd name="connsiteY8" fmla="*/ 97395 h 3137033"/>
              <a:gd name="connsiteX9" fmla="*/ 3073304 w 3408819"/>
              <a:gd name="connsiteY9" fmla="*/ 105804 h 3137033"/>
              <a:gd name="connsiteX10" fmla="*/ 3096786 w 3408819"/>
              <a:gd name="connsiteY10" fmla="*/ 118550 h 3137033"/>
              <a:gd name="connsiteX11" fmla="*/ 3136433 w 3408819"/>
              <a:gd name="connsiteY11" fmla="*/ 151263 h 3137033"/>
              <a:gd name="connsiteX12" fmla="*/ 3175727 w 3408819"/>
              <a:gd name="connsiteY12" fmla="*/ 179558 h 3137033"/>
              <a:gd name="connsiteX13" fmla="*/ 3191813 w 3408819"/>
              <a:gd name="connsiteY13" fmla="*/ 196954 h 3137033"/>
              <a:gd name="connsiteX14" fmla="*/ 3199520 w 3408819"/>
              <a:gd name="connsiteY14" fmla="*/ 203314 h 3137033"/>
              <a:gd name="connsiteX15" fmla="*/ 3214683 w 3408819"/>
              <a:gd name="connsiteY15" fmla="*/ 221690 h 3137033"/>
              <a:gd name="connsiteX16" fmla="*/ 3268348 w 3408819"/>
              <a:gd name="connsiteY16" fmla="*/ 279736 h 3137033"/>
              <a:gd name="connsiteX17" fmla="*/ 3315703 w 3408819"/>
              <a:gd name="connsiteY17" fmla="*/ 1045633 h 3137033"/>
              <a:gd name="connsiteX18" fmla="*/ 2308687 w 3408819"/>
              <a:gd name="connsiteY18" fmla="*/ 2789839 h 3137033"/>
              <a:gd name="connsiteX19" fmla="*/ 1755840 w 3408819"/>
              <a:gd name="connsiteY19" fmla="*/ 3135305 h 3137033"/>
              <a:gd name="connsiteX20" fmla="*/ 1455999 w 3408819"/>
              <a:gd name="connsiteY20" fmla="*/ 3089848 h 3137033"/>
              <a:gd name="connsiteX21" fmla="*/ 1396990 w 3408819"/>
              <a:gd name="connsiteY21" fmla="*/ 3061483 h 3137033"/>
              <a:gd name="connsiteX22" fmla="*/ 1395128 w 3408819"/>
              <a:gd name="connsiteY22" fmla="*/ 3060788 h 3137033"/>
              <a:gd name="connsiteX23" fmla="*/ 1393618 w 3408819"/>
              <a:gd name="connsiteY23" fmla="*/ 3059862 h 3137033"/>
              <a:gd name="connsiteX24" fmla="*/ 1360450 w 3408819"/>
              <a:gd name="connsiteY24" fmla="*/ 3043919 h 3137033"/>
              <a:gd name="connsiteX25" fmla="*/ 1319472 w 3408819"/>
              <a:gd name="connsiteY25" fmla="*/ 3014412 h 3137033"/>
              <a:gd name="connsiteX26" fmla="*/ 1280747 w 3408819"/>
              <a:gd name="connsiteY26" fmla="*/ 2990672 h 3137033"/>
              <a:gd name="connsiteX27" fmla="*/ 1260466 w 3408819"/>
              <a:gd name="connsiteY27" fmla="*/ 2971922 h 3137033"/>
              <a:gd name="connsiteX28" fmla="*/ 1246347 w 3408819"/>
              <a:gd name="connsiteY28" fmla="*/ 2961757 h 3137033"/>
              <a:gd name="connsiteX29" fmla="*/ 1227966 w 3408819"/>
              <a:gd name="connsiteY29" fmla="*/ 2941876 h 3137033"/>
              <a:gd name="connsiteX30" fmla="*/ 1180567 w 3408819"/>
              <a:gd name="connsiteY30" fmla="*/ 2898052 h 3137033"/>
              <a:gd name="connsiteX31" fmla="*/ 1156328 w 3408819"/>
              <a:gd name="connsiteY31" fmla="*/ 2864390 h 3137033"/>
              <a:gd name="connsiteX32" fmla="*/ 1153727 w 3408819"/>
              <a:gd name="connsiteY32" fmla="*/ 2861578 h 3137033"/>
              <a:gd name="connsiteX33" fmla="*/ 1150434 w 3408819"/>
              <a:gd name="connsiteY33" fmla="*/ 2856205 h 3137033"/>
              <a:gd name="connsiteX34" fmla="*/ 1098404 w 3408819"/>
              <a:gd name="connsiteY34" fmla="*/ 2783949 h 3137033"/>
              <a:gd name="connsiteX35" fmla="*/ 91388 w 3408819"/>
              <a:gd name="connsiteY35" fmla="*/ 1039743 h 3137033"/>
              <a:gd name="connsiteX36" fmla="*/ 69148 w 3408819"/>
              <a:gd name="connsiteY36" fmla="*/ 990358 h 3137033"/>
              <a:gd name="connsiteX37" fmla="*/ 55033 w 3408819"/>
              <a:gd name="connsiteY37" fmla="*/ 964355 h 3137033"/>
              <a:gd name="connsiteX38" fmla="*/ 49701 w 3408819"/>
              <a:gd name="connsiteY38" fmla="*/ 947175 h 3137033"/>
              <a:gd name="connsiteX39" fmla="*/ 33652 w 3408819"/>
              <a:gd name="connsiteY39" fmla="*/ 911537 h 3137033"/>
              <a:gd name="connsiteX40" fmla="*/ 20224 w 3408819"/>
              <a:gd name="connsiteY40" fmla="*/ 852216 h 3137033"/>
              <a:gd name="connsiteX41" fmla="*/ 14587 w 3408819"/>
              <a:gd name="connsiteY41" fmla="*/ 834054 h 3137033"/>
              <a:gd name="connsiteX42" fmla="*/ 13361 w 3408819"/>
              <a:gd name="connsiteY42" fmla="*/ 821897 h 3137033"/>
              <a:gd name="connsiteX43" fmla="*/ 3531 w 3408819"/>
              <a:gd name="connsiteY43" fmla="*/ 778470 h 3137033"/>
              <a:gd name="connsiteX44" fmla="*/ 1604 w 3408819"/>
              <a:gd name="connsiteY44" fmla="*/ 705269 h 3137033"/>
              <a:gd name="connsiteX45" fmla="*/ 483 w 3408819"/>
              <a:gd name="connsiteY45" fmla="*/ 694156 h 3137033"/>
              <a:gd name="connsiteX46" fmla="*/ 1140 w 3408819"/>
              <a:gd name="connsiteY46" fmla="*/ 687647 h 3137033"/>
              <a:gd name="connsiteX47" fmla="*/ 0 w 3408819"/>
              <a:gd name="connsiteY47" fmla="*/ 644353 h 3137033"/>
              <a:gd name="connsiteX48" fmla="*/ 13787 w 3408819"/>
              <a:gd name="connsiteY48" fmla="*/ 562192 h 3137033"/>
              <a:gd name="connsiteX49" fmla="*/ 14587 w 3408819"/>
              <a:gd name="connsiteY49" fmla="*/ 554260 h 3137033"/>
              <a:gd name="connsiteX50" fmla="*/ 15743 w 3408819"/>
              <a:gd name="connsiteY50" fmla="*/ 550535 h 3137033"/>
              <a:gd name="connsiteX51" fmla="*/ 22040 w 3408819"/>
              <a:gd name="connsiteY51" fmla="*/ 513004 h 3137033"/>
              <a:gd name="connsiteX52" fmla="*/ 53782 w 3408819"/>
              <a:gd name="connsiteY52" fmla="*/ 427992 h 3137033"/>
              <a:gd name="connsiteX53" fmla="*/ 55033 w 3408819"/>
              <a:gd name="connsiteY53" fmla="*/ 423959 h 3137033"/>
              <a:gd name="connsiteX54" fmla="*/ 55847 w 3408819"/>
              <a:gd name="connsiteY54" fmla="*/ 422460 h 3137033"/>
              <a:gd name="connsiteX55" fmla="*/ 68629 w 3408819"/>
              <a:gd name="connsiteY55" fmla="*/ 388230 h 3137033"/>
              <a:gd name="connsiteX56" fmla="*/ 138744 w 3408819"/>
              <a:gd name="connsiteY56" fmla="*/ 273847 h 3137033"/>
              <a:gd name="connsiteX57" fmla="*/ 202492 w 3408819"/>
              <a:gd name="connsiteY57" fmla="*/ 204897 h 3137033"/>
              <a:gd name="connsiteX58" fmla="*/ 203797 w 3408819"/>
              <a:gd name="connsiteY58" fmla="*/ 203314 h 3137033"/>
              <a:gd name="connsiteX59" fmla="*/ 204461 w 3408819"/>
              <a:gd name="connsiteY59" fmla="*/ 202766 h 3137033"/>
              <a:gd name="connsiteX60" fmla="*/ 231364 w 3408819"/>
              <a:gd name="connsiteY60" fmla="*/ 173668 h 3137033"/>
              <a:gd name="connsiteX61" fmla="*/ 297088 w 3408819"/>
              <a:gd name="connsiteY61" fmla="*/ 126343 h 3137033"/>
              <a:gd name="connsiteX62" fmla="*/ 306530 w 3408819"/>
              <a:gd name="connsiteY62" fmla="*/ 118550 h 3137033"/>
              <a:gd name="connsiteX63" fmla="*/ 312124 w 3408819"/>
              <a:gd name="connsiteY63" fmla="*/ 115514 h 3137033"/>
              <a:gd name="connsiteX64" fmla="*/ 345467 w 3408819"/>
              <a:gd name="connsiteY64" fmla="*/ 91506 h 3137033"/>
              <a:gd name="connsiteX65" fmla="*/ 409405 w 3408819"/>
              <a:gd name="connsiteY65" fmla="*/ 62712 h 3137033"/>
              <a:gd name="connsiteX66" fmla="*/ 424443 w 3408819"/>
              <a:gd name="connsiteY66" fmla="*/ 54549 h 3137033"/>
              <a:gd name="connsiteX67" fmla="*/ 434379 w 3408819"/>
              <a:gd name="connsiteY67" fmla="*/ 51465 h 3137033"/>
              <a:gd name="connsiteX68" fmla="*/ 473672 w 3408819"/>
              <a:gd name="connsiteY68" fmla="*/ 33771 h 3137033"/>
              <a:gd name="connsiteX69" fmla="*/ 539079 w 3408819"/>
              <a:gd name="connsiteY69" fmla="*/ 18964 h 3137033"/>
              <a:gd name="connsiteX70" fmla="*/ 554744 w 3408819"/>
              <a:gd name="connsiteY70" fmla="*/ 14102 h 3137033"/>
              <a:gd name="connsiteX71" fmla="*/ 565230 w 3408819"/>
              <a:gd name="connsiteY71" fmla="*/ 13045 h 3137033"/>
              <a:gd name="connsiteX72" fmla="*/ 606740 w 3408819"/>
              <a:gd name="connsiteY72" fmla="*/ 3648 h 3137033"/>
              <a:gd name="connsiteX73" fmla="*/ 676707 w 3408819"/>
              <a:gd name="connsiteY73" fmla="*/ 1808 h 313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408819" h="3137033">
                <a:moveTo>
                  <a:pt x="694642" y="0"/>
                </a:moveTo>
                <a:lnTo>
                  <a:pt x="2708676" y="0"/>
                </a:lnTo>
                <a:cubicBezTo>
                  <a:pt x="2756597" y="0"/>
                  <a:pt x="2803385" y="4855"/>
                  <a:pt x="2848574" y="14103"/>
                </a:cubicBezTo>
                <a:lnTo>
                  <a:pt x="2924139" y="37559"/>
                </a:lnTo>
                <a:lnTo>
                  <a:pt x="2933418" y="39660"/>
                </a:lnTo>
                <a:lnTo>
                  <a:pt x="2938993" y="42171"/>
                </a:lnTo>
                <a:lnTo>
                  <a:pt x="2978873" y="54549"/>
                </a:lnTo>
                <a:lnTo>
                  <a:pt x="3039229" y="87310"/>
                </a:lnTo>
                <a:lnTo>
                  <a:pt x="3061624" y="97395"/>
                </a:lnTo>
                <a:lnTo>
                  <a:pt x="3073304" y="105804"/>
                </a:lnTo>
                <a:lnTo>
                  <a:pt x="3096786" y="118550"/>
                </a:lnTo>
                <a:lnTo>
                  <a:pt x="3136433" y="151263"/>
                </a:lnTo>
                <a:lnTo>
                  <a:pt x="3175727" y="179558"/>
                </a:lnTo>
                <a:lnTo>
                  <a:pt x="3191813" y="196954"/>
                </a:lnTo>
                <a:lnTo>
                  <a:pt x="3199520" y="203314"/>
                </a:lnTo>
                <a:lnTo>
                  <a:pt x="3214683" y="221690"/>
                </a:lnTo>
                <a:lnTo>
                  <a:pt x="3268348" y="279736"/>
                </a:lnTo>
                <a:cubicBezTo>
                  <a:pt x="3431423" y="495569"/>
                  <a:pt x="3459469" y="796625"/>
                  <a:pt x="3315703" y="1045633"/>
                </a:cubicBezTo>
                <a:lnTo>
                  <a:pt x="2308687" y="2789839"/>
                </a:lnTo>
                <a:cubicBezTo>
                  <a:pt x="2188883" y="2997345"/>
                  <a:pt x="1978120" y="3119597"/>
                  <a:pt x="1755840" y="3135305"/>
                </a:cubicBezTo>
                <a:cubicBezTo>
                  <a:pt x="1655812" y="3142373"/>
                  <a:pt x="1553453" y="3127868"/>
                  <a:pt x="1455999" y="3089848"/>
                </a:cubicBezTo>
                <a:lnTo>
                  <a:pt x="1396990" y="3061483"/>
                </a:lnTo>
                <a:lnTo>
                  <a:pt x="1395128" y="3060788"/>
                </a:lnTo>
                <a:lnTo>
                  <a:pt x="1393618" y="3059862"/>
                </a:lnTo>
                <a:lnTo>
                  <a:pt x="1360450" y="3043919"/>
                </a:lnTo>
                <a:lnTo>
                  <a:pt x="1319472" y="3014412"/>
                </a:lnTo>
                <a:lnTo>
                  <a:pt x="1280747" y="2990672"/>
                </a:lnTo>
                <a:lnTo>
                  <a:pt x="1260466" y="2971922"/>
                </a:lnTo>
                <a:lnTo>
                  <a:pt x="1246347" y="2961757"/>
                </a:lnTo>
                <a:lnTo>
                  <a:pt x="1227966" y="2941876"/>
                </a:lnTo>
                <a:lnTo>
                  <a:pt x="1180567" y="2898052"/>
                </a:lnTo>
                <a:lnTo>
                  <a:pt x="1156328" y="2864390"/>
                </a:lnTo>
                <a:lnTo>
                  <a:pt x="1153727" y="2861578"/>
                </a:lnTo>
                <a:lnTo>
                  <a:pt x="1150434" y="2856205"/>
                </a:lnTo>
                <a:lnTo>
                  <a:pt x="1098404" y="2783949"/>
                </a:lnTo>
                <a:lnTo>
                  <a:pt x="91388" y="1039743"/>
                </a:lnTo>
                <a:lnTo>
                  <a:pt x="69148" y="990358"/>
                </a:lnTo>
                <a:lnTo>
                  <a:pt x="55033" y="964355"/>
                </a:lnTo>
                <a:lnTo>
                  <a:pt x="49701" y="947175"/>
                </a:lnTo>
                <a:lnTo>
                  <a:pt x="33652" y="911537"/>
                </a:lnTo>
                <a:lnTo>
                  <a:pt x="20224" y="852216"/>
                </a:lnTo>
                <a:lnTo>
                  <a:pt x="14587" y="834054"/>
                </a:lnTo>
                <a:lnTo>
                  <a:pt x="13361" y="821897"/>
                </a:lnTo>
                <a:lnTo>
                  <a:pt x="3531" y="778470"/>
                </a:lnTo>
                <a:lnTo>
                  <a:pt x="1604" y="705269"/>
                </a:lnTo>
                <a:lnTo>
                  <a:pt x="483" y="694156"/>
                </a:lnTo>
                <a:lnTo>
                  <a:pt x="1140" y="687647"/>
                </a:lnTo>
                <a:lnTo>
                  <a:pt x="0" y="644353"/>
                </a:lnTo>
                <a:lnTo>
                  <a:pt x="13787" y="562192"/>
                </a:lnTo>
                <a:lnTo>
                  <a:pt x="14587" y="554260"/>
                </a:lnTo>
                <a:lnTo>
                  <a:pt x="15743" y="550535"/>
                </a:lnTo>
                <a:lnTo>
                  <a:pt x="22040" y="513004"/>
                </a:lnTo>
                <a:lnTo>
                  <a:pt x="53782" y="427992"/>
                </a:lnTo>
                <a:lnTo>
                  <a:pt x="55033" y="423959"/>
                </a:lnTo>
                <a:lnTo>
                  <a:pt x="55847" y="422460"/>
                </a:lnTo>
                <a:lnTo>
                  <a:pt x="68629" y="388230"/>
                </a:lnTo>
                <a:cubicBezTo>
                  <a:pt x="88136" y="348157"/>
                  <a:pt x="111565" y="309818"/>
                  <a:pt x="138744" y="273847"/>
                </a:cubicBezTo>
                <a:lnTo>
                  <a:pt x="202492" y="204897"/>
                </a:lnTo>
                <a:lnTo>
                  <a:pt x="203797" y="203314"/>
                </a:lnTo>
                <a:lnTo>
                  <a:pt x="204461" y="202766"/>
                </a:lnTo>
                <a:lnTo>
                  <a:pt x="231364" y="173668"/>
                </a:lnTo>
                <a:lnTo>
                  <a:pt x="297088" y="126343"/>
                </a:lnTo>
                <a:lnTo>
                  <a:pt x="306530" y="118550"/>
                </a:lnTo>
                <a:lnTo>
                  <a:pt x="312124" y="115514"/>
                </a:lnTo>
                <a:lnTo>
                  <a:pt x="345467" y="91506"/>
                </a:lnTo>
                <a:lnTo>
                  <a:pt x="409405" y="62712"/>
                </a:lnTo>
                <a:lnTo>
                  <a:pt x="424443" y="54549"/>
                </a:lnTo>
                <a:lnTo>
                  <a:pt x="434379" y="51465"/>
                </a:lnTo>
                <a:lnTo>
                  <a:pt x="473672" y="33771"/>
                </a:lnTo>
                <a:lnTo>
                  <a:pt x="539079" y="18964"/>
                </a:lnTo>
                <a:lnTo>
                  <a:pt x="554744" y="14102"/>
                </a:lnTo>
                <a:lnTo>
                  <a:pt x="565230" y="13045"/>
                </a:lnTo>
                <a:lnTo>
                  <a:pt x="606740" y="3648"/>
                </a:lnTo>
                <a:lnTo>
                  <a:pt x="676707" y="180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21" name="Номер слайда 16">
            <a:extLst>
              <a:ext uri="{FF2B5EF4-FFF2-40B4-BE49-F238E27FC236}">
                <a16:creationId xmlns:a16="http://schemas.microsoft.com/office/drawing/2014/main" xmlns="" id="{3C2CF021-169A-A544-8F42-BE587FD126C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165235" y="6356350"/>
            <a:ext cx="2743200" cy="365125"/>
          </a:xfrm>
        </p:spPr>
        <p:txBody>
          <a:bodyPr/>
          <a:lstStyle/>
          <a:p>
            <a:fld id="{0D577C4B-7933-BA48-9DCD-A9BB91C6F6C8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2" name="Текст 18">
            <a:extLst>
              <a:ext uri="{FF2B5EF4-FFF2-40B4-BE49-F238E27FC236}">
                <a16:creationId xmlns:a16="http://schemas.microsoft.com/office/drawing/2014/main" xmlns="" id="{D9CBF9B2-EF41-DB49-9BBD-CE6E2D238A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47189" y="4545751"/>
            <a:ext cx="2773822" cy="141545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 i="0">
                <a:latin typeface="Neris Thin" pitchFamily="2" charset="0"/>
              </a:defRPr>
            </a:lvl1pPr>
            <a:lvl2pPr>
              <a:defRPr>
                <a:latin typeface="Neris Light" pitchFamily="2" charset="0"/>
              </a:defRPr>
            </a:lvl2pPr>
            <a:lvl3pPr>
              <a:defRPr>
                <a:latin typeface="Neris Light" pitchFamily="2" charset="0"/>
              </a:defRPr>
            </a:lvl3pPr>
            <a:lvl4pPr>
              <a:defRPr>
                <a:latin typeface="Neris Light" pitchFamily="2" charset="0"/>
              </a:defRPr>
            </a:lvl4pPr>
            <a:lvl5pPr>
              <a:defRPr>
                <a:latin typeface="Neris Light" pitchFamily="2" charset="0"/>
              </a:defRPr>
            </a:lvl5pPr>
          </a:lstStyle>
          <a:p>
            <a:pPr lvl="0"/>
            <a:r>
              <a:rPr lang="en-US" dirty="0"/>
              <a:t>HEADLINE</a:t>
            </a:r>
          </a:p>
          <a:p>
            <a:pPr lvl="0"/>
            <a:r>
              <a:rPr lang="en-US" dirty="0" err="1"/>
              <a:t>london</a:t>
            </a:r>
            <a:endParaRPr lang="en-US" dirty="0"/>
          </a:p>
        </p:txBody>
      </p:sp>
      <p:sp>
        <p:nvSpPr>
          <p:cNvPr id="23" name="Текст 18">
            <a:extLst>
              <a:ext uri="{FF2B5EF4-FFF2-40B4-BE49-F238E27FC236}">
                <a16:creationId xmlns:a16="http://schemas.microsoft.com/office/drawing/2014/main" xmlns="" id="{FEA5DBD2-A725-BF4A-B937-BE678141A2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04478" y="4545751"/>
            <a:ext cx="2773822" cy="141545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 i="0">
                <a:latin typeface="Neris Thin" pitchFamily="2" charset="0"/>
              </a:defRPr>
            </a:lvl1pPr>
            <a:lvl2pPr>
              <a:defRPr>
                <a:latin typeface="Neris Light" pitchFamily="2" charset="0"/>
              </a:defRPr>
            </a:lvl2pPr>
            <a:lvl3pPr>
              <a:defRPr>
                <a:latin typeface="Neris Light" pitchFamily="2" charset="0"/>
              </a:defRPr>
            </a:lvl3pPr>
            <a:lvl4pPr>
              <a:defRPr>
                <a:latin typeface="Neris Light" pitchFamily="2" charset="0"/>
              </a:defRPr>
            </a:lvl4pPr>
            <a:lvl5pPr>
              <a:defRPr>
                <a:latin typeface="Neris Light" pitchFamily="2" charset="0"/>
              </a:defRPr>
            </a:lvl5pPr>
          </a:lstStyle>
          <a:p>
            <a:pPr lvl="0"/>
            <a:r>
              <a:rPr lang="en-US" dirty="0"/>
              <a:t>HEADLINE</a:t>
            </a:r>
          </a:p>
          <a:p>
            <a:pPr lvl="0"/>
            <a:r>
              <a:rPr lang="en-US" dirty="0" err="1"/>
              <a:t>london</a:t>
            </a:r>
            <a:endParaRPr lang="en-US" dirty="0"/>
          </a:p>
        </p:txBody>
      </p:sp>
      <p:sp>
        <p:nvSpPr>
          <p:cNvPr id="24" name="Текст 18">
            <a:extLst>
              <a:ext uri="{FF2B5EF4-FFF2-40B4-BE49-F238E27FC236}">
                <a16:creationId xmlns:a16="http://schemas.microsoft.com/office/drawing/2014/main" xmlns="" id="{E8E87E21-DBB7-CC46-B80E-849887FD3A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89900" y="4545751"/>
            <a:ext cx="2773822" cy="141545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 i="0">
                <a:latin typeface="Neris Thin" pitchFamily="2" charset="0"/>
              </a:defRPr>
            </a:lvl1pPr>
            <a:lvl2pPr>
              <a:defRPr>
                <a:latin typeface="Neris Light" pitchFamily="2" charset="0"/>
              </a:defRPr>
            </a:lvl2pPr>
            <a:lvl3pPr>
              <a:defRPr>
                <a:latin typeface="Neris Light" pitchFamily="2" charset="0"/>
              </a:defRPr>
            </a:lvl3pPr>
            <a:lvl4pPr>
              <a:defRPr>
                <a:latin typeface="Neris Light" pitchFamily="2" charset="0"/>
              </a:defRPr>
            </a:lvl4pPr>
            <a:lvl5pPr>
              <a:defRPr>
                <a:latin typeface="Neris Light" pitchFamily="2" charset="0"/>
              </a:defRPr>
            </a:lvl5pPr>
          </a:lstStyle>
          <a:p>
            <a:pPr lvl="0"/>
            <a:r>
              <a:rPr lang="en-US" dirty="0"/>
              <a:t>HEADLINE</a:t>
            </a:r>
          </a:p>
          <a:p>
            <a:pPr lvl="0"/>
            <a:r>
              <a:rPr lang="en-US" dirty="0" err="1"/>
              <a:t>london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7707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76026C64-2C6E-7544-A8B4-830E2DA200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21604" y="2313632"/>
            <a:ext cx="3315212" cy="3952209"/>
          </a:xfrm>
          <a:custGeom>
            <a:avLst/>
            <a:gdLst>
              <a:gd name="connsiteX0" fmla="*/ 223478 w 3315212"/>
              <a:gd name="connsiteY0" fmla="*/ 3242656 h 3952209"/>
              <a:gd name="connsiteX1" fmla="*/ 1066167 w 3315212"/>
              <a:gd name="connsiteY1" fmla="*/ 3242656 h 3952209"/>
              <a:gd name="connsiteX2" fmla="*/ 1289644 w 3315212"/>
              <a:gd name="connsiteY2" fmla="*/ 3457509 h 3952209"/>
              <a:gd name="connsiteX3" fmla="*/ 1289644 w 3315212"/>
              <a:gd name="connsiteY3" fmla="*/ 3737356 h 3952209"/>
              <a:gd name="connsiteX4" fmla="*/ 1066167 w 3315212"/>
              <a:gd name="connsiteY4" fmla="*/ 3952209 h 3952209"/>
              <a:gd name="connsiteX5" fmla="*/ 223478 w 3315212"/>
              <a:gd name="connsiteY5" fmla="*/ 3952209 h 3952209"/>
              <a:gd name="connsiteX6" fmla="*/ 0 w 3315212"/>
              <a:gd name="connsiteY6" fmla="*/ 3737356 h 3952209"/>
              <a:gd name="connsiteX7" fmla="*/ 0 w 3315212"/>
              <a:gd name="connsiteY7" fmla="*/ 3457509 h 3952209"/>
              <a:gd name="connsiteX8" fmla="*/ 223478 w 3315212"/>
              <a:gd name="connsiteY8" fmla="*/ 3242656 h 3952209"/>
              <a:gd name="connsiteX9" fmla="*/ 295316 w 3315212"/>
              <a:gd name="connsiteY9" fmla="*/ 1947392 h 3952209"/>
              <a:gd name="connsiteX10" fmla="*/ 994329 w 3315212"/>
              <a:gd name="connsiteY10" fmla="*/ 1947392 h 3952209"/>
              <a:gd name="connsiteX11" fmla="*/ 1289644 w 3315212"/>
              <a:gd name="connsiteY11" fmla="*/ 2231310 h 3952209"/>
              <a:gd name="connsiteX12" fmla="*/ 1289644 w 3315212"/>
              <a:gd name="connsiteY12" fmla="*/ 2903346 h 3952209"/>
              <a:gd name="connsiteX13" fmla="*/ 994329 w 3315212"/>
              <a:gd name="connsiteY13" fmla="*/ 3187264 h 3952209"/>
              <a:gd name="connsiteX14" fmla="*/ 295316 w 3315212"/>
              <a:gd name="connsiteY14" fmla="*/ 3187264 h 3952209"/>
              <a:gd name="connsiteX15" fmla="*/ 1 w 3315212"/>
              <a:gd name="connsiteY15" fmla="*/ 2903346 h 3952209"/>
              <a:gd name="connsiteX16" fmla="*/ 1 w 3315212"/>
              <a:gd name="connsiteY16" fmla="*/ 2231310 h 3952209"/>
              <a:gd name="connsiteX17" fmla="*/ 295316 w 3315212"/>
              <a:gd name="connsiteY17" fmla="*/ 1947392 h 3952209"/>
              <a:gd name="connsiteX18" fmla="*/ 1675260 w 3315212"/>
              <a:gd name="connsiteY18" fmla="*/ 1947391 h 3952209"/>
              <a:gd name="connsiteX19" fmla="*/ 2987214 w 3315212"/>
              <a:gd name="connsiteY19" fmla="*/ 1947391 h 3952209"/>
              <a:gd name="connsiteX20" fmla="*/ 3315212 w 3315212"/>
              <a:gd name="connsiteY20" fmla="*/ 2262730 h 3952209"/>
              <a:gd name="connsiteX21" fmla="*/ 3315212 w 3315212"/>
              <a:gd name="connsiteY21" fmla="*/ 3636869 h 3952209"/>
              <a:gd name="connsiteX22" fmla="*/ 2987214 w 3315212"/>
              <a:gd name="connsiteY22" fmla="*/ 3952208 h 3952209"/>
              <a:gd name="connsiteX23" fmla="*/ 1675260 w 3315212"/>
              <a:gd name="connsiteY23" fmla="*/ 3952208 h 3952209"/>
              <a:gd name="connsiteX24" fmla="*/ 1347262 w 3315212"/>
              <a:gd name="connsiteY24" fmla="*/ 3636869 h 3952209"/>
              <a:gd name="connsiteX25" fmla="*/ 1347262 w 3315212"/>
              <a:gd name="connsiteY25" fmla="*/ 2262730 h 3952209"/>
              <a:gd name="connsiteX26" fmla="*/ 1675260 w 3315212"/>
              <a:gd name="connsiteY26" fmla="*/ 1947391 h 3952209"/>
              <a:gd name="connsiteX27" fmla="*/ 2236186 w 3315212"/>
              <a:gd name="connsiteY27" fmla="*/ 1295265 h 3952209"/>
              <a:gd name="connsiteX28" fmla="*/ 3104593 w 3315212"/>
              <a:gd name="connsiteY28" fmla="*/ 1295265 h 3952209"/>
              <a:gd name="connsiteX29" fmla="*/ 3315212 w 3315212"/>
              <a:gd name="connsiteY29" fmla="*/ 1497755 h 3952209"/>
              <a:gd name="connsiteX30" fmla="*/ 3315212 w 3315212"/>
              <a:gd name="connsiteY30" fmla="*/ 1689509 h 3952209"/>
              <a:gd name="connsiteX31" fmla="*/ 3104593 w 3315212"/>
              <a:gd name="connsiteY31" fmla="*/ 1891999 h 3952209"/>
              <a:gd name="connsiteX32" fmla="*/ 2236186 w 3315212"/>
              <a:gd name="connsiteY32" fmla="*/ 1891999 h 3952209"/>
              <a:gd name="connsiteX33" fmla="*/ 2025568 w 3315212"/>
              <a:gd name="connsiteY33" fmla="*/ 1689509 h 3952209"/>
              <a:gd name="connsiteX34" fmla="*/ 2025568 w 3315212"/>
              <a:gd name="connsiteY34" fmla="*/ 1497755 h 3952209"/>
              <a:gd name="connsiteX35" fmla="*/ 2236186 w 3315212"/>
              <a:gd name="connsiteY35" fmla="*/ 1295265 h 3952209"/>
              <a:gd name="connsiteX36" fmla="*/ 2280698 w 3315212"/>
              <a:gd name="connsiteY36" fmla="*/ 0 h 3952209"/>
              <a:gd name="connsiteX37" fmla="*/ 3060081 w 3315212"/>
              <a:gd name="connsiteY37" fmla="*/ 0 h 3952209"/>
              <a:gd name="connsiteX38" fmla="*/ 3315212 w 3315212"/>
              <a:gd name="connsiteY38" fmla="*/ 245284 h 3952209"/>
              <a:gd name="connsiteX39" fmla="*/ 3315212 w 3315212"/>
              <a:gd name="connsiteY39" fmla="*/ 994588 h 3952209"/>
              <a:gd name="connsiteX40" fmla="*/ 3060081 w 3315212"/>
              <a:gd name="connsiteY40" fmla="*/ 1239872 h 3952209"/>
              <a:gd name="connsiteX41" fmla="*/ 2280698 w 3315212"/>
              <a:gd name="connsiteY41" fmla="*/ 1239872 h 3952209"/>
              <a:gd name="connsiteX42" fmla="*/ 2025568 w 3315212"/>
              <a:gd name="connsiteY42" fmla="*/ 994588 h 3952209"/>
              <a:gd name="connsiteX43" fmla="*/ 2025568 w 3315212"/>
              <a:gd name="connsiteY43" fmla="*/ 245284 h 3952209"/>
              <a:gd name="connsiteX44" fmla="*/ 2280698 w 3315212"/>
              <a:gd name="connsiteY44" fmla="*/ 0 h 3952209"/>
              <a:gd name="connsiteX45" fmla="*/ 327999 w 3315212"/>
              <a:gd name="connsiteY45" fmla="*/ 0 h 3952209"/>
              <a:gd name="connsiteX46" fmla="*/ 1639953 w 3315212"/>
              <a:gd name="connsiteY46" fmla="*/ 0 h 3952209"/>
              <a:gd name="connsiteX47" fmla="*/ 1967951 w 3315212"/>
              <a:gd name="connsiteY47" fmla="*/ 315339 h 3952209"/>
              <a:gd name="connsiteX48" fmla="*/ 1967951 w 3315212"/>
              <a:gd name="connsiteY48" fmla="*/ 1576660 h 3952209"/>
              <a:gd name="connsiteX49" fmla="*/ 1639953 w 3315212"/>
              <a:gd name="connsiteY49" fmla="*/ 1891999 h 3952209"/>
              <a:gd name="connsiteX50" fmla="*/ 327999 w 3315212"/>
              <a:gd name="connsiteY50" fmla="*/ 1891999 h 3952209"/>
              <a:gd name="connsiteX51" fmla="*/ 2 w 3315212"/>
              <a:gd name="connsiteY51" fmla="*/ 1576660 h 3952209"/>
              <a:gd name="connsiteX52" fmla="*/ 2 w 3315212"/>
              <a:gd name="connsiteY52" fmla="*/ 315339 h 3952209"/>
              <a:gd name="connsiteX53" fmla="*/ 327999 w 3315212"/>
              <a:gd name="connsiteY53" fmla="*/ 0 h 3952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315212" h="3952209">
                <a:moveTo>
                  <a:pt x="223478" y="3242656"/>
                </a:moveTo>
                <a:lnTo>
                  <a:pt x="1066167" y="3242656"/>
                </a:lnTo>
                <a:cubicBezTo>
                  <a:pt x="1189590" y="3242656"/>
                  <a:pt x="1289644" y="3338849"/>
                  <a:pt x="1289644" y="3457509"/>
                </a:cubicBezTo>
                <a:lnTo>
                  <a:pt x="1289644" y="3737356"/>
                </a:lnTo>
                <a:cubicBezTo>
                  <a:pt x="1289644" y="3856016"/>
                  <a:pt x="1189590" y="3952209"/>
                  <a:pt x="1066167" y="3952209"/>
                </a:cubicBezTo>
                <a:lnTo>
                  <a:pt x="223478" y="3952209"/>
                </a:lnTo>
                <a:cubicBezTo>
                  <a:pt x="100054" y="3952209"/>
                  <a:pt x="0" y="3856016"/>
                  <a:pt x="0" y="3737356"/>
                </a:cubicBezTo>
                <a:lnTo>
                  <a:pt x="0" y="3457509"/>
                </a:lnTo>
                <a:cubicBezTo>
                  <a:pt x="0" y="3338849"/>
                  <a:pt x="100054" y="3242656"/>
                  <a:pt x="223478" y="3242656"/>
                </a:cubicBezTo>
                <a:close/>
                <a:moveTo>
                  <a:pt x="295316" y="1947392"/>
                </a:moveTo>
                <a:lnTo>
                  <a:pt x="994329" y="1947392"/>
                </a:lnTo>
                <a:cubicBezTo>
                  <a:pt x="1157428" y="1947392"/>
                  <a:pt x="1289644" y="2074506"/>
                  <a:pt x="1289644" y="2231310"/>
                </a:cubicBezTo>
                <a:lnTo>
                  <a:pt x="1289644" y="2903346"/>
                </a:lnTo>
                <a:cubicBezTo>
                  <a:pt x="1289644" y="3060150"/>
                  <a:pt x="1157428" y="3187264"/>
                  <a:pt x="994329" y="3187264"/>
                </a:cubicBezTo>
                <a:lnTo>
                  <a:pt x="295316" y="3187264"/>
                </a:lnTo>
                <a:cubicBezTo>
                  <a:pt x="132218" y="3187264"/>
                  <a:pt x="1" y="3060150"/>
                  <a:pt x="1" y="2903346"/>
                </a:cubicBezTo>
                <a:lnTo>
                  <a:pt x="1" y="2231310"/>
                </a:lnTo>
                <a:cubicBezTo>
                  <a:pt x="1" y="2074506"/>
                  <a:pt x="132218" y="1947392"/>
                  <a:pt x="295316" y="1947392"/>
                </a:cubicBezTo>
                <a:close/>
                <a:moveTo>
                  <a:pt x="1675260" y="1947391"/>
                </a:moveTo>
                <a:lnTo>
                  <a:pt x="2987214" y="1947391"/>
                </a:lnTo>
                <a:cubicBezTo>
                  <a:pt x="3168362" y="1947391"/>
                  <a:pt x="3315212" y="2088573"/>
                  <a:pt x="3315212" y="2262730"/>
                </a:cubicBezTo>
                <a:lnTo>
                  <a:pt x="3315212" y="3636869"/>
                </a:lnTo>
                <a:cubicBezTo>
                  <a:pt x="3315212" y="3811026"/>
                  <a:pt x="3168362" y="3952208"/>
                  <a:pt x="2987214" y="3952208"/>
                </a:cubicBezTo>
                <a:lnTo>
                  <a:pt x="1675260" y="3952208"/>
                </a:lnTo>
                <a:cubicBezTo>
                  <a:pt x="1494112" y="3952208"/>
                  <a:pt x="1347262" y="3811026"/>
                  <a:pt x="1347262" y="3636869"/>
                </a:cubicBezTo>
                <a:lnTo>
                  <a:pt x="1347262" y="2262730"/>
                </a:lnTo>
                <a:cubicBezTo>
                  <a:pt x="1347262" y="2088573"/>
                  <a:pt x="1494112" y="1947391"/>
                  <a:pt x="1675260" y="1947391"/>
                </a:cubicBezTo>
                <a:close/>
                <a:moveTo>
                  <a:pt x="2236186" y="1295265"/>
                </a:moveTo>
                <a:lnTo>
                  <a:pt x="3104593" y="1295265"/>
                </a:lnTo>
                <a:cubicBezTo>
                  <a:pt x="3220914" y="1295265"/>
                  <a:pt x="3315212" y="1385923"/>
                  <a:pt x="3315212" y="1497755"/>
                </a:cubicBezTo>
                <a:lnTo>
                  <a:pt x="3315212" y="1689509"/>
                </a:lnTo>
                <a:cubicBezTo>
                  <a:pt x="3315212" y="1801341"/>
                  <a:pt x="3220914" y="1891999"/>
                  <a:pt x="3104593" y="1891999"/>
                </a:cubicBezTo>
                <a:lnTo>
                  <a:pt x="2236186" y="1891999"/>
                </a:lnTo>
                <a:cubicBezTo>
                  <a:pt x="2119865" y="1891999"/>
                  <a:pt x="2025568" y="1801341"/>
                  <a:pt x="2025568" y="1689509"/>
                </a:cubicBezTo>
                <a:lnTo>
                  <a:pt x="2025568" y="1497755"/>
                </a:lnTo>
                <a:cubicBezTo>
                  <a:pt x="2025568" y="1385923"/>
                  <a:pt x="2119865" y="1295265"/>
                  <a:pt x="2236186" y="1295265"/>
                </a:cubicBezTo>
                <a:close/>
                <a:moveTo>
                  <a:pt x="2280698" y="0"/>
                </a:moveTo>
                <a:lnTo>
                  <a:pt x="3060081" y="0"/>
                </a:lnTo>
                <a:cubicBezTo>
                  <a:pt x="3200986" y="0"/>
                  <a:pt x="3315212" y="109817"/>
                  <a:pt x="3315212" y="245284"/>
                </a:cubicBezTo>
                <a:lnTo>
                  <a:pt x="3315212" y="994588"/>
                </a:lnTo>
                <a:cubicBezTo>
                  <a:pt x="3315212" y="1130055"/>
                  <a:pt x="3200986" y="1239872"/>
                  <a:pt x="3060081" y="1239872"/>
                </a:cubicBezTo>
                <a:lnTo>
                  <a:pt x="2280698" y="1239872"/>
                </a:lnTo>
                <a:cubicBezTo>
                  <a:pt x="2139793" y="1239872"/>
                  <a:pt x="2025568" y="1130055"/>
                  <a:pt x="2025568" y="994588"/>
                </a:cubicBezTo>
                <a:lnTo>
                  <a:pt x="2025568" y="245284"/>
                </a:lnTo>
                <a:cubicBezTo>
                  <a:pt x="2025568" y="109817"/>
                  <a:pt x="2139793" y="0"/>
                  <a:pt x="2280698" y="0"/>
                </a:cubicBezTo>
                <a:close/>
                <a:moveTo>
                  <a:pt x="327999" y="0"/>
                </a:moveTo>
                <a:lnTo>
                  <a:pt x="1639953" y="0"/>
                </a:lnTo>
                <a:cubicBezTo>
                  <a:pt x="1821101" y="0"/>
                  <a:pt x="1967951" y="141182"/>
                  <a:pt x="1967951" y="315339"/>
                </a:cubicBezTo>
                <a:lnTo>
                  <a:pt x="1967951" y="1576660"/>
                </a:lnTo>
                <a:cubicBezTo>
                  <a:pt x="1967951" y="1750817"/>
                  <a:pt x="1821101" y="1891999"/>
                  <a:pt x="1639953" y="1891999"/>
                </a:cubicBezTo>
                <a:lnTo>
                  <a:pt x="327999" y="1891999"/>
                </a:lnTo>
                <a:cubicBezTo>
                  <a:pt x="146851" y="1891999"/>
                  <a:pt x="2" y="1750817"/>
                  <a:pt x="2" y="1576660"/>
                </a:cubicBezTo>
                <a:lnTo>
                  <a:pt x="2" y="315339"/>
                </a:lnTo>
                <a:cubicBezTo>
                  <a:pt x="2" y="141182"/>
                  <a:pt x="146851" y="0"/>
                  <a:pt x="32799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989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54F95F38-7DBF-D347-8315-3C40C2E5BC9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49572" y="1159596"/>
            <a:ext cx="4585497" cy="4545625"/>
          </a:xfrm>
          <a:custGeom>
            <a:avLst/>
            <a:gdLst>
              <a:gd name="connsiteX0" fmla="*/ 2707876 w 4585497"/>
              <a:gd name="connsiteY0" fmla="*/ 2637436 h 4545625"/>
              <a:gd name="connsiteX1" fmla="*/ 2929319 w 4585497"/>
              <a:gd name="connsiteY1" fmla="*/ 2688619 h 4545625"/>
              <a:gd name="connsiteX2" fmla="*/ 3906186 w 4585497"/>
              <a:gd name="connsiteY2" fmla="*/ 3252613 h 4545625"/>
              <a:gd name="connsiteX3" fmla="*/ 4099669 w 4585497"/>
              <a:gd name="connsiteY3" fmla="*/ 3562243 h 4545625"/>
              <a:gd name="connsiteX4" fmla="*/ 4074210 w 4585497"/>
              <a:gd name="connsiteY4" fmla="*/ 3730173 h 4545625"/>
              <a:gd name="connsiteX5" fmla="*/ 4058324 w 4585497"/>
              <a:gd name="connsiteY5" fmla="*/ 3763222 h 4545625"/>
              <a:gd name="connsiteX6" fmla="*/ 4057934 w 4585497"/>
              <a:gd name="connsiteY6" fmla="*/ 3764264 h 4545625"/>
              <a:gd name="connsiteX7" fmla="*/ 4057416 w 4585497"/>
              <a:gd name="connsiteY7" fmla="*/ 3765110 h 4545625"/>
              <a:gd name="connsiteX8" fmla="*/ 4048486 w 4585497"/>
              <a:gd name="connsiteY8" fmla="*/ 3783686 h 4545625"/>
              <a:gd name="connsiteX9" fmla="*/ 4031961 w 4585497"/>
              <a:gd name="connsiteY9" fmla="*/ 3806637 h 4545625"/>
              <a:gd name="connsiteX10" fmla="*/ 4018665 w 4585497"/>
              <a:gd name="connsiteY10" fmla="*/ 3828325 h 4545625"/>
              <a:gd name="connsiteX11" fmla="*/ 4008164 w 4585497"/>
              <a:gd name="connsiteY11" fmla="*/ 3839684 h 4545625"/>
              <a:gd name="connsiteX12" fmla="*/ 4002471 w 4585497"/>
              <a:gd name="connsiteY12" fmla="*/ 3847591 h 4545625"/>
              <a:gd name="connsiteX13" fmla="*/ 3991336 w 4585497"/>
              <a:gd name="connsiteY13" fmla="*/ 3857886 h 4545625"/>
              <a:gd name="connsiteX14" fmla="*/ 3966792 w 4585497"/>
              <a:gd name="connsiteY14" fmla="*/ 3884432 h 4545625"/>
              <a:gd name="connsiteX15" fmla="*/ 3947939 w 4585497"/>
              <a:gd name="connsiteY15" fmla="*/ 3898007 h 4545625"/>
              <a:gd name="connsiteX16" fmla="*/ 3946364 w 4585497"/>
              <a:gd name="connsiteY16" fmla="*/ 3899464 h 4545625"/>
              <a:gd name="connsiteX17" fmla="*/ 3943355 w 4585497"/>
              <a:gd name="connsiteY17" fmla="*/ 3901309 h 4545625"/>
              <a:gd name="connsiteX18" fmla="*/ 3902887 w 4585497"/>
              <a:gd name="connsiteY18" fmla="*/ 3930449 h 4545625"/>
              <a:gd name="connsiteX19" fmla="*/ 2926020 w 4585497"/>
              <a:gd name="connsiteY19" fmla="*/ 4494442 h 4545625"/>
              <a:gd name="connsiteX20" fmla="*/ 2898362 w 4585497"/>
              <a:gd name="connsiteY20" fmla="*/ 4506898 h 4545625"/>
              <a:gd name="connsiteX21" fmla="*/ 2883798 w 4585497"/>
              <a:gd name="connsiteY21" fmla="*/ 4514803 h 4545625"/>
              <a:gd name="connsiteX22" fmla="*/ 2874176 w 4585497"/>
              <a:gd name="connsiteY22" fmla="*/ 4517789 h 4545625"/>
              <a:gd name="connsiteX23" fmla="*/ 2854217 w 4585497"/>
              <a:gd name="connsiteY23" fmla="*/ 4526778 h 4545625"/>
              <a:gd name="connsiteX24" fmla="*/ 2820993 w 4585497"/>
              <a:gd name="connsiteY24" fmla="*/ 4534299 h 4545625"/>
              <a:gd name="connsiteX25" fmla="*/ 2810821 w 4585497"/>
              <a:gd name="connsiteY25" fmla="*/ 4537455 h 4545625"/>
              <a:gd name="connsiteX26" fmla="*/ 2804013 w 4585497"/>
              <a:gd name="connsiteY26" fmla="*/ 4538142 h 4545625"/>
              <a:gd name="connsiteX27" fmla="*/ 2779691 w 4585497"/>
              <a:gd name="connsiteY27" fmla="*/ 4543647 h 4545625"/>
              <a:gd name="connsiteX28" fmla="*/ 2738694 w 4585497"/>
              <a:gd name="connsiteY28" fmla="*/ 4544727 h 4545625"/>
              <a:gd name="connsiteX29" fmla="*/ 2732470 w 4585497"/>
              <a:gd name="connsiteY29" fmla="*/ 4545355 h 4545625"/>
              <a:gd name="connsiteX30" fmla="*/ 2728824 w 4585497"/>
              <a:gd name="connsiteY30" fmla="*/ 4544987 h 4545625"/>
              <a:gd name="connsiteX31" fmla="*/ 2704577 w 4585497"/>
              <a:gd name="connsiteY31" fmla="*/ 4545625 h 4545625"/>
              <a:gd name="connsiteX32" fmla="*/ 2658561 w 4585497"/>
              <a:gd name="connsiteY32" fmla="*/ 4537904 h 4545625"/>
              <a:gd name="connsiteX33" fmla="*/ 2654119 w 4585497"/>
              <a:gd name="connsiteY33" fmla="*/ 4537455 h 4545625"/>
              <a:gd name="connsiteX34" fmla="*/ 2652033 w 4585497"/>
              <a:gd name="connsiteY34" fmla="*/ 4536808 h 4545625"/>
              <a:gd name="connsiteX35" fmla="*/ 2631013 w 4585497"/>
              <a:gd name="connsiteY35" fmla="*/ 4533281 h 4545625"/>
              <a:gd name="connsiteX36" fmla="*/ 2583401 w 4585497"/>
              <a:gd name="connsiteY36" fmla="*/ 4515504 h 4545625"/>
              <a:gd name="connsiteX37" fmla="*/ 2581142 w 4585497"/>
              <a:gd name="connsiteY37" fmla="*/ 4514803 h 4545625"/>
              <a:gd name="connsiteX38" fmla="*/ 2580303 w 4585497"/>
              <a:gd name="connsiteY38" fmla="*/ 4514348 h 4545625"/>
              <a:gd name="connsiteX39" fmla="*/ 2561131 w 4585497"/>
              <a:gd name="connsiteY39" fmla="*/ 4507189 h 4545625"/>
              <a:gd name="connsiteX40" fmla="*/ 2497070 w 4585497"/>
              <a:gd name="connsiteY40" fmla="*/ 4467920 h 4545625"/>
              <a:gd name="connsiteX41" fmla="*/ 2458454 w 4585497"/>
              <a:gd name="connsiteY41" fmla="*/ 4432217 h 4545625"/>
              <a:gd name="connsiteX42" fmla="*/ 2457567 w 4585497"/>
              <a:gd name="connsiteY42" fmla="*/ 4431486 h 4545625"/>
              <a:gd name="connsiteX43" fmla="*/ 2457260 w 4585497"/>
              <a:gd name="connsiteY43" fmla="*/ 4431114 h 4545625"/>
              <a:gd name="connsiteX44" fmla="*/ 2440963 w 4585497"/>
              <a:gd name="connsiteY44" fmla="*/ 4416047 h 4545625"/>
              <a:gd name="connsiteX45" fmla="*/ 2414458 w 4585497"/>
              <a:gd name="connsiteY45" fmla="*/ 4379237 h 4545625"/>
              <a:gd name="connsiteX46" fmla="*/ 2410093 w 4585497"/>
              <a:gd name="connsiteY46" fmla="*/ 4373949 h 4545625"/>
              <a:gd name="connsiteX47" fmla="*/ 2408393 w 4585497"/>
              <a:gd name="connsiteY47" fmla="*/ 4370816 h 4545625"/>
              <a:gd name="connsiteX48" fmla="*/ 2394947 w 4585497"/>
              <a:gd name="connsiteY48" fmla="*/ 4352142 h 4545625"/>
              <a:gd name="connsiteX49" fmla="*/ 2378821 w 4585497"/>
              <a:gd name="connsiteY49" fmla="*/ 4316332 h 4545625"/>
              <a:gd name="connsiteX50" fmla="*/ 2374249 w 4585497"/>
              <a:gd name="connsiteY50" fmla="*/ 4307910 h 4545625"/>
              <a:gd name="connsiteX51" fmla="*/ 2372522 w 4585497"/>
              <a:gd name="connsiteY51" fmla="*/ 4302345 h 4545625"/>
              <a:gd name="connsiteX52" fmla="*/ 2362612 w 4585497"/>
              <a:gd name="connsiteY52" fmla="*/ 4280339 h 4545625"/>
              <a:gd name="connsiteX53" fmla="*/ 2354319 w 4585497"/>
              <a:gd name="connsiteY53" fmla="*/ 4243706 h 4545625"/>
              <a:gd name="connsiteX54" fmla="*/ 2351596 w 4585497"/>
              <a:gd name="connsiteY54" fmla="*/ 4234933 h 4545625"/>
              <a:gd name="connsiteX55" fmla="*/ 2351004 w 4585497"/>
              <a:gd name="connsiteY55" fmla="*/ 4229060 h 4545625"/>
              <a:gd name="connsiteX56" fmla="*/ 2345741 w 4585497"/>
              <a:gd name="connsiteY56" fmla="*/ 4205812 h 4545625"/>
              <a:gd name="connsiteX57" fmla="*/ 2344711 w 4585497"/>
              <a:gd name="connsiteY57" fmla="*/ 4166626 h 4545625"/>
              <a:gd name="connsiteX58" fmla="*/ 2343698 w 4585497"/>
              <a:gd name="connsiteY58" fmla="*/ 4156582 h 4545625"/>
              <a:gd name="connsiteX59" fmla="*/ 2343698 w 4585497"/>
              <a:gd name="connsiteY59" fmla="*/ 3028593 h 4545625"/>
              <a:gd name="connsiteX60" fmla="*/ 2351597 w 4585497"/>
              <a:gd name="connsiteY60" fmla="*/ 2950242 h 4545625"/>
              <a:gd name="connsiteX61" fmla="*/ 2364733 w 4585497"/>
              <a:gd name="connsiteY61" fmla="*/ 2907920 h 4545625"/>
              <a:gd name="connsiteX62" fmla="*/ 2365910 w 4585497"/>
              <a:gd name="connsiteY62" fmla="*/ 2902723 h 4545625"/>
              <a:gd name="connsiteX63" fmla="*/ 2367316 w 4585497"/>
              <a:gd name="connsiteY63" fmla="*/ 2899601 h 4545625"/>
              <a:gd name="connsiteX64" fmla="*/ 2374249 w 4585497"/>
              <a:gd name="connsiteY64" fmla="*/ 2877265 h 4545625"/>
              <a:gd name="connsiteX65" fmla="*/ 2392597 w 4585497"/>
              <a:gd name="connsiteY65" fmla="*/ 2843462 h 4545625"/>
              <a:gd name="connsiteX66" fmla="*/ 2398245 w 4585497"/>
              <a:gd name="connsiteY66" fmla="*/ 2830920 h 4545625"/>
              <a:gd name="connsiteX67" fmla="*/ 2402955 w 4585497"/>
              <a:gd name="connsiteY67" fmla="*/ 2824378 h 4545625"/>
              <a:gd name="connsiteX68" fmla="*/ 2410093 w 4585497"/>
              <a:gd name="connsiteY68" fmla="*/ 2811227 h 4545625"/>
              <a:gd name="connsiteX69" fmla="*/ 2428415 w 4585497"/>
              <a:gd name="connsiteY69" fmla="*/ 2789022 h 4545625"/>
              <a:gd name="connsiteX70" fmla="*/ 2444262 w 4585497"/>
              <a:gd name="connsiteY70" fmla="*/ 2767015 h 4545625"/>
              <a:gd name="connsiteX71" fmla="*/ 2454005 w 4585497"/>
              <a:gd name="connsiteY71" fmla="*/ 2758006 h 4545625"/>
              <a:gd name="connsiteX72" fmla="*/ 2457567 w 4585497"/>
              <a:gd name="connsiteY72" fmla="*/ 2753689 h 4545625"/>
              <a:gd name="connsiteX73" fmla="*/ 2467859 w 4585497"/>
              <a:gd name="connsiteY73" fmla="*/ 2745197 h 4545625"/>
              <a:gd name="connsiteX74" fmla="*/ 2500368 w 4585497"/>
              <a:gd name="connsiteY74" fmla="*/ 2715141 h 4545625"/>
              <a:gd name="connsiteX75" fmla="*/ 2707876 w 4585497"/>
              <a:gd name="connsiteY75" fmla="*/ 2637436 h 4545625"/>
              <a:gd name="connsiteX76" fmla="*/ 1880921 w 4585497"/>
              <a:gd name="connsiteY76" fmla="*/ 2636467 h 4545625"/>
              <a:gd name="connsiteX77" fmla="*/ 1926937 w 4585497"/>
              <a:gd name="connsiteY77" fmla="*/ 2644188 h 4545625"/>
              <a:gd name="connsiteX78" fmla="*/ 1931379 w 4585497"/>
              <a:gd name="connsiteY78" fmla="*/ 2644637 h 4545625"/>
              <a:gd name="connsiteX79" fmla="*/ 1933465 w 4585497"/>
              <a:gd name="connsiteY79" fmla="*/ 2645284 h 4545625"/>
              <a:gd name="connsiteX80" fmla="*/ 1954485 w 4585497"/>
              <a:gd name="connsiteY80" fmla="*/ 2648811 h 4545625"/>
              <a:gd name="connsiteX81" fmla="*/ 2002097 w 4585497"/>
              <a:gd name="connsiteY81" fmla="*/ 2666588 h 4545625"/>
              <a:gd name="connsiteX82" fmla="*/ 2004356 w 4585497"/>
              <a:gd name="connsiteY82" fmla="*/ 2667289 h 4545625"/>
              <a:gd name="connsiteX83" fmla="*/ 2005195 w 4585497"/>
              <a:gd name="connsiteY83" fmla="*/ 2667744 h 4545625"/>
              <a:gd name="connsiteX84" fmla="*/ 2024367 w 4585497"/>
              <a:gd name="connsiteY84" fmla="*/ 2674903 h 4545625"/>
              <a:gd name="connsiteX85" fmla="*/ 2088428 w 4585497"/>
              <a:gd name="connsiteY85" fmla="*/ 2714172 h 4545625"/>
              <a:gd name="connsiteX86" fmla="*/ 2127044 w 4585497"/>
              <a:gd name="connsiteY86" fmla="*/ 2749875 h 4545625"/>
              <a:gd name="connsiteX87" fmla="*/ 2127931 w 4585497"/>
              <a:gd name="connsiteY87" fmla="*/ 2750606 h 4545625"/>
              <a:gd name="connsiteX88" fmla="*/ 2128238 w 4585497"/>
              <a:gd name="connsiteY88" fmla="*/ 2750978 h 4545625"/>
              <a:gd name="connsiteX89" fmla="*/ 2144535 w 4585497"/>
              <a:gd name="connsiteY89" fmla="*/ 2766045 h 4545625"/>
              <a:gd name="connsiteX90" fmla="*/ 2171040 w 4585497"/>
              <a:gd name="connsiteY90" fmla="*/ 2802855 h 4545625"/>
              <a:gd name="connsiteX91" fmla="*/ 2175405 w 4585497"/>
              <a:gd name="connsiteY91" fmla="*/ 2808143 h 4545625"/>
              <a:gd name="connsiteX92" fmla="*/ 2177105 w 4585497"/>
              <a:gd name="connsiteY92" fmla="*/ 2811276 h 4545625"/>
              <a:gd name="connsiteX93" fmla="*/ 2190551 w 4585497"/>
              <a:gd name="connsiteY93" fmla="*/ 2829950 h 4545625"/>
              <a:gd name="connsiteX94" fmla="*/ 2206677 w 4585497"/>
              <a:gd name="connsiteY94" fmla="*/ 2865760 h 4545625"/>
              <a:gd name="connsiteX95" fmla="*/ 2211249 w 4585497"/>
              <a:gd name="connsiteY95" fmla="*/ 2874182 h 4545625"/>
              <a:gd name="connsiteX96" fmla="*/ 2212976 w 4585497"/>
              <a:gd name="connsiteY96" fmla="*/ 2879747 h 4545625"/>
              <a:gd name="connsiteX97" fmla="*/ 2222886 w 4585497"/>
              <a:gd name="connsiteY97" fmla="*/ 2901753 h 4545625"/>
              <a:gd name="connsiteX98" fmla="*/ 2231179 w 4585497"/>
              <a:gd name="connsiteY98" fmla="*/ 2938386 h 4545625"/>
              <a:gd name="connsiteX99" fmla="*/ 2233902 w 4585497"/>
              <a:gd name="connsiteY99" fmla="*/ 2947159 h 4545625"/>
              <a:gd name="connsiteX100" fmla="*/ 2234494 w 4585497"/>
              <a:gd name="connsiteY100" fmla="*/ 2953032 h 4545625"/>
              <a:gd name="connsiteX101" fmla="*/ 2239757 w 4585497"/>
              <a:gd name="connsiteY101" fmla="*/ 2976280 h 4545625"/>
              <a:gd name="connsiteX102" fmla="*/ 2240787 w 4585497"/>
              <a:gd name="connsiteY102" fmla="*/ 3015466 h 4545625"/>
              <a:gd name="connsiteX103" fmla="*/ 2241800 w 4585497"/>
              <a:gd name="connsiteY103" fmla="*/ 3025510 h 4545625"/>
              <a:gd name="connsiteX104" fmla="*/ 2241800 w 4585497"/>
              <a:gd name="connsiteY104" fmla="*/ 4153499 h 4545625"/>
              <a:gd name="connsiteX105" fmla="*/ 2233901 w 4585497"/>
              <a:gd name="connsiteY105" fmla="*/ 4231850 h 4545625"/>
              <a:gd name="connsiteX106" fmla="*/ 2220765 w 4585497"/>
              <a:gd name="connsiteY106" fmla="*/ 4274172 h 4545625"/>
              <a:gd name="connsiteX107" fmla="*/ 2219588 w 4585497"/>
              <a:gd name="connsiteY107" fmla="*/ 4279369 h 4545625"/>
              <a:gd name="connsiteX108" fmla="*/ 2218182 w 4585497"/>
              <a:gd name="connsiteY108" fmla="*/ 4282491 h 4545625"/>
              <a:gd name="connsiteX109" fmla="*/ 2211249 w 4585497"/>
              <a:gd name="connsiteY109" fmla="*/ 4304827 h 4545625"/>
              <a:gd name="connsiteX110" fmla="*/ 2192901 w 4585497"/>
              <a:gd name="connsiteY110" fmla="*/ 4338630 h 4545625"/>
              <a:gd name="connsiteX111" fmla="*/ 2187253 w 4585497"/>
              <a:gd name="connsiteY111" fmla="*/ 4351172 h 4545625"/>
              <a:gd name="connsiteX112" fmla="*/ 2182543 w 4585497"/>
              <a:gd name="connsiteY112" fmla="*/ 4357714 h 4545625"/>
              <a:gd name="connsiteX113" fmla="*/ 2175405 w 4585497"/>
              <a:gd name="connsiteY113" fmla="*/ 4370865 h 4545625"/>
              <a:gd name="connsiteX114" fmla="*/ 2157083 w 4585497"/>
              <a:gd name="connsiteY114" fmla="*/ 4393070 h 4545625"/>
              <a:gd name="connsiteX115" fmla="*/ 2141236 w 4585497"/>
              <a:gd name="connsiteY115" fmla="*/ 4415077 h 4545625"/>
              <a:gd name="connsiteX116" fmla="*/ 2131493 w 4585497"/>
              <a:gd name="connsiteY116" fmla="*/ 4424086 h 4545625"/>
              <a:gd name="connsiteX117" fmla="*/ 2127931 w 4585497"/>
              <a:gd name="connsiteY117" fmla="*/ 4428403 h 4545625"/>
              <a:gd name="connsiteX118" fmla="*/ 2117639 w 4585497"/>
              <a:gd name="connsiteY118" fmla="*/ 4436895 h 4545625"/>
              <a:gd name="connsiteX119" fmla="*/ 2085130 w 4585497"/>
              <a:gd name="connsiteY119" fmla="*/ 4466951 h 4545625"/>
              <a:gd name="connsiteX120" fmla="*/ 1656179 w 4585497"/>
              <a:gd name="connsiteY120" fmla="*/ 4493473 h 4545625"/>
              <a:gd name="connsiteX121" fmla="*/ 679312 w 4585497"/>
              <a:gd name="connsiteY121" fmla="*/ 3929479 h 4545625"/>
              <a:gd name="connsiteX122" fmla="*/ 485829 w 4585497"/>
              <a:gd name="connsiteY122" fmla="*/ 3619849 h 4545625"/>
              <a:gd name="connsiteX123" fmla="*/ 511288 w 4585497"/>
              <a:gd name="connsiteY123" fmla="*/ 3451919 h 4545625"/>
              <a:gd name="connsiteX124" fmla="*/ 527174 w 4585497"/>
              <a:gd name="connsiteY124" fmla="*/ 3418870 h 4545625"/>
              <a:gd name="connsiteX125" fmla="*/ 527564 w 4585497"/>
              <a:gd name="connsiteY125" fmla="*/ 3417828 h 4545625"/>
              <a:gd name="connsiteX126" fmla="*/ 528082 w 4585497"/>
              <a:gd name="connsiteY126" fmla="*/ 3416982 h 4545625"/>
              <a:gd name="connsiteX127" fmla="*/ 537011 w 4585497"/>
              <a:gd name="connsiteY127" fmla="*/ 3398406 h 4545625"/>
              <a:gd name="connsiteX128" fmla="*/ 553537 w 4585497"/>
              <a:gd name="connsiteY128" fmla="*/ 3375455 h 4545625"/>
              <a:gd name="connsiteX129" fmla="*/ 566833 w 4585497"/>
              <a:gd name="connsiteY129" fmla="*/ 3353767 h 4545625"/>
              <a:gd name="connsiteX130" fmla="*/ 577334 w 4585497"/>
              <a:gd name="connsiteY130" fmla="*/ 3342408 h 4545625"/>
              <a:gd name="connsiteX131" fmla="*/ 583027 w 4585497"/>
              <a:gd name="connsiteY131" fmla="*/ 3334501 h 4545625"/>
              <a:gd name="connsiteX132" fmla="*/ 594162 w 4585497"/>
              <a:gd name="connsiteY132" fmla="*/ 3324206 h 4545625"/>
              <a:gd name="connsiteX133" fmla="*/ 618706 w 4585497"/>
              <a:gd name="connsiteY133" fmla="*/ 3297660 h 4545625"/>
              <a:gd name="connsiteX134" fmla="*/ 637559 w 4585497"/>
              <a:gd name="connsiteY134" fmla="*/ 3284085 h 4545625"/>
              <a:gd name="connsiteX135" fmla="*/ 639134 w 4585497"/>
              <a:gd name="connsiteY135" fmla="*/ 3282628 h 4545625"/>
              <a:gd name="connsiteX136" fmla="*/ 642143 w 4585497"/>
              <a:gd name="connsiteY136" fmla="*/ 3280783 h 4545625"/>
              <a:gd name="connsiteX137" fmla="*/ 682611 w 4585497"/>
              <a:gd name="connsiteY137" fmla="*/ 3251643 h 4545625"/>
              <a:gd name="connsiteX138" fmla="*/ 1659477 w 4585497"/>
              <a:gd name="connsiteY138" fmla="*/ 2687650 h 4545625"/>
              <a:gd name="connsiteX139" fmla="*/ 1687136 w 4585497"/>
              <a:gd name="connsiteY139" fmla="*/ 2675194 h 4545625"/>
              <a:gd name="connsiteX140" fmla="*/ 1701699 w 4585497"/>
              <a:gd name="connsiteY140" fmla="*/ 2667289 h 4545625"/>
              <a:gd name="connsiteX141" fmla="*/ 1711322 w 4585497"/>
              <a:gd name="connsiteY141" fmla="*/ 2664303 h 4545625"/>
              <a:gd name="connsiteX142" fmla="*/ 1731281 w 4585497"/>
              <a:gd name="connsiteY142" fmla="*/ 2655314 h 4545625"/>
              <a:gd name="connsiteX143" fmla="*/ 1764504 w 4585497"/>
              <a:gd name="connsiteY143" fmla="*/ 2647793 h 4545625"/>
              <a:gd name="connsiteX144" fmla="*/ 1774676 w 4585497"/>
              <a:gd name="connsiteY144" fmla="*/ 2644637 h 4545625"/>
              <a:gd name="connsiteX145" fmla="*/ 1781485 w 4585497"/>
              <a:gd name="connsiteY145" fmla="*/ 2643950 h 4545625"/>
              <a:gd name="connsiteX146" fmla="*/ 1805807 w 4585497"/>
              <a:gd name="connsiteY146" fmla="*/ 2638445 h 4545625"/>
              <a:gd name="connsiteX147" fmla="*/ 1846804 w 4585497"/>
              <a:gd name="connsiteY147" fmla="*/ 2637365 h 4545625"/>
              <a:gd name="connsiteX148" fmla="*/ 1853028 w 4585497"/>
              <a:gd name="connsiteY148" fmla="*/ 2636737 h 4545625"/>
              <a:gd name="connsiteX149" fmla="*/ 1856674 w 4585497"/>
              <a:gd name="connsiteY149" fmla="*/ 2637105 h 4545625"/>
              <a:gd name="connsiteX150" fmla="*/ 364178 w 4585497"/>
              <a:gd name="connsiteY150" fmla="*/ 1319202 h 4545625"/>
              <a:gd name="connsiteX151" fmla="*/ 585621 w 4585497"/>
              <a:gd name="connsiteY151" fmla="*/ 1370385 h 4545625"/>
              <a:gd name="connsiteX152" fmla="*/ 1562488 w 4585497"/>
              <a:gd name="connsiteY152" fmla="*/ 1934379 h 4545625"/>
              <a:gd name="connsiteX153" fmla="*/ 1755970 w 4585497"/>
              <a:gd name="connsiteY153" fmla="*/ 2244009 h 4545625"/>
              <a:gd name="connsiteX154" fmla="*/ 1730512 w 4585497"/>
              <a:gd name="connsiteY154" fmla="*/ 2411939 h 4545625"/>
              <a:gd name="connsiteX155" fmla="*/ 1714625 w 4585497"/>
              <a:gd name="connsiteY155" fmla="*/ 2444987 h 4545625"/>
              <a:gd name="connsiteX156" fmla="*/ 1714236 w 4585497"/>
              <a:gd name="connsiteY156" fmla="*/ 2446030 h 4545625"/>
              <a:gd name="connsiteX157" fmla="*/ 1713717 w 4585497"/>
              <a:gd name="connsiteY157" fmla="*/ 2446876 h 4545625"/>
              <a:gd name="connsiteX158" fmla="*/ 1704788 w 4585497"/>
              <a:gd name="connsiteY158" fmla="*/ 2465452 h 4545625"/>
              <a:gd name="connsiteX159" fmla="*/ 1688263 w 4585497"/>
              <a:gd name="connsiteY159" fmla="*/ 2488402 h 4545625"/>
              <a:gd name="connsiteX160" fmla="*/ 1674967 w 4585497"/>
              <a:gd name="connsiteY160" fmla="*/ 2510091 h 4545625"/>
              <a:gd name="connsiteX161" fmla="*/ 1664466 w 4585497"/>
              <a:gd name="connsiteY161" fmla="*/ 2521449 h 4545625"/>
              <a:gd name="connsiteX162" fmla="*/ 1658772 w 4585497"/>
              <a:gd name="connsiteY162" fmla="*/ 2529357 h 4545625"/>
              <a:gd name="connsiteX163" fmla="*/ 1647638 w 4585497"/>
              <a:gd name="connsiteY163" fmla="*/ 2539651 h 4545625"/>
              <a:gd name="connsiteX164" fmla="*/ 1623094 w 4585497"/>
              <a:gd name="connsiteY164" fmla="*/ 2566198 h 4545625"/>
              <a:gd name="connsiteX165" fmla="*/ 1604241 w 4585497"/>
              <a:gd name="connsiteY165" fmla="*/ 2579773 h 4545625"/>
              <a:gd name="connsiteX166" fmla="*/ 1602666 w 4585497"/>
              <a:gd name="connsiteY166" fmla="*/ 2581230 h 4545625"/>
              <a:gd name="connsiteX167" fmla="*/ 1599657 w 4585497"/>
              <a:gd name="connsiteY167" fmla="*/ 2583074 h 4545625"/>
              <a:gd name="connsiteX168" fmla="*/ 1559189 w 4585497"/>
              <a:gd name="connsiteY168" fmla="*/ 2612214 h 4545625"/>
              <a:gd name="connsiteX169" fmla="*/ 582322 w 4585497"/>
              <a:gd name="connsiteY169" fmla="*/ 3176208 h 4545625"/>
              <a:gd name="connsiteX170" fmla="*/ 554664 w 4585497"/>
              <a:gd name="connsiteY170" fmla="*/ 3188664 h 4545625"/>
              <a:gd name="connsiteX171" fmla="*/ 540100 w 4585497"/>
              <a:gd name="connsiteY171" fmla="*/ 3196569 h 4545625"/>
              <a:gd name="connsiteX172" fmla="*/ 530478 w 4585497"/>
              <a:gd name="connsiteY172" fmla="*/ 3199555 h 4545625"/>
              <a:gd name="connsiteX173" fmla="*/ 510519 w 4585497"/>
              <a:gd name="connsiteY173" fmla="*/ 3208544 h 4545625"/>
              <a:gd name="connsiteX174" fmla="*/ 477295 w 4585497"/>
              <a:gd name="connsiteY174" fmla="*/ 3216064 h 4545625"/>
              <a:gd name="connsiteX175" fmla="*/ 467123 w 4585497"/>
              <a:gd name="connsiteY175" fmla="*/ 3219221 h 4545625"/>
              <a:gd name="connsiteX176" fmla="*/ 460315 w 4585497"/>
              <a:gd name="connsiteY176" fmla="*/ 3219908 h 4545625"/>
              <a:gd name="connsiteX177" fmla="*/ 435993 w 4585497"/>
              <a:gd name="connsiteY177" fmla="*/ 3225413 h 4545625"/>
              <a:gd name="connsiteX178" fmla="*/ 394995 w 4585497"/>
              <a:gd name="connsiteY178" fmla="*/ 3226493 h 4545625"/>
              <a:gd name="connsiteX179" fmla="*/ 388772 w 4585497"/>
              <a:gd name="connsiteY179" fmla="*/ 3227121 h 4545625"/>
              <a:gd name="connsiteX180" fmla="*/ 385126 w 4585497"/>
              <a:gd name="connsiteY180" fmla="*/ 3226752 h 4545625"/>
              <a:gd name="connsiteX181" fmla="*/ 360879 w 4585497"/>
              <a:gd name="connsiteY181" fmla="*/ 3227391 h 4545625"/>
              <a:gd name="connsiteX182" fmla="*/ 314863 w 4585497"/>
              <a:gd name="connsiteY182" fmla="*/ 3219669 h 4545625"/>
              <a:gd name="connsiteX183" fmla="*/ 310421 w 4585497"/>
              <a:gd name="connsiteY183" fmla="*/ 3219221 h 4545625"/>
              <a:gd name="connsiteX184" fmla="*/ 308335 w 4585497"/>
              <a:gd name="connsiteY184" fmla="*/ 3218574 h 4545625"/>
              <a:gd name="connsiteX185" fmla="*/ 287315 w 4585497"/>
              <a:gd name="connsiteY185" fmla="*/ 3215047 h 4545625"/>
              <a:gd name="connsiteX186" fmla="*/ 239702 w 4585497"/>
              <a:gd name="connsiteY186" fmla="*/ 3197269 h 4545625"/>
              <a:gd name="connsiteX187" fmla="*/ 237444 w 4585497"/>
              <a:gd name="connsiteY187" fmla="*/ 3196569 h 4545625"/>
              <a:gd name="connsiteX188" fmla="*/ 236604 w 4585497"/>
              <a:gd name="connsiteY188" fmla="*/ 3196113 h 4545625"/>
              <a:gd name="connsiteX189" fmla="*/ 217433 w 4585497"/>
              <a:gd name="connsiteY189" fmla="*/ 3188954 h 4545625"/>
              <a:gd name="connsiteX190" fmla="*/ 153371 w 4585497"/>
              <a:gd name="connsiteY190" fmla="*/ 3149685 h 4545625"/>
              <a:gd name="connsiteX191" fmla="*/ 114755 w 4585497"/>
              <a:gd name="connsiteY191" fmla="*/ 3113983 h 4545625"/>
              <a:gd name="connsiteX192" fmla="*/ 113869 w 4585497"/>
              <a:gd name="connsiteY192" fmla="*/ 3113252 h 4545625"/>
              <a:gd name="connsiteX193" fmla="*/ 113562 w 4585497"/>
              <a:gd name="connsiteY193" fmla="*/ 3112879 h 4545625"/>
              <a:gd name="connsiteX194" fmla="*/ 97265 w 4585497"/>
              <a:gd name="connsiteY194" fmla="*/ 3097812 h 4545625"/>
              <a:gd name="connsiteX195" fmla="*/ 70760 w 4585497"/>
              <a:gd name="connsiteY195" fmla="*/ 3061002 h 4545625"/>
              <a:gd name="connsiteX196" fmla="*/ 66395 w 4585497"/>
              <a:gd name="connsiteY196" fmla="*/ 3055714 h 4545625"/>
              <a:gd name="connsiteX197" fmla="*/ 64695 w 4585497"/>
              <a:gd name="connsiteY197" fmla="*/ 3052581 h 4545625"/>
              <a:gd name="connsiteX198" fmla="*/ 51249 w 4585497"/>
              <a:gd name="connsiteY198" fmla="*/ 3033907 h 4545625"/>
              <a:gd name="connsiteX199" fmla="*/ 35123 w 4585497"/>
              <a:gd name="connsiteY199" fmla="*/ 2998098 h 4545625"/>
              <a:gd name="connsiteX200" fmla="*/ 30551 w 4585497"/>
              <a:gd name="connsiteY200" fmla="*/ 2989676 h 4545625"/>
              <a:gd name="connsiteX201" fmla="*/ 28824 w 4585497"/>
              <a:gd name="connsiteY201" fmla="*/ 2984111 h 4545625"/>
              <a:gd name="connsiteX202" fmla="*/ 18914 w 4585497"/>
              <a:gd name="connsiteY202" fmla="*/ 2962105 h 4545625"/>
              <a:gd name="connsiteX203" fmla="*/ 10621 w 4585497"/>
              <a:gd name="connsiteY203" fmla="*/ 2925472 h 4545625"/>
              <a:gd name="connsiteX204" fmla="*/ 7898 w 4585497"/>
              <a:gd name="connsiteY204" fmla="*/ 2916699 h 4545625"/>
              <a:gd name="connsiteX205" fmla="*/ 7306 w 4585497"/>
              <a:gd name="connsiteY205" fmla="*/ 2910826 h 4545625"/>
              <a:gd name="connsiteX206" fmla="*/ 2043 w 4585497"/>
              <a:gd name="connsiteY206" fmla="*/ 2887578 h 4545625"/>
              <a:gd name="connsiteX207" fmla="*/ 1012 w 4585497"/>
              <a:gd name="connsiteY207" fmla="*/ 2848392 h 4545625"/>
              <a:gd name="connsiteX208" fmla="*/ 0 w 4585497"/>
              <a:gd name="connsiteY208" fmla="*/ 2838347 h 4545625"/>
              <a:gd name="connsiteX209" fmla="*/ 0 w 4585497"/>
              <a:gd name="connsiteY209" fmla="*/ 1710359 h 4545625"/>
              <a:gd name="connsiteX210" fmla="*/ 7898 w 4585497"/>
              <a:gd name="connsiteY210" fmla="*/ 1632008 h 4545625"/>
              <a:gd name="connsiteX211" fmla="*/ 21035 w 4585497"/>
              <a:gd name="connsiteY211" fmla="*/ 1589686 h 4545625"/>
              <a:gd name="connsiteX212" fmla="*/ 22212 w 4585497"/>
              <a:gd name="connsiteY212" fmla="*/ 1584489 h 4545625"/>
              <a:gd name="connsiteX213" fmla="*/ 23618 w 4585497"/>
              <a:gd name="connsiteY213" fmla="*/ 1581367 h 4545625"/>
              <a:gd name="connsiteX214" fmla="*/ 30551 w 4585497"/>
              <a:gd name="connsiteY214" fmla="*/ 1559031 h 4545625"/>
              <a:gd name="connsiteX215" fmla="*/ 48899 w 4585497"/>
              <a:gd name="connsiteY215" fmla="*/ 1525228 h 4545625"/>
              <a:gd name="connsiteX216" fmla="*/ 54547 w 4585497"/>
              <a:gd name="connsiteY216" fmla="*/ 1512686 h 4545625"/>
              <a:gd name="connsiteX217" fmla="*/ 59257 w 4585497"/>
              <a:gd name="connsiteY217" fmla="*/ 1506144 h 4545625"/>
              <a:gd name="connsiteX218" fmla="*/ 66395 w 4585497"/>
              <a:gd name="connsiteY218" fmla="*/ 1492993 h 4545625"/>
              <a:gd name="connsiteX219" fmla="*/ 84717 w 4585497"/>
              <a:gd name="connsiteY219" fmla="*/ 1470788 h 4545625"/>
              <a:gd name="connsiteX220" fmla="*/ 100564 w 4585497"/>
              <a:gd name="connsiteY220" fmla="*/ 1448781 h 4545625"/>
              <a:gd name="connsiteX221" fmla="*/ 110307 w 4585497"/>
              <a:gd name="connsiteY221" fmla="*/ 1439772 h 4545625"/>
              <a:gd name="connsiteX222" fmla="*/ 113869 w 4585497"/>
              <a:gd name="connsiteY222" fmla="*/ 1435455 h 4545625"/>
              <a:gd name="connsiteX223" fmla="*/ 124161 w 4585497"/>
              <a:gd name="connsiteY223" fmla="*/ 1426963 h 4545625"/>
              <a:gd name="connsiteX224" fmla="*/ 156670 w 4585497"/>
              <a:gd name="connsiteY224" fmla="*/ 1396907 h 4545625"/>
              <a:gd name="connsiteX225" fmla="*/ 364178 w 4585497"/>
              <a:gd name="connsiteY225" fmla="*/ 1319202 h 4545625"/>
              <a:gd name="connsiteX226" fmla="*/ 4224618 w 4585497"/>
              <a:gd name="connsiteY226" fmla="*/ 1318235 h 4545625"/>
              <a:gd name="connsiteX227" fmla="*/ 4270634 w 4585497"/>
              <a:gd name="connsiteY227" fmla="*/ 1325956 h 4545625"/>
              <a:gd name="connsiteX228" fmla="*/ 4275076 w 4585497"/>
              <a:gd name="connsiteY228" fmla="*/ 1326405 h 4545625"/>
              <a:gd name="connsiteX229" fmla="*/ 4277162 w 4585497"/>
              <a:gd name="connsiteY229" fmla="*/ 1327052 h 4545625"/>
              <a:gd name="connsiteX230" fmla="*/ 4298182 w 4585497"/>
              <a:gd name="connsiteY230" fmla="*/ 1330579 h 4545625"/>
              <a:gd name="connsiteX231" fmla="*/ 4345794 w 4585497"/>
              <a:gd name="connsiteY231" fmla="*/ 1348356 h 4545625"/>
              <a:gd name="connsiteX232" fmla="*/ 4348053 w 4585497"/>
              <a:gd name="connsiteY232" fmla="*/ 1349057 h 4545625"/>
              <a:gd name="connsiteX233" fmla="*/ 4348892 w 4585497"/>
              <a:gd name="connsiteY233" fmla="*/ 1349512 h 4545625"/>
              <a:gd name="connsiteX234" fmla="*/ 4368064 w 4585497"/>
              <a:gd name="connsiteY234" fmla="*/ 1356671 h 4545625"/>
              <a:gd name="connsiteX235" fmla="*/ 4432125 w 4585497"/>
              <a:gd name="connsiteY235" fmla="*/ 1395940 h 4545625"/>
              <a:gd name="connsiteX236" fmla="*/ 4470741 w 4585497"/>
              <a:gd name="connsiteY236" fmla="*/ 1431643 h 4545625"/>
              <a:gd name="connsiteX237" fmla="*/ 4471628 w 4585497"/>
              <a:gd name="connsiteY237" fmla="*/ 1432374 h 4545625"/>
              <a:gd name="connsiteX238" fmla="*/ 4471935 w 4585497"/>
              <a:gd name="connsiteY238" fmla="*/ 1432746 h 4545625"/>
              <a:gd name="connsiteX239" fmla="*/ 4488232 w 4585497"/>
              <a:gd name="connsiteY239" fmla="*/ 1447813 h 4545625"/>
              <a:gd name="connsiteX240" fmla="*/ 4514737 w 4585497"/>
              <a:gd name="connsiteY240" fmla="*/ 1484623 h 4545625"/>
              <a:gd name="connsiteX241" fmla="*/ 4519101 w 4585497"/>
              <a:gd name="connsiteY241" fmla="*/ 1489911 h 4545625"/>
              <a:gd name="connsiteX242" fmla="*/ 4520802 w 4585497"/>
              <a:gd name="connsiteY242" fmla="*/ 1493044 h 4545625"/>
              <a:gd name="connsiteX243" fmla="*/ 4534248 w 4585497"/>
              <a:gd name="connsiteY243" fmla="*/ 1511718 h 4545625"/>
              <a:gd name="connsiteX244" fmla="*/ 4550374 w 4585497"/>
              <a:gd name="connsiteY244" fmla="*/ 1547528 h 4545625"/>
              <a:gd name="connsiteX245" fmla="*/ 4554946 w 4585497"/>
              <a:gd name="connsiteY245" fmla="*/ 1555950 h 4545625"/>
              <a:gd name="connsiteX246" fmla="*/ 4556673 w 4585497"/>
              <a:gd name="connsiteY246" fmla="*/ 1561515 h 4545625"/>
              <a:gd name="connsiteX247" fmla="*/ 4566583 w 4585497"/>
              <a:gd name="connsiteY247" fmla="*/ 1583521 h 4545625"/>
              <a:gd name="connsiteX248" fmla="*/ 4574876 w 4585497"/>
              <a:gd name="connsiteY248" fmla="*/ 1620154 h 4545625"/>
              <a:gd name="connsiteX249" fmla="*/ 4577599 w 4585497"/>
              <a:gd name="connsiteY249" fmla="*/ 1628927 h 4545625"/>
              <a:gd name="connsiteX250" fmla="*/ 4578191 w 4585497"/>
              <a:gd name="connsiteY250" fmla="*/ 1634800 h 4545625"/>
              <a:gd name="connsiteX251" fmla="*/ 4583454 w 4585497"/>
              <a:gd name="connsiteY251" fmla="*/ 1658048 h 4545625"/>
              <a:gd name="connsiteX252" fmla="*/ 4584485 w 4585497"/>
              <a:gd name="connsiteY252" fmla="*/ 1697234 h 4545625"/>
              <a:gd name="connsiteX253" fmla="*/ 4585497 w 4585497"/>
              <a:gd name="connsiteY253" fmla="*/ 1707278 h 4545625"/>
              <a:gd name="connsiteX254" fmla="*/ 4585497 w 4585497"/>
              <a:gd name="connsiteY254" fmla="*/ 2835267 h 4545625"/>
              <a:gd name="connsiteX255" fmla="*/ 4577598 w 4585497"/>
              <a:gd name="connsiteY255" fmla="*/ 2913618 h 4545625"/>
              <a:gd name="connsiteX256" fmla="*/ 4564461 w 4585497"/>
              <a:gd name="connsiteY256" fmla="*/ 2955940 h 4545625"/>
              <a:gd name="connsiteX257" fmla="*/ 4563285 w 4585497"/>
              <a:gd name="connsiteY257" fmla="*/ 2961136 h 4545625"/>
              <a:gd name="connsiteX258" fmla="*/ 4561879 w 4585497"/>
              <a:gd name="connsiteY258" fmla="*/ 2964259 h 4545625"/>
              <a:gd name="connsiteX259" fmla="*/ 4554946 w 4585497"/>
              <a:gd name="connsiteY259" fmla="*/ 2986594 h 4545625"/>
              <a:gd name="connsiteX260" fmla="*/ 4536598 w 4585497"/>
              <a:gd name="connsiteY260" fmla="*/ 3020397 h 4545625"/>
              <a:gd name="connsiteX261" fmla="*/ 4530950 w 4585497"/>
              <a:gd name="connsiteY261" fmla="*/ 3032940 h 4545625"/>
              <a:gd name="connsiteX262" fmla="*/ 4526240 w 4585497"/>
              <a:gd name="connsiteY262" fmla="*/ 3039481 h 4545625"/>
              <a:gd name="connsiteX263" fmla="*/ 4519101 w 4585497"/>
              <a:gd name="connsiteY263" fmla="*/ 3052633 h 4545625"/>
              <a:gd name="connsiteX264" fmla="*/ 4500780 w 4585497"/>
              <a:gd name="connsiteY264" fmla="*/ 3074838 h 4545625"/>
              <a:gd name="connsiteX265" fmla="*/ 4484933 w 4585497"/>
              <a:gd name="connsiteY265" fmla="*/ 3096845 h 4545625"/>
              <a:gd name="connsiteX266" fmla="*/ 4475190 w 4585497"/>
              <a:gd name="connsiteY266" fmla="*/ 3105854 h 4545625"/>
              <a:gd name="connsiteX267" fmla="*/ 4471628 w 4585497"/>
              <a:gd name="connsiteY267" fmla="*/ 3110170 h 4545625"/>
              <a:gd name="connsiteX268" fmla="*/ 4461336 w 4585497"/>
              <a:gd name="connsiteY268" fmla="*/ 3118663 h 4545625"/>
              <a:gd name="connsiteX269" fmla="*/ 4428827 w 4585497"/>
              <a:gd name="connsiteY269" fmla="*/ 3148718 h 4545625"/>
              <a:gd name="connsiteX270" fmla="*/ 3999876 w 4585497"/>
              <a:gd name="connsiteY270" fmla="*/ 3175240 h 4545625"/>
              <a:gd name="connsiteX271" fmla="*/ 3023009 w 4585497"/>
              <a:gd name="connsiteY271" fmla="*/ 2611247 h 4545625"/>
              <a:gd name="connsiteX272" fmla="*/ 2829526 w 4585497"/>
              <a:gd name="connsiteY272" fmla="*/ 2301617 h 4545625"/>
              <a:gd name="connsiteX273" fmla="*/ 2854985 w 4585497"/>
              <a:gd name="connsiteY273" fmla="*/ 2133687 h 4545625"/>
              <a:gd name="connsiteX274" fmla="*/ 2870871 w 4585497"/>
              <a:gd name="connsiteY274" fmla="*/ 2100638 h 4545625"/>
              <a:gd name="connsiteX275" fmla="*/ 2871261 w 4585497"/>
              <a:gd name="connsiteY275" fmla="*/ 2099596 h 4545625"/>
              <a:gd name="connsiteX276" fmla="*/ 2871779 w 4585497"/>
              <a:gd name="connsiteY276" fmla="*/ 2098750 h 4545625"/>
              <a:gd name="connsiteX277" fmla="*/ 2880709 w 4585497"/>
              <a:gd name="connsiteY277" fmla="*/ 2080174 h 4545625"/>
              <a:gd name="connsiteX278" fmla="*/ 2897234 w 4585497"/>
              <a:gd name="connsiteY278" fmla="*/ 2057223 h 4545625"/>
              <a:gd name="connsiteX279" fmla="*/ 2910530 w 4585497"/>
              <a:gd name="connsiteY279" fmla="*/ 2035535 h 4545625"/>
              <a:gd name="connsiteX280" fmla="*/ 2921031 w 4585497"/>
              <a:gd name="connsiteY280" fmla="*/ 2024176 h 4545625"/>
              <a:gd name="connsiteX281" fmla="*/ 2926724 w 4585497"/>
              <a:gd name="connsiteY281" fmla="*/ 2016269 h 4545625"/>
              <a:gd name="connsiteX282" fmla="*/ 2937859 w 4585497"/>
              <a:gd name="connsiteY282" fmla="*/ 2005974 h 4545625"/>
              <a:gd name="connsiteX283" fmla="*/ 2962403 w 4585497"/>
              <a:gd name="connsiteY283" fmla="*/ 1979428 h 4545625"/>
              <a:gd name="connsiteX284" fmla="*/ 2981256 w 4585497"/>
              <a:gd name="connsiteY284" fmla="*/ 1965853 h 4545625"/>
              <a:gd name="connsiteX285" fmla="*/ 2982831 w 4585497"/>
              <a:gd name="connsiteY285" fmla="*/ 1964396 h 4545625"/>
              <a:gd name="connsiteX286" fmla="*/ 2985840 w 4585497"/>
              <a:gd name="connsiteY286" fmla="*/ 1962551 h 4545625"/>
              <a:gd name="connsiteX287" fmla="*/ 3026308 w 4585497"/>
              <a:gd name="connsiteY287" fmla="*/ 1933411 h 4545625"/>
              <a:gd name="connsiteX288" fmla="*/ 4003175 w 4585497"/>
              <a:gd name="connsiteY288" fmla="*/ 1369418 h 4545625"/>
              <a:gd name="connsiteX289" fmla="*/ 4030833 w 4585497"/>
              <a:gd name="connsiteY289" fmla="*/ 1356962 h 4545625"/>
              <a:gd name="connsiteX290" fmla="*/ 4045397 w 4585497"/>
              <a:gd name="connsiteY290" fmla="*/ 1349057 h 4545625"/>
              <a:gd name="connsiteX291" fmla="*/ 4055019 w 4585497"/>
              <a:gd name="connsiteY291" fmla="*/ 1346071 h 4545625"/>
              <a:gd name="connsiteX292" fmla="*/ 4074978 w 4585497"/>
              <a:gd name="connsiteY292" fmla="*/ 1337082 h 4545625"/>
              <a:gd name="connsiteX293" fmla="*/ 4108202 w 4585497"/>
              <a:gd name="connsiteY293" fmla="*/ 1329561 h 4545625"/>
              <a:gd name="connsiteX294" fmla="*/ 4118374 w 4585497"/>
              <a:gd name="connsiteY294" fmla="*/ 1326405 h 4545625"/>
              <a:gd name="connsiteX295" fmla="*/ 4125182 w 4585497"/>
              <a:gd name="connsiteY295" fmla="*/ 1325718 h 4545625"/>
              <a:gd name="connsiteX296" fmla="*/ 4149504 w 4585497"/>
              <a:gd name="connsiteY296" fmla="*/ 1320213 h 4545625"/>
              <a:gd name="connsiteX297" fmla="*/ 4190501 w 4585497"/>
              <a:gd name="connsiteY297" fmla="*/ 1319133 h 4545625"/>
              <a:gd name="connsiteX298" fmla="*/ 4196725 w 4585497"/>
              <a:gd name="connsiteY298" fmla="*/ 1318505 h 4545625"/>
              <a:gd name="connsiteX299" fmla="*/ 4200371 w 4585497"/>
              <a:gd name="connsiteY299" fmla="*/ 1318873 h 4545625"/>
              <a:gd name="connsiteX300" fmla="*/ 2707875 w 4585497"/>
              <a:gd name="connsiteY300" fmla="*/ 970 h 4545625"/>
              <a:gd name="connsiteX301" fmla="*/ 2929318 w 4585497"/>
              <a:gd name="connsiteY301" fmla="*/ 52152 h 4545625"/>
              <a:gd name="connsiteX302" fmla="*/ 3906185 w 4585497"/>
              <a:gd name="connsiteY302" fmla="*/ 616146 h 4545625"/>
              <a:gd name="connsiteX303" fmla="*/ 4099668 w 4585497"/>
              <a:gd name="connsiteY303" fmla="*/ 925776 h 4545625"/>
              <a:gd name="connsiteX304" fmla="*/ 4074209 w 4585497"/>
              <a:gd name="connsiteY304" fmla="*/ 1093706 h 4545625"/>
              <a:gd name="connsiteX305" fmla="*/ 4058323 w 4585497"/>
              <a:gd name="connsiteY305" fmla="*/ 1126754 h 4545625"/>
              <a:gd name="connsiteX306" fmla="*/ 4057933 w 4585497"/>
              <a:gd name="connsiteY306" fmla="*/ 1127797 h 4545625"/>
              <a:gd name="connsiteX307" fmla="*/ 4057415 w 4585497"/>
              <a:gd name="connsiteY307" fmla="*/ 1128643 h 4545625"/>
              <a:gd name="connsiteX308" fmla="*/ 4048485 w 4585497"/>
              <a:gd name="connsiteY308" fmla="*/ 1147219 h 4545625"/>
              <a:gd name="connsiteX309" fmla="*/ 4031960 w 4585497"/>
              <a:gd name="connsiteY309" fmla="*/ 1170169 h 4545625"/>
              <a:gd name="connsiteX310" fmla="*/ 4018664 w 4585497"/>
              <a:gd name="connsiteY310" fmla="*/ 1191858 h 4545625"/>
              <a:gd name="connsiteX311" fmla="*/ 4008163 w 4585497"/>
              <a:gd name="connsiteY311" fmla="*/ 1203216 h 4545625"/>
              <a:gd name="connsiteX312" fmla="*/ 4002470 w 4585497"/>
              <a:gd name="connsiteY312" fmla="*/ 1211124 h 4545625"/>
              <a:gd name="connsiteX313" fmla="*/ 3991335 w 4585497"/>
              <a:gd name="connsiteY313" fmla="*/ 1221418 h 4545625"/>
              <a:gd name="connsiteX314" fmla="*/ 3966791 w 4585497"/>
              <a:gd name="connsiteY314" fmla="*/ 1247965 h 4545625"/>
              <a:gd name="connsiteX315" fmla="*/ 3947938 w 4585497"/>
              <a:gd name="connsiteY315" fmla="*/ 1261540 h 4545625"/>
              <a:gd name="connsiteX316" fmla="*/ 3946363 w 4585497"/>
              <a:gd name="connsiteY316" fmla="*/ 1262997 h 4545625"/>
              <a:gd name="connsiteX317" fmla="*/ 3943354 w 4585497"/>
              <a:gd name="connsiteY317" fmla="*/ 1264841 h 4545625"/>
              <a:gd name="connsiteX318" fmla="*/ 3902886 w 4585497"/>
              <a:gd name="connsiteY318" fmla="*/ 1293981 h 4545625"/>
              <a:gd name="connsiteX319" fmla="*/ 2926019 w 4585497"/>
              <a:gd name="connsiteY319" fmla="*/ 1857975 h 4545625"/>
              <a:gd name="connsiteX320" fmla="*/ 2898361 w 4585497"/>
              <a:gd name="connsiteY320" fmla="*/ 1870431 h 4545625"/>
              <a:gd name="connsiteX321" fmla="*/ 2883797 w 4585497"/>
              <a:gd name="connsiteY321" fmla="*/ 1878336 h 4545625"/>
              <a:gd name="connsiteX322" fmla="*/ 2874175 w 4585497"/>
              <a:gd name="connsiteY322" fmla="*/ 1881322 h 4545625"/>
              <a:gd name="connsiteX323" fmla="*/ 2854216 w 4585497"/>
              <a:gd name="connsiteY323" fmla="*/ 1890311 h 4545625"/>
              <a:gd name="connsiteX324" fmla="*/ 2820992 w 4585497"/>
              <a:gd name="connsiteY324" fmla="*/ 1897831 h 4545625"/>
              <a:gd name="connsiteX325" fmla="*/ 2810820 w 4585497"/>
              <a:gd name="connsiteY325" fmla="*/ 1900988 h 4545625"/>
              <a:gd name="connsiteX326" fmla="*/ 2804012 w 4585497"/>
              <a:gd name="connsiteY326" fmla="*/ 1901675 h 4545625"/>
              <a:gd name="connsiteX327" fmla="*/ 2779690 w 4585497"/>
              <a:gd name="connsiteY327" fmla="*/ 1907180 h 4545625"/>
              <a:gd name="connsiteX328" fmla="*/ 2738693 w 4585497"/>
              <a:gd name="connsiteY328" fmla="*/ 1908260 h 4545625"/>
              <a:gd name="connsiteX329" fmla="*/ 2732469 w 4585497"/>
              <a:gd name="connsiteY329" fmla="*/ 1908888 h 4545625"/>
              <a:gd name="connsiteX330" fmla="*/ 2728823 w 4585497"/>
              <a:gd name="connsiteY330" fmla="*/ 1908519 h 4545625"/>
              <a:gd name="connsiteX331" fmla="*/ 2704576 w 4585497"/>
              <a:gd name="connsiteY331" fmla="*/ 1909158 h 4545625"/>
              <a:gd name="connsiteX332" fmla="*/ 2658560 w 4585497"/>
              <a:gd name="connsiteY332" fmla="*/ 1901436 h 4545625"/>
              <a:gd name="connsiteX333" fmla="*/ 2654118 w 4585497"/>
              <a:gd name="connsiteY333" fmla="*/ 1900988 h 4545625"/>
              <a:gd name="connsiteX334" fmla="*/ 2652032 w 4585497"/>
              <a:gd name="connsiteY334" fmla="*/ 1900341 h 4545625"/>
              <a:gd name="connsiteX335" fmla="*/ 2631012 w 4585497"/>
              <a:gd name="connsiteY335" fmla="*/ 1896814 h 4545625"/>
              <a:gd name="connsiteX336" fmla="*/ 2583400 w 4585497"/>
              <a:gd name="connsiteY336" fmla="*/ 1879036 h 4545625"/>
              <a:gd name="connsiteX337" fmla="*/ 2581141 w 4585497"/>
              <a:gd name="connsiteY337" fmla="*/ 1878336 h 4545625"/>
              <a:gd name="connsiteX338" fmla="*/ 2580302 w 4585497"/>
              <a:gd name="connsiteY338" fmla="*/ 1877880 h 4545625"/>
              <a:gd name="connsiteX339" fmla="*/ 2561130 w 4585497"/>
              <a:gd name="connsiteY339" fmla="*/ 1870721 h 4545625"/>
              <a:gd name="connsiteX340" fmla="*/ 2497069 w 4585497"/>
              <a:gd name="connsiteY340" fmla="*/ 1831452 h 4545625"/>
              <a:gd name="connsiteX341" fmla="*/ 2458453 w 4585497"/>
              <a:gd name="connsiteY341" fmla="*/ 1795750 h 4545625"/>
              <a:gd name="connsiteX342" fmla="*/ 2457566 w 4585497"/>
              <a:gd name="connsiteY342" fmla="*/ 1795019 h 4545625"/>
              <a:gd name="connsiteX343" fmla="*/ 2457259 w 4585497"/>
              <a:gd name="connsiteY343" fmla="*/ 1794646 h 4545625"/>
              <a:gd name="connsiteX344" fmla="*/ 2440962 w 4585497"/>
              <a:gd name="connsiteY344" fmla="*/ 1779579 h 4545625"/>
              <a:gd name="connsiteX345" fmla="*/ 2414457 w 4585497"/>
              <a:gd name="connsiteY345" fmla="*/ 1742769 h 4545625"/>
              <a:gd name="connsiteX346" fmla="*/ 2410093 w 4585497"/>
              <a:gd name="connsiteY346" fmla="*/ 1737481 h 4545625"/>
              <a:gd name="connsiteX347" fmla="*/ 2408392 w 4585497"/>
              <a:gd name="connsiteY347" fmla="*/ 1734348 h 4545625"/>
              <a:gd name="connsiteX348" fmla="*/ 2394946 w 4585497"/>
              <a:gd name="connsiteY348" fmla="*/ 1715674 h 4545625"/>
              <a:gd name="connsiteX349" fmla="*/ 2378820 w 4585497"/>
              <a:gd name="connsiteY349" fmla="*/ 1679865 h 4545625"/>
              <a:gd name="connsiteX350" fmla="*/ 2374248 w 4585497"/>
              <a:gd name="connsiteY350" fmla="*/ 1671443 h 4545625"/>
              <a:gd name="connsiteX351" fmla="*/ 2372521 w 4585497"/>
              <a:gd name="connsiteY351" fmla="*/ 1665878 h 4545625"/>
              <a:gd name="connsiteX352" fmla="*/ 2362611 w 4585497"/>
              <a:gd name="connsiteY352" fmla="*/ 1643872 h 4545625"/>
              <a:gd name="connsiteX353" fmla="*/ 2354318 w 4585497"/>
              <a:gd name="connsiteY353" fmla="*/ 1607239 h 4545625"/>
              <a:gd name="connsiteX354" fmla="*/ 2351595 w 4585497"/>
              <a:gd name="connsiteY354" fmla="*/ 1598466 h 4545625"/>
              <a:gd name="connsiteX355" fmla="*/ 2351003 w 4585497"/>
              <a:gd name="connsiteY355" fmla="*/ 1592593 h 4545625"/>
              <a:gd name="connsiteX356" fmla="*/ 2345740 w 4585497"/>
              <a:gd name="connsiteY356" fmla="*/ 1569345 h 4545625"/>
              <a:gd name="connsiteX357" fmla="*/ 2344709 w 4585497"/>
              <a:gd name="connsiteY357" fmla="*/ 1530159 h 4545625"/>
              <a:gd name="connsiteX358" fmla="*/ 2343697 w 4585497"/>
              <a:gd name="connsiteY358" fmla="*/ 1520114 h 4545625"/>
              <a:gd name="connsiteX359" fmla="*/ 2343697 w 4585497"/>
              <a:gd name="connsiteY359" fmla="*/ 392126 h 4545625"/>
              <a:gd name="connsiteX360" fmla="*/ 2351596 w 4585497"/>
              <a:gd name="connsiteY360" fmla="*/ 313775 h 4545625"/>
              <a:gd name="connsiteX361" fmla="*/ 2364733 w 4585497"/>
              <a:gd name="connsiteY361" fmla="*/ 271453 h 4545625"/>
              <a:gd name="connsiteX362" fmla="*/ 2365909 w 4585497"/>
              <a:gd name="connsiteY362" fmla="*/ 266257 h 4545625"/>
              <a:gd name="connsiteX363" fmla="*/ 2367315 w 4585497"/>
              <a:gd name="connsiteY363" fmla="*/ 263134 h 4545625"/>
              <a:gd name="connsiteX364" fmla="*/ 2374248 w 4585497"/>
              <a:gd name="connsiteY364" fmla="*/ 240799 h 4545625"/>
              <a:gd name="connsiteX365" fmla="*/ 2392596 w 4585497"/>
              <a:gd name="connsiteY365" fmla="*/ 206996 h 4545625"/>
              <a:gd name="connsiteX366" fmla="*/ 2398244 w 4585497"/>
              <a:gd name="connsiteY366" fmla="*/ 194453 h 4545625"/>
              <a:gd name="connsiteX367" fmla="*/ 2402954 w 4585497"/>
              <a:gd name="connsiteY367" fmla="*/ 187912 h 4545625"/>
              <a:gd name="connsiteX368" fmla="*/ 2410093 w 4585497"/>
              <a:gd name="connsiteY368" fmla="*/ 174760 h 4545625"/>
              <a:gd name="connsiteX369" fmla="*/ 2428414 w 4585497"/>
              <a:gd name="connsiteY369" fmla="*/ 152555 h 4545625"/>
              <a:gd name="connsiteX370" fmla="*/ 2444261 w 4585497"/>
              <a:gd name="connsiteY370" fmla="*/ 130548 h 4545625"/>
              <a:gd name="connsiteX371" fmla="*/ 2454004 w 4585497"/>
              <a:gd name="connsiteY371" fmla="*/ 121539 h 4545625"/>
              <a:gd name="connsiteX372" fmla="*/ 2457566 w 4585497"/>
              <a:gd name="connsiteY372" fmla="*/ 117223 h 4545625"/>
              <a:gd name="connsiteX373" fmla="*/ 2467858 w 4585497"/>
              <a:gd name="connsiteY373" fmla="*/ 108730 h 4545625"/>
              <a:gd name="connsiteX374" fmla="*/ 2500367 w 4585497"/>
              <a:gd name="connsiteY374" fmla="*/ 78674 h 4545625"/>
              <a:gd name="connsiteX375" fmla="*/ 2707875 w 4585497"/>
              <a:gd name="connsiteY375" fmla="*/ 970 h 4545625"/>
              <a:gd name="connsiteX376" fmla="*/ 1880920 w 4585497"/>
              <a:gd name="connsiteY376" fmla="*/ 0 h 4545625"/>
              <a:gd name="connsiteX377" fmla="*/ 1926936 w 4585497"/>
              <a:gd name="connsiteY377" fmla="*/ 7721 h 4545625"/>
              <a:gd name="connsiteX378" fmla="*/ 1931378 w 4585497"/>
              <a:gd name="connsiteY378" fmla="*/ 8170 h 4545625"/>
              <a:gd name="connsiteX379" fmla="*/ 1933464 w 4585497"/>
              <a:gd name="connsiteY379" fmla="*/ 8817 h 4545625"/>
              <a:gd name="connsiteX380" fmla="*/ 1954484 w 4585497"/>
              <a:gd name="connsiteY380" fmla="*/ 12344 h 4545625"/>
              <a:gd name="connsiteX381" fmla="*/ 2002096 w 4585497"/>
              <a:gd name="connsiteY381" fmla="*/ 30121 h 4545625"/>
              <a:gd name="connsiteX382" fmla="*/ 2004355 w 4585497"/>
              <a:gd name="connsiteY382" fmla="*/ 30822 h 4545625"/>
              <a:gd name="connsiteX383" fmla="*/ 2005194 w 4585497"/>
              <a:gd name="connsiteY383" fmla="*/ 31278 h 4545625"/>
              <a:gd name="connsiteX384" fmla="*/ 2024366 w 4585497"/>
              <a:gd name="connsiteY384" fmla="*/ 38437 h 4545625"/>
              <a:gd name="connsiteX385" fmla="*/ 2088427 w 4585497"/>
              <a:gd name="connsiteY385" fmla="*/ 77706 h 4545625"/>
              <a:gd name="connsiteX386" fmla="*/ 2127043 w 4585497"/>
              <a:gd name="connsiteY386" fmla="*/ 113408 h 4545625"/>
              <a:gd name="connsiteX387" fmla="*/ 2127930 w 4585497"/>
              <a:gd name="connsiteY387" fmla="*/ 114139 h 4545625"/>
              <a:gd name="connsiteX388" fmla="*/ 2128237 w 4585497"/>
              <a:gd name="connsiteY388" fmla="*/ 114511 h 4545625"/>
              <a:gd name="connsiteX389" fmla="*/ 2144534 w 4585497"/>
              <a:gd name="connsiteY389" fmla="*/ 129579 h 4545625"/>
              <a:gd name="connsiteX390" fmla="*/ 2171039 w 4585497"/>
              <a:gd name="connsiteY390" fmla="*/ 166389 h 4545625"/>
              <a:gd name="connsiteX391" fmla="*/ 2175403 w 4585497"/>
              <a:gd name="connsiteY391" fmla="*/ 171677 h 4545625"/>
              <a:gd name="connsiteX392" fmla="*/ 2177104 w 4585497"/>
              <a:gd name="connsiteY392" fmla="*/ 174810 h 4545625"/>
              <a:gd name="connsiteX393" fmla="*/ 2190550 w 4585497"/>
              <a:gd name="connsiteY393" fmla="*/ 193484 h 4545625"/>
              <a:gd name="connsiteX394" fmla="*/ 2206676 w 4585497"/>
              <a:gd name="connsiteY394" fmla="*/ 229293 h 4545625"/>
              <a:gd name="connsiteX395" fmla="*/ 2211248 w 4585497"/>
              <a:gd name="connsiteY395" fmla="*/ 237715 h 4545625"/>
              <a:gd name="connsiteX396" fmla="*/ 2212975 w 4585497"/>
              <a:gd name="connsiteY396" fmla="*/ 243280 h 4545625"/>
              <a:gd name="connsiteX397" fmla="*/ 2222885 w 4585497"/>
              <a:gd name="connsiteY397" fmla="*/ 265286 h 4545625"/>
              <a:gd name="connsiteX398" fmla="*/ 2231178 w 4585497"/>
              <a:gd name="connsiteY398" fmla="*/ 301919 h 4545625"/>
              <a:gd name="connsiteX399" fmla="*/ 2233901 w 4585497"/>
              <a:gd name="connsiteY399" fmla="*/ 310692 h 4545625"/>
              <a:gd name="connsiteX400" fmla="*/ 2234493 w 4585497"/>
              <a:gd name="connsiteY400" fmla="*/ 316565 h 4545625"/>
              <a:gd name="connsiteX401" fmla="*/ 2239756 w 4585497"/>
              <a:gd name="connsiteY401" fmla="*/ 339813 h 4545625"/>
              <a:gd name="connsiteX402" fmla="*/ 2240787 w 4585497"/>
              <a:gd name="connsiteY402" fmla="*/ 378999 h 4545625"/>
              <a:gd name="connsiteX403" fmla="*/ 2241799 w 4585497"/>
              <a:gd name="connsiteY403" fmla="*/ 389044 h 4545625"/>
              <a:gd name="connsiteX404" fmla="*/ 2241799 w 4585497"/>
              <a:gd name="connsiteY404" fmla="*/ 1517032 h 4545625"/>
              <a:gd name="connsiteX405" fmla="*/ 2233900 w 4585497"/>
              <a:gd name="connsiteY405" fmla="*/ 1595383 h 4545625"/>
              <a:gd name="connsiteX406" fmla="*/ 2220763 w 4585497"/>
              <a:gd name="connsiteY406" fmla="*/ 1637705 h 4545625"/>
              <a:gd name="connsiteX407" fmla="*/ 2219587 w 4585497"/>
              <a:gd name="connsiteY407" fmla="*/ 1642901 h 4545625"/>
              <a:gd name="connsiteX408" fmla="*/ 2218181 w 4585497"/>
              <a:gd name="connsiteY408" fmla="*/ 1646024 h 4545625"/>
              <a:gd name="connsiteX409" fmla="*/ 2211248 w 4585497"/>
              <a:gd name="connsiteY409" fmla="*/ 1668359 h 4545625"/>
              <a:gd name="connsiteX410" fmla="*/ 2192900 w 4585497"/>
              <a:gd name="connsiteY410" fmla="*/ 1702162 h 4545625"/>
              <a:gd name="connsiteX411" fmla="*/ 2187252 w 4585497"/>
              <a:gd name="connsiteY411" fmla="*/ 1714705 h 4545625"/>
              <a:gd name="connsiteX412" fmla="*/ 2182542 w 4585497"/>
              <a:gd name="connsiteY412" fmla="*/ 1721246 h 4545625"/>
              <a:gd name="connsiteX413" fmla="*/ 2175403 w 4585497"/>
              <a:gd name="connsiteY413" fmla="*/ 1734398 h 4545625"/>
              <a:gd name="connsiteX414" fmla="*/ 2157082 w 4585497"/>
              <a:gd name="connsiteY414" fmla="*/ 1756603 h 4545625"/>
              <a:gd name="connsiteX415" fmla="*/ 2141235 w 4585497"/>
              <a:gd name="connsiteY415" fmla="*/ 1778610 h 4545625"/>
              <a:gd name="connsiteX416" fmla="*/ 2131492 w 4585497"/>
              <a:gd name="connsiteY416" fmla="*/ 1787619 h 4545625"/>
              <a:gd name="connsiteX417" fmla="*/ 2127930 w 4585497"/>
              <a:gd name="connsiteY417" fmla="*/ 1791935 h 4545625"/>
              <a:gd name="connsiteX418" fmla="*/ 2117638 w 4585497"/>
              <a:gd name="connsiteY418" fmla="*/ 1800428 h 4545625"/>
              <a:gd name="connsiteX419" fmla="*/ 2085129 w 4585497"/>
              <a:gd name="connsiteY419" fmla="*/ 1830484 h 4545625"/>
              <a:gd name="connsiteX420" fmla="*/ 1656178 w 4585497"/>
              <a:gd name="connsiteY420" fmla="*/ 1857006 h 4545625"/>
              <a:gd name="connsiteX421" fmla="*/ 679311 w 4585497"/>
              <a:gd name="connsiteY421" fmla="*/ 1293012 h 4545625"/>
              <a:gd name="connsiteX422" fmla="*/ 485828 w 4585497"/>
              <a:gd name="connsiteY422" fmla="*/ 983382 h 4545625"/>
              <a:gd name="connsiteX423" fmla="*/ 511287 w 4585497"/>
              <a:gd name="connsiteY423" fmla="*/ 815452 h 4545625"/>
              <a:gd name="connsiteX424" fmla="*/ 527173 w 4585497"/>
              <a:gd name="connsiteY424" fmla="*/ 782403 h 4545625"/>
              <a:gd name="connsiteX425" fmla="*/ 527563 w 4585497"/>
              <a:gd name="connsiteY425" fmla="*/ 781361 h 4545625"/>
              <a:gd name="connsiteX426" fmla="*/ 528081 w 4585497"/>
              <a:gd name="connsiteY426" fmla="*/ 780515 h 4545625"/>
              <a:gd name="connsiteX427" fmla="*/ 537010 w 4585497"/>
              <a:gd name="connsiteY427" fmla="*/ 761939 h 4545625"/>
              <a:gd name="connsiteX428" fmla="*/ 553536 w 4585497"/>
              <a:gd name="connsiteY428" fmla="*/ 738989 h 4545625"/>
              <a:gd name="connsiteX429" fmla="*/ 566832 w 4585497"/>
              <a:gd name="connsiteY429" fmla="*/ 717300 h 4545625"/>
              <a:gd name="connsiteX430" fmla="*/ 577333 w 4585497"/>
              <a:gd name="connsiteY430" fmla="*/ 705942 h 4545625"/>
              <a:gd name="connsiteX431" fmla="*/ 583026 w 4585497"/>
              <a:gd name="connsiteY431" fmla="*/ 698034 h 4545625"/>
              <a:gd name="connsiteX432" fmla="*/ 594161 w 4585497"/>
              <a:gd name="connsiteY432" fmla="*/ 687739 h 4545625"/>
              <a:gd name="connsiteX433" fmla="*/ 618705 w 4585497"/>
              <a:gd name="connsiteY433" fmla="*/ 661193 h 4545625"/>
              <a:gd name="connsiteX434" fmla="*/ 637558 w 4585497"/>
              <a:gd name="connsiteY434" fmla="*/ 647618 h 4545625"/>
              <a:gd name="connsiteX435" fmla="*/ 639133 w 4585497"/>
              <a:gd name="connsiteY435" fmla="*/ 646161 h 4545625"/>
              <a:gd name="connsiteX436" fmla="*/ 642142 w 4585497"/>
              <a:gd name="connsiteY436" fmla="*/ 644316 h 4545625"/>
              <a:gd name="connsiteX437" fmla="*/ 682610 w 4585497"/>
              <a:gd name="connsiteY437" fmla="*/ 615177 h 4545625"/>
              <a:gd name="connsiteX438" fmla="*/ 1659476 w 4585497"/>
              <a:gd name="connsiteY438" fmla="*/ 51183 h 4545625"/>
              <a:gd name="connsiteX439" fmla="*/ 1687135 w 4585497"/>
              <a:gd name="connsiteY439" fmla="*/ 38727 h 4545625"/>
              <a:gd name="connsiteX440" fmla="*/ 1701698 w 4585497"/>
              <a:gd name="connsiteY440" fmla="*/ 30822 h 4545625"/>
              <a:gd name="connsiteX441" fmla="*/ 1711321 w 4585497"/>
              <a:gd name="connsiteY441" fmla="*/ 27836 h 4545625"/>
              <a:gd name="connsiteX442" fmla="*/ 1731280 w 4585497"/>
              <a:gd name="connsiteY442" fmla="*/ 18847 h 4545625"/>
              <a:gd name="connsiteX443" fmla="*/ 1764503 w 4585497"/>
              <a:gd name="connsiteY443" fmla="*/ 11327 h 4545625"/>
              <a:gd name="connsiteX444" fmla="*/ 1774675 w 4585497"/>
              <a:gd name="connsiteY444" fmla="*/ 8170 h 4545625"/>
              <a:gd name="connsiteX445" fmla="*/ 1781484 w 4585497"/>
              <a:gd name="connsiteY445" fmla="*/ 7483 h 4545625"/>
              <a:gd name="connsiteX446" fmla="*/ 1805806 w 4585497"/>
              <a:gd name="connsiteY446" fmla="*/ 1978 h 4545625"/>
              <a:gd name="connsiteX447" fmla="*/ 1846803 w 4585497"/>
              <a:gd name="connsiteY447" fmla="*/ 898 h 4545625"/>
              <a:gd name="connsiteX448" fmla="*/ 1853027 w 4585497"/>
              <a:gd name="connsiteY448" fmla="*/ 270 h 4545625"/>
              <a:gd name="connsiteX449" fmla="*/ 1856673 w 4585497"/>
              <a:gd name="connsiteY449" fmla="*/ 639 h 4545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</a:cxnLst>
            <a:rect l="l" t="t" r="r" b="b"/>
            <a:pathLst>
              <a:path w="4585497" h="4545625">
                <a:moveTo>
                  <a:pt x="2707876" y="2637436"/>
                </a:moveTo>
                <a:cubicBezTo>
                  <a:pt x="2782571" y="2632158"/>
                  <a:pt x="2859589" y="2648360"/>
                  <a:pt x="2929319" y="2688619"/>
                </a:cubicBezTo>
                <a:lnTo>
                  <a:pt x="3906186" y="3252613"/>
                </a:lnTo>
                <a:cubicBezTo>
                  <a:pt x="4022402" y="3319711"/>
                  <a:pt x="4090871" y="3437751"/>
                  <a:pt x="4099669" y="3562243"/>
                </a:cubicBezTo>
                <a:cubicBezTo>
                  <a:pt x="4103627" y="3618265"/>
                  <a:pt x="4095503" y="3675592"/>
                  <a:pt x="4074210" y="3730173"/>
                </a:cubicBezTo>
                <a:lnTo>
                  <a:pt x="4058324" y="3763222"/>
                </a:lnTo>
                <a:lnTo>
                  <a:pt x="4057934" y="3764264"/>
                </a:lnTo>
                <a:lnTo>
                  <a:pt x="4057416" y="3765110"/>
                </a:lnTo>
                <a:lnTo>
                  <a:pt x="4048486" y="3783686"/>
                </a:lnTo>
                <a:lnTo>
                  <a:pt x="4031961" y="3806637"/>
                </a:lnTo>
                <a:lnTo>
                  <a:pt x="4018665" y="3828325"/>
                </a:lnTo>
                <a:lnTo>
                  <a:pt x="4008164" y="3839684"/>
                </a:lnTo>
                <a:lnTo>
                  <a:pt x="4002471" y="3847591"/>
                </a:lnTo>
                <a:lnTo>
                  <a:pt x="3991336" y="3857886"/>
                </a:lnTo>
                <a:lnTo>
                  <a:pt x="3966792" y="3884432"/>
                </a:lnTo>
                <a:lnTo>
                  <a:pt x="3947939" y="3898007"/>
                </a:lnTo>
                <a:lnTo>
                  <a:pt x="3946364" y="3899464"/>
                </a:lnTo>
                <a:lnTo>
                  <a:pt x="3943355" y="3901309"/>
                </a:lnTo>
                <a:lnTo>
                  <a:pt x="3902887" y="3930449"/>
                </a:lnTo>
                <a:lnTo>
                  <a:pt x="2926020" y="4494442"/>
                </a:lnTo>
                <a:lnTo>
                  <a:pt x="2898362" y="4506898"/>
                </a:lnTo>
                <a:lnTo>
                  <a:pt x="2883798" y="4514803"/>
                </a:lnTo>
                <a:lnTo>
                  <a:pt x="2874176" y="4517789"/>
                </a:lnTo>
                <a:lnTo>
                  <a:pt x="2854217" y="4526778"/>
                </a:lnTo>
                <a:lnTo>
                  <a:pt x="2820993" y="4534299"/>
                </a:lnTo>
                <a:lnTo>
                  <a:pt x="2810821" y="4537455"/>
                </a:lnTo>
                <a:lnTo>
                  <a:pt x="2804013" y="4538142"/>
                </a:lnTo>
                <a:lnTo>
                  <a:pt x="2779691" y="4543647"/>
                </a:lnTo>
                <a:lnTo>
                  <a:pt x="2738694" y="4544727"/>
                </a:lnTo>
                <a:lnTo>
                  <a:pt x="2732470" y="4545355"/>
                </a:lnTo>
                <a:lnTo>
                  <a:pt x="2728824" y="4544987"/>
                </a:lnTo>
                <a:lnTo>
                  <a:pt x="2704577" y="4545625"/>
                </a:lnTo>
                <a:lnTo>
                  <a:pt x="2658561" y="4537904"/>
                </a:lnTo>
                <a:lnTo>
                  <a:pt x="2654119" y="4537455"/>
                </a:lnTo>
                <a:lnTo>
                  <a:pt x="2652033" y="4536808"/>
                </a:lnTo>
                <a:lnTo>
                  <a:pt x="2631013" y="4533281"/>
                </a:lnTo>
                <a:lnTo>
                  <a:pt x="2583401" y="4515504"/>
                </a:lnTo>
                <a:lnTo>
                  <a:pt x="2581142" y="4514803"/>
                </a:lnTo>
                <a:lnTo>
                  <a:pt x="2580303" y="4514348"/>
                </a:lnTo>
                <a:lnTo>
                  <a:pt x="2561131" y="4507189"/>
                </a:lnTo>
                <a:cubicBezTo>
                  <a:pt x="2538688" y="4496263"/>
                  <a:pt x="2517216" y="4483142"/>
                  <a:pt x="2497070" y="4467920"/>
                </a:cubicBezTo>
                <a:lnTo>
                  <a:pt x="2458454" y="4432217"/>
                </a:lnTo>
                <a:lnTo>
                  <a:pt x="2457567" y="4431486"/>
                </a:lnTo>
                <a:lnTo>
                  <a:pt x="2457260" y="4431114"/>
                </a:lnTo>
                <a:lnTo>
                  <a:pt x="2440963" y="4416047"/>
                </a:lnTo>
                <a:lnTo>
                  <a:pt x="2414458" y="4379237"/>
                </a:lnTo>
                <a:lnTo>
                  <a:pt x="2410093" y="4373949"/>
                </a:lnTo>
                <a:lnTo>
                  <a:pt x="2408393" y="4370816"/>
                </a:lnTo>
                <a:lnTo>
                  <a:pt x="2394947" y="4352142"/>
                </a:lnTo>
                <a:lnTo>
                  <a:pt x="2378821" y="4316332"/>
                </a:lnTo>
                <a:lnTo>
                  <a:pt x="2374249" y="4307910"/>
                </a:lnTo>
                <a:lnTo>
                  <a:pt x="2372522" y="4302345"/>
                </a:lnTo>
                <a:lnTo>
                  <a:pt x="2362612" y="4280339"/>
                </a:lnTo>
                <a:lnTo>
                  <a:pt x="2354319" y="4243706"/>
                </a:lnTo>
                <a:lnTo>
                  <a:pt x="2351596" y="4234933"/>
                </a:lnTo>
                <a:lnTo>
                  <a:pt x="2351004" y="4229060"/>
                </a:lnTo>
                <a:lnTo>
                  <a:pt x="2345741" y="4205812"/>
                </a:lnTo>
                <a:lnTo>
                  <a:pt x="2344711" y="4166626"/>
                </a:lnTo>
                <a:lnTo>
                  <a:pt x="2343698" y="4156582"/>
                </a:lnTo>
                <a:lnTo>
                  <a:pt x="2343698" y="3028593"/>
                </a:lnTo>
                <a:cubicBezTo>
                  <a:pt x="2343698" y="3001754"/>
                  <a:pt x="2346417" y="2975550"/>
                  <a:pt x="2351597" y="2950242"/>
                </a:cubicBezTo>
                <a:lnTo>
                  <a:pt x="2364733" y="2907920"/>
                </a:lnTo>
                <a:lnTo>
                  <a:pt x="2365910" y="2902723"/>
                </a:lnTo>
                <a:lnTo>
                  <a:pt x="2367316" y="2899601"/>
                </a:lnTo>
                <a:lnTo>
                  <a:pt x="2374249" y="2877265"/>
                </a:lnTo>
                <a:lnTo>
                  <a:pt x="2392597" y="2843462"/>
                </a:lnTo>
                <a:lnTo>
                  <a:pt x="2398245" y="2830920"/>
                </a:lnTo>
                <a:lnTo>
                  <a:pt x="2402955" y="2824378"/>
                </a:lnTo>
                <a:lnTo>
                  <a:pt x="2410093" y="2811227"/>
                </a:lnTo>
                <a:lnTo>
                  <a:pt x="2428415" y="2789022"/>
                </a:lnTo>
                <a:lnTo>
                  <a:pt x="2444262" y="2767015"/>
                </a:lnTo>
                <a:lnTo>
                  <a:pt x="2454005" y="2758006"/>
                </a:lnTo>
                <a:lnTo>
                  <a:pt x="2457567" y="2753689"/>
                </a:lnTo>
                <a:lnTo>
                  <a:pt x="2467859" y="2745197"/>
                </a:lnTo>
                <a:lnTo>
                  <a:pt x="2500368" y="2715141"/>
                </a:lnTo>
                <a:cubicBezTo>
                  <a:pt x="2560808" y="2669475"/>
                  <a:pt x="2633181" y="2642715"/>
                  <a:pt x="2707876" y="2637436"/>
                </a:cubicBezTo>
                <a:close/>
                <a:moveTo>
                  <a:pt x="1880921" y="2636467"/>
                </a:moveTo>
                <a:lnTo>
                  <a:pt x="1926937" y="2644188"/>
                </a:lnTo>
                <a:lnTo>
                  <a:pt x="1931379" y="2644637"/>
                </a:lnTo>
                <a:lnTo>
                  <a:pt x="1933465" y="2645284"/>
                </a:lnTo>
                <a:lnTo>
                  <a:pt x="1954485" y="2648811"/>
                </a:lnTo>
                <a:lnTo>
                  <a:pt x="2002097" y="2666588"/>
                </a:lnTo>
                <a:lnTo>
                  <a:pt x="2004356" y="2667289"/>
                </a:lnTo>
                <a:lnTo>
                  <a:pt x="2005195" y="2667744"/>
                </a:lnTo>
                <a:lnTo>
                  <a:pt x="2024367" y="2674903"/>
                </a:lnTo>
                <a:cubicBezTo>
                  <a:pt x="2046810" y="2685829"/>
                  <a:pt x="2068282" y="2698950"/>
                  <a:pt x="2088428" y="2714172"/>
                </a:cubicBezTo>
                <a:lnTo>
                  <a:pt x="2127044" y="2749875"/>
                </a:lnTo>
                <a:lnTo>
                  <a:pt x="2127931" y="2750606"/>
                </a:lnTo>
                <a:lnTo>
                  <a:pt x="2128238" y="2750978"/>
                </a:lnTo>
                <a:lnTo>
                  <a:pt x="2144535" y="2766045"/>
                </a:lnTo>
                <a:lnTo>
                  <a:pt x="2171040" y="2802855"/>
                </a:lnTo>
                <a:lnTo>
                  <a:pt x="2175405" y="2808143"/>
                </a:lnTo>
                <a:lnTo>
                  <a:pt x="2177105" y="2811276"/>
                </a:lnTo>
                <a:lnTo>
                  <a:pt x="2190551" y="2829950"/>
                </a:lnTo>
                <a:lnTo>
                  <a:pt x="2206677" y="2865760"/>
                </a:lnTo>
                <a:lnTo>
                  <a:pt x="2211249" y="2874182"/>
                </a:lnTo>
                <a:lnTo>
                  <a:pt x="2212976" y="2879747"/>
                </a:lnTo>
                <a:lnTo>
                  <a:pt x="2222886" y="2901753"/>
                </a:lnTo>
                <a:lnTo>
                  <a:pt x="2231179" y="2938386"/>
                </a:lnTo>
                <a:lnTo>
                  <a:pt x="2233902" y="2947159"/>
                </a:lnTo>
                <a:lnTo>
                  <a:pt x="2234494" y="2953032"/>
                </a:lnTo>
                <a:lnTo>
                  <a:pt x="2239757" y="2976280"/>
                </a:lnTo>
                <a:lnTo>
                  <a:pt x="2240787" y="3015466"/>
                </a:lnTo>
                <a:lnTo>
                  <a:pt x="2241800" y="3025510"/>
                </a:lnTo>
                <a:lnTo>
                  <a:pt x="2241800" y="4153499"/>
                </a:lnTo>
                <a:cubicBezTo>
                  <a:pt x="2241800" y="4180338"/>
                  <a:pt x="2239081" y="4206542"/>
                  <a:pt x="2233901" y="4231850"/>
                </a:cubicBezTo>
                <a:lnTo>
                  <a:pt x="2220765" y="4274172"/>
                </a:lnTo>
                <a:lnTo>
                  <a:pt x="2219588" y="4279369"/>
                </a:lnTo>
                <a:lnTo>
                  <a:pt x="2218182" y="4282491"/>
                </a:lnTo>
                <a:lnTo>
                  <a:pt x="2211249" y="4304827"/>
                </a:lnTo>
                <a:lnTo>
                  <a:pt x="2192901" y="4338630"/>
                </a:lnTo>
                <a:lnTo>
                  <a:pt x="2187253" y="4351172"/>
                </a:lnTo>
                <a:lnTo>
                  <a:pt x="2182543" y="4357714"/>
                </a:lnTo>
                <a:lnTo>
                  <a:pt x="2175405" y="4370865"/>
                </a:lnTo>
                <a:lnTo>
                  <a:pt x="2157083" y="4393070"/>
                </a:lnTo>
                <a:lnTo>
                  <a:pt x="2141236" y="4415077"/>
                </a:lnTo>
                <a:lnTo>
                  <a:pt x="2131493" y="4424086"/>
                </a:lnTo>
                <a:lnTo>
                  <a:pt x="2127931" y="4428403"/>
                </a:lnTo>
                <a:lnTo>
                  <a:pt x="2117639" y="4436895"/>
                </a:lnTo>
                <a:lnTo>
                  <a:pt x="2085130" y="4466951"/>
                </a:lnTo>
                <a:cubicBezTo>
                  <a:pt x="1964250" y="4558283"/>
                  <a:pt x="1795639" y="4573991"/>
                  <a:pt x="1656179" y="4493473"/>
                </a:cubicBezTo>
                <a:lnTo>
                  <a:pt x="679312" y="3929479"/>
                </a:lnTo>
                <a:cubicBezTo>
                  <a:pt x="563096" y="3862381"/>
                  <a:pt x="494627" y="3744341"/>
                  <a:pt x="485829" y="3619849"/>
                </a:cubicBezTo>
                <a:cubicBezTo>
                  <a:pt x="481870" y="3563827"/>
                  <a:pt x="489994" y="3506500"/>
                  <a:pt x="511288" y="3451919"/>
                </a:cubicBezTo>
                <a:lnTo>
                  <a:pt x="527174" y="3418870"/>
                </a:lnTo>
                <a:lnTo>
                  <a:pt x="527564" y="3417828"/>
                </a:lnTo>
                <a:lnTo>
                  <a:pt x="528082" y="3416982"/>
                </a:lnTo>
                <a:lnTo>
                  <a:pt x="537011" y="3398406"/>
                </a:lnTo>
                <a:lnTo>
                  <a:pt x="553537" y="3375455"/>
                </a:lnTo>
                <a:lnTo>
                  <a:pt x="566833" y="3353767"/>
                </a:lnTo>
                <a:lnTo>
                  <a:pt x="577334" y="3342408"/>
                </a:lnTo>
                <a:lnTo>
                  <a:pt x="583027" y="3334501"/>
                </a:lnTo>
                <a:lnTo>
                  <a:pt x="594162" y="3324206"/>
                </a:lnTo>
                <a:lnTo>
                  <a:pt x="618706" y="3297660"/>
                </a:lnTo>
                <a:lnTo>
                  <a:pt x="637559" y="3284085"/>
                </a:lnTo>
                <a:lnTo>
                  <a:pt x="639134" y="3282628"/>
                </a:lnTo>
                <a:lnTo>
                  <a:pt x="642143" y="3280783"/>
                </a:lnTo>
                <a:lnTo>
                  <a:pt x="682611" y="3251643"/>
                </a:lnTo>
                <a:lnTo>
                  <a:pt x="1659477" y="2687650"/>
                </a:lnTo>
                <a:lnTo>
                  <a:pt x="1687136" y="2675194"/>
                </a:lnTo>
                <a:lnTo>
                  <a:pt x="1701699" y="2667289"/>
                </a:lnTo>
                <a:lnTo>
                  <a:pt x="1711322" y="2664303"/>
                </a:lnTo>
                <a:lnTo>
                  <a:pt x="1731281" y="2655314"/>
                </a:lnTo>
                <a:lnTo>
                  <a:pt x="1764504" y="2647793"/>
                </a:lnTo>
                <a:lnTo>
                  <a:pt x="1774676" y="2644637"/>
                </a:lnTo>
                <a:lnTo>
                  <a:pt x="1781485" y="2643950"/>
                </a:lnTo>
                <a:lnTo>
                  <a:pt x="1805807" y="2638445"/>
                </a:lnTo>
                <a:lnTo>
                  <a:pt x="1846804" y="2637365"/>
                </a:lnTo>
                <a:lnTo>
                  <a:pt x="1853028" y="2636737"/>
                </a:lnTo>
                <a:lnTo>
                  <a:pt x="1856674" y="2637105"/>
                </a:lnTo>
                <a:close/>
                <a:moveTo>
                  <a:pt x="364178" y="1319202"/>
                </a:moveTo>
                <a:cubicBezTo>
                  <a:pt x="438873" y="1313924"/>
                  <a:pt x="515891" y="1330126"/>
                  <a:pt x="585621" y="1370385"/>
                </a:cubicBezTo>
                <a:lnTo>
                  <a:pt x="1562488" y="1934379"/>
                </a:lnTo>
                <a:cubicBezTo>
                  <a:pt x="1678704" y="2001477"/>
                  <a:pt x="1747173" y="2119517"/>
                  <a:pt x="1755970" y="2244009"/>
                </a:cubicBezTo>
                <a:cubicBezTo>
                  <a:pt x="1759929" y="2300030"/>
                  <a:pt x="1751805" y="2357358"/>
                  <a:pt x="1730512" y="2411939"/>
                </a:cubicBezTo>
                <a:lnTo>
                  <a:pt x="1714625" y="2444987"/>
                </a:lnTo>
                <a:lnTo>
                  <a:pt x="1714236" y="2446030"/>
                </a:lnTo>
                <a:lnTo>
                  <a:pt x="1713717" y="2446876"/>
                </a:lnTo>
                <a:lnTo>
                  <a:pt x="1704788" y="2465452"/>
                </a:lnTo>
                <a:lnTo>
                  <a:pt x="1688263" y="2488402"/>
                </a:lnTo>
                <a:lnTo>
                  <a:pt x="1674967" y="2510091"/>
                </a:lnTo>
                <a:lnTo>
                  <a:pt x="1664466" y="2521449"/>
                </a:lnTo>
                <a:lnTo>
                  <a:pt x="1658772" y="2529357"/>
                </a:lnTo>
                <a:lnTo>
                  <a:pt x="1647638" y="2539651"/>
                </a:lnTo>
                <a:lnTo>
                  <a:pt x="1623094" y="2566198"/>
                </a:lnTo>
                <a:lnTo>
                  <a:pt x="1604241" y="2579773"/>
                </a:lnTo>
                <a:lnTo>
                  <a:pt x="1602666" y="2581230"/>
                </a:lnTo>
                <a:lnTo>
                  <a:pt x="1599657" y="2583074"/>
                </a:lnTo>
                <a:lnTo>
                  <a:pt x="1559189" y="2612214"/>
                </a:lnTo>
                <a:lnTo>
                  <a:pt x="582322" y="3176208"/>
                </a:lnTo>
                <a:lnTo>
                  <a:pt x="554664" y="3188664"/>
                </a:lnTo>
                <a:lnTo>
                  <a:pt x="540100" y="3196569"/>
                </a:lnTo>
                <a:lnTo>
                  <a:pt x="530478" y="3199555"/>
                </a:lnTo>
                <a:lnTo>
                  <a:pt x="510519" y="3208544"/>
                </a:lnTo>
                <a:lnTo>
                  <a:pt x="477295" y="3216064"/>
                </a:lnTo>
                <a:lnTo>
                  <a:pt x="467123" y="3219221"/>
                </a:lnTo>
                <a:lnTo>
                  <a:pt x="460315" y="3219908"/>
                </a:lnTo>
                <a:lnTo>
                  <a:pt x="435993" y="3225413"/>
                </a:lnTo>
                <a:lnTo>
                  <a:pt x="394995" y="3226493"/>
                </a:lnTo>
                <a:lnTo>
                  <a:pt x="388772" y="3227121"/>
                </a:lnTo>
                <a:lnTo>
                  <a:pt x="385126" y="3226752"/>
                </a:lnTo>
                <a:lnTo>
                  <a:pt x="360879" y="3227391"/>
                </a:lnTo>
                <a:lnTo>
                  <a:pt x="314863" y="3219669"/>
                </a:lnTo>
                <a:lnTo>
                  <a:pt x="310421" y="3219221"/>
                </a:lnTo>
                <a:lnTo>
                  <a:pt x="308335" y="3218574"/>
                </a:lnTo>
                <a:lnTo>
                  <a:pt x="287315" y="3215047"/>
                </a:lnTo>
                <a:lnTo>
                  <a:pt x="239702" y="3197269"/>
                </a:lnTo>
                <a:lnTo>
                  <a:pt x="237444" y="3196569"/>
                </a:lnTo>
                <a:lnTo>
                  <a:pt x="236604" y="3196113"/>
                </a:lnTo>
                <a:lnTo>
                  <a:pt x="217433" y="3188954"/>
                </a:lnTo>
                <a:cubicBezTo>
                  <a:pt x="194990" y="3178029"/>
                  <a:pt x="173518" y="3164907"/>
                  <a:pt x="153371" y="3149685"/>
                </a:cubicBezTo>
                <a:lnTo>
                  <a:pt x="114755" y="3113983"/>
                </a:lnTo>
                <a:lnTo>
                  <a:pt x="113869" y="3113252"/>
                </a:lnTo>
                <a:lnTo>
                  <a:pt x="113562" y="3112879"/>
                </a:lnTo>
                <a:lnTo>
                  <a:pt x="97265" y="3097812"/>
                </a:lnTo>
                <a:lnTo>
                  <a:pt x="70760" y="3061002"/>
                </a:lnTo>
                <a:lnTo>
                  <a:pt x="66395" y="3055714"/>
                </a:lnTo>
                <a:lnTo>
                  <a:pt x="64695" y="3052581"/>
                </a:lnTo>
                <a:lnTo>
                  <a:pt x="51249" y="3033907"/>
                </a:lnTo>
                <a:lnTo>
                  <a:pt x="35123" y="2998098"/>
                </a:lnTo>
                <a:lnTo>
                  <a:pt x="30551" y="2989676"/>
                </a:lnTo>
                <a:lnTo>
                  <a:pt x="28824" y="2984111"/>
                </a:lnTo>
                <a:lnTo>
                  <a:pt x="18914" y="2962105"/>
                </a:lnTo>
                <a:lnTo>
                  <a:pt x="10621" y="2925472"/>
                </a:lnTo>
                <a:lnTo>
                  <a:pt x="7898" y="2916699"/>
                </a:lnTo>
                <a:lnTo>
                  <a:pt x="7306" y="2910826"/>
                </a:lnTo>
                <a:lnTo>
                  <a:pt x="2043" y="2887578"/>
                </a:lnTo>
                <a:lnTo>
                  <a:pt x="1012" y="2848392"/>
                </a:lnTo>
                <a:lnTo>
                  <a:pt x="0" y="2838347"/>
                </a:lnTo>
                <a:lnTo>
                  <a:pt x="0" y="1710359"/>
                </a:lnTo>
                <a:cubicBezTo>
                  <a:pt x="0" y="1683520"/>
                  <a:pt x="2719" y="1657316"/>
                  <a:pt x="7898" y="1632008"/>
                </a:cubicBezTo>
                <a:lnTo>
                  <a:pt x="21035" y="1589686"/>
                </a:lnTo>
                <a:lnTo>
                  <a:pt x="22212" y="1584489"/>
                </a:lnTo>
                <a:lnTo>
                  <a:pt x="23618" y="1581367"/>
                </a:lnTo>
                <a:lnTo>
                  <a:pt x="30551" y="1559031"/>
                </a:lnTo>
                <a:lnTo>
                  <a:pt x="48899" y="1525228"/>
                </a:lnTo>
                <a:lnTo>
                  <a:pt x="54547" y="1512686"/>
                </a:lnTo>
                <a:lnTo>
                  <a:pt x="59257" y="1506144"/>
                </a:lnTo>
                <a:lnTo>
                  <a:pt x="66395" y="1492993"/>
                </a:lnTo>
                <a:lnTo>
                  <a:pt x="84717" y="1470788"/>
                </a:lnTo>
                <a:lnTo>
                  <a:pt x="100564" y="1448781"/>
                </a:lnTo>
                <a:lnTo>
                  <a:pt x="110307" y="1439772"/>
                </a:lnTo>
                <a:lnTo>
                  <a:pt x="113869" y="1435455"/>
                </a:lnTo>
                <a:lnTo>
                  <a:pt x="124161" y="1426963"/>
                </a:lnTo>
                <a:lnTo>
                  <a:pt x="156670" y="1396907"/>
                </a:lnTo>
                <a:cubicBezTo>
                  <a:pt x="217110" y="1351241"/>
                  <a:pt x="289483" y="1324481"/>
                  <a:pt x="364178" y="1319202"/>
                </a:cubicBezTo>
                <a:close/>
                <a:moveTo>
                  <a:pt x="4224618" y="1318235"/>
                </a:moveTo>
                <a:lnTo>
                  <a:pt x="4270634" y="1325956"/>
                </a:lnTo>
                <a:lnTo>
                  <a:pt x="4275076" y="1326405"/>
                </a:lnTo>
                <a:lnTo>
                  <a:pt x="4277162" y="1327052"/>
                </a:lnTo>
                <a:lnTo>
                  <a:pt x="4298182" y="1330579"/>
                </a:lnTo>
                <a:lnTo>
                  <a:pt x="4345794" y="1348356"/>
                </a:lnTo>
                <a:lnTo>
                  <a:pt x="4348053" y="1349057"/>
                </a:lnTo>
                <a:lnTo>
                  <a:pt x="4348892" y="1349512"/>
                </a:lnTo>
                <a:lnTo>
                  <a:pt x="4368064" y="1356671"/>
                </a:lnTo>
                <a:cubicBezTo>
                  <a:pt x="4390507" y="1367597"/>
                  <a:pt x="4411979" y="1380718"/>
                  <a:pt x="4432125" y="1395940"/>
                </a:cubicBezTo>
                <a:lnTo>
                  <a:pt x="4470741" y="1431643"/>
                </a:lnTo>
                <a:lnTo>
                  <a:pt x="4471628" y="1432374"/>
                </a:lnTo>
                <a:lnTo>
                  <a:pt x="4471935" y="1432746"/>
                </a:lnTo>
                <a:lnTo>
                  <a:pt x="4488232" y="1447813"/>
                </a:lnTo>
                <a:lnTo>
                  <a:pt x="4514737" y="1484623"/>
                </a:lnTo>
                <a:lnTo>
                  <a:pt x="4519101" y="1489911"/>
                </a:lnTo>
                <a:lnTo>
                  <a:pt x="4520802" y="1493044"/>
                </a:lnTo>
                <a:lnTo>
                  <a:pt x="4534248" y="1511718"/>
                </a:lnTo>
                <a:lnTo>
                  <a:pt x="4550374" y="1547528"/>
                </a:lnTo>
                <a:lnTo>
                  <a:pt x="4554946" y="1555950"/>
                </a:lnTo>
                <a:lnTo>
                  <a:pt x="4556673" y="1561515"/>
                </a:lnTo>
                <a:lnTo>
                  <a:pt x="4566583" y="1583521"/>
                </a:lnTo>
                <a:lnTo>
                  <a:pt x="4574876" y="1620154"/>
                </a:lnTo>
                <a:lnTo>
                  <a:pt x="4577599" y="1628927"/>
                </a:lnTo>
                <a:lnTo>
                  <a:pt x="4578191" y="1634800"/>
                </a:lnTo>
                <a:lnTo>
                  <a:pt x="4583454" y="1658048"/>
                </a:lnTo>
                <a:lnTo>
                  <a:pt x="4584485" y="1697234"/>
                </a:lnTo>
                <a:lnTo>
                  <a:pt x="4585497" y="1707278"/>
                </a:lnTo>
                <a:lnTo>
                  <a:pt x="4585497" y="2835267"/>
                </a:lnTo>
                <a:cubicBezTo>
                  <a:pt x="4585497" y="2862105"/>
                  <a:pt x="4582778" y="2888310"/>
                  <a:pt x="4577598" y="2913618"/>
                </a:cubicBezTo>
                <a:lnTo>
                  <a:pt x="4564461" y="2955940"/>
                </a:lnTo>
                <a:lnTo>
                  <a:pt x="4563285" y="2961136"/>
                </a:lnTo>
                <a:lnTo>
                  <a:pt x="4561879" y="2964259"/>
                </a:lnTo>
                <a:lnTo>
                  <a:pt x="4554946" y="2986594"/>
                </a:lnTo>
                <a:lnTo>
                  <a:pt x="4536598" y="3020397"/>
                </a:lnTo>
                <a:lnTo>
                  <a:pt x="4530950" y="3032940"/>
                </a:lnTo>
                <a:lnTo>
                  <a:pt x="4526240" y="3039481"/>
                </a:lnTo>
                <a:lnTo>
                  <a:pt x="4519101" y="3052633"/>
                </a:lnTo>
                <a:lnTo>
                  <a:pt x="4500780" y="3074838"/>
                </a:lnTo>
                <a:lnTo>
                  <a:pt x="4484933" y="3096845"/>
                </a:lnTo>
                <a:lnTo>
                  <a:pt x="4475190" y="3105854"/>
                </a:lnTo>
                <a:lnTo>
                  <a:pt x="4471628" y="3110170"/>
                </a:lnTo>
                <a:lnTo>
                  <a:pt x="4461336" y="3118663"/>
                </a:lnTo>
                <a:lnTo>
                  <a:pt x="4428827" y="3148718"/>
                </a:lnTo>
                <a:cubicBezTo>
                  <a:pt x="4307947" y="3240051"/>
                  <a:pt x="4139336" y="3255759"/>
                  <a:pt x="3999876" y="3175240"/>
                </a:cubicBezTo>
                <a:lnTo>
                  <a:pt x="3023009" y="2611247"/>
                </a:lnTo>
                <a:cubicBezTo>
                  <a:pt x="2906793" y="2544149"/>
                  <a:pt x="2838324" y="2426109"/>
                  <a:pt x="2829526" y="2301617"/>
                </a:cubicBezTo>
                <a:cubicBezTo>
                  <a:pt x="2825568" y="2245595"/>
                  <a:pt x="2833692" y="2188268"/>
                  <a:pt x="2854985" y="2133687"/>
                </a:cubicBezTo>
                <a:lnTo>
                  <a:pt x="2870871" y="2100638"/>
                </a:lnTo>
                <a:lnTo>
                  <a:pt x="2871261" y="2099596"/>
                </a:lnTo>
                <a:lnTo>
                  <a:pt x="2871779" y="2098750"/>
                </a:lnTo>
                <a:lnTo>
                  <a:pt x="2880709" y="2080174"/>
                </a:lnTo>
                <a:lnTo>
                  <a:pt x="2897234" y="2057223"/>
                </a:lnTo>
                <a:lnTo>
                  <a:pt x="2910530" y="2035535"/>
                </a:lnTo>
                <a:lnTo>
                  <a:pt x="2921031" y="2024176"/>
                </a:lnTo>
                <a:lnTo>
                  <a:pt x="2926724" y="2016269"/>
                </a:lnTo>
                <a:lnTo>
                  <a:pt x="2937859" y="2005974"/>
                </a:lnTo>
                <a:lnTo>
                  <a:pt x="2962403" y="1979428"/>
                </a:lnTo>
                <a:lnTo>
                  <a:pt x="2981256" y="1965853"/>
                </a:lnTo>
                <a:lnTo>
                  <a:pt x="2982831" y="1964396"/>
                </a:lnTo>
                <a:lnTo>
                  <a:pt x="2985840" y="1962551"/>
                </a:lnTo>
                <a:lnTo>
                  <a:pt x="3026308" y="1933411"/>
                </a:lnTo>
                <a:lnTo>
                  <a:pt x="4003175" y="1369418"/>
                </a:lnTo>
                <a:lnTo>
                  <a:pt x="4030833" y="1356962"/>
                </a:lnTo>
                <a:lnTo>
                  <a:pt x="4045397" y="1349057"/>
                </a:lnTo>
                <a:lnTo>
                  <a:pt x="4055019" y="1346071"/>
                </a:lnTo>
                <a:lnTo>
                  <a:pt x="4074978" y="1337082"/>
                </a:lnTo>
                <a:lnTo>
                  <a:pt x="4108202" y="1329561"/>
                </a:lnTo>
                <a:lnTo>
                  <a:pt x="4118374" y="1326405"/>
                </a:lnTo>
                <a:lnTo>
                  <a:pt x="4125182" y="1325718"/>
                </a:lnTo>
                <a:lnTo>
                  <a:pt x="4149504" y="1320213"/>
                </a:lnTo>
                <a:lnTo>
                  <a:pt x="4190501" y="1319133"/>
                </a:lnTo>
                <a:lnTo>
                  <a:pt x="4196725" y="1318505"/>
                </a:lnTo>
                <a:lnTo>
                  <a:pt x="4200371" y="1318873"/>
                </a:lnTo>
                <a:close/>
                <a:moveTo>
                  <a:pt x="2707875" y="970"/>
                </a:moveTo>
                <a:cubicBezTo>
                  <a:pt x="2782570" y="-4309"/>
                  <a:pt x="2859588" y="11894"/>
                  <a:pt x="2929318" y="52152"/>
                </a:cubicBezTo>
                <a:lnTo>
                  <a:pt x="3906185" y="616146"/>
                </a:lnTo>
                <a:cubicBezTo>
                  <a:pt x="4022401" y="683244"/>
                  <a:pt x="4090870" y="801284"/>
                  <a:pt x="4099668" y="925776"/>
                </a:cubicBezTo>
                <a:cubicBezTo>
                  <a:pt x="4103626" y="981798"/>
                  <a:pt x="4095502" y="1039125"/>
                  <a:pt x="4074209" y="1093706"/>
                </a:cubicBezTo>
                <a:lnTo>
                  <a:pt x="4058323" y="1126754"/>
                </a:lnTo>
                <a:lnTo>
                  <a:pt x="4057933" y="1127797"/>
                </a:lnTo>
                <a:lnTo>
                  <a:pt x="4057415" y="1128643"/>
                </a:lnTo>
                <a:lnTo>
                  <a:pt x="4048485" y="1147219"/>
                </a:lnTo>
                <a:lnTo>
                  <a:pt x="4031960" y="1170169"/>
                </a:lnTo>
                <a:lnTo>
                  <a:pt x="4018664" y="1191858"/>
                </a:lnTo>
                <a:lnTo>
                  <a:pt x="4008163" y="1203216"/>
                </a:lnTo>
                <a:lnTo>
                  <a:pt x="4002470" y="1211124"/>
                </a:lnTo>
                <a:lnTo>
                  <a:pt x="3991335" y="1221418"/>
                </a:lnTo>
                <a:lnTo>
                  <a:pt x="3966791" y="1247965"/>
                </a:lnTo>
                <a:lnTo>
                  <a:pt x="3947938" y="1261540"/>
                </a:lnTo>
                <a:lnTo>
                  <a:pt x="3946363" y="1262997"/>
                </a:lnTo>
                <a:lnTo>
                  <a:pt x="3943354" y="1264841"/>
                </a:lnTo>
                <a:lnTo>
                  <a:pt x="3902886" y="1293981"/>
                </a:lnTo>
                <a:lnTo>
                  <a:pt x="2926019" y="1857975"/>
                </a:lnTo>
                <a:lnTo>
                  <a:pt x="2898361" y="1870431"/>
                </a:lnTo>
                <a:lnTo>
                  <a:pt x="2883797" y="1878336"/>
                </a:lnTo>
                <a:lnTo>
                  <a:pt x="2874175" y="1881322"/>
                </a:lnTo>
                <a:lnTo>
                  <a:pt x="2854216" y="1890311"/>
                </a:lnTo>
                <a:lnTo>
                  <a:pt x="2820992" y="1897831"/>
                </a:lnTo>
                <a:lnTo>
                  <a:pt x="2810820" y="1900988"/>
                </a:lnTo>
                <a:lnTo>
                  <a:pt x="2804012" y="1901675"/>
                </a:lnTo>
                <a:lnTo>
                  <a:pt x="2779690" y="1907180"/>
                </a:lnTo>
                <a:lnTo>
                  <a:pt x="2738693" y="1908260"/>
                </a:lnTo>
                <a:lnTo>
                  <a:pt x="2732469" y="1908888"/>
                </a:lnTo>
                <a:lnTo>
                  <a:pt x="2728823" y="1908519"/>
                </a:lnTo>
                <a:lnTo>
                  <a:pt x="2704576" y="1909158"/>
                </a:lnTo>
                <a:lnTo>
                  <a:pt x="2658560" y="1901436"/>
                </a:lnTo>
                <a:lnTo>
                  <a:pt x="2654118" y="1900988"/>
                </a:lnTo>
                <a:lnTo>
                  <a:pt x="2652032" y="1900341"/>
                </a:lnTo>
                <a:lnTo>
                  <a:pt x="2631012" y="1896814"/>
                </a:lnTo>
                <a:lnTo>
                  <a:pt x="2583400" y="1879036"/>
                </a:lnTo>
                <a:lnTo>
                  <a:pt x="2581141" y="1878336"/>
                </a:lnTo>
                <a:lnTo>
                  <a:pt x="2580302" y="1877880"/>
                </a:lnTo>
                <a:lnTo>
                  <a:pt x="2561130" y="1870721"/>
                </a:lnTo>
                <a:cubicBezTo>
                  <a:pt x="2538687" y="1859796"/>
                  <a:pt x="2517215" y="1846674"/>
                  <a:pt x="2497069" y="1831452"/>
                </a:cubicBezTo>
                <a:lnTo>
                  <a:pt x="2458453" y="1795750"/>
                </a:lnTo>
                <a:lnTo>
                  <a:pt x="2457566" y="1795019"/>
                </a:lnTo>
                <a:lnTo>
                  <a:pt x="2457259" y="1794646"/>
                </a:lnTo>
                <a:lnTo>
                  <a:pt x="2440962" y="1779579"/>
                </a:lnTo>
                <a:lnTo>
                  <a:pt x="2414457" y="1742769"/>
                </a:lnTo>
                <a:lnTo>
                  <a:pt x="2410093" y="1737481"/>
                </a:lnTo>
                <a:lnTo>
                  <a:pt x="2408392" y="1734348"/>
                </a:lnTo>
                <a:lnTo>
                  <a:pt x="2394946" y="1715674"/>
                </a:lnTo>
                <a:lnTo>
                  <a:pt x="2378820" y="1679865"/>
                </a:lnTo>
                <a:lnTo>
                  <a:pt x="2374248" y="1671443"/>
                </a:lnTo>
                <a:lnTo>
                  <a:pt x="2372521" y="1665878"/>
                </a:lnTo>
                <a:lnTo>
                  <a:pt x="2362611" y="1643872"/>
                </a:lnTo>
                <a:lnTo>
                  <a:pt x="2354318" y="1607239"/>
                </a:lnTo>
                <a:lnTo>
                  <a:pt x="2351595" y="1598466"/>
                </a:lnTo>
                <a:lnTo>
                  <a:pt x="2351003" y="1592593"/>
                </a:lnTo>
                <a:lnTo>
                  <a:pt x="2345740" y="1569345"/>
                </a:lnTo>
                <a:lnTo>
                  <a:pt x="2344709" y="1530159"/>
                </a:lnTo>
                <a:lnTo>
                  <a:pt x="2343697" y="1520114"/>
                </a:lnTo>
                <a:lnTo>
                  <a:pt x="2343697" y="392126"/>
                </a:lnTo>
                <a:cubicBezTo>
                  <a:pt x="2343697" y="365288"/>
                  <a:pt x="2346416" y="339084"/>
                  <a:pt x="2351596" y="313775"/>
                </a:cubicBezTo>
                <a:lnTo>
                  <a:pt x="2364733" y="271453"/>
                </a:lnTo>
                <a:lnTo>
                  <a:pt x="2365909" y="266257"/>
                </a:lnTo>
                <a:lnTo>
                  <a:pt x="2367315" y="263134"/>
                </a:lnTo>
                <a:lnTo>
                  <a:pt x="2374248" y="240799"/>
                </a:lnTo>
                <a:lnTo>
                  <a:pt x="2392596" y="206996"/>
                </a:lnTo>
                <a:lnTo>
                  <a:pt x="2398244" y="194453"/>
                </a:lnTo>
                <a:lnTo>
                  <a:pt x="2402954" y="187912"/>
                </a:lnTo>
                <a:lnTo>
                  <a:pt x="2410093" y="174760"/>
                </a:lnTo>
                <a:lnTo>
                  <a:pt x="2428414" y="152555"/>
                </a:lnTo>
                <a:lnTo>
                  <a:pt x="2444261" y="130548"/>
                </a:lnTo>
                <a:lnTo>
                  <a:pt x="2454004" y="121539"/>
                </a:lnTo>
                <a:lnTo>
                  <a:pt x="2457566" y="117223"/>
                </a:lnTo>
                <a:lnTo>
                  <a:pt x="2467858" y="108730"/>
                </a:lnTo>
                <a:lnTo>
                  <a:pt x="2500367" y="78674"/>
                </a:lnTo>
                <a:cubicBezTo>
                  <a:pt x="2560807" y="33008"/>
                  <a:pt x="2633180" y="6248"/>
                  <a:pt x="2707875" y="970"/>
                </a:cubicBezTo>
                <a:close/>
                <a:moveTo>
                  <a:pt x="1880920" y="0"/>
                </a:moveTo>
                <a:lnTo>
                  <a:pt x="1926936" y="7721"/>
                </a:lnTo>
                <a:lnTo>
                  <a:pt x="1931378" y="8170"/>
                </a:lnTo>
                <a:lnTo>
                  <a:pt x="1933464" y="8817"/>
                </a:lnTo>
                <a:lnTo>
                  <a:pt x="1954484" y="12344"/>
                </a:lnTo>
                <a:lnTo>
                  <a:pt x="2002096" y="30121"/>
                </a:lnTo>
                <a:lnTo>
                  <a:pt x="2004355" y="30822"/>
                </a:lnTo>
                <a:lnTo>
                  <a:pt x="2005194" y="31278"/>
                </a:lnTo>
                <a:lnTo>
                  <a:pt x="2024366" y="38437"/>
                </a:lnTo>
                <a:cubicBezTo>
                  <a:pt x="2046809" y="49362"/>
                  <a:pt x="2068281" y="62483"/>
                  <a:pt x="2088427" y="77706"/>
                </a:cubicBezTo>
                <a:lnTo>
                  <a:pt x="2127043" y="113408"/>
                </a:lnTo>
                <a:lnTo>
                  <a:pt x="2127930" y="114139"/>
                </a:lnTo>
                <a:lnTo>
                  <a:pt x="2128237" y="114511"/>
                </a:lnTo>
                <a:lnTo>
                  <a:pt x="2144534" y="129579"/>
                </a:lnTo>
                <a:lnTo>
                  <a:pt x="2171039" y="166389"/>
                </a:lnTo>
                <a:lnTo>
                  <a:pt x="2175403" y="171677"/>
                </a:lnTo>
                <a:lnTo>
                  <a:pt x="2177104" y="174810"/>
                </a:lnTo>
                <a:lnTo>
                  <a:pt x="2190550" y="193484"/>
                </a:lnTo>
                <a:lnTo>
                  <a:pt x="2206676" y="229293"/>
                </a:lnTo>
                <a:lnTo>
                  <a:pt x="2211248" y="237715"/>
                </a:lnTo>
                <a:lnTo>
                  <a:pt x="2212975" y="243280"/>
                </a:lnTo>
                <a:lnTo>
                  <a:pt x="2222885" y="265286"/>
                </a:lnTo>
                <a:lnTo>
                  <a:pt x="2231178" y="301919"/>
                </a:lnTo>
                <a:lnTo>
                  <a:pt x="2233901" y="310692"/>
                </a:lnTo>
                <a:lnTo>
                  <a:pt x="2234493" y="316565"/>
                </a:lnTo>
                <a:lnTo>
                  <a:pt x="2239756" y="339813"/>
                </a:lnTo>
                <a:lnTo>
                  <a:pt x="2240787" y="378999"/>
                </a:lnTo>
                <a:lnTo>
                  <a:pt x="2241799" y="389044"/>
                </a:lnTo>
                <a:lnTo>
                  <a:pt x="2241799" y="1517032"/>
                </a:lnTo>
                <a:cubicBezTo>
                  <a:pt x="2241799" y="1543870"/>
                  <a:pt x="2239080" y="1570075"/>
                  <a:pt x="2233900" y="1595383"/>
                </a:cubicBezTo>
                <a:lnTo>
                  <a:pt x="2220763" y="1637705"/>
                </a:lnTo>
                <a:lnTo>
                  <a:pt x="2219587" y="1642901"/>
                </a:lnTo>
                <a:lnTo>
                  <a:pt x="2218181" y="1646024"/>
                </a:lnTo>
                <a:lnTo>
                  <a:pt x="2211248" y="1668359"/>
                </a:lnTo>
                <a:lnTo>
                  <a:pt x="2192900" y="1702162"/>
                </a:lnTo>
                <a:lnTo>
                  <a:pt x="2187252" y="1714705"/>
                </a:lnTo>
                <a:lnTo>
                  <a:pt x="2182542" y="1721246"/>
                </a:lnTo>
                <a:lnTo>
                  <a:pt x="2175403" y="1734398"/>
                </a:lnTo>
                <a:lnTo>
                  <a:pt x="2157082" y="1756603"/>
                </a:lnTo>
                <a:lnTo>
                  <a:pt x="2141235" y="1778610"/>
                </a:lnTo>
                <a:lnTo>
                  <a:pt x="2131492" y="1787619"/>
                </a:lnTo>
                <a:lnTo>
                  <a:pt x="2127930" y="1791935"/>
                </a:lnTo>
                <a:lnTo>
                  <a:pt x="2117638" y="1800428"/>
                </a:lnTo>
                <a:lnTo>
                  <a:pt x="2085129" y="1830484"/>
                </a:lnTo>
                <a:cubicBezTo>
                  <a:pt x="1964249" y="1921816"/>
                  <a:pt x="1795638" y="1937523"/>
                  <a:pt x="1656178" y="1857006"/>
                </a:cubicBezTo>
                <a:lnTo>
                  <a:pt x="679311" y="1293012"/>
                </a:lnTo>
                <a:cubicBezTo>
                  <a:pt x="563095" y="1225914"/>
                  <a:pt x="494626" y="1107874"/>
                  <a:pt x="485828" y="983382"/>
                </a:cubicBezTo>
                <a:cubicBezTo>
                  <a:pt x="481869" y="927360"/>
                  <a:pt x="489993" y="870033"/>
                  <a:pt x="511287" y="815452"/>
                </a:cubicBezTo>
                <a:lnTo>
                  <a:pt x="527173" y="782403"/>
                </a:lnTo>
                <a:lnTo>
                  <a:pt x="527563" y="781361"/>
                </a:lnTo>
                <a:lnTo>
                  <a:pt x="528081" y="780515"/>
                </a:lnTo>
                <a:lnTo>
                  <a:pt x="537010" y="761939"/>
                </a:lnTo>
                <a:lnTo>
                  <a:pt x="553536" y="738989"/>
                </a:lnTo>
                <a:lnTo>
                  <a:pt x="566832" y="717300"/>
                </a:lnTo>
                <a:lnTo>
                  <a:pt x="577333" y="705942"/>
                </a:lnTo>
                <a:lnTo>
                  <a:pt x="583026" y="698034"/>
                </a:lnTo>
                <a:lnTo>
                  <a:pt x="594161" y="687739"/>
                </a:lnTo>
                <a:lnTo>
                  <a:pt x="618705" y="661193"/>
                </a:lnTo>
                <a:lnTo>
                  <a:pt x="637558" y="647618"/>
                </a:lnTo>
                <a:lnTo>
                  <a:pt x="639133" y="646161"/>
                </a:lnTo>
                <a:lnTo>
                  <a:pt x="642142" y="644316"/>
                </a:lnTo>
                <a:lnTo>
                  <a:pt x="682610" y="615177"/>
                </a:lnTo>
                <a:lnTo>
                  <a:pt x="1659476" y="51183"/>
                </a:lnTo>
                <a:lnTo>
                  <a:pt x="1687135" y="38727"/>
                </a:lnTo>
                <a:lnTo>
                  <a:pt x="1701698" y="30822"/>
                </a:lnTo>
                <a:lnTo>
                  <a:pt x="1711321" y="27836"/>
                </a:lnTo>
                <a:lnTo>
                  <a:pt x="1731280" y="18847"/>
                </a:lnTo>
                <a:lnTo>
                  <a:pt x="1764503" y="11327"/>
                </a:lnTo>
                <a:lnTo>
                  <a:pt x="1774675" y="8170"/>
                </a:lnTo>
                <a:lnTo>
                  <a:pt x="1781484" y="7483"/>
                </a:lnTo>
                <a:lnTo>
                  <a:pt x="1805806" y="1978"/>
                </a:lnTo>
                <a:lnTo>
                  <a:pt x="1846803" y="898"/>
                </a:lnTo>
                <a:lnTo>
                  <a:pt x="1853027" y="270"/>
                </a:lnTo>
                <a:lnTo>
                  <a:pt x="1856673" y="6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3" name="Номер слайда 16">
            <a:extLst>
              <a:ext uri="{FF2B5EF4-FFF2-40B4-BE49-F238E27FC236}">
                <a16:creationId xmlns:a16="http://schemas.microsoft.com/office/drawing/2014/main" xmlns="" id="{971129B3-C85F-1E49-AE62-1DAB43EABE9F}"/>
              </a:ext>
            </a:extLst>
          </p:cNvPr>
          <p:cNvSpPr>
            <a:spLocks noGrp="1"/>
          </p:cNvSpPr>
          <p:nvPr userDrawn="1">
            <p:ph type="sldNum" sz="quarter" idx="13"/>
          </p:nvPr>
        </p:nvSpPr>
        <p:spPr>
          <a:xfrm>
            <a:off x="9165235" y="6356350"/>
            <a:ext cx="2743200" cy="365125"/>
          </a:xfrm>
        </p:spPr>
        <p:txBody>
          <a:bodyPr/>
          <a:lstStyle/>
          <a:p>
            <a:fld id="{0D577C4B-7933-BA48-9DCD-A9BB91C6F6C8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4" name="Текст 18">
            <a:extLst>
              <a:ext uri="{FF2B5EF4-FFF2-40B4-BE49-F238E27FC236}">
                <a16:creationId xmlns:a16="http://schemas.microsoft.com/office/drawing/2014/main" xmlns="" id="{F7D54E43-F47D-2048-9DB9-EA507035DD6A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1018080" y="3117967"/>
            <a:ext cx="4835982" cy="2489200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Neris Thin" pitchFamily="2" charset="0"/>
              </a:defRPr>
            </a:lvl1pPr>
            <a:lvl2pPr>
              <a:defRPr>
                <a:latin typeface="Neris Light" pitchFamily="2" charset="0"/>
              </a:defRPr>
            </a:lvl2pPr>
            <a:lvl3pPr>
              <a:defRPr>
                <a:latin typeface="Neris Light" pitchFamily="2" charset="0"/>
              </a:defRPr>
            </a:lvl3pPr>
            <a:lvl4pPr>
              <a:defRPr>
                <a:latin typeface="Neris Light" pitchFamily="2" charset="0"/>
              </a:defRPr>
            </a:lvl4pPr>
            <a:lvl5pPr>
              <a:defRPr>
                <a:latin typeface="Neris Light" pitchFamily="2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Заголовок 21">
            <a:extLst>
              <a:ext uri="{FF2B5EF4-FFF2-40B4-BE49-F238E27FC236}">
                <a16:creationId xmlns:a16="http://schemas.microsoft.com/office/drawing/2014/main" xmlns="" id="{250AB265-E178-B04C-A7DC-F0CEEFF6FBF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018080" y="1159596"/>
            <a:ext cx="4835982" cy="1325563"/>
          </a:xfrm>
        </p:spPr>
        <p:txBody>
          <a:bodyPr>
            <a:noAutofit/>
          </a:bodyPr>
          <a:lstStyle>
            <a:lvl1pPr>
              <a:defRPr sz="3600" b="1" i="0">
                <a:latin typeface="Neris Black" pitchFamily="2" charset="0"/>
              </a:defRPr>
            </a:lvl1pPr>
          </a:lstStyle>
          <a:p>
            <a:r>
              <a:rPr lang="en-US" dirty="0"/>
              <a:t>Rounded</a:t>
            </a:r>
            <a:br>
              <a:rPr lang="en-US" dirty="0"/>
            </a:br>
            <a:r>
              <a:rPr lang="en-US" dirty="0"/>
              <a:t>Triangle</a:t>
            </a:r>
            <a:br>
              <a:rPr lang="en-US" dirty="0"/>
            </a:br>
            <a:r>
              <a:rPr lang="en-US" dirty="0"/>
              <a:t>Template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83007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076DE8B3-BF70-EA47-82BD-EA27072925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351293"/>
            <a:ext cx="5525528" cy="1834024"/>
          </a:xfrm>
          <a:custGeom>
            <a:avLst/>
            <a:gdLst>
              <a:gd name="connsiteX0" fmla="*/ 0 w 5525528"/>
              <a:gd name="connsiteY0" fmla="*/ 0 h 1834024"/>
              <a:gd name="connsiteX1" fmla="*/ 5219851 w 5525528"/>
              <a:gd name="connsiteY1" fmla="*/ 0 h 1834024"/>
              <a:gd name="connsiteX2" fmla="*/ 5525528 w 5525528"/>
              <a:gd name="connsiteY2" fmla="*/ 305677 h 1834024"/>
              <a:gd name="connsiteX3" fmla="*/ 5525528 w 5525528"/>
              <a:gd name="connsiteY3" fmla="*/ 1528347 h 1834024"/>
              <a:gd name="connsiteX4" fmla="*/ 5219851 w 5525528"/>
              <a:gd name="connsiteY4" fmla="*/ 1834024 h 1834024"/>
              <a:gd name="connsiteX5" fmla="*/ 0 w 5525528"/>
              <a:gd name="connsiteY5" fmla="*/ 1834024 h 1834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25528" h="1834024">
                <a:moveTo>
                  <a:pt x="0" y="0"/>
                </a:moveTo>
                <a:lnTo>
                  <a:pt x="5219851" y="0"/>
                </a:lnTo>
                <a:cubicBezTo>
                  <a:pt x="5388672" y="0"/>
                  <a:pt x="5525528" y="136856"/>
                  <a:pt x="5525528" y="305677"/>
                </a:cubicBezTo>
                <a:lnTo>
                  <a:pt x="5525528" y="1528347"/>
                </a:lnTo>
                <a:cubicBezTo>
                  <a:pt x="5525528" y="1697168"/>
                  <a:pt x="5388672" y="1834024"/>
                  <a:pt x="5219851" y="1834024"/>
                </a:cubicBezTo>
                <a:lnTo>
                  <a:pt x="0" y="183402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4698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09BE81A-36D7-C74D-838B-67DA4913B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F1D51C-2381-8446-AC28-49F8FD72C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10F419-C312-A144-A35E-0B74F9C9B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1661-40BE-5B41-BA6F-F384FECEBF1F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11.11.2020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8CAA258-263A-104D-B0C2-057C7378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C5898DF-81EE-F142-89CD-2ADD6128D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C062-1B14-FE49-92AB-B936503F120A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4278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536CBFF-4DB7-514C-85A3-E395FD77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1661-40BE-5B41-BA6F-F384FECEBF1F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11.11.2020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D571327-47FF-744A-A555-250E6C1A7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0784778-9324-D14E-985E-5BB7196E6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C062-1B14-FE49-92AB-B936503F120A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10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9C1E4F-8411-4152-A040-45E4E38D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C93C882-D441-40BC-AAB7-FB3EF79F6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80FF742-A50B-4EB6-86AE-E67F120A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ACB9172-F4DE-4657-A074-EF8778E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7507DBE-C8F7-423C-9124-EE7B3D22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881AC0B-71D5-43A5-AD86-9668B4D9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41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C204D3-549C-4770-B620-7E3D4678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306D22-9474-474E-A4DD-36D304E5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D9ED9F3-E75B-4CB6-9C20-44656AF01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2AB8604-4E78-4EF6-AF81-B832751C7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4C7266C-4F95-4B63-B8A4-5D430A6FC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A605C0-AC58-49C3-BFDA-E7ADCFC7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8CDB99B-8E2F-47DA-B6C3-50842D8C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00ACA83-753D-4AEE-B568-755DCF5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579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738EDC-8D44-427B-90E0-FBD0FBA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8AE544B-A36F-473A-86AF-50F02429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E6F2748-531A-4318-A370-27EDE490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5AD6E57-F20B-43D2-A268-2449E7D4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53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CEC2F6E-BB8D-4A07-B873-A379FEA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9C64672-2E28-45BB-AB1E-9CA10E90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33CCF35-5028-4E4D-8F6E-2E2DF0FB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26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60471D-7A64-4A50-B9A6-0F3A780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6427B1-871E-4C56-AF97-3F78ADBFA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CF52702-EC0A-4FBA-9939-DCF10E412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1EDDBB8-93FE-4585-A97D-0E391EE2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B77A2A-D97D-4B06-A029-77A3A88D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BF4E011-48A8-486A-BF53-E7C08517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180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EA2B76-0D50-4AE7-8E70-B69B2F1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E700288-1A1C-45A8-B99A-68E661D7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8D19D42-4449-4938-BE9F-F8A02638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15CB693-3AD5-4FB5-9BD7-DDA6EA895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B28CAAB-378F-4646-836D-6723AF22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08A5F22-2F00-4B7E-95E3-D4E37EE6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93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C73493B-E27E-4DC0-A41A-7E254FD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B619A8B-408B-4DCB-AC39-AC640BF8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A87CC5-FBB1-4FE5-893F-7BD071C75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11/11/2020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8E1BCB-E2F2-4D1B-BCFC-521169C8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11173B-B48E-4DCF-8715-58053905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>
                <a:solidFill>
                  <a:srgbClr val="282F39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282F3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66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6D8C66-9D13-EF4A-8D64-A8A9CB18F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F7AB318-E7BD-BA47-88EB-1742D6DE4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219B37A-AE84-D545-BACD-AE1AD2371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099529B-6C10-F943-8484-EF4F1FDA6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44CA46D-DF7E-4642-B098-9CE480D7B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77C4B-7933-BA48-9DCD-A9BB91C6F6C8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44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C1ECBD43-2CF3-9545-A8AA-6020E55964D7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4" name="Полилиния 13">
            <a:extLst>
              <a:ext uri="{FF2B5EF4-FFF2-40B4-BE49-F238E27FC236}">
                <a16:creationId xmlns:a16="http://schemas.microsoft.com/office/drawing/2014/main" xmlns="" id="{D6ADA45A-145B-1A4F-866F-A27C289B43F5}"/>
              </a:ext>
            </a:extLst>
          </p:cNvPr>
          <p:cNvSpPr/>
          <p:nvPr/>
        </p:nvSpPr>
        <p:spPr>
          <a:xfrm rot="2700000">
            <a:off x="2858538" y="-633472"/>
            <a:ext cx="7875562" cy="7875562"/>
          </a:xfrm>
          <a:custGeom>
            <a:avLst/>
            <a:gdLst>
              <a:gd name="connsiteX0" fmla="*/ 0 w 7875562"/>
              <a:gd name="connsiteY0" fmla="*/ 3202556 h 7875562"/>
              <a:gd name="connsiteX1" fmla="*/ 3202556 w 7875562"/>
              <a:gd name="connsiteY1" fmla="*/ 0 h 7875562"/>
              <a:gd name="connsiteX2" fmla="*/ 6562942 w 7875562"/>
              <a:gd name="connsiteY2" fmla="*/ 0 h 7875562"/>
              <a:gd name="connsiteX3" fmla="*/ 7875562 w 7875562"/>
              <a:gd name="connsiteY3" fmla="*/ 1312620 h 7875562"/>
              <a:gd name="connsiteX4" fmla="*/ 7875562 w 7875562"/>
              <a:gd name="connsiteY4" fmla="*/ 5025670 h 7875562"/>
              <a:gd name="connsiteX5" fmla="*/ 5025671 w 7875562"/>
              <a:gd name="connsiteY5" fmla="*/ 7875562 h 7875562"/>
              <a:gd name="connsiteX6" fmla="*/ 1312620 w 7875562"/>
              <a:gd name="connsiteY6" fmla="*/ 7875562 h 7875562"/>
              <a:gd name="connsiteX7" fmla="*/ 0 w 7875562"/>
              <a:gd name="connsiteY7" fmla="*/ 6562942 h 787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75562" h="7875562">
                <a:moveTo>
                  <a:pt x="0" y="3202556"/>
                </a:moveTo>
                <a:lnTo>
                  <a:pt x="3202556" y="0"/>
                </a:lnTo>
                <a:lnTo>
                  <a:pt x="6562942" y="0"/>
                </a:lnTo>
                <a:cubicBezTo>
                  <a:pt x="7287882" y="0"/>
                  <a:pt x="7875562" y="587680"/>
                  <a:pt x="7875562" y="1312620"/>
                </a:cubicBezTo>
                <a:lnTo>
                  <a:pt x="7875562" y="5025670"/>
                </a:lnTo>
                <a:lnTo>
                  <a:pt x="5025671" y="7875562"/>
                </a:lnTo>
                <a:lnTo>
                  <a:pt x="1312620" y="7875562"/>
                </a:lnTo>
                <a:cubicBezTo>
                  <a:pt x="587680" y="7875562"/>
                  <a:pt x="0" y="7287882"/>
                  <a:pt x="0" y="65629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6" name="Полилиния 15">
            <a:extLst>
              <a:ext uri="{FF2B5EF4-FFF2-40B4-BE49-F238E27FC236}">
                <a16:creationId xmlns:a16="http://schemas.microsoft.com/office/drawing/2014/main" xmlns="" id="{E4DC7A51-F5E7-1B44-977D-B293A1EE2C8A}"/>
              </a:ext>
            </a:extLst>
          </p:cNvPr>
          <p:cNvSpPr/>
          <p:nvPr/>
        </p:nvSpPr>
        <p:spPr>
          <a:xfrm rot="2700000">
            <a:off x="4085994" y="-633470"/>
            <a:ext cx="7875562" cy="7875562"/>
          </a:xfrm>
          <a:custGeom>
            <a:avLst/>
            <a:gdLst>
              <a:gd name="connsiteX0" fmla="*/ 0 w 7875562"/>
              <a:gd name="connsiteY0" fmla="*/ 3202553 h 7875562"/>
              <a:gd name="connsiteX1" fmla="*/ 3202554 w 7875562"/>
              <a:gd name="connsiteY1" fmla="*/ 0 h 7875562"/>
              <a:gd name="connsiteX2" fmla="*/ 5894760 w 7875562"/>
              <a:gd name="connsiteY2" fmla="*/ 0 h 7875562"/>
              <a:gd name="connsiteX3" fmla="*/ 7875562 w 7875562"/>
              <a:gd name="connsiteY3" fmla="*/ 1980802 h 7875562"/>
              <a:gd name="connsiteX4" fmla="*/ 7875562 w 7875562"/>
              <a:gd name="connsiteY4" fmla="*/ 5025668 h 7875562"/>
              <a:gd name="connsiteX5" fmla="*/ 5025668 w 7875562"/>
              <a:gd name="connsiteY5" fmla="*/ 7875562 h 7875562"/>
              <a:gd name="connsiteX6" fmla="*/ 1312620 w 7875562"/>
              <a:gd name="connsiteY6" fmla="*/ 7875562 h 7875562"/>
              <a:gd name="connsiteX7" fmla="*/ 0 w 7875562"/>
              <a:gd name="connsiteY7" fmla="*/ 6562942 h 787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75562" h="7875562">
                <a:moveTo>
                  <a:pt x="0" y="3202553"/>
                </a:moveTo>
                <a:lnTo>
                  <a:pt x="3202554" y="0"/>
                </a:lnTo>
                <a:lnTo>
                  <a:pt x="5894760" y="0"/>
                </a:lnTo>
                <a:lnTo>
                  <a:pt x="7875562" y="1980802"/>
                </a:lnTo>
                <a:lnTo>
                  <a:pt x="7875562" y="5025668"/>
                </a:lnTo>
                <a:lnTo>
                  <a:pt x="5025668" y="7875562"/>
                </a:lnTo>
                <a:lnTo>
                  <a:pt x="1312620" y="7875562"/>
                </a:lnTo>
                <a:cubicBezTo>
                  <a:pt x="587680" y="7875562"/>
                  <a:pt x="0" y="7287882"/>
                  <a:pt x="0" y="65629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0" name="Полилиния 19">
            <a:extLst>
              <a:ext uri="{FF2B5EF4-FFF2-40B4-BE49-F238E27FC236}">
                <a16:creationId xmlns:a16="http://schemas.microsoft.com/office/drawing/2014/main" xmlns="" id="{996B83D8-C280-5342-A36D-9FF0AAED5BA9}"/>
              </a:ext>
            </a:extLst>
          </p:cNvPr>
          <p:cNvSpPr/>
          <p:nvPr/>
        </p:nvSpPr>
        <p:spPr>
          <a:xfrm rot="2700000">
            <a:off x="5369040" y="-817506"/>
            <a:ext cx="8544650" cy="8368313"/>
          </a:xfrm>
          <a:custGeom>
            <a:avLst/>
            <a:gdLst>
              <a:gd name="connsiteX0" fmla="*/ 1745780 w 8544650"/>
              <a:gd name="connsiteY0" fmla="*/ 1949532 h 8368313"/>
              <a:gd name="connsiteX1" fmla="*/ 3695312 w 8544650"/>
              <a:gd name="connsiteY1" fmla="*/ 0 h 8368313"/>
              <a:gd name="connsiteX2" fmla="*/ 4188063 w 8544650"/>
              <a:gd name="connsiteY2" fmla="*/ 492751 h 8368313"/>
              <a:gd name="connsiteX3" fmla="*/ 7875562 w 8544650"/>
              <a:gd name="connsiteY3" fmla="*/ 4180250 h 8368313"/>
              <a:gd name="connsiteX4" fmla="*/ 8544650 w 8544650"/>
              <a:gd name="connsiteY4" fmla="*/ 4849338 h 8368313"/>
              <a:gd name="connsiteX5" fmla="*/ 7875562 w 8544650"/>
              <a:gd name="connsiteY5" fmla="*/ 5518426 h 8368313"/>
              <a:gd name="connsiteX6" fmla="*/ 6595118 w 8544650"/>
              <a:gd name="connsiteY6" fmla="*/ 6798870 h 8368313"/>
              <a:gd name="connsiteX7" fmla="*/ 5025675 w 8544650"/>
              <a:gd name="connsiteY7" fmla="*/ 8368313 h 8368313"/>
              <a:gd name="connsiteX8" fmla="*/ 1312620 w 8544650"/>
              <a:gd name="connsiteY8" fmla="*/ 8368313 h 8368313"/>
              <a:gd name="connsiteX9" fmla="*/ 0 w 8544650"/>
              <a:gd name="connsiteY9" fmla="*/ 7055693 h 8368313"/>
              <a:gd name="connsiteX10" fmla="*/ 0 w 8544650"/>
              <a:gd name="connsiteY10" fmla="*/ 3695312 h 8368313"/>
              <a:gd name="connsiteX11" fmla="*/ 1745780 w 8544650"/>
              <a:gd name="connsiteY11" fmla="*/ 1949532 h 8368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544650" h="8368313">
                <a:moveTo>
                  <a:pt x="1745780" y="1949532"/>
                </a:moveTo>
                <a:lnTo>
                  <a:pt x="3695312" y="0"/>
                </a:lnTo>
                <a:lnTo>
                  <a:pt x="4188063" y="492751"/>
                </a:lnTo>
                <a:lnTo>
                  <a:pt x="7875562" y="4180250"/>
                </a:lnTo>
                <a:lnTo>
                  <a:pt x="8544650" y="4849338"/>
                </a:lnTo>
                <a:lnTo>
                  <a:pt x="7875562" y="5518426"/>
                </a:lnTo>
                <a:lnTo>
                  <a:pt x="6595118" y="6798870"/>
                </a:lnTo>
                <a:lnTo>
                  <a:pt x="5025675" y="8368313"/>
                </a:lnTo>
                <a:lnTo>
                  <a:pt x="1312620" y="8368313"/>
                </a:lnTo>
                <a:cubicBezTo>
                  <a:pt x="587680" y="8368313"/>
                  <a:pt x="0" y="7780633"/>
                  <a:pt x="0" y="7055693"/>
                </a:cubicBezTo>
                <a:lnTo>
                  <a:pt x="0" y="3695312"/>
                </a:lnTo>
                <a:lnTo>
                  <a:pt x="1745780" y="194953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1" name="Полилиния 20">
            <a:extLst>
              <a:ext uri="{FF2B5EF4-FFF2-40B4-BE49-F238E27FC236}">
                <a16:creationId xmlns:a16="http://schemas.microsoft.com/office/drawing/2014/main" xmlns="" id="{6AC47528-C059-C74E-B26B-490694A7BFBF}"/>
              </a:ext>
            </a:extLst>
          </p:cNvPr>
          <p:cNvSpPr/>
          <p:nvPr/>
        </p:nvSpPr>
        <p:spPr>
          <a:xfrm rot="3880174">
            <a:off x="4633318" y="1943122"/>
            <a:ext cx="2436482" cy="2011887"/>
          </a:xfrm>
          <a:custGeom>
            <a:avLst/>
            <a:gdLst>
              <a:gd name="connsiteX0" fmla="*/ 2250502 w 4441187"/>
              <a:gd name="connsiteY0" fmla="*/ 39932 h 4264580"/>
              <a:gd name="connsiteX1" fmla="*/ 2573925 w 4441187"/>
              <a:gd name="connsiteY1" fmla="*/ 1736 h 4264580"/>
              <a:gd name="connsiteX2" fmla="*/ 2955225 w 4441187"/>
              <a:gd name="connsiteY2" fmla="*/ 112509 h 4264580"/>
              <a:gd name="connsiteX3" fmla="*/ 3026911 w 4441187"/>
              <a:gd name="connsiteY3" fmla="*/ 159511 h 4264580"/>
              <a:gd name="connsiteX4" fmla="*/ 3029208 w 4441187"/>
              <a:gd name="connsiteY4" fmla="*/ 160735 h 4264580"/>
              <a:gd name="connsiteX5" fmla="*/ 3031008 w 4441187"/>
              <a:gd name="connsiteY5" fmla="*/ 162198 h 4264580"/>
              <a:gd name="connsiteX6" fmla="*/ 3071302 w 4441187"/>
              <a:gd name="connsiteY6" fmla="*/ 188617 h 4264580"/>
              <a:gd name="connsiteX7" fmla="*/ 3119390 w 4441187"/>
              <a:gd name="connsiteY7" fmla="*/ 233988 h 4264580"/>
              <a:gd name="connsiteX8" fmla="*/ 3165550 w 4441187"/>
              <a:gd name="connsiteY8" fmla="*/ 271486 h 4264580"/>
              <a:gd name="connsiteX9" fmla="*/ 3188633 w 4441187"/>
              <a:gd name="connsiteY9" fmla="*/ 299322 h 4264580"/>
              <a:gd name="connsiteX10" fmla="*/ 3205202 w 4441187"/>
              <a:gd name="connsiteY10" fmla="*/ 314953 h 4264580"/>
              <a:gd name="connsiteX11" fmla="*/ 3225626 w 4441187"/>
              <a:gd name="connsiteY11" fmla="*/ 343930 h 4264580"/>
              <a:gd name="connsiteX12" fmla="*/ 3279575 w 4441187"/>
              <a:gd name="connsiteY12" fmla="*/ 408991 h 4264580"/>
              <a:gd name="connsiteX13" fmla="*/ 3305221 w 4441187"/>
              <a:gd name="connsiteY13" fmla="*/ 456865 h 4264580"/>
              <a:gd name="connsiteX14" fmla="*/ 3308110 w 4441187"/>
              <a:gd name="connsiteY14" fmla="*/ 460964 h 4264580"/>
              <a:gd name="connsiteX15" fmla="*/ 3311457 w 4441187"/>
              <a:gd name="connsiteY15" fmla="*/ 468506 h 4264580"/>
              <a:gd name="connsiteX16" fmla="*/ 3366507 w 4441187"/>
              <a:gd name="connsiteY16" fmla="*/ 571267 h 4264580"/>
              <a:gd name="connsiteX17" fmla="*/ 4372279 w 4441187"/>
              <a:gd name="connsiteY17" fmla="*/ 3008874 h 4264580"/>
              <a:gd name="connsiteX18" fmla="*/ 4392616 w 4441187"/>
              <a:gd name="connsiteY18" fmla="*/ 3076808 h 4264580"/>
              <a:gd name="connsiteX19" fmla="*/ 4406444 w 4441187"/>
              <a:gd name="connsiteY19" fmla="*/ 3112994 h 4264580"/>
              <a:gd name="connsiteX20" fmla="*/ 4410397 w 4441187"/>
              <a:gd name="connsiteY20" fmla="*/ 3136213 h 4264580"/>
              <a:gd name="connsiteX21" fmla="*/ 4425073 w 4441187"/>
              <a:gd name="connsiteY21" fmla="*/ 3185236 h 4264580"/>
              <a:gd name="connsiteX22" fmla="*/ 4432258 w 4441187"/>
              <a:gd name="connsiteY22" fmla="*/ 3264544 h 4264580"/>
              <a:gd name="connsiteX23" fmla="*/ 4436437 w 4441187"/>
              <a:gd name="connsiteY23" fmla="*/ 3289089 h 4264580"/>
              <a:gd name="connsiteX24" fmla="*/ 4435929 w 4441187"/>
              <a:gd name="connsiteY24" fmla="*/ 3305078 h 4264580"/>
              <a:gd name="connsiteX25" fmla="*/ 4441187 w 4441187"/>
              <a:gd name="connsiteY25" fmla="*/ 3363138 h 4264580"/>
              <a:gd name="connsiteX26" fmla="*/ 4431048 w 4441187"/>
              <a:gd name="connsiteY26" fmla="*/ 3458474 h 4264580"/>
              <a:gd name="connsiteX27" fmla="*/ 4430585 w 4441187"/>
              <a:gd name="connsiteY27" fmla="*/ 3473091 h 4264580"/>
              <a:gd name="connsiteX28" fmla="*/ 4428607 w 4441187"/>
              <a:gd name="connsiteY28" fmla="*/ 3481426 h 4264580"/>
              <a:gd name="connsiteX29" fmla="*/ 4422611 w 4441187"/>
              <a:gd name="connsiteY29" fmla="*/ 3537811 h 4264580"/>
              <a:gd name="connsiteX30" fmla="*/ 4390531 w 4441187"/>
              <a:gd name="connsiteY30" fmla="*/ 3642064 h 4264580"/>
              <a:gd name="connsiteX31" fmla="*/ 4388122 w 4441187"/>
              <a:gd name="connsiteY31" fmla="*/ 3652220 h 4264580"/>
              <a:gd name="connsiteX32" fmla="*/ 4385979 w 4441187"/>
              <a:gd name="connsiteY32" fmla="*/ 3656855 h 4264580"/>
              <a:gd name="connsiteX33" fmla="*/ 4371325 w 4441187"/>
              <a:gd name="connsiteY33" fmla="*/ 3704477 h 4264580"/>
              <a:gd name="connsiteX34" fmla="*/ 4315450 w 4441187"/>
              <a:gd name="connsiteY34" fmla="*/ 3809329 h 4264580"/>
              <a:gd name="connsiteX35" fmla="*/ 4313130 w 4441187"/>
              <a:gd name="connsiteY35" fmla="*/ 3814347 h 4264580"/>
              <a:gd name="connsiteX36" fmla="*/ 4311816 w 4441187"/>
              <a:gd name="connsiteY36" fmla="*/ 3816152 h 4264580"/>
              <a:gd name="connsiteX37" fmla="*/ 4289315 w 4441187"/>
              <a:gd name="connsiteY37" fmla="*/ 3858370 h 4264580"/>
              <a:gd name="connsiteX38" fmla="*/ 4178564 w 4441187"/>
              <a:gd name="connsiteY38" fmla="*/ 3994715 h 4264580"/>
              <a:gd name="connsiteX39" fmla="*/ 4083924 w 4441187"/>
              <a:gd name="connsiteY39" fmla="*/ 4073193 h 4264580"/>
              <a:gd name="connsiteX40" fmla="*/ 4081957 w 4441187"/>
              <a:gd name="connsiteY40" fmla="*/ 4075023 h 4264580"/>
              <a:gd name="connsiteX41" fmla="*/ 4080999 w 4441187"/>
              <a:gd name="connsiteY41" fmla="*/ 4075619 h 4264580"/>
              <a:gd name="connsiteX42" fmla="*/ 4041059 w 4441187"/>
              <a:gd name="connsiteY42" fmla="*/ 4108739 h 4264580"/>
              <a:gd name="connsiteX43" fmla="*/ 3947587 w 4441187"/>
              <a:gd name="connsiteY43" fmla="*/ 4158811 h 4264580"/>
              <a:gd name="connsiteX44" fmla="*/ 3933987 w 4441187"/>
              <a:gd name="connsiteY44" fmla="*/ 4167295 h 4264580"/>
              <a:gd name="connsiteX45" fmla="*/ 3926203 w 4441187"/>
              <a:gd name="connsiteY45" fmla="*/ 4170268 h 4264580"/>
              <a:gd name="connsiteX46" fmla="*/ 3878783 w 4441187"/>
              <a:gd name="connsiteY46" fmla="*/ 4195670 h 4264580"/>
              <a:gd name="connsiteX47" fmla="*/ 3790829 w 4441187"/>
              <a:gd name="connsiteY47" fmla="*/ 4221999 h 4264580"/>
              <a:gd name="connsiteX48" fmla="*/ 3769903 w 4441187"/>
              <a:gd name="connsiteY48" fmla="*/ 4229997 h 4264580"/>
              <a:gd name="connsiteX49" fmla="*/ 3756475 w 4441187"/>
              <a:gd name="connsiteY49" fmla="*/ 4232284 h 4264580"/>
              <a:gd name="connsiteX50" fmla="*/ 3702423 w 4441187"/>
              <a:gd name="connsiteY50" fmla="*/ 4248462 h 4264580"/>
              <a:gd name="connsiteX51" fmla="*/ 3614976 w 4441187"/>
              <a:gd name="connsiteY51" fmla="*/ 4256386 h 4264580"/>
              <a:gd name="connsiteX52" fmla="*/ 3593807 w 4441187"/>
              <a:gd name="connsiteY52" fmla="*/ 4259992 h 4264580"/>
              <a:gd name="connsiteX53" fmla="*/ 3580016 w 4441187"/>
              <a:gd name="connsiteY53" fmla="*/ 4259553 h 4264580"/>
              <a:gd name="connsiteX54" fmla="*/ 3524518 w 4441187"/>
              <a:gd name="connsiteY54" fmla="*/ 4264580 h 4264580"/>
              <a:gd name="connsiteX55" fmla="*/ 3433395 w 4441187"/>
              <a:gd name="connsiteY55" fmla="*/ 4254887 h 4264580"/>
              <a:gd name="connsiteX56" fmla="*/ 3409806 w 4441187"/>
              <a:gd name="connsiteY56" fmla="*/ 4254136 h 4264580"/>
              <a:gd name="connsiteX57" fmla="*/ 795892 w 4441187"/>
              <a:gd name="connsiteY57" fmla="*/ 3906358 h 4264580"/>
              <a:gd name="connsiteX58" fmla="*/ 616760 w 4441187"/>
              <a:gd name="connsiteY58" fmla="*/ 3863898 h 4264580"/>
              <a:gd name="connsiteX59" fmla="*/ 522738 w 4441187"/>
              <a:gd name="connsiteY59" fmla="*/ 3820407 h 4264580"/>
              <a:gd name="connsiteX60" fmla="*/ 511059 w 4441187"/>
              <a:gd name="connsiteY60" fmla="*/ 3816078 h 4264580"/>
              <a:gd name="connsiteX61" fmla="*/ 504257 w 4441187"/>
              <a:gd name="connsiteY61" fmla="*/ 3811857 h 4264580"/>
              <a:gd name="connsiteX62" fmla="*/ 454635 w 4441187"/>
              <a:gd name="connsiteY62" fmla="*/ 3788905 h 4264580"/>
              <a:gd name="connsiteX63" fmla="*/ 381959 w 4441187"/>
              <a:gd name="connsiteY63" fmla="*/ 3735964 h 4264580"/>
              <a:gd name="connsiteX64" fmla="*/ 354636 w 4441187"/>
              <a:gd name="connsiteY64" fmla="*/ 3719008 h 4264580"/>
              <a:gd name="connsiteX65" fmla="*/ 340929 w 4441187"/>
              <a:gd name="connsiteY65" fmla="*/ 3706077 h 4264580"/>
              <a:gd name="connsiteX66" fmla="*/ 312654 w 4441187"/>
              <a:gd name="connsiteY66" fmla="*/ 3685480 h 4264580"/>
              <a:gd name="connsiteX67" fmla="*/ 266847 w 4441187"/>
              <a:gd name="connsiteY67" fmla="*/ 3636178 h 4264580"/>
              <a:gd name="connsiteX68" fmla="*/ 220735 w 4441187"/>
              <a:gd name="connsiteY68" fmla="*/ 3592671 h 4264580"/>
              <a:gd name="connsiteX69" fmla="*/ 202862 w 4441187"/>
              <a:gd name="connsiteY69" fmla="*/ 3567315 h 4264580"/>
              <a:gd name="connsiteX70" fmla="*/ 193958 w 4441187"/>
              <a:gd name="connsiteY70" fmla="*/ 3557730 h 4264580"/>
              <a:gd name="connsiteX71" fmla="*/ 177452 w 4441187"/>
              <a:gd name="connsiteY71" fmla="*/ 3531262 h 4264580"/>
              <a:gd name="connsiteX72" fmla="*/ 117825 w 4441187"/>
              <a:gd name="connsiteY72" fmla="*/ 3446661 h 4264580"/>
              <a:gd name="connsiteX73" fmla="*/ 188619 w 4441187"/>
              <a:gd name="connsiteY73" fmla="*/ 2444463 h 4264580"/>
              <a:gd name="connsiteX74" fmla="*/ 1796759 w 4441187"/>
              <a:gd name="connsiteY74" fmla="*/ 354635 h 4264580"/>
              <a:gd name="connsiteX75" fmla="*/ 2250502 w 4441187"/>
              <a:gd name="connsiteY75" fmla="*/ 39932 h 4264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441187" h="4264580">
                <a:moveTo>
                  <a:pt x="2250502" y="39932"/>
                </a:moveTo>
                <a:cubicBezTo>
                  <a:pt x="2355041" y="7965"/>
                  <a:pt x="2464726" y="-5012"/>
                  <a:pt x="2573925" y="1736"/>
                </a:cubicBezTo>
                <a:cubicBezTo>
                  <a:pt x="2704967" y="9836"/>
                  <a:pt x="2835309" y="46336"/>
                  <a:pt x="2955225" y="112509"/>
                </a:cubicBezTo>
                <a:lnTo>
                  <a:pt x="3026911" y="159511"/>
                </a:lnTo>
                <a:lnTo>
                  <a:pt x="3029208" y="160735"/>
                </a:lnTo>
                <a:lnTo>
                  <a:pt x="3031008" y="162198"/>
                </a:lnTo>
                <a:lnTo>
                  <a:pt x="3071302" y="188617"/>
                </a:lnTo>
                <a:lnTo>
                  <a:pt x="3119390" y="233988"/>
                </a:lnTo>
                <a:lnTo>
                  <a:pt x="3165550" y="271486"/>
                </a:lnTo>
                <a:lnTo>
                  <a:pt x="3188633" y="299322"/>
                </a:lnTo>
                <a:lnTo>
                  <a:pt x="3205202" y="314953"/>
                </a:lnTo>
                <a:lnTo>
                  <a:pt x="3225626" y="343930"/>
                </a:lnTo>
                <a:lnTo>
                  <a:pt x="3279575" y="408991"/>
                </a:lnTo>
                <a:lnTo>
                  <a:pt x="3305221" y="456865"/>
                </a:lnTo>
                <a:lnTo>
                  <a:pt x="3308110" y="460964"/>
                </a:lnTo>
                <a:lnTo>
                  <a:pt x="3311457" y="468506"/>
                </a:lnTo>
                <a:lnTo>
                  <a:pt x="3366507" y="571267"/>
                </a:lnTo>
                <a:lnTo>
                  <a:pt x="4372279" y="3008874"/>
                </a:lnTo>
                <a:lnTo>
                  <a:pt x="4392616" y="3076808"/>
                </a:lnTo>
                <a:lnTo>
                  <a:pt x="4406444" y="3112994"/>
                </a:lnTo>
                <a:lnTo>
                  <a:pt x="4410397" y="3136213"/>
                </a:lnTo>
                <a:lnTo>
                  <a:pt x="4425073" y="3185236"/>
                </a:lnTo>
                <a:lnTo>
                  <a:pt x="4432258" y="3264544"/>
                </a:lnTo>
                <a:lnTo>
                  <a:pt x="4436437" y="3289089"/>
                </a:lnTo>
                <a:lnTo>
                  <a:pt x="4435929" y="3305078"/>
                </a:lnTo>
                <a:lnTo>
                  <a:pt x="4441187" y="3363138"/>
                </a:lnTo>
                <a:lnTo>
                  <a:pt x="4431048" y="3458474"/>
                </a:lnTo>
                <a:lnTo>
                  <a:pt x="4430585" y="3473091"/>
                </a:lnTo>
                <a:lnTo>
                  <a:pt x="4428607" y="3481426"/>
                </a:lnTo>
                <a:lnTo>
                  <a:pt x="4422611" y="3537811"/>
                </a:lnTo>
                <a:lnTo>
                  <a:pt x="4390531" y="3642064"/>
                </a:lnTo>
                <a:lnTo>
                  <a:pt x="4388122" y="3652220"/>
                </a:lnTo>
                <a:lnTo>
                  <a:pt x="4385979" y="3656855"/>
                </a:lnTo>
                <a:lnTo>
                  <a:pt x="4371325" y="3704477"/>
                </a:lnTo>
                <a:lnTo>
                  <a:pt x="4315450" y="3809329"/>
                </a:lnTo>
                <a:lnTo>
                  <a:pt x="4313130" y="3814347"/>
                </a:lnTo>
                <a:lnTo>
                  <a:pt x="4311816" y="3816152"/>
                </a:lnTo>
                <a:lnTo>
                  <a:pt x="4289315" y="3858370"/>
                </a:lnTo>
                <a:cubicBezTo>
                  <a:pt x="4257077" y="3907010"/>
                  <a:pt x="4220051" y="3952723"/>
                  <a:pt x="4178564" y="3994715"/>
                </a:cubicBezTo>
                <a:lnTo>
                  <a:pt x="4083924" y="4073193"/>
                </a:lnTo>
                <a:lnTo>
                  <a:pt x="4081957" y="4075023"/>
                </a:lnTo>
                <a:lnTo>
                  <a:pt x="4080999" y="4075619"/>
                </a:lnTo>
                <a:lnTo>
                  <a:pt x="4041059" y="4108739"/>
                </a:lnTo>
                <a:lnTo>
                  <a:pt x="3947587" y="4158811"/>
                </a:lnTo>
                <a:lnTo>
                  <a:pt x="3933987" y="4167295"/>
                </a:lnTo>
                <a:lnTo>
                  <a:pt x="3926203" y="4170268"/>
                </a:lnTo>
                <a:lnTo>
                  <a:pt x="3878783" y="4195670"/>
                </a:lnTo>
                <a:lnTo>
                  <a:pt x="3790829" y="4221999"/>
                </a:lnTo>
                <a:lnTo>
                  <a:pt x="3769903" y="4229997"/>
                </a:lnTo>
                <a:lnTo>
                  <a:pt x="3756475" y="4232284"/>
                </a:lnTo>
                <a:lnTo>
                  <a:pt x="3702423" y="4248462"/>
                </a:lnTo>
                <a:lnTo>
                  <a:pt x="3614976" y="4256386"/>
                </a:lnTo>
                <a:lnTo>
                  <a:pt x="3593807" y="4259992"/>
                </a:lnTo>
                <a:lnTo>
                  <a:pt x="3580016" y="4259553"/>
                </a:lnTo>
                <a:lnTo>
                  <a:pt x="3524518" y="4264580"/>
                </a:lnTo>
                <a:lnTo>
                  <a:pt x="3433395" y="4254887"/>
                </a:lnTo>
                <a:lnTo>
                  <a:pt x="3409806" y="4254136"/>
                </a:lnTo>
                <a:lnTo>
                  <a:pt x="795892" y="3906358"/>
                </a:lnTo>
                <a:cubicBezTo>
                  <a:pt x="733697" y="3898083"/>
                  <a:pt x="673812" y="3883703"/>
                  <a:pt x="616760" y="3863898"/>
                </a:cubicBezTo>
                <a:lnTo>
                  <a:pt x="522738" y="3820407"/>
                </a:lnTo>
                <a:lnTo>
                  <a:pt x="511059" y="3816078"/>
                </a:lnTo>
                <a:lnTo>
                  <a:pt x="504257" y="3811857"/>
                </a:lnTo>
                <a:lnTo>
                  <a:pt x="454635" y="3788905"/>
                </a:lnTo>
                <a:lnTo>
                  <a:pt x="381959" y="3735964"/>
                </a:lnTo>
                <a:lnTo>
                  <a:pt x="354636" y="3719008"/>
                </a:lnTo>
                <a:lnTo>
                  <a:pt x="340929" y="3706077"/>
                </a:lnTo>
                <a:lnTo>
                  <a:pt x="312654" y="3685480"/>
                </a:lnTo>
                <a:lnTo>
                  <a:pt x="266847" y="3636178"/>
                </a:lnTo>
                <a:lnTo>
                  <a:pt x="220735" y="3592671"/>
                </a:lnTo>
                <a:lnTo>
                  <a:pt x="202862" y="3567315"/>
                </a:lnTo>
                <a:lnTo>
                  <a:pt x="193958" y="3557730"/>
                </a:lnTo>
                <a:lnTo>
                  <a:pt x="177452" y="3531262"/>
                </a:lnTo>
                <a:lnTo>
                  <a:pt x="117825" y="3446661"/>
                </a:lnTo>
                <a:cubicBezTo>
                  <a:pt x="-56553" y="3138381"/>
                  <a:pt x="-40966" y="2742814"/>
                  <a:pt x="188619" y="2444463"/>
                </a:cubicBezTo>
                <a:lnTo>
                  <a:pt x="1796759" y="354635"/>
                </a:lnTo>
                <a:cubicBezTo>
                  <a:pt x="1916333" y="199245"/>
                  <a:pt x="2076270" y="93212"/>
                  <a:pt x="2250502" y="39932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40000"/>
                </a:schemeClr>
              </a:gs>
              <a:gs pos="99000">
                <a:schemeClr val="accent2">
                  <a:alpha val="40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2" name="Заголовок 3">
            <a:extLst>
              <a:ext uri="{FF2B5EF4-FFF2-40B4-BE49-F238E27FC236}">
                <a16:creationId xmlns:a16="http://schemas.microsoft.com/office/drawing/2014/main" xmlns="" id="{F3A8929C-6164-9442-9053-620CE8DEA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9498" y="2949529"/>
            <a:ext cx="5832764" cy="1325563"/>
          </a:xfrm>
        </p:spPr>
        <p:txBody>
          <a:bodyPr/>
          <a:lstStyle/>
          <a:p>
            <a:pPr algn="l"/>
            <a:r>
              <a:rPr lang="ru-RU" sz="4800" dirty="0" smtClean="0">
                <a:solidFill>
                  <a:schemeClr val="accent3"/>
                </a:solidFill>
              </a:rPr>
              <a:t>ТЕХНИЧЕСКАЯ ДОКУМЕНТАЦИЯ ПРОКЕТА</a:t>
            </a:r>
            <a:r>
              <a:rPr lang="en" sz="4000" dirty="0">
                <a:solidFill>
                  <a:schemeClr val="accent3"/>
                </a:solidFill>
              </a:rPr>
              <a:t/>
            </a:r>
            <a:br>
              <a:rPr lang="en" sz="4000" dirty="0">
                <a:solidFill>
                  <a:schemeClr val="accent3"/>
                </a:solidFill>
              </a:rPr>
            </a:br>
            <a:endParaRPr lang="ru-RU" sz="4000" b="0" dirty="0">
              <a:solidFill>
                <a:schemeClr val="accent3"/>
              </a:solidFill>
              <a:latin typeface="Neris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47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699AC3C-FE44-4341-B799-F20DE8937C2B}"/>
              </a:ext>
            </a:extLst>
          </p:cNvPr>
          <p:cNvSpPr txBox="1"/>
          <p:nvPr/>
        </p:nvSpPr>
        <p:spPr>
          <a:xfrm>
            <a:off x="1202749" y="281396"/>
            <a:ext cx="9673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kk-KZ" sz="3600" b="1" dirty="0" smtClean="0">
                <a:solidFill>
                  <a:srgbClr val="282F39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Устаревшая схема работы над проектом </a:t>
            </a:r>
            <a:endParaRPr lang="en-US" sz="3600" b="1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64" name="Freeform 5">
            <a:extLst>
              <a:ext uri="{FF2B5EF4-FFF2-40B4-BE49-F238E27FC236}">
                <a16:creationId xmlns:a16="http://schemas.microsoft.com/office/drawing/2014/main" xmlns="" id="{2D2C292F-DD4E-4142-95E0-BD2936BF1AA8}"/>
              </a:ext>
            </a:extLst>
          </p:cNvPr>
          <p:cNvSpPr>
            <a:spLocks noEditPoints="1"/>
          </p:cNvSpPr>
          <p:nvPr/>
        </p:nvSpPr>
        <p:spPr bwMode="auto">
          <a:xfrm>
            <a:off x="1747792" y="1981136"/>
            <a:ext cx="1800000" cy="1800000"/>
          </a:xfrm>
          <a:custGeom>
            <a:avLst/>
            <a:gdLst>
              <a:gd name="T0" fmla="*/ 548 w 567"/>
              <a:gd name="T1" fmla="*/ 239 h 571"/>
              <a:gd name="T2" fmla="*/ 495 w 567"/>
              <a:gd name="T3" fmla="*/ 210 h 571"/>
              <a:gd name="T4" fmla="*/ 485 w 567"/>
              <a:gd name="T5" fmla="*/ 162 h 571"/>
              <a:gd name="T6" fmla="*/ 506 w 567"/>
              <a:gd name="T7" fmla="*/ 119 h 571"/>
              <a:gd name="T8" fmla="*/ 465 w 567"/>
              <a:gd name="T9" fmla="*/ 66 h 571"/>
              <a:gd name="T10" fmla="*/ 409 w 567"/>
              <a:gd name="T11" fmla="*/ 79 h 571"/>
              <a:gd name="T12" fmla="*/ 355 w 567"/>
              <a:gd name="T13" fmla="*/ 71 h 571"/>
              <a:gd name="T14" fmla="*/ 330 w 567"/>
              <a:gd name="T15" fmla="*/ 19 h 571"/>
              <a:gd name="T16" fmla="*/ 258 w 567"/>
              <a:gd name="T17" fmla="*/ 1 h 571"/>
              <a:gd name="T18" fmla="*/ 227 w 567"/>
              <a:gd name="T19" fmla="*/ 53 h 571"/>
              <a:gd name="T20" fmla="*/ 186 w 567"/>
              <a:gd name="T21" fmla="*/ 83 h 571"/>
              <a:gd name="T22" fmla="*/ 128 w 567"/>
              <a:gd name="T23" fmla="*/ 64 h 571"/>
              <a:gd name="T24" fmla="*/ 66 w 567"/>
              <a:gd name="T25" fmla="*/ 104 h 571"/>
              <a:gd name="T26" fmla="*/ 81 w 567"/>
              <a:gd name="T27" fmla="*/ 159 h 571"/>
              <a:gd name="T28" fmla="*/ 71 w 567"/>
              <a:gd name="T29" fmla="*/ 214 h 571"/>
              <a:gd name="T30" fmla="*/ 20 w 567"/>
              <a:gd name="T31" fmla="*/ 239 h 571"/>
              <a:gd name="T32" fmla="*/ 2 w 567"/>
              <a:gd name="T33" fmla="*/ 312 h 571"/>
              <a:gd name="T34" fmla="*/ 50 w 567"/>
              <a:gd name="T35" fmla="*/ 341 h 571"/>
              <a:gd name="T36" fmla="*/ 82 w 567"/>
              <a:gd name="T37" fmla="*/ 387 h 571"/>
              <a:gd name="T38" fmla="*/ 82 w 567"/>
              <a:gd name="T39" fmla="*/ 408 h 571"/>
              <a:gd name="T40" fmla="*/ 68 w 567"/>
              <a:gd name="T41" fmla="*/ 470 h 571"/>
              <a:gd name="T42" fmla="*/ 103 w 567"/>
              <a:gd name="T43" fmla="*/ 505 h 571"/>
              <a:gd name="T44" fmla="*/ 153 w 567"/>
              <a:gd name="T45" fmla="*/ 494 h 571"/>
              <a:gd name="T46" fmla="*/ 210 w 567"/>
              <a:gd name="T47" fmla="*/ 500 h 571"/>
              <a:gd name="T48" fmla="*/ 238 w 567"/>
              <a:gd name="T49" fmla="*/ 551 h 571"/>
              <a:gd name="T50" fmla="*/ 273 w 567"/>
              <a:gd name="T51" fmla="*/ 571 h 571"/>
              <a:gd name="T52" fmla="*/ 330 w 567"/>
              <a:gd name="T53" fmla="*/ 551 h 571"/>
              <a:gd name="T54" fmla="*/ 356 w 567"/>
              <a:gd name="T55" fmla="*/ 501 h 571"/>
              <a:gd name="T56" fmla="*/ 405 w 567"/>
              <a:gd name="T57" fmla="*/ 489 h 571"/>
              <a:gd name="T58" fmla="*/ 452 w 567"/>
              <a:gd name="T59" fmla="*/ 509 h 571"/>
              <a:gd name="T60" fmla="*/ 501 w 567"/>
              <a:gd name="T61" fmla="*/ 468 h 571"/>
              <a:gd name="T62" fmla="*/ 490 w 567"/>
              <a:gd name="T63" fmla="*/ 417 h 571"/>
              <a:gd name="T64" fmla="*/ 495 w 567"/>
              <a:gd name="T65" fmla="*/ 364 h 571"/>
              <a:gd name="T66" fmla="*/ 548 w 567"/>
              <a:gd name="T67" fmla="*/ 331 h 571"/>
              <a:gd name="T68" fmla="*/ 567 w 567"/>
              <a:gd name="T69" fmla="*/ 275 h 571"/>
              <a:gd name="T70" fmla="*/ 285 w 567"/>
              <a:gd name="T71" fmla="*/ 355 h 571"/>
              <a:gd name="T72" fmla="*/ 285 w 567"/>
              <a:gd name="T73" fmla="*/ 215 h 571"/>
              <a:gd name="T74" fmla="*/ 285 w 567"/>
              <a:gd name="T75" fmla="*/ 355 h 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67" h="571">
                <a:moveTo>
                  <a:pt x="565" y="260"/>
                </a:moveTo>
                <a:cubicBezTo>
                  <a:pt x="566" y="250"/>
                  <a:pt x="557" y="241"/>
                  <a:pt x="548" y="239"/>
                </a:cubicBezTo>
                <a:cubicBezTo>
                  <a:pt x="537" y="236"/>
                  <a:pt x="526" y="232"/>
                  <a:pt x="515" y="229"/>
                </a:cubicBezTo>
                <a:cubicBezTo>
                  <a:pt x="506" y="227"/>
                  <a:pt x="499" y="219"/>
                  <a:pt x="495" y="210"/>
                </a:cubicBezTo>
                <a:cubicBezTo>
                  <a:pt x="492" y="202"/>
                  <a:pt x="489" y="193"/>
                  <a:pt x="486" y="186"/>
                </a:cubicBezTo>
                <a:cubicBezTo>
                  <a:pt x="480" y="177"/>
                  <a:pt x="480" y="170"/>
                  <a:pt x="485" y="162"/>
                </a:cubicBezTo>
                <a:cubicBezTo>
                  <a:pt x="490" y="153"/>
                  <a:pt x="495" y="145"/>
                  <a:pt x="499" y="137"/>
                </a:cubicBezTo>
                <a:cubicBezTo>
                  <a:pt x="502" y="131"/>
                  <a:pt x="506" y="126"/>
                  <a:pt x="506" y="119"/>
                </a:cubicBezTo>
                <a:cubicBezTo>
                  <a:pt x="507" y="106"/>
                  <a:pt x="499" y="98"/>
                  <a:pt x="492" y="91"/>
                </a:cubicBezTo>
                <a:cubicBezTo>
                  <a:pt x="484" y="82"/>
                  <a:pt x="474" y="74"/>
                  <a:pt x="465" y="66"/>
                </a:cubicBezTo>
                <a:cubicBezTo>
                  <a:pt x="457" y="60"/>
                  <a:pt x="449" y="59"/>
                  <a:pt x="440" y="63"/>
                </a:cubicBezTo>
                <a:cubicBezTo>
                  <a:pt x="430" y="68"/>
                  <a:pt x="420" y="74"/>
                  <a:pt x="409" y="79"/>
                </a:cubicBezTo>
                <a:cubicBezTo>
                  <a:pt x="401" y="84"/>
                  <a:pt x="392" y="86"/>
                  <a:pt x="383" y="83"/>
                </a:cubicBezTo>
                <a:cubicBezTo>
                  <a:pt x="373" y="79"/>
                  <a:pt x="363" y="75"/>
                  <a:pt x="355" y="71"/>
                </a:cubicBezTo>
                <a:cubicBezTo>
                  <a:pt x="348" y="67"/>
                  <a:pt x="342" y="61"/>
                  <a:pt x="340" y="54"/>
                </a:cubicBezTo>
                <a:cubicBezTo>
                  <a:pt x="336" y="42"/>
                  <a:pt x="333" y="30"/>
                  <a:pt x="330" y="19"/>
                </a:cubicBezTo>
                <a:cubicBezTo>
                  <a:pt x="327" y="11"/>
                  <a:pt x="318" y="2"/>
                  <a:pt x="310" y="1"/>
                </a:cubicBezTo>
                <a:cubicBezTo>
                  <a:pt x="293" y="0"/>
                  <a:pt x="276" y="0"/>
                  <a:pt x="258" y="1"/>
                </a:cubicBezTo>
                <a:cubicBezTo>
                  <a:pt x="249" y="2"/>
                  <a:pt x="240" y="9"/>
                  <a:pt x="238" y="18"/>
                </a:cubicBezTo>
                <a:cubicBezTo>
                  <a:pt x="234" y="30"/>
                  <a:pt x="231" y="42"/>
                  <a:pt x="227" y="53"/>
                </a:cubicBezTo>
                <a:cubicBezTo>
                  <a:pt x="225" y="61"/>
                  <a:pt x="219" y="68"/>
                  <a:pt x="212" y="71"/>
                </a:cubicBezTo>
                <a:cubicBezTo>
                  <a:pt x="204" y="75"/>
                  <a:pt x="195" y="79"/>
                  <a:pt x="186" y="83"/>
                </a:cubicBezTo>
                <a:cubicBezTo>
                  <a:pt x="177" y="86"/>
                  <a:pt x="167" y="85"/>
                  <a:pt x="159" y="81"/>
                </a:cubicBezTo>
                <a:cubicBezTo>
                  <a:pt x="149" y="76"/>
                  <a:pt x="138" y="69"/>
                  <a:pt x="128" y="64"/>
                </a:cubicBezTo>
                <a:cubicBezTo>
                  <a:pt x="120" y="60"/>
                  <a:pt x="110" y="60"/>
                  <a:pt x="103" y="66"/>
                </a:cubicBezTo>
                <a:cubicBezTo>
                  <a:pt x="89" y="77"/>
                  <a:pt x="76" y="89"/>
                  <a:pt x="66" y="104"/>
                </a:cubicBezTo>
                <a:cubicBezTo>
                  <a:pt x="60" y="111"/>
                  <a:pt x="60" y="120"/>
                  <a:pt x="64" y="129"/>
                </a:cubicBezTo>
                <a:cubicBezTo>
                  <a:pt x="69" y="139"/>
                  <a:pt x="75" y="149"/>
                  <a:pt x="81" y="159"/>
                </a:cubicBezTo>
                <a:cubicBezTo>
                  <a:pt x="85" y="167"/>
                  <a:pt x="86" y="176"/>
                  <a:pt x="83" y="184"/>
                </a:cubicBezTo>
                <a:cubicBezTo>
                  <a:pt x="79" y="193"/>
                  <a:pt x="75" y="204"/>
                  <a:pt x="71" y="214"/>
                </a:cubicBezTo>
                <a:cubicBezTo>
                  <a:pt x="67" y="221"/>
                  <a:pt x="62" y="226"/>
                  <a:pt x="54" y="229"/>
                </a:cubicBezTo>
                <a:cubicBezTo>
                  <a:pt x="43" y="233"/>
                  <a:pt x="32" y="236"/>
                  <a:pt x="20" y="239"/>
                </a:cubicBezTo>
                <a:cubicBezTo>
                  <a:pt x="11" y="241"/>
                  <a:pt x="3" y="249"/>
                  <a:pt x="1" y="260"/>
                </a:cubicBezTo>
                <a:cubicBezTo>
                  <a:pt x="0" y="277"/>
                  <a:pt x="1" y="295"/>
                  <a:pt x="2" y="312"/>
                </a:cubicBezTo>
                <a:cubicBezTo>
                  <a:pt x="3" y="322"/>
                  <a:pt x="10" y="328"/>
                  <a:pt x="18" y="331"/>
                </a:cubicBezTo>
                <a:cubicBezTo>
                  <a:pt x="29" y="335"/>
                  <a:pt x="39" y="338"/>
                  <a:pt x="50" y="341"/>
                </a:cubicBezTo>
                <a:cubicBezTo>
                  <a:pt x="60" y="344"/>
                  <a:pt x="67" y="350"/>
                  <a:pt x="71" y="360"/>
                </a:cubicBezTo>
                <a:cubicBezTo>
                  <a:pt x="75" y="369"/>
                  <a:pt x="79" y="378"/>
                  <a:pt x="82" y="387"/>
                </a:cubicBezTo>
                <a:cubicBezTo>
                  <a:pt x="84" y="391"/>
                  <a:pt x="88" y="395"/>
                  <a:pt x="85" y="400"/>
                </a:cubicBezTo>
                <a:cubicBezTo>
                  <a:pt x="85" y="403"/>
                  <a:pt x="84" y="405"/>
                  <a:pt x="82" y="408"/>
                </a:cubicBezTo>
                <a:cubicBezTo>
                  <a:pt x="77" y="419"/>
                  <a:pt x="71" y="429"/>
                  <a:pt x="65" y="440"/>
                </a:cubicBezTo>
                <a:cubicBezTo>
                  <a:pt x="60" y="452"/>
                  <a:pt x="60" y="461"/>
                  <a:pt x="68" y="470"/>
                </a:cubicBezTo>
                <a:cubicBezTo>
                  <a:pt x="75" y="477"/>
                  <a:pt x="81" y="484"/>
                  <a:pt x="87" y="490"/>
                </a:cubicBezTo>
                <a:cubicBezTo>
                  <a:pt x="93" y="495"/>
                  <a:pt x="97" y="500"/>
                  <a:pt x="103" y="505"/>
                </a:cubicBezTo>
                <a:cubicBezTo>
                  <a:pt x="110" y="512"/>
                  <a:pt x="119" y="511"/>
                  <a:pt x="127" y="508"/>
                </a:cubicBezTo>
                <a:cubicBezTo>
                  <a:pt x="136" y="503"/>
                  <a:pt x="145" y="498"/>
                  <a:pt x="153" y="494"/>
                </a:cubicBezTo>
                <a:cubicBezTo>
                  <a:pt x="163" y="487"/>
                  <a:pt x="173" y="485"/>
                  <a:pt x="184" y="489"/>
                </a:cubicBezTo>
                <a:cubicBezTo>
                  <a:pt x="193" y="493"/>
                  <a:pt x="201" y="496"/>
                  <a:pt x="210" y="500"/>
                </a:cubicBezTo>
                <a:cubicBezTo>
                  <a:pt x="218" y="503"/>
                  <a:pt x="225" y="509"/>
                  <a:pt x="229" y="518"/>
                </a:cubicBezTo>
                <a:cubicBezTo>
                  <a:pt x="232" y="529"/>
                  <a:pt x="235" y="540"/>
                  <a:pt x="238" y="551"/>
                </a:cubicBezTo>
                <a:cubicBezTo>
                  <a:pt x="240" y="559"/>
                  <a:pt x="244" y="565"/>
                  <a:pt x="252" y="568"/>
                </a:cubicBezTo>
                <a:cubicBezTo>
                  <a:pt x="259" y="570"/>
                  <a:pt x="266" y="570"/>
                  <a:pt x="273" y="571"/>
                </a:cubicBezTo>
                <a:cubicBezTo>
                  <a:pt x="285" y="571"/>
                  <a:pt x="298" y="569"/>
                  <a:pt x="310" y="569"/>
                </a:cubicBezTo>
                <a:cubicBezTo>
                  <a:pt x="319" y="569"/>
                  <a:pt x="328" y="559"/>
                  <a:pt x="330" y="551"/>
                </a:cubicBezTo>
                <a:cubicBezTo>
                  <a:pt x="332" y="541"/>
                  <a:pt x="336" y="530"/>
                  <a:pt x="339" y="520"/>
                </a:cubicBezTo>
                <a:cubicBezTo>
                  <a:pt x="342" y="512"/>
                  <a:pt x="348" y="505"/>
                  <a:pt x="356" y="501"/>
                </a:cubicBezTo>
                <a:cubicBezTo>
                  <a:pt x="365" y="497"/>
                  <a:pt x="374" y="494"/>
                  <a:pt x="383" y="490"/>
                </a:cubicBezTo>
                <a:cubicBezTo>
                  <a:pt x="390" y="486"/>
                  <a:pt x="398" y="486"/>
                  <a:pt x="405" y="489"/>
                </a:cubicBezTo>
                <a:cubicBezTo>
                  <a:pt x="414" y="493"/>
                  <a:pt x="422" y="498"/>
                  <a:pt x="430" y="502"/>
                </a:cubicBezTo>
                <a:cubicBezTo>
                  <a:pt x="437" y="505"/>
                  <a:pt x="444" y="511"/>
                  <a:pt x="452" y="509"/>
                </a:cubicBezTo>
                <a:cubicBezTo>
                  <a:pt x="457" y="509"/>
                  <a:pt x="462" y="507"/>
                  <a:pt x="466" y="504"/>
                </a:cubicBezTo>
                <a:cubicBezTo>
                  <a:pt x="479" y="493"/>
                  <a:pt x="490" y="481"/>
                  <a:pt x="501" y="468"/>
                </a:cubicBezTo>
                <a:cubicBezTo>
                  <a:pt x="508" y="460"/>
                  <a:pt x="508" y="452"/>
                  <a:pt x="504" y="442"/>
                </a:cubicBezTo>
                <a:cubicBezTo>
                  <a:pt x="499" y="434"/>
                  <a:pt x="495" y="425"/>
                  <a:pt x="490" y="417"/>
                </a:cubicBezTo>
                <a:cubicBezTo>
                  <a:pt x="483" y="405"/>
                  <a:pt x="482" y="393"/>
                  <a:pt x="488" y="380"/>
                </a:cubicBezTo>
                <a:cubicBezTo>
                  <a:pt x="490" y="376"/>
                  <a:pt x="493" y="371"/>
                  <a:pt x="495" y="364"/>
                </a:cubicBezTo>
                <a:cubicBezTo>
                  <a:pt x="499" y="354"/>
                  <a:pt x="504" y="345"/>
                  <a:pt x="515" y="341"/>
                </a:cubicBezTo>
                <a:cubicBezTo>
                  <a:pt x="526" y="338"/>
                  <a:pt x="537" y="334"/>
                  <a:pt x="548" y="331"/>
                </a:cubicBezTo>
                <a:cubicBezTo>
                  <a:pt x="556" y="329"/>
                  <a:pt x="565" y="320"/>
                  <a:pt x="565" y="312"/>
                </a:cubicBezTo>
                <a:cubicBezTo>
                  <a:pt x="566" y="300"/>
                  <a:pt x="567" y="287"/>
                  <a:pt x="567" y="275"/>
                </a:cubicBezTo>
                <a:cubicBezTo>
                  <a:pt x="567" y="269"/>
                  <a:pt x="565" y="264"/>
                  <a:pt x="565" y="260"/>
                </a:cubicBezTo>
                <a:close/>
                <a:moveTo>
                  <a:pt x="285" y="355"/>
                </a:moveTo>
                <a:cubicBezTo>
                  <a:pt x="246" y="355"/>
                  <a:pt x="215" y="324"/>
                  <a:pt x="215" y="285"/>
                </a:cubicBezTo>
                <a:cubicBezTo>
                  <a:pt x="215" y="246"/>
                  <a:pt x="246" y="215"/>
                  <a:pt x="285" y="215"/>
                </a:cubicBezTo>
                <a:cubicBezTo>
                  <a:pt x="324" y="215"/>
                  <a:pt x="355" y="246"/>
                  <a:pt x="355" y="285"/>
                </a:cubicBezTo>
                <a:cubicBezTo>
                  <a:pt x="355" y="324"/>
                  <a:pt x="324" y="355"/>
                  <a:pt x="285" y="35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srgbClr val="282F39"/>
              </a:solidFill>
            </a:endParaRPr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xmlns="" id="{97C57519-1F9A-419A-A338-2652037A2847}"/>
              </a:ext>
            </a:extLst>
          </p:cNvPr>
          <p:cNvSpPr>
            <a:spLocks noEditPoints="1"/>
          </p:cNvSpPr>
          <p:nvPr/>
        </p:nvSpPr>
        <p:spPr bwMode="auto">
          <a:xfrm rot="20237348">
            <a:off x="3395698" y="1981136"/>
            <a:ext cx="1800000" cy="1800000"/>
          </a:xfrm>
          <a:custGeom>
            <a:avLst/>
            <a:gdLst>
              <a:gd name="T0" fmla="*/ 548 w 567"/>
              <a:gd name="T1" fmla="*/ 239 h 571"/>
              <a:gd name="T2" fmla="*/ 495 w 567"/>
              <a:gd name="T3" fmla="*/ 210 h 571"/>
              <a:gd name="T4" fmla="*/ 485 w 567"/>
              <a:gd name="T5" fmla="*/ 162 h 571"/>
              <a:gd name="T6" fmla="*/ 506 w 567"/>
              <a:gd name="T7" fmla="*/ 119 h 571"/>
              <a:gd name="T8" fmla="*/ 465 w 567"/>
              <a:gd name="T9" fmla="*/ 66 h 571"/>
              <a:gd name="T10" fmla="*/ 409 w 567"/>
              <a:gd name="T11" fmla="*/ 79 h 571"/>
              <a:gd name="T12" fmla="*/ 355 w 567"/>
              <a:gd name="T13" fmla="*/ 71 h 571"/>
              <a:gd name="T14" fmla="*/ 330 w 567"/>
              <a:gd name="T15" fmla="*/ 19 h 571"/>
              <a:gd name="T16" fmla="*/ 258 w 567"/>
              <a:gd name="T17" fmla="*/ 1 h 571"/>
              <a:gd name="T18" fmla="*/ 227 w 567"/>
              <a:gd name="T19" fmla="*/ 53 h 571"/>
              <a:gd name="T20" fmla="*/ 186 w 567"/>
              <a:gd name="T21" fmla="*/ 83 h 571"/>
              <a:gd name="T22" fmla="*/ 128 w 567"/>
              <a:gd name="T23" fmla="*/ 64 h 571"/>
              <a:gd name="T24" fmla="*/ 66 w 567"/>
              <a:gd name="T25" fmla="*/ 104 h 571"/>
              <a:gd name="T26" fmla="*/ 81 w 567"/>
              <a:gd name="T27" fmla="*/ 159 h 571"/>
              <a:gd name="T28" fmla="*/ 71 w 567"/>
              <a:gd name="T29" fmla="*/ 214 h 571"/>
              <a:gd name="T30" fmla="*/ 20 w 567"/>
              <a:gd name="T31" fmla="*/ 239 h 571"/>
              <a:gd name="T32" fmla="*/ 2 w 567"/>
              <a:gd name="T33" fmla="*/ 312 h 571"/>
              <a:gd name="T34" fmla="*/ 50 w 567"/>
              <a:gd name="T35" fmla="*/ 341 h 571"/>
              <a:gd name="T36" fmla="*/ 82 w 567"/>
              <a:gd name="T37" fmla="*/ 387 h 571"/>
              <a:gd name="T38" fmla="*/ 82 w 567"/>
              <a:gd name="T39" fmla="*/ 408 h 571"/>
              <a:gd name="T40" fmla="*/ 68 w 567"/>
              <a:gd name="T41" fmla="*/ 470 h 571"/>
              <a:gd name="T42" fmla="*/ 103 w 567"/>
              <a:gd name="T43" fmla="*/ 505 h 571"/>
              <a:gd name="T44" fmla="*/ 153 w 567"/>
              <a:gd name="T45" fmla="*/ 494 h 571"/>
              <a:gd name="T46" fmla="*/ 210 w 567"/>
              <a:gd name="T47" fmla="*/ 500 h 571"/>
              <a:gd name="T48" fmla="*/ 238 w 567"/>
              <a:gd name="T49" fmla="*/ 551 h 571"/>
              <a:gd name="T50" fmla="*/ 273 w 567"/>
              <a:gd name="T51" fmla="*/ 571 h 571"/>
              <a:gd name="T52" fmla="*/ 330 w 567"/>
              <a:gd name="T53" fmla="*/ 551 h 571"/>
              <a:gd name="T54" fmla="*/ 356 w 567"/>
              <a:gd name="T55" fmla="*/ 501 h 571"/>
              <a:gd name="T56" fmla="*/ 405 w 567"/>
              <a:gd name="T57" fmla="*/ 489 h 571"/>
              <a:gd name="T58" fmla="*/ 452 w 567"/>
              <a:gd name="T59" fmla="*/ 509 h 571"/>
              <a:gd name="T60" fmla="*/ 501 w 567"/>
              <a:gd name="T61" fmla="*/ 468 h 571"/>
              <a:gd name="T62" fmla="*/ 490 w 567"/>
              <a:gd name="T63" fmla="*/ 417 h 571"/>
              <a:gd name="T64" fmla="*/ 495 w 567"/>
              <a:gd name="T65" fmla="*/ 364 h 571"/>
              <a:gd name="T66" fmla="*/ 548 w 567"/>
              <a:gd name="T67" fmla="*/ 331 h 571"/>
              <a:gd name="T68" fmla="*/ 567 w 567"/>
              <a:gd name="T69" fmla="*/ 275 h 571"/>
              <a:gd name="T70" fmla="*/ 285 w 567"/>
              <a:gd name="T71" fmla="*/ 355 h 571"/>
              <a:gd name="T72" fmla="*/ 285 w 567"/>
              <a:gd name="T73" fmla="*/ 215 h 571"/>
              <a:gd name="T74" fmla="*/ 285 w 567"/>
              <a:gd name="T75" fmla="*/ 355 h 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67" h="571">
                <a:moveTo>
                  <a:pt x="565" y="260"/>
                </a:moveTo>
                <a:cubicBezTo>
                  <a:pt x="566" y="250"/>
                  <a:pt x="557" y="241"/>
                  <a:pt x="548" y="239"/>
                </a:cubicBezTo>
                <a:cubicBezTo>
                  <a:pt x="537" y="236"/>
                  <a:pt x="526" y="232"/>
                  <a:pt x="515" y="229"/>
                </a:cubicBezTo>
                <a:cubicBezTo>
                  <a:pt x="506" y="227"/>
                  <a:pt x="499" y="219"/>
                  <a:pt x="495" y="210"/>
                </a:cubicBezTo>
                <a:cubicBezTo>
                  <a:pt x="492" y="202"/>
                  <a:pt x="489" y="193"/>
                  <a:pt x="486" y="186"/>
                </a:cubicBezTo>
                <a:cubicBezTo>
                  <a:pt x="480" y="177"/>
                  <a:pt x="480" y="170"/>
                  <a:pt x="485" y="162"/>
                </a:cubicBezTo>
                <a:cubicBezTo>
                  <a:pt x="490" y="153"/>
                  <a:pt x="495" y="145"/>
                  <a:pt x="499" y="137"/>
                </a:cubicBezTo>
                <a:cubicBezTo>
                  <a:pt x="502" y="131"/>
                  <a:pt x="506" y="126"/>
                  <a:pt x="506" y="119"/>
                </a:cubicBezTo>
                <a:cubicBezTo>
                  <a:pt x="507" y="106"/>
                  <a:pt x="499" y="98"/>
                  <a:pt x="492" y="91"/>
                </a:cubicBezTo>
                <a:cubicBezTo>
                  <a:pt x="484" y="82"/>
                  <a:pt x="474" y="74"/>
                  <a:pt x="465" y="66"/>
                </a:cubicBezTo>
                <a:cubicBezTo>
                  <a:pt x="457" y="60"/>
                  <a:pt x="449" y="59"/>
                  <a:pt x="440" y="63"/>
                </a:cubicBezTo>
                <a:cubicBezTo>
                  <a:pt x="430" y="68"/>
                  <a:pt x="420" y="74"/>
                  <a:pt x="409" y="79"/>
                </a:cubicBezTo>
                <a:cubicBezTo>
                  <a:pt x="401" y="84"/>
                  <a:pt x="392" y="86"/>
                  <a:pt x="383" y="83"/>
                </a:cubicBezTo>
                <a:cubicBezTo>
                  <a:pt x="373" y="79"/>
                  <a:pt x="363" y="75"/>
                  <a:pt x="355" y="71"/>
                </a:cubicBezTo>
                <a:cubicBezTo>
                  <a:pt x="348" y="67"/>
                  <a:pt x="342" y="61"/>
                  <a:pt x="340" y="54"/>
                </a:cubicBezTo>
                <a:cubicBezTo>
                  <a:pt x="336" y="42"/>
                  <a:pt x="333" y="30"/>
                  <a:pt x="330" y="19"/>
                </a:cubicBezTo>
                <a:cubicBezTo>
                  <a:pt x="327" y="11"/>
                  <a:pt x="318" y="2"/>
                  <a:pt x="310" y="1"/>
                </a:cubicBezTo>
                <a:cubicBezTo>
                  <a:pt x="293" y="0"/>
                  <a:pt x="276" y="0"/>
                  <a:pt x="258" y="1"/>
                </a:cubicBezTo>
                <a:cubicBezTo>
                  <a:pt x="249" y="2"/>
                  <a:pt x="240" y="9"/>
                  <a:pt x="238" y="18"/>
                </a:cubicBezTo>
                <a:cubicBezTo>
                  <a:pt x="234" y="30"/>
                  <a:pt x="231" y="42"/>
                  <a:pt x="227" y="53"/>
                </a:cubicBezTo>
                <a:cubicBezTo>
                  <a:pt x="225" y="61"/>
                  <a:pt x="219" y="68"/>
                  <a:pt x="212" y="71"/>
                </a:cubicBezTo>
                <a:cubicBezTo>
                  <a:pt x="204" y="75"/>
                  <a:pt x="195" y="79"/>
                  <a:pt x="186" y="83"/>
                </a:cubicBezTo>
                <a:cubicBezTo>
                  <a:pt x="177" y="86"/>
                  <a:pt x="167" y="85"/>
                  <a:pt x="159" y="81"/>
                </a:cubicBezTo>
                <a:cubicBezTo>
                  <a:pt x="149" y="76"/>
                  <a:pt x="138" y="69"/>
                  <a:pt x="128" y="64"/>
                </a:cubicBezTo>
                <a:cubicBezTo>
                  <a:pt x="120" y="60"/>
                  <a:pt x="110" y="60"/>
                  <a:pt x="103" y="66"/>
                </a:cubicBezTo>
                <a:cubicBezTo>
                  <a:pt x="89" y="77"/>
                  <a:pt x="76" y="89"/>
                  <a:pt x="66" y="104"/>
                </a:cubicBezTo>
                <a:cubicBezTo>
                  <a:pt x="60" y="111"/>
                  <a:pt x="60" y="120"/>
                  <a:pt x="64" y="129"/>
                </a:cubicBezTo>
                <a:cubicBezTo>
                  <a:pt x="69" y="139"/>
                  <a:pt x="75" y="149"/>
                  <a:pt x="81" y="159"/>
                </a:cubicBezTo>
                <a:cubicBezTo>
                  <a:pt x="85" y="167"/>
                  <a:pt x="86" y="176"/>
                  <a:pt x="83" y="184"/>
                </a:cubicBezTo>
                <a:cubicBezTo>
                  <a:pt x="79" y="193"/>
                  <a:pt x="75" y="204"/>
                  <a:pt x="71" y="214"/>
                </a:cubicBezTo>
                <a:cubicBezTo>
                  <a:pt x="67" y="221"/>
                  <a:pt x="62" y="226"/>
                  <a:pt x="54" y="229"/>
                </a:cubicBezTo>
                <a:cubicBezTo>
                  <a:pt x="43" y="233"/>
                  <a:pt x="32" y="236"/>
                  <a:pt x="20" y="239"/>
                </a:cubicBezTo>
                <a:cubicBezTo>
                  <a:pt x="11" y="241"/>
                  <a:pt x="3" y="249"/>
                  <a:pt x="1" y="260"/>
                </a:cubicBezTo>
                <a:cubicBezTo>
                  <a:pt x="0" y="277"/>
                  <a:pt x="1" y="295"/>
                  <a:pt x="2" y="312"/>
                </a:cubicBezTo>
                <a:cubicBezTo>
                  <a:pt x="3" y="322"/>
                  <a:pt x="10" y="328"/>
                  <a:pt x="18" y="331"/>
                </a:cubicBezTo>
                <a:cubicBezTo>
                  <a:pt x="29" y="335"/>
                  <a:pt x="39" y="338"/>
                  <a:pt x="50" y="341"/>
                </a:cubicBezTo>
                <a:cubicBezTo>
                  <a:pt x="60" y="344"/>
                  <a:pt x="67" y="350"/>
                  <a:pt x="71" y="360"/>
                </a:cubicBezTo>
                <a:cubicBezTo>
                  <a:pt x="75" y="369"/>
                  <a:pt x="79" y="378"/>
                  <a:pt x="82" y="387"/>
                </a:cubicBezTo>
                <a:cubicBezTo>
                  <a:pt x="84" y="391"/>
                  <a:pt x="88" y="395"/>
                  <a:pt x="85" y="400"/>
                </a:cubicBezTo>
                <a:cubicBezTo>
                  <a:pt x="85" y="403"/>
                  <a:pt x="84" y="405"/>
                  <a:pt x="82" y="408"/>
                </a:cubicBezTo>
                <a:cubicBezTo>
                  <a:pt x="77" y="419"/>
                  <a:pt x="71" y="429"/>
                  <a:pt x="65" y="440"/>
                </a:cubicBezTo>
                <a:cubicBezTo>
                  <a:pt x="60" y="452"/>
                  <a:pt x="60" y="461"/>
                  <a:pt x="68" y="470"/>
                </a:cubicBezTo>
                <a:cubicBezTo>
                  <a:pt x="75" y="477"/>
                  <a:pt x="81" y="484"/>
                  <a:pt x="87" y="490"/>
                </a:cubicBezTo>
                <a:cubicBezTo>
                  <a:pt x="93" y="495"/>
                  <a:pt x="97" y="500"/>
                  <a:pt x="103" y="505"/>
                </a:cubicBezTo>
                <a:cubicBezTo>
                  <a:pt x="110" y="512"/>
                  <a:pt x="119" y="511"/>
                  <a:pt x="127" y="508"/>
                </a:cubicBezTo>
                <a:cubicBezTo>
                  <a:pt x="136" y="503"/>
                  <a:pt x="145" y="498"/>
                  <a:pt x="153" y="494"/>
                </a:cubicBezTo>
                <a:cubicBezTo>
                  <a:pt x="163" y="487"/>
                  <a:pt x="173" y="485"/>
                  <a:pt x="184" y="489"/>
                </a:cubicBezTo>
                <a:cubicBezTo>
                  <a:pt x="193" y="493"/>
                  <a:pt x="201" y="496"/>
                  <a:pt x="210" y="500"/>
                </a:cubicBezTo>
                <a:cubicBezTo>
                  <a:pt x="218" y="503"/>
                  <a:pt x="225" y="509"/>
                  <a:pt x="229" y="518"/>
                </a:cubicBezTo>
                <a:cubicBezTo>
                  <a:pt x="232" y="529"/>
                  <a:pt x="235" y="540"/>
                  <a:pt x="238" y="551"/>
                </a:cubicBezTo>
                <a:cubicBezTo>
                  <a:pt x="240" y="559"/>
                  <a:pt x="244" y="565"/>
                  <a:pt x="252" y="568"/>
                </a:cubicBezTo>
                <a:cubicBezTo>
                  <a:pt x="259" y="570"/>
                  <a:pt x="266" y="570"/>
                  <a:pt x="273" y="571"/>
                </a:cubicBezTo>
                <a:cubicBezTo>
                  <a:pt x="285" y="571"/>
                  <a:pt x="298" y="569"/>
                  <a:pt x="310" y="569"/>
                </a:cubicBezTo>
                <a:cubicBezTo>
                  <a:pt x="319" y="569"/>
                  <a:pt x="328" y="559"/>
                  <a:pt x="330" y="551"/>
                </a:cubicBezTo>
                <a:cubicBezTo>
                  <a:pt x="332" y="541"/>
                  <a:pt x="336" y="530"/>
                  <a:pt x="339" y="520"/>
                </a:cubicBezTo>
                <a:cubicBezTo>
                  <a:pt x="342" y="512"/>
                  <a:pt x="348" y="505"/>
                  <a:pt x="356" y="501"/>
                </a:cubicBezTo>
                <a:cubicBezTo>
                  <a:pt x="365" y="497"/>
                  <a:pt x="374" y="494"/>
                  <a:pt x="383" y="490"/>
                </a:cubicBezTo>
                <a:cubicBezTo>
                  <a:pt x="390" y="486"/>
                  <a:pt x="398" y="486"/>
                  <a:pt x="405" y="489"/>
                </a:cubicBezTo>
                <a:cubicBezTo>
                  <a:pt x="414" y="493"/>
                  <a:pt x="422" y="498"/>
                  <a:pt x="430" y="502"/>
                </a:cubicBezTo>
                <a:cubicBezTo>
                  <a:pt x="437" y="505"/>
                  <a:pt x="444" y="511"/>
                  <a:pt x="452" y="509"/>
                </a:cubicBezTo>
                <a:cubicBezTo>
                  <a:pt x="457" y="509"/>
                  <a:pt x="462" y="507"/>
                  <a:pt x="466" y="504"/>
                </a:cubicBezTo>
                <a:cubicBezTo>
                  <a:pt x="479" y="493"/>
                  <a:pt x="490" y="481"/>
                  <a:pt x="501" y="468"/>
                </a:cubicBezTo>
                <a:cubicBezTo>
                  <a:pt x="508" y="460"/>
                  <a:pt x="508" y="452"/>
                  <a:pt x="504" y="442"/>
                </a:cubicBezTo>
                <a:cubicBezTo>
                  <a:pt x="499" y="434"/>
                  <a:pt x="495" y="425"/>
                  <a:pt x="490" y="417"/>
                </a:cubicBezTo>
                <a:cubicBezTo>
                  <a:pt x="483" y="405"/>
                  <a:pt x="482" y="393"/>
                  <a:pt x="488" y="380"/>
                </a:cubicBezTo>
                <a:cubicBezTo>
                  <a:pt x="490" y="376"/>
                  <a:pt x="493" y="371"/>
                  <a:pt x="495" y="364"/>
                </a:cubicBezTo>
                <a:cubicBezTo>
                  <a:pt x="499" y="354"/>
                  <a:pt x="504" y="345"/>
                  <a:pt x="515" y="341"/>
                </a:cubicBezTo>
                <a:cubicBezTo>
                  <a:pt x="526" y="338"/>
                  <a:pt x="537" y="334"/>
                  <a:pt x="548" y="331"/>
                </a:cubicBezTo>
                <a:cubicBezTo>
                  <a:pt x="556" y="329"/>
                  <a:pt x="565" y="320"/>
                  <a:pt x="565" y="312"/>
                </a:cubicBezTo>
                <a:cubicBezTo>
                  <a:pt x="566" y="300"/>
                  <a:pt x="567" y="287"/>
                  <a:pt x="567" y="275"/>
                </a:cubicBezTo>
                <a:cubicBezTo>
                  <a:pt x="567" y="269"/>
                  <a:pt x="565" y="264"/>
                  <a:pt x="565" y="260"/>
                </a:cubicBezTo>
                <a:close/>
                <a:moveTo>
                  <a:pt x="285" y="355"/>
                </a:moveTo>
                <a:cubicBezTo>
                  <a:pt x="246" y="355"/>
                  <a:pt x="215" y="324"/>
                  <a:pt x="215" y="285"/>
                </a:cubicBezTo>
                <a:cubicBezTo>
                  <a:pt x="215" y="246"/>
                  <a:pt x="246" y="215"/>
                  <a:pt x="285" y="215"/>
                </a:cubicBezTo>
                <a:cubicBezTo>
                  <a:pt x="324" y="215"/>
                  <a:pt x="355" y="246"/>
                  <a:pt x="355" y="285"/>
                </a:cubicBezTo>
                <a:cubicBezTo>
                  <a:pt x="355" y="324"/>
                  <a:pt x="324" y="355"/>
                  <a:pt x="285" y="35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rgbClr val="282F39"/>
              </a:solidFill>
            </a:endParaRPr>
          </a:p>
        </p:txBody>
      </p:sp>
      <p:sp>
        <p:nvSpPr>
          <p:cNvPr id="66" name="Freeform 5">
            <a:extLst>
              <a:ext uri="{FF2B5EF4-FFF2-40B4-BE49-F238E27FC236}">
                <a16:creationId xmlns:a16="http://schemas.microsoft.com/office/drawing/2014/main" xmlns="" id="{C1DFA070-2123-4CE1-B6F4-3FFC83001961}"/>
              </a:ext>
            </a:extLst>
          </p:cNvPr>
          <p:cNvSpPr>
            <a:spLocks noEditPoints="1"/>
          </p:cNvSpPr>
          <p:nvPr/>
        </p:nvSpPr>
        <p:spPr bwMode="auto">
          <a:xfrm>
            <a:off x="5057694" y="1981136"/>
            <a:ext cx="1800000" cy="1800000"/>
          </a:xfrm>
          <a:custGeom>
            <a:avLst/>
            <a:gdLst>
              <a:gd name="T0" fmla="*/ 548 w 567"/>
              <a:gd name="T1" fmla="*/ 239 h 571"/>
              <a:gd name="T2" fmla="*/ 495 w 567"/>
              <a:gd name="T3" fmla="*/ 210 h 571"/>
              <a:gd name="T4" fmla="*/ 485 w 567"/>
              <a:gd name="T5" fmla="*/ 162 h 571"/>
              <a:gd name="T6" fmla="*/ 506 w 567"/>
              <a:gd name="T7" fmla="*/ 119 h 571"/>
              <a:gd name="T8" fmla="*/ 465 w 567"/>
              <a:gd name="T9" fmla="*/ 66 h 571"/>
              <a:gd name="T10" fmla="*/ 409 w 567"/>
              <a:gd name="T11" fmla="*/ 79 h 571"/>
              <a:gd name="T12" fmla="*/ 355 w 567"/>
              <a:gd name="T13" fmla="*/ 71 h 571"/>
              <a:gd name="T14" fmla="*/ 330 w 567"/>
              <a:gd name="T15" fmla="*/ 19 h 571"/>
              <a:gd name="T16" fmla="*/ 258 w 567"/>
              <a:gd name="T17" fmla="*/ 1 h 571"/>
              <a:gd name="T18" fmla="*/ 227 w 567"/>
              <a:gd name="T19" fmla="*/ 53 h 571"/>
              <a:gd name="T20" fmla="*/ 186 w 567"/>
              <a:gd name="T21" fmla="*/ 83 h 571"/>
              <a:gd name="T22" fmla="*/ 128 w 567"/>
              <a:gd name="T23" fmla="*/ 64 h 571"/>
              <a:gd name="T24" fmla="*/ 66 w 567"/>
              <a:gd name="T25" fmla="*/ 104 h 571"/>
              <a:gd name="T26" fmla="*/ 81 w 567"/>
              <a:gd name="T27" fmla="*/ 159 h 571"/>
              <a:gd name="T28" fmla="*/ 71 w 567"/>
              <a:gd name="T29" fmla="*/ 214 h 571"/>
              <a:gd name="T30" fmla="*/ 20 w 567"/>
              <a:gd name="T31" fmla="*/ 239 h 571"/>
              <a:gd name="T32" fmla="*/ 2 w 567"/>
              <a:gd name="T33" fmla="*/ 312 h 571"/>
              <a:gd name="T34" fmla="*/ 50 w 567"/>
              <a:gd name="T35" fmla="*/ 341 h 571"/>
              <a:gd name="T36" fmla="*/ 82 w 567"/>
              <a:gd name="T37" fmla="*/ 387 h 571"/>
              <a:gd name="T38" fmla="*/ 82 w 567"/>
              <a:gd name="T39" fmla="*/ 408 h 571"/>
              <a:gd name="T40" fmla="*/ 68 w 567"/>
              <a:gd name="T41" fmla="*/ 470 h 571"/>
              <a:gd name="T42" fmla="*/ 103 w 567"/>
              <a:gd name="T43" fmla="*/ 505 h 571"/>
              <a:gd name="T44" fmla="*/ 153 w 567"/>
              <a:gd name="T45" fmla="*/ 494 h 571"/>
              <a:gd name="T46" fmla="*/ 210 w 567"/>
              <a:gd name="T47" fmla="*/ 500 h 571"/>
              <a:gd name="T48" fmla="*/ 238 w 567"/>
              <a:gd name="T49" fmla="*/ 551 h 571"/>
              <a:gd name="T50" fmla="*/ 273 w 567"/>
              <a:gd name="T51" fmla="*/ 571 h 571"/>
              <a:gd name="T52" fmla="*/ 330 w 567"/>
              <a:gd name="T53" fmla="*/ 551 h 571"/>
              <a:gd name="T54" fmla="*/ 356 w 567"/>
              <a:gd name="T55" fmla="*/ 501 h 571"/>
              <a:gd name="T56" fmla="*/ 405 w 567"/>
              <a:gd name="T57" fmla="*/ 489 h 571"/>
              <a:gd name="T58" fmla="*/ 452 w 567"/>
              <a:gd name="T59" fmla="*/ 509 h 571"/>
              <a:gd name="T60" fmla="*/ 501 w 567"/>
              <a:gd name="T61" fmla="*/ 468 h 571"/>
              <a:gd name="T62" fmla="*/ 490 w 567"/>
              <a:gd name="T63" fmla="*/ 417 h 571"/>
              <a:gd name="T64" fmla="*/ 495 w 567"/>
              <a:gd name="T65" fmla="*/ 364 h 571"/>
              <a:gd name="T66" fmla="*/ 548 w 567"/>
              <a:gd name="T67" fmla="*/ 331 h 571"/>
              <a:gd name="T68" fmla="*/ 567 w 567"/>
              <a:gd name="T69" fmla="*/ 275 h 571"/>
              <a:gd name="T70" fmla="*/ 285 w 567"/>
              <a:gd name="T71" fmla="*/ 355 h 571"/>
              <a:gd name="T72" fmla="*/ 285 w 567"/>
              <a:gd name="T73" fmla="*/ 215 h 571"/>
              <a:gd name="T74" fmla="*/ 285 w 567"/>
              <a:gd name="T75" fmla="*/ 355 h 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67" h="571">
                <a:moveTo>
                  <a:pt x="565" y="260"/>
                </a:moveTo>
                <a:cubicBezTo>
                  <a:pt x="566" y="250"/>
                  <a:pt x="557" y="241"/>
                  <a:pt x="548" y="239"/>
                </a:cubicBezTo>
                <a:cubicBezTo>
                  <a:pt x="537" y="236"/>
                  <a:pt x="526" y="232"/>
                  <a:pt x="515" y="229"/>
                </a:cubicBezTo>
                <a:cubicBezTo>
                  <a:pt x="506" y="227"/>
                  <a:pt x="499" y="219"/>
                  <a:pt x="495" y="210"/>
                </a:cubicBezTo>
                <a:cubicBezTo>
                  <a:pt x="492" y="202"/>
                  <a:pt x="489" y="193"/>
                  <a:pt x="486" y="186"/>
                </a:cubicBezTo>
                <a:cubicBezTo>
                  <a:pt x="480" y="177"/>
                  <a:pt x="480" y="170"/>
                  <a:pt x="485" y="162"/>
                </a:cubicBezTo>
                <a:cubicBezTo>
                  <a:pt x="490" y="153"/>
                  <a:pt x="495" y="145"/>
                  <a:pt x="499" y="137"/>
                </a:cubicBezTo>
                <a:cubicBezTo>
                  <a:pt x="502" y="131"/>
                  <a:pt x="506" y="126"/>
                  <a:pt x="506" y="119"/>
                </a:cubicBezTo>
                <a:cubicBezTo>
                  <a:pt x="507" y="106"/>
                  <a:pt x="499" y="98"/>
                  <a:pt x="492" y="91"/>
                </a:cubicBezTo>
                <a:cubicBezTo>
                  <a:pt x="484" y="82"/>
                  <a:pt x="474" y="74"/>
                  <a:pt x="465" y="66"/>
                </a:cubicBezTo>
                <a:cubicBezTo>
                  <a:pt x="457" y="60"/>
                  <a:pt x="449" y="59"/>
                  <a:pt x="440" y="63"/>
                </a:cubicBezTo>
                <a:cubicBezTo>
                  <a:pt x="430" y="68"/>
                  <a:pt x="420" y="74"/>
                  <a:pt x="409" y="79"/>
                </a:cubicBezTo>
                <a:cubicBezTo>
                  <a:pt x="401" y="84"/>
                  <a:pt x="392" y="86"/>
                  <a:pt x="383" y="83"/>
                </a:cubicBezTo>
                <a:cubicBezTo>
                  <a:pt x="373" y="79"/>
                  <a:pt x="363" y="75"/>
                  <a:pt x="355" y="71"/>
                </a:cubicBezTo>
                <a:cubicBezTo>
                  <a:pt x="348" y="67"/>
                  <a:pt x="342" y="61"/>
                  <a:pt x="340" y="54"/>
                </a:cubicBezTo>
                <a:cubicBezTo>
                  <a:pt x="336" y="42"/>
                  <a:pt x="333" y="30"/>
                  <a:pt x="330" y="19"/>
                </a:cubicBezTo>
                <a:cubicBezTo>
                  <a:pt x="327" y="11"/>
                  <a:pt x="318" y="2"/>
                  <a:pt x="310" y="1"/>
                </a:cubicBezTo>
                <a:cubicBezTo>
                  <a:pt x="293" y="0"/>
                  <a:pt x="276" y="0"/>
                  <a:pt x="258" y="1"/>
                </a:cubicBezTo>
                <a:cubicBezTo>
                  <a:pt x="249" y="2"/>
                  <a:pt x="240" y="9"/>
                  <a:pt x="238" y="18"/>
                </a:cubicBezTo>
                <a:cubicBezTo>
                  <a:pt x="234" y="30"/>
                  <a:pt x="231" y="42"/>
                  <a:pt x="227" y="53"/>
                </a:cubicBezTo>
                <a:cubicBezTo>
                  <a:pt x="225" y="61"/>
                  <a:pt x="219" y="68"/>
                  <a:pt x="212" y="71"/>
                </a:cubicBezTo>
                <a:cubicBezTo>
                  <a:pt x="204" y="75"/>
                  <a:pt x="195" y="79"/>
                  <a:pt x="186" y="83"/>
                </a:cubicBezTo>
                <a:cubicBezTo>
                  <a:pt x="177" y="86"/>
                  <a:pt x="167" y="85"/>
                  <a:pt x="159" y="81"/>
                </a:cubicBezTo>
                <a:cubicBezTo>
                  <a:pt x="149" y="76"/>
                  <a:pt x="138" y="69"/>
                  <a:pt x="128" y="64"/>
                </a:cubicBezTo>
                <a:cubicBezTo>
                  <a:pt x="120" y="60"/>
                  <a:pt x="110" y="60"/>
                  <a:pt x="103" y="66"/>
                </a:cubicBezTo>
                <a:cubicBezTo>
                  <a:pt x="89" y="77"/>
                  <a:pt x="76" y="89"/>
                  <a:pt x="66" y="104"/>
                </a:cubicBezTo>
                <a:cubicBezTo>
                  <a:pt x="60" y="111"/>
                  <a:pt x="60" y="120"/>
                  <a:pt x="64" y="129"/>
                </a:cubicBezTo>
                <a:cubicBezTo>
                  <a:pt x="69" y="139"/>
                  <a:pt x="75" y="149"/>
                  <a:pt x="81" y="159"/>
                </a:cubicBezTo>
                <a:cubicBezTo>
                  <a:pt x="85" y="167"/>
                  <a:pt x="86" y="176"/>
                  <a:pt x="83" y="184"/>
                </a:cubicBezTo>
                <a:cubicBezTo>
                  <a:pt x="79" y="193"/>
                  <a:pt x="75" y="204"/>
                  <a:pt x="71" y="214"/>
                </a:cubicBezTo>
                <a:cubicBezTo>
                  <a:pt x="67" y="221"/>
                  <a:pt x="62" y="226"/>
                  <a:pt x="54" y="229"/>
                </a:cubicBezTo>
                <a:cubicBezTo>
                  <a:pt x="43" y="233"/>
                  <a:pt x="32" y="236"/>
                  <a:pt x="20" y="239"/>
                </a:cubicBezTo>
                <a:cubicBezTo>
                  <a:pt x="11" y="241"/>
                  <a:pt x="3" y="249"/>
                  <a:pt x="1" y="260"/>
                </a:cubicBezTo>
                <a:cubicBezTo>
                  <a:pt x="0" y="277"/>
                  <a:pt x="1" y="295"/>
                  <a:pt x="2" y="312"/>
                </a:cubicBezTo>
                <a:cubicBezTo>
                  <a:pt x="3" y="322"/>
                  <a:pt x="10" y="328"/>
                  <a:pt x="18" y="331"/>
                </a:cubicBezTo>
                <a:cubicBezTo>
                  <a:pt x="29" y="335"/>
                  <a:pt x="39" y="338"/>
                  <a:pt x="50" y="341"/>
                </a:cubicBezTo>
                <a:cubicBezTo>
                  <a:pt x="60" y="344"/>
                  <a:pt x="67" y="350"/>
                  <a:pt x="71" y="360"/>
                </a:cubicBezTo>
                <a:cubicBezTo>
                  <a:pt x="75" y="369"/>
                  <a:pt x="79" y="378"/>
                  <a:pt x="82" y="387"/>
                </a:cubicBezTo>
                <a:cubicBezTo>
                  <a:pt x="84" y="391"/>
                  <a:pt x="88" y="395"/>
                  <a:pt x="85" y="400"/>
                </a:cubicBezTo>
                <a:cubicBezTo>
                  <a:pt x="85" y="403"/>
                  <a:pt x="84" y="405"/>
                  <a:pt x="82" y="408"/>
                </a:cubicBezTo>
                <a:cubicBezTo>
                  <a:pt x="77" y="419"/>
                  <a:pt x="71" y="429"/>
                  <a:pt x="65" y="440"/>
                </a:cubicBezTo>
                <a:cubicBezTo>
                  <a:pt x="60" y="452"/>
                  <a:pt x="60" y="461"/>
                  <a:pt x="68" y="470"/>
                </a:cubicBezTo>
                <a:cubicBezTo>
                  <a:pt x="75" y="477"/>
                  <a:pt x="81" y="484"/>
                  <a:pt x="87" y="490"/>
                </a:cubicBezTo>
                <a:cubicBezTo>
                  <a:pt x="93" y="495"/>
                  <a:pt x="97" y="500"/>
                  <a:pt x="103" y="505"/>
                </a:cubicBezTo>
                <a:cubicBezTo>
                  <a:pt x="110" y="512"/>
                  <a:pt x="119" y="511"/>
                  <a:pt x="127" y="508"/>
                </a:cubicBezTo>
                <a:cubicBezTo>
                  <a:pt x="136" y="503"/>
                  <a:pt x="145" y="498"/>
                  <a:pt x="153" y="494"/>
                </a:cubicBezTo>
                <a:cubicBezTo>
                  <a:pt x="163" y="487"/>
                  <a:pt x="173" y="485"/>
                  <a:pt x="184" y="489"/>
                </a:cubicBezTo>
                <a:cubicBezTo>
                  <a:pt x="193" y="493"/>
                  <a:pt x="201" y="496"/>
                  <a:pt x="210" y="500"/>
                </a:cubicBezTo>
                <a:cubicBezTo>
                  <a:pt x="218" y="503"/>
                  <a:pt x="225" y="509"/>
                  <a:pt x="229" y="518"/>
                </a:cubicBezTo>
                <a:cubicBezTo>
                  <a:pt x="232" y="529"/>
                  <a:pt x="235" y="540"/>
                  <a:pt x="238" y="551"/>
                </a:cubicBezTo>
                <a:cubicBezTo>
                  <a:pt x="240" y="559"/>
                  <a:pt x="244" y="565"/>
                  <a:pt x="252" y="568"/>
                </a:cubicBezTo>
                <a:cubicBezTo>
                  <a:pt x="259" y="570"/>
                  <a:pt x="266" y="570"/>
                  <a:pt x="273" y="571"/>
                </a:cubicBezTo>
                <a:cubicBezTo>
                  <a:pt x="285" y="571"/>
                  <a:pt x="298" y="569"/>
                  <a:pt x="310" y="569"/>
                </a:cubicBezTo>
                <a:cubicBezTo>
                  <a:pt x="319" y="569"/>
                  <a:pt x="328" y="559"/>
                  <a:pt x="330" y="551"/>
                </a:cubicBezTo>
                <a:cubicBezTo>
                  <a:pt x="332" y="541"/>
                  <a:pt x="336" y="530"/>
                  <a:pt x="339" y="520"/>
                </a:cubicBezTo>
                <a:cubicBezTo>
                  <a:pt x="342" y="512"/>
                  <a:pt x="348" y="505"/>
                  <a:pt x="356" y="501"/>
                </a:cubicBezTo>
                <a:cubicBezTo>
                  <a:pt x="365" y="497"/>
                  <a:pt x="374" y="494"/>
                  <a:pt x="383" y="490"/>
                </a:cubicBezTo>
                <a:cubicBezTo>
                  <a:pt x="390" y="486"/>
                  <a:pt x="398" y="486"/>
                  <a:pt x="405" y="489"/>
                </a:cubicBezTo>
                <a:cubicBezTo>
                  <a:pt x="414" y="493"/>
                  <a:pt x="422" y="498"/>
                  <a:pt x="430" y="502"/>
                </a:cubicBezTo>
                <a:cubicBezTo>
                  <a:pt x="437" y="505"/>
                  <a:pt x="444" y="511"/>
                  <a:pt x="452" y="509"/>
                </a:cubicBezTo>
                <a:cubicBezTo>
                  <a:pt x="457" y="509"/>
                  <a:pt x="462" y="507"/>
                  <a:pt x="466" y="504"/>
                </a:cubicBezTo>
                <a:cubicBezTo>
                  <a:pt x="479" y="493"/>
                  <a:pt x="490" y="481"/>
                  <a:pt x="501" y="468"/>
                </a:cubicBezTo>
                <a:cubicBezTo>
                  <a:pt x="508" y="460"/>
                  <a:pt x="508" y="452"/>
                  <a:pt x="504" y="442"/>
                </a:cubicBezTo>
                <a:cubicBezTo>
                  <a:pt x="499" y="434"/>
                  <a:pt x="495" y="425"/>
                  <a:pt x="490" y="417"/>
                </a:cubicBezTo>
                <a:cubicBezTo>
                  <a:pt x="483" y="405"/>
                  <a:pt x="482" y="393"/>
                  <a:pt x="488" y="380"/>
                </a:cubicBezTo>
                <a:cubicBezTo>
                  <a:pt x="490" y="376"/>
                  <a:pt x="493" y="371"/>
                  <a:pt x="495" y="364"/>
                </a:cubicBezTo>
                <a:cubicBezTo>
                  <a:pt x="499" y="354"/>
                  <a:pt x="504" y="345"/>
                  <a:pt x="515" y="341"/>
                </a:cubicBezTo>
                <a:cubicBezTo>
                  <a:pt x="526" y="338"/>
                  <a:pt x="537" y="334"/>
                  <a:pt x="548" y="331"/>
                </a:cubicBezTo>
                <a:cubicBezTo>
                  <a:pt x="556" y="329"/>
                  <a:pt x="565" y="320"/>
                  <a:pt x="565" y="312"/>
                </a:cubicBezTo>
                <a:cubicBezTo>
                  <a:pt x="566" y="300"/>
                  <a:pt x="567" y="287"/>
                  <a:pt x="567" y="275"/>
                </a:cubicBezTo>
                <a:cubicBezTo>
                  <a:pt x="567" y="269"/>
                  <a:pt x="565" y="264"/>
                  <a:pt x="565" y="260"/>
                </a:cubicBezTo>
                <a:close/>
                <a:moveTo>
                  <a:pt x="285" y="355"/>
                </a:moveTo>
                <a:cubicBezTo>
                  <a:pt x="246" y="355"/>
                  <a:pt x="215" y="324"/>
                  <a:pt x="215" y="285"/>
                </a:cubicBezTo>
                <a:cubicBezTo>
                  <a:pt x="215" y="246"/>
                  <a:pt x="246" y="215"/>
                  <a:pt x="285" y="215"/>
                </a:cubicBezTo>
                <a:cubicBezTo>
                  <a:pt x="324" y="215"/>
                  <a:pt x="355" y="246"/>
                  <a:pt x="355" y="285"/>
                </a:cubicBezTo>
                <a:cubicBezTo>
                  <a:pt x="355" y="324"/>
                  <a:pt x="324" y="355"/>
                  <a:pt x="285" y="355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rgbClr val="282F39"/>
              </a:solidFill>
            </a:endParaRPr>
          </a:p>
        </p:txBody>
      </p:sp>
      <p:sp>
        <p:nvSpPr>
          <p:cNvPr id="67" name="Freeform 5">
            <a:extLst>
              <a:ext uri="{FF2B5EF4-FFF2-40B4-BE49-F238E27FC236}">
                <a16:creationId xmlns:a16="http://schemas.microsoft.com/office/drawing/2014/main" xmlns="" id="{896C5B4B-46ED-43F9-B6FC-E0BB63FAD63B}"/>
              </a:ext>
            </a:extLst>
          </p:cNvPr>
          <p:cNvSpPr>
            <a:spLocks noEditPoints="1"/>
          </p:cNvSpPr>
          <p:nvPr/>
        </p:nvSpPr>
        <p:spPr bwMode="auto">
          <a:xfrm rot="20289857">
            <a:off x="6715751" y="1988648"/>
            <a:ext cx="1800000" cy="1800000"/>
          </a:xfrm>
          <a:custGeom>
            <a:avLst/>
            <a:gdLst>
              <a:gd name="T0" fmla="*/ 548 w 567"/>
              <a:gd name="T1" fmla="*/ 239 h 571"/>
              <a:gd name="T2" fmla="*/ 495 w 567"/>
              <a:gd name="T3" fmla="*/ 210 h 571"/>
              <a:gd name="T4" fmla="*/ 485 w 567"/>
              <a:gd name="T5" fmla="*/ 162 h 571"/>
              <a:gd name="T6" fmla="*/ 506 w 567"/>
              <a:gd name="T7" fmla="*/ 119 h 571"/>
              <a:gd name="T8" fmla="*/ 465 w 567"/>
              <a:gd name="T9" fmla="*/ 66 h 571"/>
              <a:gd name="T10" fmla="*/ 409 w 567"/>
              <a:gd name="T11" fmla="*/ 79 h 571"/>
              <a:gd name="T12" fmla="*/ 355 w 567"/>
              <a:gd name="T13" fmla="*/ 71 h 571"/>
              <a:gd name="T14" fmla="*/ 330 w 567"/>
              <a:gd name="T15" fmla="*/ 19 h 571"/>
              <a:gd name="T16" fmla="*/ 258 w 567"/>
              <a:gd name="T17" fmla="*/ 1 h 571"/>
              <a:gd name="T18" fmla="*/ 227 w 567"/>
              <a:gd name="T19" fmla="*/ 53 h 571"/>
              <a:gd name="T20" fmla="*/ 186 w 567"/>
              <a:gd name="T21" fmla="*/ 83 h 571"/>
              <a:gd name="T22" fmla="*/ 128 w 567"/>
              <a:gd name="T23" fmla="*/ 64 h 571"/>
              <a:gd name="T24" fmla="*/ 66 w 567"/>
              <a:gd name="T25" fmla="*/ 104 h 571"/>
              <a:gd name="T26" fmla="*/ 81 w 567"/>
              <a:gd name="T27" fmla="*/ 159 h 571"/>
              <a:gd name="T28" fmla="*/ 71 w 567"/>
              <a:gd name="T29" fmla="*/ 214 h 571"/>
              <a:gd name="T30" fmla="*/ 20 w 567"/>
              <a:gd name="T31" fmla="*/ 239 h 571"/>
              <a:gd name="T32" fmla="*/ 2 w 567"/>
              <a:gd name="T33" fmla="*/ 312 h 571"/>
              <a:gd name="T34" fmla="*/ 50 w 567"/>
              <a:gd name="T35" fmla="*/ 341 h 571"/>
              <a:gd name="T36" fmla="*/ 82 w 567"/>
              <a:gd name="T37" fmla="*/ 387 h 571"/>
              <a:gd name="T38" fmla="*/ 82 w 567"/>
              <a:gd name="T39" fmla="*/ 408 h 571"/>
              <a:gd name="T40" fmla="*/ 68 w 567"/>
              <a:gd name="T41" fmla="*/ 470 h 571"/>
              <a:gd name="T42" fmla="*/ 103 w 567"/>
              <a:gd name="T43" fmla="*/ 505 h 571"/>
              <a:gd name="T44" fmla="*/ 153 w 567"/>
              <a:gd name="T45" fmla="*/ 494 h 571"/>
              <a:gd name="T46" fmla="*/ 210 w 567"/>
              <a:gd name="T47" fmla="*/ 500 h 571"/>
              <a:gd name="T48" fmla="*/ 238 w 567"/>
              <a:gd name="T49" fmla="*/ 551 h 571"/>
              <a:gd name="T50" fmla="*/ 273 w 567"/>
              <a:gd name="T51" fmla="*/ 571 h 571"/>
              <a:gd name="T52" fmla="*/ 330 w 567"/>
              <a:gd name="T53" fmla="*/ 551 h 571"/>
              <a:gd name="T54" fmla="*/ 356 w 567"/>
              <a:gd name="T55" fmla="*/ 501 h 571"/>
              <a:gd name="T56" fmla="*/ 405 w 567"/>
              <a:gd name="T57" fmla="*/ 489 h 571"/>
              <a:gd name="T58" fmla="*/ 452 w 567"/>
              <a:gd name="T59" fmla="*/ 509 h 571"/>
              <a:gd name="T60" fmla="*/ 501 w 567"/>
              <a:gd name="T61" fmla="*/ 468 h 571"/>
              <a:gd name="T62" fmla="*/ 490 w 567"/>
              <a:gd name="T63" fmla="*/ 417 h 571"/>
              <a:gd name="T64" fmla="*/ 495 w 567"/>
              <a:gd name="T65" fmla="*/ 364 h 571"/>
              <a:gd name="T66" fmla="*/ 548 w 567"/>
              <a:gd name="T67" fmla="*/ 331 h 571"/>
              <a:gd name="T68" fmla="*/ 567 w 567"/>
              <a:gd name="T69" fmla="*/ 275 h 571"/>
              <a:gd name="T70" fmla="*/ 285 w 567"/>
              <a:gd name="T71" fmla="*/ 355 h 571"/>
              <a:gd name="T72" fmla="*/ 285 w 567"/>
              <a:gd name="T73" fmla="*/ 215 h 571"/>
              <a:gd name="T74" fmla="*/ 285 w 567"/>
              <a:gd name="T75" fmla="*/ 355 h 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67" h="571">
                <a:moveTo>
                  <a:pt x="565" y="260"/>
                </a:moveTo>
                <a:cubicBezTo>
                  <a:pt x="566" y="250"/>
                  <a:pt x="557" y="241"/>
                  <a:pt x="548" y="239"/>
                </a:cubicBezTo>
                <a:cubicBezTo>
                  <a:pt x="537" y="236"/>
                  <a:pt x="526" y="232"/>
                  <a:pt x="515" y="229"/>
                </a:cubicBezTo>
                <a:cubicBezTo>
                  <a:pt x="506" y="227"/>
                  <a:pt x="499" y="219"/>
                  <a:pt x="495" y="210"/>
                </a:cubicBezTo>
                <a:cubicBezTo>
                  <a:pt x="492" y="202"/>
                  <a:pt x="489" y="193"/>
                  <a:pt x="486" y="186"/>
                </a:cubicBezTo>
                <a:cubicBezTo>
                  <a:pt x="480" y="177"/>
                  <a:pt x="480" y="170"/>
                  <a:pt x="485" y="162"/>
                </a:cubicBezTo>
                <a:cubicBezTo>
                  <a:pt x="490" y="153"/>
                  <a:pt x="495" y="145"/>
                  <a:pt x="499" y="137"/>
                </a:cubicBezTo>
                <a:cubicBezTo>
                  <a:pt x="502" y="131"/>
                  <a:pt x="506" y="126"/>
                  <a:pt x="506" y="119"/>
                </a:cubicBezTo>
                <a:cubicBezTo>
                  <a:pt x="507" y="106"/>
                  <a:pt x="499" y="98"/>
                  <a:pt x="492" y="91"/>
                </a:cubicBezTo>
                <a:cubicBezTo>
                  <a:pt x="484" y="82"/>
                  <a:pt x="474" y="74"/>
                  <a:pt x="465" y="66"/>
                </a:cubicBezTo>
                <a:cubicBezTo>
                  <a:pt x="457" y="60"/>
                  <a:pt x="449" y="59"/>
                  <a:pt x="440" y="63"/>
                </a:cubicBezTo>
                <a:cubicBezTo>
                  <a:pt x="430" y="68"/>
                  <a:pt x="420" y="74"/>
                  <a:pt x="409" y="79"/>
                </a:cubicBezTo>
                <a:cubicBezTo>
                  <a:pt x="401" y="84"/>
                  <a:pt x="392" y="86"/>
                  <a:pt x="383" y="83"/>
                </a:cubicBezTo>
                <a:cubicBezTo>
                  <a:pt x="373" y="79"/>
                  <a:pt x="363" y="75"/>
                  <a:pt x="355" y="71"/>
                </a:cubicBezTo>
                <a:cubicBezTo>
                  <a:pt x="348" y="67"/>
                  <a:pt x="342" y="61"/>
                  <a:pt x="340" y="54"/>
                </a:cubicBezTo>
                <a:cubicBezTo>
                  <a:pt x="336" y="42"/>
                  <a:pt x="333" y="30"/>
                  <a:pt x="330" y="19"/>
                </a:cubicBezTo>
                <a:cubicBezTo>
                  <a:pt x="327" y="11"/>
                  <a:pt x="318" y="2"/>
                  <a:pt x="310" y="1"/>
                </a:cubicBezTo>
                <a:cubicBezTo>
                  <a:pt x="293" y="0"/>
                  <a:pt x="276" y="0"/>
                  <a:pt x="258" y="1"/>
                </a:cubicBezTo>
                <a:cubicBezTo>
                  <a:pt x="249" y="2"/>
                  <a:pt x="240" y="9"/>
                  <a:pt x="238" y="18"/>
                </a:cubicBezTo>
                <a:cubicBezTo>
                  <a:pt x="234" y="30"/>
                  <a:pt x="231" y="42"/>
                  <a:pt x="227" y="53"/>
                </a:cubicBezTo>
                <a:cubicBezTo>
                  <a:pt x="225" y="61"/>
                  <a:pt x="219" y="68"/>
                  <a:pt x="212" y="71"/>
                </a:cubicBezTo>
                <a:cubicBezTo>
                  <a:pt x="204" y="75"/>
                  <a:pt x="195" y="79"/>
                  <a:pt x="186" y="83"/>
                </a:cubicBezTo>
                <a:cubicBezTo>
                  <a:pt x="177" y="86"/>
                  <a:pt x="167" y="85"/>
                  <a:pt x="159" y="81"/>
                </a:cubicBezTo>
                <a:cubicBezTo>
                  <a:pt x="149" y="76"/>
                  <a:pt x="138" y="69"/>
                  <a:pt x="128" y="64"/>
                </a:cubicBezTo>
                <a:cubicBezTo>
                  <a:pt x="120" y="60"/>
                  <a:pt x="110" y="60"/>
                  <a:pt x="103" y="66"/>
                </a:cubicBezTo>
                <a:cubicBezTo>
                  <a:pt x="89" y="77"/>
                  <a:pt x="76" y="89"/>
                  <a:pt x="66" y="104"/>
                </a:cubicBezTo>
                <a:cubicBezTo>
                  <a:pt x="60" y="111"/>
                  <a:pt x="60" y="120"/>
                  <a:pt x="64" y="129"/>
                </a:cubicBezTo>
                <a:cubicBezTo>
                  <a:pt x="69" y="139"/>
                  <a:pt x="75" y="149"/>
                  <a:pt x="81" y="159"/>
                </a:cubicBezTo>
                <a:cubicBezTo>
                  <a:pt x="85" y="167"/>
                  <a:pt x="86" y="176"/>
                  <a:pt x="83" y="184"/>
                </a:cubicBezTo>
                <a:cubicBezTo>
                  <a:pt x="79" y="193"/>
                  <a:pt x="75" y="204"/>
                  <a:pt x="71" y="214"/>
                </a:cubicBezTo>
                <a:cubicBezTo>
                  <a:pt x="67" y="221"/>
                  <a:pt x="62" y="226"/>
                  <a:pt x="54" y="229"/>
                </a:cubicBezTo>
                <a:cubicBezTo>
                  <a:pt x="43" y="233"/>
                  <a:pt x="32" y="236"/>
                  <a:pt x="20" y="239"/>
                </a:cubicBezTo>
                <a:cubicBezTo>
                  <a:pt x="11" y="241"/>
                  <a:pt x="3" y="249"/>
                  <a:pt x="1" y="260"/>
                </a:cubicBezTo>
                <a:cubicBezTo>
                  <a:pt x="0" y="277"/>
                  <a:pt x="1" y="295"/>
                  <a:pt x="2" y="312"/>
                </a:cubicBezTo>
                <a:cubicBezTo>
                  <a:pt x="3" y="322"/>
                  <a:pt x="10" y="328"/>
                  <a:pt x="18" y="331"/>
                </a:cubicBezTo>
                <a:cubicBezTo>
                  <a:pt x="29" y="335"/>
                  <a:pt x="39" y="338"/>
                  <a:pt x="50" y="341"/>
                </a:cubicBezTo>
                <a:cubicBezTo>
                  <a:pt x="60" y="344"/>
                  <a:pt x="67" y="350"/>
                  <a:pt x="71" y="360"/>
                </a:cubicBezTo>
                <a:cubicBezTo>
                  <a:pt x="75" y="369"/>
                  <a:pt x="79" y="378"/>
                  <a:pt x="82" y="387"/>
                </a:cubicBezTo>
                <a:cubicBezTo>
                  <a:pt x="84" y="391"/>
                  <a:pt x="88" y="395"/>
                  <a:pt x="85" y="400"/>
                </a:cubicBezTo>
                <a:cubicBezTo>
                  <a:pt x="85" y="403"/>
                  <a:pt x="84" y="405"/>
                  <a:pt x="82" y="408"/>
                </a:cubicBezTo>
                <a:cubicBezTo>
                  <a:pt x="77" y="419"/>
                  <a:pt x="71" y="429"/>
                  <a:pt x="65" y="440"/>
                </a:cubicBezTo>
                <a:cubicBezTo>
                  <a:pt x="60" y="452"/>
                  <a:pt x="60" y="461"/>
                  <a:pt x="68" y="470"/>
                </a:cubicBezTo>
                <a:cubicBezTo>
                  <a:pt x="75" y="477"/>
                  <a:pt x="81" y="484"/>
                  <a:pt x="87" y="490"/>
                </a:cubicBezTo>
                <a:cubicBezTo>
                  <a:pt x="93" y="495"/>
                  <a:pt x="97" y="500"/>
                  <a:pt x="103" y="505"/>
                </a:cubicBezTo>
                <a:cubicBezTo>
                  <a:pt x="110" y="512"/>
                  <a:pt x="119" y="511"/>
                  <a:pt x="127" y="508"/>
                </a:cubicBezTo>
                <a:cubicBezTo>
                  <a:pt x="136" y="503"/>
                  <a:pt x="145" y="498"/>
                  <a:pt x="153" y="494"/>
                </a:cubicBezTo>
                <a:cubicBezTo>
                  <a:pt x="163" y="487"/>
                  <a:pt x="173" y="485"/>
                  <a:pt x="184" y="489"/>
                </a:cubicBezTo>
                <a:cubicBezTo>
                  <a:pt x="193" y="493"/>
                  <a:pt x="201" y="496"/>
                  <a:pt x="210" y="500"/>
                </a:cubicBezTo>
                <a:cubicBezTo>
                  <a:pt x="218" y="503"/>
                  <a:pt x="225" y="509"/>
                  <a:pt x="229" y="518"/>
                </a:cubicBezTo>
                <a:cubicBezTo>
                  <a:pt x="232" y="529"/>
                  <a:pt x="235" y="540"/>
                  <a:pt x="238" y="551"/>
                </a:cubicBezTo>
                <a:cubicBezTo>
                  <a:pt x="240" y="559"/>
                  <a:pt x="244" y="565"/>
                  <a:pt x="252" y="568"/>
                </a:cubicBezTo>
                <a:cubicBezTo>
                  <a:pt x="259" y="570"/>
                  <a:pt x="266" y="570"/>
                  <a:pt x="273" y="571"/>
                </a:cubicBezTo>
                <a:cubicBezTo>
                  <a:pt x="285" y="571"/>
                  <a:pt x="298" y="569"/>
                  <a:pt x="310" y="569"/>
                </a:cubicBezTo>
                <a:cubicBezTo>
                  <a:pt x="319" y="569"/>
                  <a:pt x="328" y="559"/>
                  <a:pt x="330" y="551"/>
                </a:cubicBezTo>
                <a:cubicBezTo>
                  <a:pt x="332" y="541"/>
                  <a:pt x="336" y="530"/>
                  <a:pt x="339" y="520"/>
                </a:cubicBezTo>
                <a:cubicBezTo>
                  <a:pt x="342" y="512"/>
                  <a:pt x="348" y="505"/>
                  <a:pt x="356" y="501"/>
                </a:cubicBezTo>
                <a:cubicBezTo>
                  <a:pt x="365" y="497"/>
                  <a:pt x="374" y="494"/>
                  <a:pt x="383" y="490"/>
                </a:cubicBezTo>
                <a:cubicBezTo>
                  <a:pt x="390" y="486"/>
                  <a:pt x="398" y="486"/>
                  <a:pt x="405" y="489"/>
                </a:cubicBezTo>
                <a:cubicBezTo>
                  <a:pt x="414" y="493"/>
                  <a:pt x="422" y="498"/>
                  <a:pt x="430" y="502"/>
                </a:cubicBezTo>
                <a:cubicBezTo>
                  <a:pt x="437" y="505"/>
                  <a:pt x="444" y="511"/>
                  <a:pt x="452" y="509"/>
                </a:cubicBezTo>
                <a:cubicBezTo>
                  <a:pt x="457" y="509"/>
                  <a:pt x="462" y="507"/>
                  <a:pt x="466" y="504"/>
                </a:cubicBezTo>
                <a:cubicBezTo>
                  <a:pt x="479" y="493"/>
                  <a:pt x="490" y="481"/>
                  <a:pt x="501" y="468"/>
                </a:cubicBezTo>
                <a:cubicBezTo>
                  <a:pt x="508" y="460"/>
                  <a:pt x="508" y="452"/>
                  <a:pt x="504" y="442"/>
                </a:cubicBezTo>
                <a:cubicBezTo>
                  <a:pt x="499" y="434"/>
                  <a:pt x="495" y="425"/>
                  <a:pt x="490" y="417"/>
                </a:cubicBezTo>
                <a:cubicBezTo>
                  <a:pt x="483" y="405"/>
                  <a:pt x="482" y="393"/>
                  <a:pt x="488" y="380"/>
                </a:cubicBezTo>
                <a:cubicBezTo>
                  <a:pt x="490" y="376"/>
                  <a:pt x="493" y="371"/>
                  <a:pt x="495" y="364"/>
                </a:cubicBezTo>
                <a:cubicBezTo>
                  <a:pt x="499" y="354"/>
                  <a:pt x="504" y="345"/>
                  <a:pt x="515" y="341"/>
                </a:cubicBezTo>
                <a:cubicBezTo>
                  <a:pt x="526" y="338"/>
                  <a:pt x="537" y="334"/>
                  <a:pt x="548" y="331"/>
                </a:cubicBezTo>
                <a:cubicBezTo>
                  <a:pt x="556" y="329"/>
                  <a:pt x="565" y="320"/>
                  <a:pt x="565" y="312"/>
                </a:cubicBezTo>
                <a:cubicBezTo>
                  <a:pt x="566" y="300"/>
                  <a:pt x="567" y="287"/>
                  <a:pt x="567" y="275"/>
                </a:cubicBezTo>
                <a:cubicBezTo>
                  <a:pt x="567" y="269"/>
                  <a:pt x="565" y="264"/>
                  <a:pt x="565" y="260"/>
                </a:cubicBezTo>
                <a:close/>
                <a:moveTo>
                  <a:pt x="285" y="355"/>
                </a:moveTo>
                <a:cubicBezTo>
                  <a:pt x="246" y="355"/>
                  <a:pt x="215" y="324"/>
                  <a:pt x="215" y="285"/>
                </a:cubicBezTo>
                <a:cubicBezTo>
                  <a:pt x="215" y="246"/>
                  <a:pt x="246" y="215"/>
                  <a:pt x="285" y="215"/>
                </a:cubicBezTo>
                <a:cubicBezTo>
                  <a:pt x="324" y="215"/>
                  <a:pt x="355" y="246"/>
                  <a:pt x="355" y="285"/>
                </a:cubicBezTo>
                <a:cubicBezTo>
                  <a:pt x="355" y="324"/>
                  <a:pt x="324" y="355"/>
                  <a:pt x="285" y="3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rgbClr val="282F39"/>
              </a:solidFill>
            </a:endParaRPr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xmlns="" id="{45FFE857-8B55-4D76-A91A-B0047BA20F6D}"/>
              </a:ext>
            </a:extLst>
          </p:cNvPr>
          <p:cNvSpPr>
            <a:spLocks noEditPoints="1"/>
          </p:cNvSpPr>
          <p:nvPr/>
        </p:nvSpPr>
        <p:spPr bwMode="auto">
          <a:xfrm>
            <a:off x="8387736" y="1988648"/>
            <a:ext cx="1800000" cy="1800000"/>
          </a:xfrm>
          <a:custGeom>
            <a:avLst/>
            <a:gdLst>
              <a:gd name="T0" fmla="*/ 548 w 567"/>
              <a:gd name="T1" fmla="*/ 239 h 571"/>
              <a:gd name="T2" fmla="*/ 495 w 567"/>
              <a:gd name="T3" fmla="*/ 210 h 571"/>
              <a:gd name="T4" fmla="*/ 485 w 567"/>
              <a:gd name="T5" fmla="*/ 162 h 571"/>
              <a:gd name="T6" fmla="*/ 506 w 567"/>
              <a:gd name="T7" fmla="*/ 119 h 571"/>
              <a:gd name="T8" fmla="*/ 465 w 567"/>
              <a:gd name="T9" fmla="*/ 66 h 571"/>
              <a:gd name="T10" fmla="*/ 409 w 567"/>
              <a:gd name="T11" fmla="*/ 79 h 571"/>
              <a:gd name="T12" fmla="*/ 355 w 567"/>
              <a:gd name="T13" fmla="*/ 71 h 571"/>
              <a:gd name="T14" fmla="*/ 330 w 567"/>
              <a:gd name="T15" fmla="*/ 19 h 571"/>
              <a:gd name="T16" fmla="*/ 258 w 567"/>
              <a:gd name="T17" fmla="*/ 1 h 571"/>
              <a:gd name="T18" fmla="*/ 227 w 567"/>
              <a:gd name="T19" fmla="*/ 53 h 571"/>
              <a:gd name="T20" fmla="*/ 186 w 567"/>
              <a:gd name="T21" fmla="*/ 83 h 571"/>
              <a:gd name="T22" fmla="*/ 128 w 567"/>
              <a:gd name="T23" fmla="*/ 64 h 571"/>
              <a:gd name="T24" fmla="*/ 66 w 567"/>
              <a:gd name="T25" fmla="*/ 104 h 571"/>
              <a:gd name="T26" fmla="*/ 81 w 567"/>
              <a:gd name="T27" fmla="*/ 159 h 571"/>
              <a:gd name="T28" fmla="*/ 71 w 567"/>
              <a:gd name="T29" fmla="*/ 214 h 571"/>
              <a:gd name="T30" fmla="*/ 20 w 567"/>
              <a:gd name="T31" fmla="*/ 239 h 571"/>
              <a:gd name="T32" fmla="*/ 2 w 567"/>
              <a:gd name="T33" fmla="*/ 312 h 571"/>
              <a:gd name="T34" fmla="*/ 50 w 567"/>
              <a:gd name="T35" fmla="*/ 341 h 571"/>
              <a:gd name="T36" fmla="*/ 82 w 567"/>
              <a:gd name="T37" fmla="*/ 387 h 571"/>
              <a:gd name="T38" fmla="*/ 82 w 567"/>
              <a:gd name="T39" fmla="*/ 408 h 571"/>
              <a:gd name="T40" fmla="*/ 68 w 567"/>
              <a:gd name="T41" fmla="*/ 470 h 571"/>
              <a:gd name="T42" fmla="*/ 103 w 567"/>
              <a:gd name="T43" fmla="*/ 505 h 571"/>
              <a:gd name="T44" fmla="*/ 153 w 567"/>
              <a:gd name="T45" fmla="*/ 494 h 571"/>
              <a:gd name="T46" fmla="*/ 210 w 567"/>
              <a:gd name="T47" fmla="*/ 500 h 571"/>
              <a:gd name="T48" fmla="*/ 238 w 567"/>
              <a:gd name="T49" fmla="*/ 551 h 571"/>
              <a:gd name="T50" fmla="*/ 273 w 567"/>
              <a:gd name="T51" fmla="*/ 571 h 571"/>
              <a:gd name="T52" fmla="*/ 330 w 567"/>
              <a:gd name="T53" fmla="*/ 551 h 571"/>
              <a:gd name="T54" fmla="*/ 356 w 567"/>
              <a:gd name="T55" fmla="*/ 501 h 571"/>
              <a:gd name="T56" fmla="*/ 405 w 567"/>
              <a:gd name="T57" fmla="*/ 489 h 571"/>
              <a:gd name="T58" fmla="*/ 452 w 567"/>
              <a:gd name="T59" fmla="*/ 509 h 571"/>
              <a:gd name="T60" fmla="*/ 501 w 567"/>
              <a:gd name="T61" fmla="*/ 468 h 571"/>
              <a:gd name="T62" fmla="*/ 490 w 567"/>
              <a:gd name="T63" fmla="*/ 417 h 571"/>
              <a:gd name="T64" fmla="*/ 495 w 567"/>
              <a:gd name="T65" fmla="*/ 364 h 571"/>
              <a:gd name="T66" fmla="*/ 548 w 567"/>
              <a:gd name="T67" fmla="*/ 331 h 571"/>
              <a:gd name="T68" fmla="*/ 567 w 567"/>
              <a:gd name="T69" fmla="*/ 275 h 571"/>
              <a:gd name="T70" fmla="*/ 285 w 567"/>
              <a:gd name="T71" fmla="*/ 355 h 571"/>
              <a:gd name="T72" fmla="*/ 285 w 567"/>
              <a:gd name="T73" fmla="*/ 215 h 571"/>
              <a:gd name="T74" fmla="*/ 285 w 567"/>
              <a:gd name="T75" fmla="*/ 355 h 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67" h="571">
                <a:moveTo>
                  <a:pt x="565" y="260"/>
                </a:moveTo>
                <a:cubicBezTo>
                  <a:pt x="566" y="250"/>
                  <a:pt x="557" y="241"/>
                  <a:pt x="548" y="239"/>
                </a:cubicBezTo>
                <a:cubicBezTo>
                  <a:pt x="537" y="236"/>
                  <a:pt x="526" y="232"/>
                  <a:pt x="515" y="229"/>
                </a:cubicBezTo>
                <a:cubicBezTo>
                  <a:pt x="506" y="227"/>
                  <a:pt x="499" y="219"/>
                  <a:pt x="495" y="210"/>
                </a:cubicBezTo>
                <a:cubicBezTo>
                  <a:pt x="492" y="202"/>
                  <a:pt x="489" y="193"/>
                  <a:pt x="486" y="186"/>
                </a:cubicBezTo>
                <a:cubicBezTo>
                  <a:pt x="480" y="177"/>
                  <a:pt x="480" y="170"/>
                  <a:pt x="485" y="162"/>
                </a:cubicBezTo>
                <a:cubicBezTo>
                  <a:pt x="490" y="153"/>
                  <a:pt x="495" y="145"/>
                  <a:pt x="499" y="137"/>
                </a:cubicBezTo>
                <a:cubicBezTo>
                  <a:pt x="502" y="131"/>
                  <a:pt x="506" y="126"/>
                  <a:pt x="506" y="119"/>
                </a:cubicBezTo>
                <a:cubicBezTo>
                  <a:pt x="507" y="106"/>
                  <a:pt x="499" y="98"/>
                  <a:pt x="492" y="91"/>
                </a:cubicBezTo>
                <a:cubicBezTo>
                  <a:pt x="484" y="82"/>
                  <a:pt x="474" y="74"/>
                  <a:pt x="465" y="66"/>
                </a:cubicBezTo>
                <a:cubicBezTo>
                  <a:pt x="457" y="60"/>
                  <a:pt x="449" y="59"/>
                  <a:pt x="440" y="63"/>
                </a:cubicBezTo>
                <a:cubicBezTo>
                  <a:pt x="430" y="68"/>
                  <a:pt x="420" y="74"/>
                  <a:pt x="409" y="79"/>
                </a:cubicBezTo>
                <a:cubicBezTo>
                  <a:pt x="401" y="84"/>
                  <a:pt x="392" y="86"/>
                  <a:pt x="383" y="83"/>
                </a:cubicBezTo>
                <a:cubicBezTo>
                  <a:pt x="373" y="79"/>
                  <a:pt x="363" y="75"/>
                  <a:pt x="355" y="71"/>
                </a:cubicBezTo>
                <a:cubicBezTo>
                  <a:pt x="348" y="67"/>
                  <a:pt x="342" y="61"/>
                  <a:pt x="340" y="54"/>
                </a:cubicBezTo>
                <a:cubicBezTo>
                  <a:pt x="336" y="42"/>
                  <a:pt x="333" y="30"/>
                  <a:pt x="330" y="19"/>
                </a:cubicBezTo>
                <a:cubicBezTo>
                  <a:pt x="327" y="11"/>
                  <a:pt x="318" y="2"/>
                  <a:pt x="310" y="1"/>
                </a:cubicBezTo>
                <a:cubicBezTo>
                  <a:pt x="293" y="0"/>
                  <a:pt x="276" y="0"/>
                  <a:pt x="258" y="1"/>
                </a:cubicBezTo>
                <a:cubicBezTo>
                  <a:pt x="249" y="2"/>
                  <a:pt x="240" y="9"/>
                  <a:pt x="238" y="18"/>
                </a:cubicBezTo>
                <a:cubicBezTo>
                  <a:pt x="234" y="30"/>
                  <a:pt x="231" y="42"/>
                  <a:pt x="227" y="53"/>
                </a:cubicBezTo>
                <a:cubicBezTo>
                  <a:pt x="225" y="61"/>
                  <a:pt x="219" y="68"/>
                  <a:pt x="212" y="71"/>
                </a:cubicBezTo>
                <a:cubicBezTo>
                  <a:pt x="204" y="75"/>
                  <a:pt x="195" y="79"/>
                  <a:pt x="186" y="83"/>
                </a:cubicBezTo>
                <a:cubicBezTo>
                  <a:pt x="177" y="86"/>
                  <a:pt x="167" y="85"/>
                  <a:pt x="159" y="81"/>
                </a:cubicBezTo>
                <a:cubicBezTo>
                  <a:pt x="149" y="76"/>
                  <a:pt x="138" y="69"/>
                  <a:pt x="128" y="64"/>
                </a:cubicBezTo>
                <a:cubicBezTo>
                  <a:pt x="120" y="60"/>
                  <a:pt x="110" y="60"/>
                  <a:pt x="103" y="66"/>
                </a:cubicBezTo>
                <a:cubicBezTo>
                  <a:pt x="89" y="77"/>
                  <a:pt x="76" y="89"/>
                  <a:pt x="66" y="104"/>
                </a:cubicBezTo>
                <a:cubicBezTo>
                  <a:pt x="60" y="111"/>
                  <a:pt x="60" y="120"/>
                  <a:pt x="64" y="129"/>
                </a:cubicBezTo>
                <a:cubicBezTo>
                  <a:pt x="69" y="139"/>
                  <a:pt x="75" y="149"/>
                  <a:pt x="81" y="159"/>
                </a:cubicBezTo>
                <a:cubicBezTo>
                  <a:pt x="85" y="167"/>
                  <a:pt x="86" y="176"/>
                  <a:pt x="83" y="184"/>
                </a:cubicBezTo>
                <a:cubicBezTo>
                  <a:pt x="79" y="193"/>
                  <a:pt x="75" y="204"/>
                  <a:pt x="71" y="214"/>
                </a:cubicBezTo>
                <a:cubicBezTo>
                  <a:pt x="67" y="221"/>
                  <a:pt x="62" y="226"/>
                  <a:pt x="54" y="229"/>
                </a:cubicBezTo>
                <a:cubicBezTo>
                  <a:pt x="43" y="233"/>
                  <a:pt x="32" y="236"/>
                  <a:pt x="20" y="239"/>
                </a:cubicBezTo>
                <a:cubicBezTo>
                  <a:pt x="11" y="241"/>
                  <a:pt x="3" y="249"/>
                  <a:pt x="1" y="260"/>
                </a:cubicBezTo>
                <a:cubicBezTo>
                  <a:pt x="0" y="277"/>
                  <a:pt x="1" y="295"/>
                  <a:pt x="2" y="312"/>
                </a:cubicBezTo>
                <a:cubicBezTo>
                  <a:pt x="3" y="322"/>
                  <a:pt x="10" y="328"/>
                  <a:pt x="18" y="331"/>
                </a:cubicBezTo>
                <a:cubicBezTo>
                  <a:pt x="29" y="335"/>
                  <a:pt x="39" y="338"/>
                  <a:pt x="50" y="341"/>
                </a:cubicBezTo>
                <a:cubicBezTo>
                  <a:pt x="60" y="344"/>
                  <a:pt x="67" y="350"/>
                  <a:pt x="71" y="360"/>
                </a:cubicBezTo>
                <a:cubicBezTo>
                  <a:pt x="75" y="369"/>
                  <a:pt x="79" y="378"/>
                  <a:pt x="82" y="387"/>
                </a:cubicBezTo>
                <a:cubicBezTo>
                  <a:pt x="84" y="391"/>
                  <a:pt x="88" y="395"/>
                  <a:pt x="85" y="400"/>
                </a:cubicBezTo>
                <a:cubicBezTo>
                  <a:pt x="85" y="403"/>
                  <a:pt x="84" y="405"/>
                  <a:pt x="82" y="408"/>
                </a:cubicBezTo>
                <a:cubicBezTo>
                  <a:pt x="77" y="419"/>
                  <a:pt x="71" y="429"/>
                  <a:pt x="65" y="440"/>
                </a:cubicBezTo>
                <a:cubicBezTo>
                  <a:pt x="60" y="452"/>
                  <a:pt x="60" y="461"/>
                  <a:pt x="68" y="470"/>
                </a:cubicBezTo>
                <a:cubicBezTo>
                  <a:pt x="75" y="477"/>
                  <a:pt x="81" y="484"/>
                  <a:pt x="87" y="490"/>
                </a:cubicBezTo>
                <a:cubicBezTo>
                  <a:pt x="93" y="495"/>
                  <a:pt x="97" y="500"/>
                  <a:pt x="103" y="505"/>
                </a:cubicBezTo>
                <a:cubicBezTo>
                  <a:pt x="110" y="512"/>
                  <a:pt x="119" y="511"/>
                  <a:pt x="127" y="508"/>
                </a:cubicBezTo>
                <a:cubicBezTo>
                  <a:pt x="136" y="503"/>
                  <a:pt x="145" y="498"/>
                  <a:pt x="153" y="494"/>
                </a:cubicBezTo>
                <a:cubicBezTo>
                  <a:pt x="163" y="487"/>
                  <a:pt x="173" y="485"/>
                  <a:pt x="184" y="489"/>
                </a:cubicBezTo>
                <a:cubicBezTo>
                  <a:pt x="193" y="493"/>
                  <a:pt x="201" y="496"/>
                  <a:pt x="210" y="500"/>
                </a:cubicBezTo>
                <a:cubicBezTo>
                  <a:pt x="218" y="503"/>
                  <a:pt x="225" y="509"/>
                  <a:pt x="229" y="518"/>
                </a:cubicBezTo>
                <a:cubicBezTo>
                  <a:pt x="232" y="529"/>
                  <a:pt x="235" y="540"/>
                  <a:pt x="238" y="551"/>
                </a:cubicBezTo>
                <a:cubicBezTo>
                  <a:pt x="240" y="559"/>
                  <a:pt x="244" y="565"/>
                  <a:pt x="252" y="568"/>
                </a:cubicBezTo>
                <a:cubicBezTo>
                  <a:pt x="259" y="570"/>
                  <a:pt x="266" y="570"/>
                  <a:pt x="273" y="571"/>
                </a:cubicBezTo>
                <a:cubicBezTo>
                  <a:pt x="285" y="571"/>
                  <a:pt x="298" y="569"/>
                  <a:pt x="310" y="569"/>
                </a:cubicBezTo>
                <a:cubicBezTo>
                  <a:pt x="319" y="569"/>
                  <a:pt x="328" y="559"/>
                  <a:pt x="330" y="551"/>
                </a:cubicBezTo>
                <a:cubicBezTo>
                  <a:pt x="332" y="541"/>
                  <a:pt x="336" y="530"/>
                  <a:pt x="339" y="520"/>
                </a:cubicBezTo>
                <a:cubicBezTo>
                  <a:pt x="342" y="512"/>
                  <a:pt x="348" y="505"/>
                  <a:pt x="356" y="501"/>
                </a:cubicBezTo>
                <a:cubicBezTo>
                  <a:pt x="365" y="497"/>
                  <a:pt x="374" y="494"/>
                  <a:pt x="383" y="490"/>
                </a:cubicBezTo>
                <a:cubicBezTo>
                  <a:pt x="390" y="486"/>
                  <a:pt x="398" y="486"/>
                  <a:pt x="405" y="489"/>
                </a:cubicBezTo>
                <a:cubicBezTo>
                  <a:pt x="414" y="493"/>
                  <a:pt x="422" y="498"/>
                  <a:pt x="430" y="502"/>
                </a:cubicBezTo>
                <a:cubicBezTo>
                  <a:pt x="437" y="505"/>
                  <a:pt x="444" y="511"/>
                  <a:pt x="452" y="509"/>
                </a:cubicBezTo>
                <a:cubicBezTo>
                  <a:pt x="457" y="509"/>
                  <a:pt x="462" y="507"/>
                  <a:pt x="466" y="504"/>
                </a:cubicBezTo>
                <a:cubicBezTo>
                  <a:pt x="479" y="493"/>
                  <a:pt x="490" y="481"/>
                  <a:pt x="501" y="468"/>
                </a:cubicBezTo>
                <a:cubicBezTo>
                  <a:pt x="508" y="460"/>
                  <a:pt x="508" y="452"/>
                  <a:pt x="504" y="442"/>
                </a:cubicBezTo>
                <a:cubicBezTo>
                  <a:pt x="499" y="434"/>
                  <a:pt x="495" y="425"/>
                  <a:pt x="490" y="417"/>
                </a:cubicBezTo>
                <a:cubicBezTo>
                  <a:pt x="483" y="405"/>
                  <a:pt x="482" y="393"/>
                  <a:pt x="488" y="380"/>
                </a:cubicBezTo>
                <a:cubicBezTo>
                  <a:pt x="490" y="376"/>
                  <a:pt x="493" y="371"/>
                  <a:pt x="495" y="364"/>
                </a:cubicBezTo>
                <a:cubicBezTo>
                  <a:pt x="499" y="354"/>
                  <a:pt x="504" y="345"/>
                  <a:pt x="515" y="341"/>
                </a:cubicBezTo>
                <a:cubicBezTo>
                  <a:pt x="526" y="338"/>
                  <a:pt x="537" y="334"/>
                  <a:pt x="548" y="331"/>
                </a:cubicBezTo>
                <a:cubicBezTo>
                  <a:pt x="556" y="329"/>
                  <a:pt x="565" y="320"/>
                  <a:pt x="565" y="312"/>
                </a:cubicBezTo>
                <a:cubicBezTo>
                  <a:pt x="566" y="300"/>
                  <a:pt x="567" y="287"/>
                  <a:pt x="567" y="275"/>
                </a:cubicBezTo>
                <a:cubicBezTo>
                  <a:pt x="567" y="269"/>
                  <a:pt x="565" y="264"/>
                  <a:pt x="565" y="260"/>
                </a:cubicBezTo>
                <a:close/>
                <a:moveTo>
                  <a:pt x="285" y="355"/>
                </a:moveTo>
                <a:cubicBezTo>
                  <a:pt x="246" y="355"/>
                  <a:pt x="215" y="324"/>
                  <a:pt x="215" y="285"/>
                </a:cubicBezTo>
                <a:cubicBezTo>
                  <a:pt x="215" y="246"/>
                  <a:pt x="246" y="215"/>
                  <a:pt x="285" y="215"/>
                </a:cubicBezTo>
                <a:cubicBezTo>
                  <a:pt x="324" y="215"/>
                  <a:pt x="355" y="246"/>
                  <a:pt x="355" y="285"/>
                </a:cubicBezTo>
                <a:cubicBezTo>
                  <a:pt x="355" y="324"/>
                  <a:pt x="324" y="355"/>
                  <a:pt x="285" y="35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rgbClr val="282F39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159C43FD-5D7D-4B1B-A099-DB2928B922CD}"/>
              </a:ext>
            </a:extLst>
          </p:cNvPr>
          <p:cNvSpPr/>
          <p:nvPr/>
        </p:nvSpPr>
        <p:spPr>
          <a:xfrm>
            <a:off x="3352195" y="4088028"/>
            <a:ext cx="1816100" cy="360000"/>
          </a:xfrm>
          <a:prstGeom prst="rect">
            <a:avLst/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2BCF65E2-489E-4D2C-9DAE-AB53FFDD8282}"/>
              </a:ext>
            </a:extLst>
          </p:cNvPr>
          <p:cNvSpPr/>
          <p:nvPr/>
        </p:nvSpPr>
        <p:spPr>
          <a:xfrm>
            <a:off x="5346095" y="4088028"/>
            <a:ext cx="1816100" cy="360000"/>
          </a:xfrm>
          <a:prstGeom prst="rect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0C8A36AE-4BCC-4F90-A64D-D1EC7661E0CF}"/>
              </a:ext>
            </a:extLst>
          </p:cNvPr>
          <p:cNvSpPr/>
          <p:nvPr/>
        </p:nvSpPr>
        <p:spPr>
          <a:xfrm>
            <a:off x="7318829" y="4088029"/>
            <a:ext cx="2020423" cy="345526"/>
          </a:xfrm>
          <a:prstGeom prst="rect">
            <a:avLst/>
          </a:prstGeom>
          <a:solidFill>
            <a:schemeClr val="accent5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21D85F1A-629A-4588-93C7-508C2E82B766}"/>
              </a:ext>
            </a:extLst>
          </p:cNvPr>
          <p:cNvSpPr/>
          <p:nvPr/>
        </p:nvSpPr>
        <p:spPr>
          <a:xfrm>
            <a:off x="9411056" y="4064152"/>
            <a:ext cx="1768894" cy="360000"/>
          </a:xfrm>
          <a:prstGeom prst="rect">
            <a:avLst/>
          </a:prstGeom>
          <a:solidFill>
            <a:schemeClr val="accent6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0C74D0FE-89E8-4E4B-862A-4555CC1B6A1D}"/>
              </a:ext>
            </a:extLst>
          </p:cNvPr>
          <p:cNvSpPr/>
          <p:nvPr/>
        </p:nvSpPr>
        <p:spPr>
          <a:xfrm>
            <a:off x="1354062" y="4088029"/>
            <a:ext cx="1816100" cy="360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C5EB04C6-8E06-4B02-BE1C-447704975924}"/>
              </a:ext>
            </a:extLst>
          </p:cNvPr>
          <p:cNvSpPr txBox="1"/>
          <p:nvPr/>
        </p:nvSpPr>
        <p:spPr>
          <a:xfrm>
            <a:off x="1382416" y="4141166"/>
            <a:ext cx="172763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300" b="1" dirty="0" smtClean="0">
                <a:solidFill>
                  <a:srgbClr val="282F39"/>
                </a:solidFill>
                <a:latin typeface="Noto Sans" panose="020B0502040504020204" pitchFamily="34"/>
              </a:rPr>
              <a:t>ИДЕЯ</a:t>
            </a:r>
            <a:endParaRPr lang="en-GB" sz="1300" b="1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xmlns="" id="{644F5C55-553F-4E21-86A9-5CB3E121499B}"/>
              </a:ext>
            </a:extLst>
          </p:cNvPr>
          <p:cNvSpPr txBox="1"/>
          <p:nvPr/>
        </p:nvSpPr>
        <p:spPr>
          <a:xfrm>
            <a:off x="3393246" y="4141166"/>
            <a:ext cx="172763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300" b="1" dirty="0" smtClean="0">
                <a:solidFill>
                  <a:srgbClr val="282F39"/>
                </a:solidFill>
                <a:latin typeface="Open Sans" panose="020B0606030504020204" pitchFamily="34" charset="0"/>
              </a:rPr>
              <a:t>КОМАНДА </a:t>
            </a:r>
            <a:endParaRPr lang="en-GB" sz="1300" b="1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6D90C7D0-292D-439E-A8E6-47FC22CB5E9D}"/>
              </a:ext>
            </a:extLst>
          </p:cNvPr>
          <p:cNvSpPr txBox="1"/>
          <p:nvPr/>
        </p:nvSpPr>
        <p:spPr>
          <a:xfrm>
            <a:off x="5353280" y="4141166"/>
            <a:ext cx="172763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300" b="1" dirty="0" smtClean="0">
                <a:solidFill>
                  <a:srgbClr val="282F39"/>
                </a:solidFill>
                <a:latin typeface="Open Sans" panose="020B0606030504020204" pitchFamily="34" charset="0"/>
              </a:rPr>
              <a:t>РАЗРАБОТКА</a:t>
            </a:r>
            <a:endParaRPr lang="en-GB" sz="1300" b="1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EB028A27-7A05-4AC9-B7C1-8C816CE70A1E}"/>
              </a:ext>
            </a:extLst>
          </p:cNvPr>
          <p:cNvSpPr txBox="1"/>
          <p:nvPr/>
        </p:nvSpPr>
        <p:spPr>
          <a:xfrm>
            <a:off x="7334481" y="4141166"/>
            <a:ext cx="20837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300" b="1" dirty="0" smtClean="0">
                <a:solidFill>
                  <a:srgbClr val="282F39"/>
                </a:solidFill>
                <a:latin typeface="Noto Sans" panose="020B0502040504020204" pitchFamily="34"/>
              </a:rPr>
              <a:t>ДОКУМЕНТИРОВАНИЕ</a:t>
            </a:r>
            <a:endParaRPr lang="en-GB" sz="1300" b="1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xmlns="" id="{8816919E-468D-4BC4-90DA-46D23E4F0997}"/>
              </a:ext>
            </a:extLst>
          </p:cNvPr>
          <p:cNvSpPr txBox="1"/>
          <p:nvPr/>
        </p:nvSpPr>
        <p:spPr>
          <a:xfrm>
            <a:off x="9418241" y="4117290"/>
            <a:ext cx="172763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300" b="1" dirty="0" smtClean="0">
                <a:solidFill>
                  <a:srgbClr val="282F39"/>
                </a:solidFill>
                <a:latin typeface="Noto Sans" panose="020B0502040504020204" pitchFamily="34"/>
              </a:rPr>
              <a:t>ЗАЩИТА</a:t>
            </a:r>
            <a:endParaRPr lang="en-GB" sz="1300" b="1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E42484EA-78A8-4EAF-9C96-4D70F3DDF77F}"/>
              </a:ext>
            </a:extLst>
          </p:cNvPr>
          <p:cNvSpPr/>
          <p:nvPr/>
        </p:nvSpPr>
        <p:spPr>
          <a:xfrm>
            <a:off x="1282258" y="4088028"/>
            <a:ext cx="71803" cy="3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xmlns="" id="{5E411C2F-7E6E-4744-9471-62EA05CD05C8}"/>
              </a:ext>
            </a:extLst>
          </p:cNvPr>
          <p:cNvSpPr/>
          <p:nvPr/>
        </p:nvSpPr>
        <p:spPr>
          <a:xfrm>
            <a:off x="3280391" y="4088028"/>
            <a:ext cx="71803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23612C9D-4474-493E-BF15-939461D5C9DE}"/>
              </a:ext>
            </a:extLst>
          </p:cNvPr>
          <p:cNvSpPr/>
          <p:nvPr/>
        </p:nvSpPr>
        <p:spPr>
          <a:xfrm>
            <a:off x="5274291" y="4088028"/>
            <a:ext cx="71803" cy="36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xmlns="" id="{C8E9E3DD-F481-4FB1-94C4-A4922A1A3266}"/>
              </a:ext>
            </a:extLst>
          </p:cNvPr>
          <p:cNvSpPr/>
          <p:nvPr/>
        </p:nvSpPr>
        <p:spPr>
          <a:xfrm>
            <a:off x="7247026" y="4088028"/>
            <a:ext cx="71803" cy="36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39D6159C-1156-4401-A5C6-B4CC200A5D7B}"/>
              </a:ext>
            </a:extLst>
          </p:cNvPr>
          <p:cNvSpPr/>
          <p:nvPr/>
        </p:nvSpPr>
        <p:spPr>
          <a:xfrm>
            <a:off x="9339252" y="4064152"/>
            <a:ext cx="71803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xmlns="" id="{97C57519-1F9A-419A-A338-2652037A2847}"/>
              </a:ext>
            </a:extLst>
          </p:cNvPr>
          <p:cNvSpPr>
            <a:spLocks noEditPoints="1"/>
          </p:cNvSpPr>
          <p:nvPr/>
        </p:nvSpPr>
        <p:spPr bwMode="auto">
          <a:xfrm rot="20237348">
            <a:off x="111525" y="1996157"/>
            <a:ext cx="1800000" cy="1800000"/>
          </a:xfrm>
          <a:custGeom>
            <a:avLst/>
            <a:gdLst>
              <a:gd name="T0" fmla="*/ 548 w 567"/>
              <a:gd name="T1" fmla="*/ 239 h 571"/>
              <a:gd name="T2" fmla="*/ 495 w 567"/>
              <a:gd name="T3" fmla="*/ 210 h 571"/>
              <a:gd name="T4" fmla="*/ 485 w 567"/>
              <a:gd name="T5" fmla="*/ 162 h 571"/>
              <a:gd name="T6" fmla="*/ 506 w 567"/>
              <a:gd name="T7" fmla="*/ 119 h 571"/>
              <a:gd name="T8" fmla="*/ 465 w 567"/>
              <a:gd name="T9" fmla="*/ 66 h 571"/>
              <a:gd name="T10" fmla="*/ 409 w 567"/>
              <a:gd name="T11" fmla="*/ 79 h 571"/>
              <a:gd name="T12" fmla="*/ 355 w 567"/>
              <a:gd name="T13" fmla="*/ 71 h 571"/>
              <a:gd name="T14" fmla="*/ 330 w 567"/>
              <a:gd name="T15" fmla="*/ 19 h 571"/>
              <a:gd name="T16" fmla="*/ 258 w 567"/>
              <a:gd name="T17" fmla="*/ 1 h 571"/>
              <a:gd name="T18" fmla="*/ 227 w 567"/>
              <a:gd name="T19" fmla="*/ 53 h 571"/>
              <a:gd name="T20" fmla="*/ 186 w 567"/>
              <a:gd name="T21" fmla="*/ 83 h 571"/>
              <a:gd name="T22" fmla="*/ 128 w 567"/>
              <a:gd name="T23" fmla="*/ 64 h 571"/>
              <a:gd name="T24" fmla="*/ 66 w 567"/>
              <a:gd name="T25" fmla="*/ 104 h 571"/>
              <a:gd name="T26" fmla="*/ 81 w 567"/>
              <a:gd name="T27" fmla="*/ 159 h 571"/>
              <a:gd name="T28" fmla="*/ 71 w 567"/>
              <a:gd name="T29" fmla="*/ 214 h 571"/>
              <a:gd name="T30" fmla="*/ 20 w 567"/>
              <a:gd name="T31" fmla="*/ 239 h 571"/>
              <a:gd name="T32" fmla="*/ 2 w 567"/>
              <a:gd name="T33" fmla="*/ 312 h 571"/>
              <a:gd name="T34" fmla="*/ 50 w 567"/>
              <a:gd name="T35" fmla="*/ 341 h 571"/>
              <a:gd name="T36" fmla="*/ 82 w 567"/>
              <a:gd name="T37" fmla="*/ 387 h 571"/>
              <a:gd name="T38" fmla="*/ 82 w 567"/>
              <a:gd name="T39" fmla="*/ 408 h 571"/>
              <a:gd name="T40" fmla="*/ 68 w 567"/>
              <a:gd name="T41" fmla="*/ 470 h 571"/>
              <a:gd name="T42" fmla="*/ 103 w 567"/>
              <a:gd name="T43" fmla="*/ 505 h 571"/>
              <a:gd name="T44" fmla="*/ 153 w 567"/>
              <a:gd name="T45" fmla="*/ 494 h 571"/>
              <a:gd name="T46" fmla="*/ 210 w 567"/>
              <a:gd name="T47" fmla="*/ 500 h 571"/>
              <a:gd name="T48" fmla="*/ 238 w 567"/>
              <a:gd name="T49" fmla="*/ 551 h 571"/>
              <a:gd name="T50" fmla="*/ 273 w 567"/>
              <a:gd name="T51" fmla="*/ 571 h 571"/>
              <a:gd name="T52" fmla="*/ 330 w 567"/>
              <a:gd name="T53" fmla="*/ 551 h 571"/>
              <a:gd name="T54" fmla="*/ 356 w 567"/>
              <a:gd name="T55" fmla="*/ 501 h 571"/>
              <a:gd name="T56" fmla="*/ 405 w 567"/>
              <a:gd name="T57" fmla="*/ 489 h 571"/>
              <a:gd name="T58" fmla="*/ 452 w 567"/>
              <a:gd name="T59" fmla="*/ 509 h 571"/>
              <a:gd name="T60" fmla="*/ 501 w 567"/>
              <a:gd name="T61" fmla="*/ 468 h 571"/>
              <a:gd name="T62" fmla="*/ 490 w 567"/>
              <a:gd name="T63" fmla="*/ 417 h 571"/>
              <a:gd name="T64" fmla="*/ 495 w 567"/>
              <a:gd name="T65" fmla="*/ 364 h 571"/>
              <a:gd name="T66" fmla="*/ 548 w 567"/>
              <a:gd name="T67" fmla="*/ 331 h 571"/>
              <a:gd name="T68" fmla="*/ 567 w 567"/>
              <a:gd name="T69" fmla="*/ 275 h 571"/>
              <a:gd name="T70" fmla="*/ 285 w 567"/>
              <a:gd name="T71" fmla="*/ 355 h 571"/>
              <a:gd name="T72" fmla="*/ 285 w 567"/>
              <a:gd name="T73" fmla="*/ 215 h 571"/>
              <a:gd name="T74" fmla="*/ 285 w 567"/>
              <a:gd name="T75" fmla="*/ 355 h 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67" h="571">
                <a:moveTo>
                  <a:pt x="565" y="260"/>
                </a:moveTo>
                <a:cubicBezTo>
                  <a:pt x="566" y="250"/>
                  <a:pt x="557" y="241"/>
                  <a:pt x="548" y="239"/>
                </a:cubicBezTo>
                <a:cubicBezTo>
                  <a:pt x="537" y="236"/>
                  <a:pt x="526" y="232"/>
                  <a:pt x="515" y="229"/>
                </a:cubicBezTo>
                <a:cubicBezTo>
                  <a:pt x="506" y="227"/>
                  <a:pt x="499" y="219"/>
                  <a:pt x="495" y="210"/>
                </a:cubicBezTo>
                <a:cubicBezTo>
                  <a:pt x="492" y="202"/>
                  <a:pt x="489" y="193"/>
                  <a:pt x="486" y="186"/>
                </a:cubicBezTo>
                <a:cubicBezTo>
                  <a:pt x="480" y="177"/>
                  <a:pt x="480" y="170"/>
                  <a:pt x="485" y="162"/>
                </a:cubicBezTo>
                <a:cubicBezTo>
                  <a:pt x="490" y="153"/>
                  <a:pt x="495" y="145"/>
                  <a:pt x="499" y="137"/>
                </a:cubicBezTo>
                <a:cubicBezTo>
                  <a:pt x="502" y="131"/>
                  <a:pt x="506" y="126"/>
                  <a:pt x="506" y="119"/>
                </a:cubicBezTo>
                <a:cubicBezTo>
                  <a:pt x="507" y="106"/>
                  <a:pt x="499" y="98"/>
                  <a:pt x="492" y="91"/>
                </a:cubicBezTo>
                <a:cubicBezTo>
                  <a:pt x="484" y="82"/>
                  <a:pt x="474" y="74"/>
                  <a:pt x="465" y="66"/>
                </a:cubicBezTo>
                <a:cubicBezTo>
                  <a:pt x="457" y="60"/>
                  <a:pt x="449" y="59"/>
                  <a:pt x="440" y="63"/>
                </a:cubicBezTo>
                <a:cubicBezTo>
                  <a:pt x="430" y="68"/>
                  <a:pt x="420" y="74"/>
                  <a:pt x="409" y="79"/>
                </a:cubicBezTo>
                <a:cubicBezTo>
                  <a:pt x="401" y="84"/>
                  <a:pt x="392" y="86"/>
                  <a:pt x="383" y="83"/>
                </a:cubicBezTo>
                <a:cubicBezTo>
                  <a:pt x="373" y="79"/>
                  <a:pt x="363" y="75"/>
                  <a:pt x="355" y="71"/>
                </a:cubicBezTo>
                <a:cubicBezTo>
                  <a:pt x="348" y="67"/>
                  <a:pt x="342" y="61"/>
                  <a:pt x="340" y="54"/>
                </a:cubicBezTo>
                <a:cubicBezTo>
                  <a:pt x="336" y="42"/>
                  <a:pt x="333" y="30"/>
                  <a:pt x="330" y="19"/>
                </a:cubicBezTo>
                <a:cubicBezTo>
                  <a:pt x="327" y="11"/>
                  <a:pt x="318" y="2"/>
                  <a:pt x="310" y="1"/>
                </a:cubicBezTo>
                <a:cubicBezTo>
                  <a:pt x="293" y="0"/>
                  <a:pt x="276" y="0"/>
                  <a:pt x="258" y="1"/>
                </a:cubicBezTo>
                <a:cubicBezTo>
                  <a:pt x="249" y="2"/>
                  <a:pt x="240" y="9"/>
                  <a:pt x="238" y="18"/>
                </a:cubicBezTo>
                <a:cubicBezTo>
                  <a:pt x="234" y="30"/>
                  <a:pt x="231" y="42"/>
                  <a:pt x="227" y="53"/>
                </a:cubicBezTo>
                <a:cubicBezTo>
                  <a:pt x="225" y="61"/>
                  <a:pt x="219" y="68"/>
                  <a:pt x="212" y="71"/>
                </a:cubicBezTo>
                <a:cubicBezTo>
                  <a:pt x="204" y="75"/>
                  <a:pt x="195" y="79"/>
                  <a:pt x="186" y="83"/>
                </a:cubicBezTo>
                <a:cubicBezTo>
                  <a:pt x="177" y="86"/>
                  <a:pt x="167" y="85"/>
                  <a:pt x="159" y="81"/>
                </a:cubicBezTo>
                <a:cubicBezTo>
                  <a:pt x="149" y="76"/>
                  <a:pt x="138" y="69"/>
                  <a:pt x="128" y="64"/>
                </a:cubicBezTo>
                <a:cubicBezTo>
                  <a:pt x="120" y="60"/>
                  <a:pt x="110" y="60"/>
                  <a:pt x="103" y="66"/>
                </a:cubicBezTo>
                <a:cubicBezTo>
                  <a:pt x="89" y="77"/>
                  <a:pt x="76" y="89"/>
                  <a:pt x="66" y="104"/>
                </a:cubicBezTo>
                <a:cubicBezTo>
                  <a:pt x="60" y="111"/>
                  <a:pt x="60" y="120"/>
                  <a:pt x="64" y="129"/>
                </a:cubicBezTo>
                <a:cubicBezTo>
                  <a:pt x="69" y="139"/>
                  <a:pt x="75" y="149"/>
                  <a:pt x="81" y="159"/>
                </a:cubicBezTo>
                <a:cubicBezTo>
                  <a:pt x="85" y="167"/>
                  <a:pt x="86" y="176"/>
                  <a:pt x="83" y="184"/>
                </a:cubicBezTo>
                <a:cubicBezTo>
                  <a:pt x="79" y="193"/>
                  <a:pt x="75" y="204"/>
                  <a:pt x="71" y="214"/>
                </a:cubicBezTo>
                <a:cubicBezTo>
                  <a:pt x="67" y="221"/>
                  <a:pt x="62" y="226"/>
                  <a:pt x="54" y="229"/>
                </a:cubicBezTo>
                <a:cubicBezTo>
                  <a:pt x="43" y="233"/>
                  <a:pt x="32" y="236"/>
                  <a:pt x="20" y="239"/>
                </a:cubicBezTo>
                <a:cubicBezTo>
                  <a:pt x="11" y="241"/>
                  <a:pt x="3" y="249"/>
                  <a:pt x="1" y="260"/>
                </a:cubicBezTo>
                <a:cubicBezTo>
                  <a:pt x="0" y="277"/>
                  <a:pt x="1" y="295"/>
                  <a:pt x="2" y="312"/>
                </a:cubicBezTo>
                <a:cubicBezTo>
                  <a:pt x="3" y="322"/>
                  <a:pt x="10" y="328"/>
                  <a:pt x="18" y="331"/>
                </a:cubicBezTo>
                <a:cubicBezTo>
                  <a:pt x="29" y="335"/>
                  <a:pt x="39" y="338"/>
                  <a:pt x="50" y="341"/>
                </a:cubicBezTo>
                <a:cubicBezTo>
                  <a:pt x="60" y="344"/>
                  <a:pt x="67" y="350"/>
                  <a:pt x="71" y="360"/>
                </a:cubicBezTo>
                <a:cubicBezTo>
                  <a:pt x="75" y="369"/>
                  <a:pt x="79" y="378"/>
                  <a:pt x="82" y="387"/>
                </a:cubicBezTo>
                <a:cubicBezTo>
                  <a:pt x="84" y="391"/>
                  <a:pt x="88" y="395"/>
                  <a:pt x="85" y="400"/>
                </a:cubicBezTo>
                <a:cubicBezTo>
                  <a:pt x="85" y="403"/>
                  <a:pt x="84" y="405"/>
                  <a:pt x="82" y="408"/>
                </a:cubicBezTo>
                <a:cubicBezTo>
                  <a:pt x="77" y="419"/>
                  <a:pt x="71" y="429"/>
                  <a:pt x="65" y="440"/>
                </a:cubicBezTo>
                <a:cubicBezTo>
                  <a:pt x="60" y="452"/>
                  <a:pt x="60" y="461"/>
                  <a:pt x="68" y="470"/>
                </a:cubicBezTo>
                <a:cubicBezTo>
                  <a:pt x="75" y="477"/>
                  <a:pt x="81" y="484"/>
                  <a:pt x="87" y="490"/>
                </a:cubicBezTo>
                <a:cubicBezTo>
                  <a:pt x="93" y="495"/>
                  <a:pt x="97" y="500"/>
                  <a:pt x="103" y="505"/>
                </a:cubicBezTo>
                <a:cubicBezTo>
                  <a:pt x="110" y="512"/>
                  <a:pt x="119" y="511"/>
                  <a:pt x="127" y="508"/>
                </a:cubicBezTo>
                <a:cubicBezTo>
                  <a:pt x="136" y="503"/>
                  <a:pt x="145" y="498"/>
                  <a:pt x="153" y="494"/>
                </a:cubicBezTo>
                <a:cubicBezTo>
                  <a:pt x="163" y="487"/>
                  <a:pt x="173" y="485"/>
                  <a:pt x="184" y="489"/>
                </a:cubicBezTo>
                <a:cubicBezTo>
                  <a:pt x="193" y="493"/>
                  <a:pt x="201" y="496"/>
                  <a:pt x="210" y="500"/>
                </a:cubicBezTo>
                <a:cubicBezTo>
                  <a:pt x="218" y="503"/>
                  <a:pt x="225" y="509"/>
                  <a:pt x="229" y="518"/>
                </a:cubicBezTo>
                <a:cubicBezTo>
                  <a:pt x="232" y="529"/>
                  <a:pt x="235" y="540"/>
                  <a:pt x="238" y="551"/>
                </a:cubicBezTo>
                <a:cubicBezTo>
                  <a:pt x="240" y="559"/>
                  <a:pt x="244" y="565"/>
                  <a:pt x="252" y="568"/>
                </a:cubicBezTo>
                <a:cubicBezTo>
                  <a:pt x="259" y="570"/>
                  <a:pt x="266" y="570"/>
                  <a:pt x="273" y="571"/>
                </a:cubicBezTo>
                <a:cubicBezTo>
                  <a:pt x="285" y="571"/>
                  <a:pt x="298" y="569"/>
                  <a:pt x="310" y="569"/>
                </a:cubicBezTo>
                <a:cubicBezTo>
                  <a:pt x="319" y="569"/>
                  <a:pt x="328" y="559"/>
                  <a:pt x="330" y="551"/>
                </a:cubicBezTo>
                <a:cubicBezTo>
                  <a:pt x="332" y="541"/>
                  <a:pt x="336" y="530"/>
                  <a:pt x="339" y="520"/>
                </a:cubicBezTo>
                <a:cubicBezTo>
                  <a:pt x="342" y="512"/>
                  <a:pt x="348" y="505"/>
                  <a:pt x="356" y="501"/>
                </a:cubicBezTo>
                <a:cubicBezTo>
                  <a:pt x="365" y="497"/>
                  <a:pt x="374" y="494"/>
                  <a:pt x="383" y="490"/>
                </a:cubicBezTo>
                <a:cubicBezTo>
                  <a:pt x="390" y="486"/>
                  <a:pt x="398" y="486"/>
                  <a:pt x="405" y="489"/>
                </a:cubicBezTo>
                <a:cubicBezTo>
                  <a:pt x="414" y="493"/>
                  <a:pt x="422" y="498"/>
                  <a:pt x="430" y="502"/>
                </a:cubicBezTo>
                <a:cubicBezTo>
                  <a:pt x="437" y="505"/>
                  <a:pt x="444" y="511"/>
                  <a:pt x="452" y="509"/>
                </a:cubicBezTo>
                <a:cubicBezTo>
                  <a:pt x="457" y="509"/>
                  <a:pt x="462" y="507"/>
                  <a:pt x="466" y="504"/>
                </a:cubicBezTo>
                <a:cubicBezTo>
                  <a:pt x="479" y="493"/>
                  <a:pt x="490" y="481"/>
                  <a:pt x="501" y="468"/>
                </a:cubicBezTo>
                <a:cubicBezTo>
                  <a:pt x="508" y="460"/>
                  <a:pt x="508" y="452"/>
                  <a:pt x="504" y="442"/>
                </a:cubicBezTo>
                <a:cubicBezTo>
                  <a:pt x="499" y="434"/>
                  <a:pt x="495" y="425"/>
                  <a:pt x="490" y="417"/>
                </a:cubicBezTo>
                <a:cubicBezTo>
                  <a:pt x="483" y="405"/>
                  <a:pt x="482" y="393"/>
                  <a:pt x="488" y="380"/>
                </a:cubicBezTo>
                <a:cubicBezTo>
                  <a:pt x="490" y="376"/>
                  <a:pt x="493" y="371"/>
                  <a:pt x="495" y="364"/>
                </a:cubicBezTo>
                <a:cubicBezTo>
                  <a:pt x="499" y="354"/>
                  <a:pt x="504" y="345"/>
                  <a:pt x="515" y="341"/>
                </a:cubicBezTo>
                <a:cubicBezTo>
                  <a:pt x="526" y="338"/>
                  <a:pt x="537" y="334"/>
                  <a:pt x="548" y="331"/>
                </a:cubicBezTo>
                <a:cubicBezTo>
                  <a:pt x="556" y="329"/>
                  <a:pt x="565" y="320"/>
                  <a:pt x="565" y="312"/>
                </a:cubicBezTo>
                <a:cubicBezTo>
                  <a:pt x="566" y="300"/>
                  <a:pt x="567" y="287"/>
                  <a:pt x="567" y="275"/>
                </a:cubicBezTo>
                <a:cubicBezTo>
                  <a:pt x="567" y="269"/>
                  <a:pt x="565" y="264"/>
                  <a:pt x="565" y="260"/>
                </a:cubicBezTo>
                <a:close/>
                <a:moveTo>
                  <a:pt x="285" y="355"/>
                </a:moveTo>
                <a:cubicBezTo>
                  <a:pt x="246" y="355"/>
                  <a:pt x="215" y="324"/>
                  <a:pt x="215" y="285"/>
                </a:cubicBezTo>
                <a:cubicBezTo>
                  <a:pt x="215" y="246"/>
                  <a:pt x="246" y="215"/>
                  <a:pt x="285" y="215"/>
                </a:cubicBezTo>
                <a:cubicBezTo>
                  <a:pt x="324" y="215"/>
                  <a:pt x="355" y="246"/>
                  <a:pt x="355" y="285"/>
                </a:cubicBezTo>
                <a:cubicBezTo>
                  <a:pt x="355" y="324"/>
                  <a:pt x="324" y="355"/>
                  <a:pt x="285" y="355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rgbClr val="282F39"/>
              </a:solidFill>
            </a:endParaRPr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xmlns="" id="{97C57519-1F9A-419A-A338-2652037A2847}"/>
              </a:ext>
            </a:extLst>
          </p:cNvPr>
          <p:cNvSpPr>
            <a:spLocks noEditPoints="1"/>
          </p:cNvSpPr>
          <p:nvPr/>
        </p:nvSpPr>
        <p:spPr bwMode="auto">
          <a:xfrm rot="20237348">
            <a:off x="10062792" y="1996156"/>
            <a:ext cx="1800000" cy="1800000"/>
          </a:xfrm>
          <a:custGeom>
            <a:avLst/>
            <a:gdLst>
              <a:gd name="T0" fmla="*/ 548 w 567"/>
              <a:gd name="T1" fmla="*/ 239 h 571"/>
              <a:gd name="T2" fmla="*/ 495 w 567"/>
              <a:gd name="T3" fmla="*/ 210 h 571"/>
              <a:gd name="T4" fmla="*/ 485 w 567"/>
              <a:gd name="T5" fmla="*/ 162 h 571"/>
              <a:gd name="T6" fmla="*/ 506 w 567"/>
              <a:gd name="T7" fmla="*/ 119 h 571"/>
              <a:gd name="T8" fmla="*/ 465 w 567"/>
              <a:gd name="T9" fmla="*/ 66 h 571"/>
              <a:gd name="T10" fmla="*/ 409 w 567"/>
              <a:gd name="T11" fmla="*/ 79 h 571"/>
              <a:gd name="T12" fmla="*/ 355 w 567"/>
              <a:gd name="T13" fmla="*/ 71 h 571"/>
              <a:gd name="T14" fmla="*/ 330 w 567"/>
              <a:gd name="T15" fmla="*/ 19 h 571"/>
              <a:gd name="T16" fmla="*/ 258 w 567"/>
              <a:gd name="T17" fmla="*/ 1 h 571"/>
              <a:gd name="T18" fmla="*/ 227 w 567"/>
              <a:gd name="T19" fmla="*/ 53 h 571"/>
              <a:gd name="T20" fmla="*/ 186 w 567"/>
              <a:gd name="T21" fmla="*/ 83 h 571"/>
              <a:gd name="T22" fmla="*/ 128 w 567"/>
              <a:gd name="T23" fmla="*/ 64 h 571"/>
              <a:gd name="T24" fmla="*/ 66 w 567"/>
              <a:gd name="T25" fmla="*/ 104 h 571"/>
              <a:gd name="T26" fmla="*/ 81 w 567"/>
              <a:gd name="T27" fmla="*/ 159 h 571"/>
              <a:gd name="T28" fmla="*/ 71 w 567"/>
              <a:gd name="T29" fmla="*/ 214 h 571"/>
              <a:gd name="T30" fmla="*/ 20 w 567"/>
              <a:gd name="T31" fmla="*/ 239 h 571"/>
              <a:gd name="T32" fmla="*/ 2 w 567"/>
              <a:gd name="T33" fmla="*/ 312 h 571"/>
              <a:gd name="T34" fmla="*/ 50 w 567"/>
              <a:gd name="T35" fmla="*/ 341 h 571"/>
              <a:gd name="T36" fmla="*/ 82 w 567"/>
              <a:gd name="T37" fmla="*/ 387 h 571"/>
              <a:gd name="T38" fmla="*/ 82 w 567"/>
              <a:gd name="T39" fmla="*/ 408 h 571"/>
              <a:gd name="T40" fmla="*/ 68 w 567"/>
              <a:gd name="T41" fmla="*/ 470 h 571"/>
              <a:gd name="T42" fmla="*/ 103 w 567"/>
              <a:gd name="T43" fmla="*/ 505 h 571"/>
              <a:gd name="T44" fmla="*/ 153 w 567"/>
              <a:gd name="T45" fmla="*/ 494 h 571"/>
              <a:gd name="T46" fmla="*/ 210 w 567"/>
              <a:gd name="T47" fmla="*/ 500 h 571"/>
              <a:gd name="T48" fmla="*/ 238 w 567"/>
              <a:gd name="T49" fmla="*/ 551 h 571"/>
              <a:gd name="T50" fmla="*/ 273 w 567"/>
              <a:gd name="T51" fmla="*/ 571 h 571"/>
              <a:gd name="T52" fmla="*/ 330 w 567"/>
              <a:gd name="T53" fmla="*/ 551 h 571"/>
              <a:gd name="T54" fmla="*/ 356 w 567"/>
              <a:gd name="T55" fmla="*/ 501 h 571"/>
              <a:gd name="T56" fmla="*/ 405 w 567"/>
              <a:gd name="T57" fmla="*/ 489 h 571"/>
              <a:gd name="T58" fmla="*/ 452 w 567"/>
              <a:gd name="T59" fmla="*/ 509 h 571"/>
              <a:gd name="T60" fmla="*/ 501 w 567"/>
              <a:gd name="T61" fmla="*/ 468 h 571"/>
              <a:gd name="T62" fmla="*/ 490 w 567"/>
              <a:gd name="T63" fmla="*/ 417 h 571"/>
              <a:gd name="T64" fmla="*/ 495 w 567"/>
              <a:gd name="T65" fmla="*/ 364 h 571"/>
              <a:gd name="T66" fmla="*/ 548 w 567"/>
              <a:gd name="T67" fmla="*/ 331 h 571"/>
              <a:gd name="T68" fmla="*/ 567 w 567"/>
              <a:gd name="T69" fmla="*/ 275 h 571"/>
              <a:gd name="T70" fmla="*/ 285 w 567"/>
              <a:gd name="T71" fmla="*/ 355 h 571"/>
              <a:gd name="T72" fmla="*/ 285 w 567"/>
              <a:gd name="T73" fmla="*/ 215 h 571"/>
              <a:gd name="T74" fmla="*/ 285 w 567"/>
              <a:gd name="T75" fmla="*/ 355 h 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67" h="571">
                <a:moveTo>
                  <a:pt x="565" y="260"/>
                </a:moveTo>
                <a:cubicBezTo>
                  <a:pt x="566" y="250"/>
                  <a:pt x="557" y="241"/>
                  <a:pt x="548" y="239"/>
                </a:cubicBezTo>
                <a:cubicBezTo>
                  <a:pt x="537" y="236"/>
                  <a:pt x="526" y="232"/>
                  <a:pt x="515" y="229"/>
                </a:cubicBezTo>
                <a:cubicBezTo>
                  <a:pt x="506" y="227"/>
                  <a:pt x="499" y="219"/>
                  <a:pt x="495" y="210"/>
                </a:cubicBezTo>
                <a:cubicBezTo>
                  <a:pt x="492" y="202"/>
                  <a:pt x="489" y="193"/>
                  <a:pt x="486" y="186"/>
                </a:cubicBezTo>
                <a:cubicBezTo>
                  <a:pt x="480" y="177"/>
                  <a:pt x="480" y="170"/>
                  <a:pt x="485" y="162"/>
                </a:cubicBezTo>
                <a:cubicBezTo>
                  <a:pt x="490" y="153"/>
                  <a:pt x="495" y="145"/>
                  <a:pt x="499" y="137"/>
                </a:cubicBezTo>
                <a:cubicBezTo>
                  <a:pt x="502" y="131"/>
                  <a:pt x="506" y="126"/>
                  <a:pt x="506" y="119"/>
                </a:cubicBezTo>
                <a:cubicBezTo>
                  <a:pt x="507" y="106"/>
                  <a:pt x="499" y="98"/>
                  <a:pt x="492" y="91"/>
                </a:cubicBezTo>
                <a:cubicBezTo>
                  <a:pt x="484" y="82"/>
                  <a:pt x="474" y="74"/>
                  <a:pt x="465" y="66"/>
                </a:cubicBezTo>
                <a:cubicBezTo>
                  <a:pt x="457" y="60"/>
                  <a:pt x="449" y="59"/>
                  <a:pt x="440" y="63"/>
                </a:cubicBezTo>
                <a:cubicBezTo>
                  <a:pt x="430" y="68"/>
                  <a:pt x="420" y="74"/>
                  <a:pt x="409" y="79"/>
                </a:cubicBezTo>
                <a:cubicBezTo>
                  <a:pt x="401" y="84"/>
                  <a:pt x="392" y="86"/>
                  <a:pt x="383" y="83"/>
                </a:cubicBezTo>
                <a:cubicBezTo>
                  <a:pt x="373" y="79"/>
                  <a:pt x="363" y="75"/>
                  <a:pt x="355" y="71"/>
                </a:cubicBezTo>
                <a:cubicBezTo>
                  <a:pt x="348" y="67"/>
                  <a:pt x="342" y="61"/>
                  <a:pt x="340" y="54"/>
                </a:cubicBezTo>
                <a:cubicBezTo>
                  <a:pt x="336" y="42"/>
                  <a:pt x="333" y="30"/>
                  <a:pt x="330" y="19"/>
                </a:cubicBezTo>
                <a:cubicBezTo>
                  <a:pt x="327" y="11"/>
                  <a:pt x="318" y="2"/>
                  <a:pt x="310" y="1"/>
                </a:cubicBezTo>
                <a:cubicBezTo>
                  <a:pt x="293" y="0"/>
                  <a:pt x="276" y="0"/>
                  <a:pt x="258" y="1"/>
                </a:cubicBezTo>
                <a:cubicBezTo>
                  <a:pt x="249" y="2"/>
                  <a:pt x="240" y="9"/>
                  <a:pt x="238" y="18"/>
                </a:cubicBezTo>
                <a:cubicBezTo>
                  <a:pt x="234" y="30"/>
                  <a:pt x="231" y="42"/>
                  <a:pt x="227" y="53"/>
                </a:cubicBezTo>
                <a:cubicBezTo>
                  <a:pt x="225" y="61"/>
                  <a:pt x="219" y="68"/>
                  <a:pt x="212" y="71"/>
                </a:cubicBezTo>
                <a:cubicBezTo>
                  <a:pt x="204" y="75"/>
                  <a:pt x="195" y="79"/>
                  <a:pt x="186" y="83"/>
                </a:cubicBezTo>
                <a:cubicBezTo>
                  <a:pt x="177" y="86"/>
                  <a:pt x="167" y="85"/>
                  <a:pt x="159" y="81"/>
                </a:cubicBezTo>
                <a:cubicBezTo>
                  <a:pt x="149" y="76"/>
                  <a:pt x="138" y="69"/>
                  <a:pt x="128" y="64"/>
                </a:cubicBezTo>
                <a:cubicBezTo>
                  <a:pt x="120" y="60"/>
                  <a:pt x="110" y="60"/>
                  <a:pt x="103" y="66"/>
                </a:cubicBezTo>
                <a:cubicBezTo>
                  <a:pt x="89" y="77"/>
                  <a:pt x="76" y="89"/>
                  <a:pt x="66" y="104"/>
                </a:cubicBezTo>
                <a:cubicBezTo>
                  <a:pt x="60" y="111"/>
                  <a:pt x="60" y="120"/>
                  <a:pt x="64" y="129"/>
                </a:cubicBezTo>
                <a:cubicBezTo>
                  <a:pt x="69" y="139"/>
                  <a:pt x="75" y="149"/>
                  <a:pt x="81" y="159"/>
                </a:cubicBezTo>
                <a:cubicBezTo>
                  <a:pt x="85" y="167"/>
                  <a:pt x="86" y="176"/>
                  <a:pt x="83" y="184"/>
                </a:cubicBezTo>
                <a:cubicBezTo>
                  <a:pt x="79" y="193"/>
                  <a:pt x="75" y="204"/>
                  <a:pt x="71" y="214"/>
                </a:cubicBezTo>
                <a:cubicBezTo>
                  <a:pt x="67" y="221"/>
                  <a:pt x="62" y="226"/>
                  <a:pt x="54" y="229"/>
                </a:cubicBezTo>
                <a:cubicBezTo>
                  <a:pt x="43" y="233"/>
                  <a:pt x="32" y="236"/>
                  <a:pt x="20" y="239"/>
                </a:cubicBezTo>
                <a:cubicBezTo>
                  <a:pt x="11" y="241"/>
                  <a:pt x="3" y="249"/>
                  <a:pt x="1" y="260"/>
                </a:cubicBezTo>
                <a:cubicBezTo>
                  <a:pt x="0" y="277"/>
                  <a:pt x="1" y="295"/>
                  <a:pt x="2" y="312"/>
                </a:cubicBezTo>
                <a:cubicBezTo>
                  <a:pt x="3" y="322"/>
                  <a:pt x="10" y="328"/>
                  <a:pt x="18" y="331"/>
                </a:cubicBezTo>
                <a:cubicBezTo>
                  <a:pt x="29" y="335"/>
                  <a:pt x="39" y="338"/>
                  <a:pt x="50" y="341"/>
                </a:cubicBezTo>
                <a:cubicBezTo>
                  <a:pt x="60" y="344"/>
                  <a:pt x="67" y="350"/>
                  <a:pt x="71" y="360"/>
                </a:cubicBezTo>
                <a:cubicBezTo>
                  <a:pt x="75" y="369"/>
                  <a:pt x="79" y="378"/>
                  <a:pt x="82" y="387"/>
                </a:cubicBezTo>
                <a:cubicBezTo>
                  <a:pt x="84" y="391"/>
                  <a:pt x="88" y="395"/>
                  <a:pt x="85" y="400"/>
                </a:cubicBezTo>
                <a:cubicBezTo>
                  <a:pt x="85" y="403"/>
                  <a:pt x="84" y="405"/>
                  <a:pt x="82" y="408"/>
                </a:cubicBezTo>
                <a:cubicBezTo>
                  <a:pt x="77" y="419"/>
                  <a:pt x="71" y="429"/>
                  <a:pt x="65" y="440"/>
                </a:cubicBezTo>
                <a:cubicBezTo>
                  <a:pt x="60" y="452"/>
                  <a:pt x="60" y="461"/>
                  <a:pt x="68" y="470"/>
                </a:cubicBezTo>
                <a:cubicBezTo>
                  <a:pt x="75" y="477"/>
                  <a:pt x="81" y="484"/>
                  <a:pt x="87" y="490"/>
                </a:cubicBezTo>
                <a:cubicBezTo>
                  <a:pt x="93" y="495"/>
                  <a:pt x="97" y="500"/>
                  <a:pt x="103" y="505"/>
                </a:cubicBezTo>
                <a:cubicBezTo>
                  <a:pt x="110" y="512"/>
                  <a:pt x="119" y="511"/>
                  <a:pt x="127" y="508"/>
                </a:cubicBezTo>
                <a:cubicBezTo>
                  <a:pt x="136" y="503"/>
                  <a:pt x="145" y="498"/>
                  <a:pt x="153" y="494"/>
                </a:cubicBezTo>
                <a:cubicBezTo>
                  <a:pt x="163" y="487"/>
                  <a:pt x="173" y="485"/>
                  <a:pt x="184" y="489"/>
                </a:cubicBezTo>
                <a:cubicBezTo>
                  <a:pt x="193" y="493"/>
                  <a:pt x="201" y="496"/>
                  <a:pt x="210" y="500"/>
                </a:cubicBezTo>
                <a:cubicBezTo>
                  <a:pt x="218" y="503"/>
                  <a:pt x="225" y="509"/>
                  <a:pt x="229" y="518"/>
                </a:cubicBezTo>
                <a:cubicBezTo>
                  <a:pt x="232" y="529"/>
                  <a:pt x="235" y="540"/>
                  <a:pt x="238" y="551"/>
                </a:cubicBezTo>
                <a:cubicBezTo>
                  <a:pt x="240" y="559"/>
                  <a:pt x="244" y="565"/>
                  <a:pt x="252" y="568"/>
                </a:cubicBezTo>
                <a:cubicBezTo>
                  <a:pt x="259" y="570"/>
                  <a:pt x="266" y="570"/>
                  <a:pt x="273" y="571"/>
                </a:cubicBezTo>
                <a:cubicBezTo>
                  <a:pt x="285" y="571"/>
                  <a:pt x="298" y="569"/>
                  <a:pt x="310" y="569"/>
                </a:cubicBezTo>
                <a:cubicBezTo>
                  <a:pt x="319" y="569"/>
                  <a:pt x="328" y="559"/>
                  <a:pt x="330" y="551"/>
                </a:cubicBezTo>
                <a:cubicBezTo>
                  <a:pt x="332" y="541"/>
                  <a:pt x="336" y="530"/>
                  <a:pt x="339" y="520"/>
                </a:cubicBezTo>
                <a:cubicBezTo>
                  <a:pt x="342" y="512"/>
                  <a:pt x="348" y="505"/>
                  <a:pt x="356" y="501"/>
                </a:cubicBezTo>
                <a:cubicBezTo>
                  <a:pt x="365" y="497"/>
                  <a:pt x="374" y="494"/>
                  <a:pt x="383" y="490"/>
                </a:cubicBezTo>
                <a:cubicBezTo>
                  <a:pt x="390" y="486"/>
                  <a:pt x="398" y="486"/>
                  <a:pt x="405" y="489"/>
                </a:cubicBezTo>
                <a:cubicBezTo>
                  <a:pt x="414" y="493"/>
                  <a:pt x="422" y="498"/>
                  <a:pt x="430" y="502"/>
                </a:cubicBezTo>
                <a:cubicBezTo>
                  <a:pt x="437" y="505"/>
                  <a:pt x="444" y="511"/>
                  <a:pt x="452" y="509"/>
                </a:cubicBezTo>
                <a:cubicBezTo>
                  <a:pt x="457" y="509"/>
                  <a:pt x="462" y="507"/>
                  <a:pt x="466" y="504"/>
                </a:cubicBezTo>
                <a:cubicBezTo>
                  <a:pt x="479" y="493"/>
                  <a:pt x="490" y="481"/>
                  <a:pt x="501" y="468"/>
                </a:cubicBezTo>
                <a:cubicBezTo>
                  <a:pt x="508" y="460"/>
                  <a:pt x="508" y="452"/>
                  <a:pt x="504" y="442"/>
                </a:cubicBezTo>
                <a:cubicBezTo>
                  <a:pt x="499" y="434"/>
                  <a:pt x="495" y="425"/>
                  <a:pt x="490" y="417"/>
                </a:cubicBezTo>
                <a:cubicBezTo>
                  <a:pt x="483" y="405"/>
                  <a:pt x="482" y="393"/>
                  <a:pt x="488" y="380"/>
                </a:cubicBezTo>
                <a:cubicBezTo>
                  <a:pt x="490" y="376"/>
                  <a:pt x="493" y="371"/>
                  <a:pt x="495" y="364"/>
                </a:cubicBezTo>
                <a:cubicBezTo>
                  <a:pt x="499" y="354"/>
                  <a:pt x="504" y="345"/>
                  <a:pt x="515" y="341"/>
                </a:cubicBezTo>
                <a:cubicBezTo>
                  <a:pt x="526" y="338"/>
                  <a:pt x="537" y="334"/>
                  <a:pt x="548" y="331"/>
                </a:cubicBezTo>
                <a:cubicBezTo>
                  <a:pt x="556" y="329"/>
                  <a:pt x="565" y="320"/>
                  <a:pt x="565" y="312"/>
                </a:cubicBezTo>
                <a:cubicBezTo>
                  <a:pt x="566" y="300"/>
                  <a:pt x="567" y="287"/>
                  <a:pt x="567" y="275"/>
                </a:cubicBezTo>
                <a:cubicBezTo>
                  <a:pt x="567" y="269"/>
                  <a:pt x="565" y="264"/>
                  <a:pt x="565" y="260"/>
                </a:cubicBezTo>
                <a:close/>
                <a:moveTo>
                  <a:pt x="285" y="355"/>
                </a:moveTo>
                <a:cubicBezTo>
                  <a:pt x="246" y="355"/>
                  <a:pt x="215" y="324"/>
                  <a:pt x="215" y="285"/>
                </a:cubicBezTo>
                <a:cubicBezTo>
                  <a:pt x="215" y="246"/>
                  <a:pt x="246" y="215"/>
                  <a:pt x="285" y="215"/>
                </a:cubicBezTo>
                <a:cubicBezTo>
                  <a:pt x="324" y="215"/>
                  <a:pt x="355" y="246"/>
                  <a:pt x="355" y="285"/>
                </a:cubicBezTo>
                <a:cubicBezTo>
                  <a:pt x="355" y="324"/>
                  <a:pt x="324" y="355"/>
                  <a:pt x="285" y="355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rgbClr val="282F3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2365" y="1611804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ПРОБЛЕМА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345695" y="1562302"/>
            <a:ext cx="1371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ВНЕДРЕНИЕ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7680" y="5327904"/>
            <a:ext cx="114360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Качественно выполненная </a:t>
            </a:r>
            <a:r>
              <a:rPr lang="kk-KZ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техническая документация </a:t>
            </a:r>
            <a:r>
              <a:rPr lang="kk-KZ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содержит четкую постановку задачи от описания проблемы до внедрения результата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этапность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работы, проблемы и найденные решения, описание различных версий, перечень комплектующих, экономическое обоснование проекта.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15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4">
            <a:extLst>
              <a:ext uri="{FF2B5EF4-FFF2-40B4-BE49-F238E27FC236}">
                <a16:creationId xmlns="" xmlns:a16="http://schemas.microsoft.com/office/drawing/2014/main" id="{9B126FDD-FDEC-4C97-98BA-3E840A7CBE1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3171" y="494676"/>
            <a:ext cx="11265863" cy="6100996"/>
            <a:chOff x="969" y="744"/>
            <a:chExt cx="5584" cy="3024"/>
          </a:xfrm>
          <a:solidFill>
            <a:schemeClr val="tx1">
              <a:lumMod val="50000"/>
              <a:lumOff val="50000"/>
              <a:alpha val="14000"/>
            </a:schemeClr>
          </a:solidFill>
        </p:grpSpPr>
        <p:sp>
          <p:nvSpPr>
            <p:cNvPr id="18" name="Freeform 5">
              <a:extLst>
                <a:ext uri="{FF2B5EF4-FFF2-40B4-BE49-F238E27FC236}">
                  <a16:creationId xmlns="" xmlns:a16="http://schemas.microsoft.com/office/drawing/2014/main" id="{ADA5A1CD-A17E-4E2C-890F-37776FEBE4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9" y="744"/>
              <a:ext cx="5584" cy="3024"/>
            </a:xfrm>
            <a:custGeom>
              <a:avLst/>
              <a:gdLst>
                <a:gd name="T0" fmla="*/ 609 w 2788"/>
                <a:gd name="T1" fmla="*/ 204 h 1509"/>
                <a:gd name="T2" fmla="*/ 798 w 2788"/>
                <a:gd name="T3" fmla="*/ 348 h 1509"/>
                <a:gd name="T4" fmla="*/ 534 w 2788"/>
                <a:gd name="T5" fmla="*/ 165 h 1509"/>
                <a:gd name="T6" fmla="*/ 430 w 2788"/>
                <a:gd name="T7" fmla="*/ 244 h 1509"/>
                <a:gd name="T8" fmla="*/ 659 w 2788"/>
                <a:gd name="T9" fmla="*/ 331 h 1509"/>
                <a:gd name="T10" fmla="*/ 648 w 2788"/>
                <a:gd name="T11" fmla="*/ 65 h 1509"/>
                <a:gd name="T12" fmla="*/ 724 w 2788"/>
                <a:gd name="T13" fmla="*/ 94 h 1509"/>
                <a:gd name="T14" fmla="*/ 1257 w 2788"/>
                <a:gd name="T15" fmla="*/ 472 h 1509"/>
                <a:gd name="T16" fmla="*/ 483 w 2788"/>
                <a:gd name="T17" fmla="*/ 125 h 1509"/>
                <a:gd name="T18" fmla="*/ 457 w 2788"/>
                <a:gd name="T19" fmla="*/ 167 h 1509"/>
                <a:gd name="T20" fmla="*/ 560 w 2788"/>
                <a:gd name="T21" fmla="*/ 67 h 1509"/>
                <a:gd name="T22" fmla="*/ 608 w 2788"/>
                <a:gd name="T23" fmla="*/ 141 h 1509"/>
                <a:gd name="T24" fmla="*/ 1754 w 2788"/>
                <a:gd name="T25" fmla="*/ 58 h 1509"/>
                <a:gd name="T26" fmla="*/ 1255 w 2788"/>
                <a:gd name="T27" fmla="*/ 442 h 1509"/>
                <a:gd name="T28" fmla="*/ 2014 w 2788"/>
                <a:gd name="T29" fmla="*/ 68 h 1509"/>
                <a:gd name="T30" fmla="*/ 1264 w 2788"/>
                <a:gd name="T31" fmla="*/ 428 h 1509"/>
                <a:gd name="T32" fmla="*/ 1280 w 2788"/>
                <a:gd name="T33" fmla="*/ 404 h 1509"/>
                <a:gd name="T34" fmla="*/ 1456 w 2788"/>
                <a:gd name="T35" fmla="*/ 252 h 1509"/>
                <a:gd name="T36" fmla="*/ 2294 w 2788"/>
                <a:gd name="T37" fmla="*/ 958 h 1509"/>
                <a:gd name="T38" fmla="*/ 2292 w 2788"/>
                <a:gd name="T39" fmla="*/ 1259 h 1509"/>
                <a:gd name="T40" fmla="*/ 2402 w 2788"/>
                <a:gd name="T41" fmla="*/ 997 h 1509"/>
                <a:gd name="T42" fmla="*/ 2409 w 2788"/>
                <a:gd name="T43" fmla="*/ 466 h 1509"/>
                <a:gd name="T44" fmla="*/ 2256 w 2788"/>
                <a:gd name="T45" fmla="*/ 1010 h 1509"/>
                <a:gd name="T46" fmla="*/ 1554 w 2788"/>
                <a:gd name="T47" fmla="*/ 659 h 1509"/>
                <a:gd name="T48" fmla="*/ 2505 w 2788"/>
                <a:gd name="T49" fmla="*/ 1025 h 1509"/>
                <a:gd name="T50" fmla="*/ 2663 w 2788"/>
                <a:gd name="T51" fmla="*/ 1335 h 1509"/>
                <a:gd name="T52" fmla="*/ 2534 w 2788"/>
                <a:gd name="T53" fmla="*/ 365 h 1509"/>
                <a:gd name="T54" fmla="*/ 2238 w 2788"/>
                <a:gd name="T55" fmla="*/ 707 h 1509"/>
                <a:gd name="T56" fmla="*/ 1926 w 2788"/>
                <a:gd name="T57" fmla="*/ 863 h 1509"/>
                <a:gd name="T58" fmla="*/ 1659 w 2788"/>
                <a:gd name="T59" fmla="*/ 858 h 1509"/>
                <a:gd name="T60" fmla="*/ 1440 w 2788"/>
                <a:gd name="T61" fmla="*/ 1246 h 1509"/>
                <a:gd name="T62" fmla="*/ 1381 w 2788"/>
                <a:gd name="T63" fmla="*/ 669 h 1509"/>
                <a:gd name="T64" fmla="*/ 1603 w 2788"/>
                <a:gd name="T65" fmla="*/ 537 h 1509"/>
                <a:gd name="T66" fmla="*/ 1427 w 2788"/>
                <a:gd name="T67" fmla="*/ 596 h 1509"/>
                <a:gd name="T68" fmla="*/ 1284 w 2788"/>
                <a:gd name="T69" fmla="*/ 534 h 1509"/>
                <a:gd name="T70" fmla="*/ 1469 w 2788"/>
                <a:gd name="T71" fmla="*/ 425 h 1509"/>
                <a:gd name="T72" fmla="*/ 1406 w 2788"/>
                <a:gd name="T73" fmla="*/ 301 h 1509"/>
                <a:gd name="T74" fmla="*/ 1719 w 2788"/>
                <a:gd name="T75" fmla="*/ 265 h 1509"/>
                <a:gd name="T76" fmla="*/ 1983 w 2788"/>
                <a:gd name="T77" fmla="*/ 166 h 1509"/>
                <a:gd name="T78" fmla="*/ 2600 w 2788"/>
                <a:gd name="T79" fmla="*/ 255 h 1509"/>
                <a:gd name="T80" fmla="*/ 1713 w 2788"/>
                <a:gd name="T81" fmla="*/ 611 h 1509"/>
                <a:gd name="T82" fmla="*/ 783 w 2788"/>
                <a:gd name="T83" fmla="*/ 817 h 1509"/>
                <a:gd name="T84" fmla="*/ 787 w 2788"/>
                <a:gd name="T85" fmla="*/ 1388 h 1509"/>
                <a:gd name="T86" fmla="*/ 487 w 2788"/>
                <a:gd name="T87" fmla="*/ 801 h 1509"/>
                <a:gd name="T88" fmla="*/ 126 w 2788"/>
                <a:gd name="T89" fmla="*/ 397 h 1509"/>
                <a:gd name="T90" fmla="*/ 32 w 2788"/>
                <a:gd name="T91" fmla="*/ 261 h 1509"/>
                <a:gd name="T92" fmla="*/ 579 w 2788"/>
                <a:gd name="T93" fmla="*/ 258 h 1509"/>
                <a:gd name="T94" fmla="*/ 613 w 2788"/>
                <a:gd name="T95" fmla="*/ 316 h 1509"/>
                <a:gd name="T96" fmla="*/ 824 w 2788"/>
                <a:gd name="T97" fmla="*/ 432 h 1509"/>
                <a:gd name="T98" fmla="*/ 802 w 2788"/>
                <a:gd name="T99" fmla="*/ 558 h 1509"/>
                <a:gd name="T100" fmla="*/ 675 w 2788"/>
                <a:gd name="T101" fmla="*/ 752 h 1509"/>
                <a:gd name="T102" fmla="*/ 676 w 2788"/>
                <a:gd name="T103" fmla="*/ 897 h 1509"/>
                <a:gd name="T104" fmla="*/ 629 w 2788"/>
                <a:gd name="T105" fmla="*/ 551 h 1509"/>
                <a:gd name="T106" fmla="*/ 337 w 2788"/>
                <a:gd name="T107" fmla="*/ 304 h 1509"/>
                <a:gd name="T108" fmla="*/ 549 w 2788"/>
                <a:gd name="T109" fmla="*/ 490 h 1509"/>
                <a:gd name="T110" fmla="*/ 381 w 2788"/>
                <a:gd name="T111" fmla="*/ 141 h 1509"/>
                <a:gd name="T112" fmla="*/ 1642 w 2788"/>
                <a:gd name="T113" fmla="*/ 1175 h 1509"/>
                <a:gd name="T114" fmla="*/ 2271 w 2788"/>
                <a:gd name="T115" fmla="*/ 900 h 1509"/>
                <a:gd name="T116" fmla="*/ 2155 w 2788"/>
                <a:gd name="T117" fmla="*/ 981 h 1509"/>
                <a:gd name="T118" fmla="*/ 747 w 2788"/>
                <a:gd name="T119" fmla="*/ 802 h 1509"/>
                <a:gd name="T120" fmla="*/ 1137 w 2788"/>
                <a:gd name="T121" fmla="*/ 140 h 1509"/>
                <a:gd name="T122" fmla="*/ 910 w 2788"/>
                <a:gd name="T123" fmla="*/ 252 h 1509"/>
                <a:gd name="T124" fmla="*/ 2086 w 2788"/>
                <a:gd name="T125" fmla="*/ 992 h 1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788" h="1509">
                  <a:moveTo>
                    <a:pt x="1256" y="418"/>
                  </a:moveTo>
                  <a:cubicBezTo>
                    <a:pt x="1256" y="420"/>
                    <a:pt x="1257" y="422"/>
                    <a:pt x="1260" y="421"/>
                  </a:cubicBezTo>
                  <a:cubicBezTo>
                    <a:pt x="1258" y="426"/>
                    <a:pt x="1253" y="421"/>
                    <a:pt x="1251" y="418"/>
                  </a:cubicBezTo>
                  <a:cubicBezTo>
                    <a:pt x="1251" y="418"/>
                    <a:pt x="1252" y="417"/>
                    <a:pt x="1252" y="417"/>
                  </a:cubicBezTo>
                  <a:cubicBezTo>
                    <a:pt x="1253" y="417"/>
                    <a:pt x="1253" y="418"/>
                    <a:pt x="1254" y="418"/>
                  </a:cubicBezTo>
                  <a:cubicBezTo>
                    <a:pt x="1254" y="417"/>
                    <a:pt x="1254" y="417"/>
                    <a:pt x="1254" y="416"/>
                  </a:cubicBezTo>
                  <a:cubicBezTo>
                    <a:pt x="1255" y="416"/>
                    <a:pt x="1256" y="417"/>
                    <a:pt x="1256" y="418"/>
                  </a:cubicBezTo>
                  <a:close/>
                  <a:moveTo>
                    <a:pt x="554" y="204"/>
                  </a:moveTo>
                  <a:cubicBezTo>
                    <a:pt x="554" y="205"/>
                    <a:pt x="552" y="205"/>
                    <a:pt x="551" y="206"/>
                  </a:cubicBezTo>
                  <a:cubicBezTo>
                    <a:pt x="548" y="199"/>
                    <a:pt x="546" y="201"/>
                    <a:pt x="540" y="201"/>
                  </a:cubicBezTo>
                  <a:cubicBezTo>
                    <a:pt x="543" y="198"/>
                    <a:pt x="547" y="196"/>
                    <a:pt x="550" y="194"/>
                  </a:cubicBezTo>
                  <a:cubicBezTo>
                    <a:pt x="549" y="193"/>
                    <a:pt x="548" y="192"/>
                    <a:pt x="547" y="191"/>
                  </a:cubicBezTo>
                  <a:cubicBezTo>
                    <a:pt x="548" y="190"/>
                    <a:pt x="550" y="189"/>
                    <a:pt x="552" y="188"/>
                  </a:cubicBezTo>
                  <a:cubicBezTo>
                    <a:pt x="548" y="186"/>
                    <a:pt x="546" y="184"/>
                    <a:pt x="542" y="186"/>
                  </a:cubicBezTo>
                  <a:cubicBezTo>
                    <a:pt x="538" y="187"/>
                    <a:pt x="536" y="188"/>
                    <a:pt x="532" y="186"/>
                  </a:cubicBezTo>
                  <a:cubicBezTo>
                    <a:pt x="528" y="184"/>
                    <a:pt x="526" y="186"/>
                    <a:pt x="522" y="186"/>
                  </a:cubicBezTo>
                  <a:cubicBezTo>
                    <a:pt x="520" y="186"/>
                    <a:pt x="517" y="191"/>
                    <a:pt x="516" y="192"/>
                  </a:cubicBezTo>
                  <a:cubicBezTo>
                    <a:pt x="517" y="193"/>
                    <a:pt x="525" y="195"/>
                    <a:pt x="525" y="197"/>
                  </a:cubicBezTo>
                  <a:cubicBezTo>
                    <a:pt x="525" y="201"/>
                    <a:pt x="526" y="206"/>
                    <a:pt x="520" y="205"/>
                  </a:cubicBezTo>
                  <a:cubicBezTo>
                    <a:pt x="517" y="204"/>
                    <a:pt x="514" y="198"/>
                    <a:pt x="512" y="199"/>
                  </a:cubicBezTo>
                  <a:cubicBezTo>
                    <a:pt x="509" y="200"/>
                    <a:pt x="505" y="203"/>
                    <a:pt x="508" y="205"/>
                  </a:cubicBezTo>
                  <a:cubicBezTo>
                    <a:pt x="515" y="211"/>
                    <a:pt x="522" y="212"/>
                    <a:pt x="528" y="219"/>
                  </a:cubicBezTo>
                  <a:cubicBezTo>
                    <a:pt x="530" y="222"/>
                    <a:pt x="532" y="226"/>
                    <a:pt x="536" y="227"/>
                  </a:cubicBezTo>
                  <a:cubicBezTo>
                    <a:pt x="539" y="228"/>
                    <a:pt x="544" y="225"/>
                    <a:pt x="542" y="221"/>
                  </a:cubicBezTo>
                  <a:cubicBezTo>
                    <a:pt x="548" y="224"/>
                    <a:pt x="562" y="214"/>
                    <a:pt x="552" y="211"/>
                  </a:cubicBezTo>
                  <a:cubicBezTo>
                    <a:pt x="554" y="211"/>
                    <a:pt x="555" y="210"/>
                    <a:pt x="557" y="209"/>
                  </a:cubicBezTo>
                  <a:cubicBezTo>
                    <a:pt x="556" y="208"/>
                    <a:pt x="555" y="206"/>
                    <a:pt x="554" y="204"/>
                  </a:cubicBezTo>
                  <a:close/>
                  <a:moveTo>
                    <a:pt x="1246" y="418"/>
                  </a:moveTo>
                  <a:cubicBezTo>
                    <a:pt x="1247" y="419"/>
                    <a:pt x="1245" y="421"/>
                    <a:pt x="1247" y="423"/>
                  </a:cubicBezTo>
                  <a:cubicBezTo>
                    <a:pt x="1247" y="421"/>
                    <a:pt x="1247" y="419"/>
                    <a:pt x="1249" y="417"/>
                  </a:cubicBezTo>
                  <a:cubicBezTo>
                    <a:pt x="1248" y="417"/>
                    <a:pt x="1246" y="416"/>
                    <a:pt x="1246" y="416"/>
                  </a:cubicBezTo>
                  <a:cubicBezTo>
                    <a:pt x="1245" y="417"/>
                    <a:pt x="1246" y="417"/>
                    <a:pt x="1246" y="418"/>
                  </a:cubicBezTo>
                  <a:close/>
                  <a:moveTo>
                    <a:pt x="706" y="285"/>
                  </a:moveTo>
                  <a:cubicBezTo>
                    <a:pt x="708" y="288"/>
                    <a:pt x="716" y="292"/>
                    <a:pt x="719" y="287"/>
                  </a:cubicBezTo>
                  <a:cubicBezTo>
                    <a:pt x="722" y="282"/>
                    <a:pt x="720" y="280"/>
                    <a:pt x="721" y="275"/>
                  </a:cubicBezTo>
                  <a:cubicBezTo>
                    <a:pt x="715" y="267"/>
                    <a:pt x="699" y="279"/>
                    <a:pt x="706" y="285"/>
                  </a:cubicBezTo>
                  <a:close/>
                  <a:moveTo>
                    <a:pt x="752" y="228"/>
                  </a:moveTo>
                  <a:cubicBezTo>
                    <a:pt x="749" y="221"/>
                    <a:pt x="740" y="222"/>
                    <a:pt x="735" y="224"/>
                  </a:cubicBezTo>
                  <a:cubicBezTo>
                    <a:pt x="733" y="225"/>
                    <a:pt x="725" y="214"/>
                    <a:pt x="722" y="211"/>
                  </a:cubicBezTo>
                  <a:cubicBezTo>
                    <a:pt x="719" y="207"/>
                    <a:pt x="711" y="204"/>
                    <a:pt x="706" y="204"/>
                  </a:cubicBezTo>
                  <a:cubicBezTo>
                    <a:pt x="704" y="205"/>
                    <a:pt x="699" y="204"/>
                    <a:pt x="697" y="206"/>
                  </a:cubicBezTo>
                  <a:cubicBezTo>
                    <a:pt x="696" y="207"/>
                    <a:pt x="692" y="212"/>
                    <a:pt x="690" y="212"/>
                  </a:cubicBezTo>
                  <a:cubicBezTo>
                    <a:pt x="685" y="208"/>
                    <a:pt x="686" y="208"/>
                    <a:pt x="681" y="212"/>
                  </a:cubicBezTo>
                  <a:cubicBezTo>
                    <a:pt x="679" y="215"/>
                    <a:pt x="676" y="215"/>
                    <a:pt x="678" y="211"/>
                  </a:cubicBezTo>
                  <a:cubicBezTo>
                    <a:pt x="680" y="206"/>
                    <a:pt x="681" y="206"/>
                    <a:pt x="679" y="201"/>
                  </a:cubicBezTo>
                  <a:cubicBezTo>
                    <a:pt x="677" y="198"/>
                    <a:pt x="676" y="198"/>
                    <a:pt x="674" y="195"/>
                  </a:cubicBezTo>
                  <a:cubicBezTo>
                    <a:pt x="672" y="193"/>
                    <a:pt x="673" y="188"/>
                    <a:pt x="669" y="188"/>
                  </a:cubicBezTo>
                  <a:cubicBezTo>
                    <a:pt x="667" y="188"/>
                    <a:pt x="663" y="187"/>
                    <a:pt x="661" y="188"/>
                  </a:cubicBezTo>
                  <a:cubicBezTo>
                    <a:pt x="655" y="190"/>
                    <a:pt x="649" y="193"/>
                    <a:pt x="643" y="194"/>
                  </a:cubicBezTo>
                  <a:cubicBezTo>
                    <a:pt x="643" y="192"/>
                    <a:pt x="644" y="190"/>
                    <a:pt x="644" y="187"/>
                  </a:cubicBezTo>
                  <a:cubicBezTo>
                    <a:pt x="635" y="186"/>
                    <a:pt x="631" y="186"/>
                    <a:pt x="623" y="190"/>
                  </a:cubicBezTo>
                  <a:cubicBezTo>
                    <a:pt x="616" y="193"/>
                    <a:pt x="612" y="197"/>
                    <a:pt x="609" y="204"/>
                  </a:cubicBezTo>
                  <a:cubicBezTo>
                    <a:pt x="608" y="207"/>
                    <a:pt x="605" y="213"/>
                    <a:pt x="605" y="216"/>
                  </a:cubicBezTo>
                  <a:cubicBezTo>
                    <a:pt x="605" y="217"/>
                    <a:pt x="606" y="226"/>
                    <a:pt x="607" y="226"/>
                  </a:cubicBezTo>
                  <a:cubicBezTo>
                    <a:pt x="615" y="227"/>
                    <a:pt x="621" y="226"/>
                    <a:pt x="627" y="233"/>
                  </a:cubicBezTo>
                  <a:cubicBezTo>
                    <a:pt x="621" y="232"/>
                    <a:pt x="615" y="232"/>
                    <a:pt x="609" y="231"/>
                  </a:cubicBezTo>
                  <a:cubicBezTo>
                    <a:pt x="611" y="236"/>
                    <a:pt x="616" y="240"/>
                    <a:pt x="620" y="242"/>
                  </a:cubicBezTo>
                  <a:cubicBezTo>
                    <a:pt x="624" y="244"/>
                    <a:pt x="625" y="241"/>
                    <a:pt x="628" y="241"/>
                  </a:cubicBezTo>
                  <a:cubicBezTo>
                    <a:pt x="634" y="240"/>
                    <a:pt x="630" y="242"/>
                    <a:pt x="633" y="245"/>
                  </a:cubicBezTo>
                  <a:cubicBezTo>
                    <a:pt x="635" y="247"/>
                    <a:pt x="640" y="248"/>
                    <a:pt x="642" y="248"/>
                  </a:cubicBezTo>
                  <a:cubicBezTo>
                    <a:pt x="648" y="248"/>
                    <a:pt x="656" y="247"/>
                    <a:pt x="661" y="249"/>
                  </a:cubicBezTo>
                  <a:cubicBezTo>
                    <a:pt x="663" y="250"/>
                    <a:pt x="665" y="250"/>
                    <a:pt x="667" y="251"/>
                  </a:cubicBezTo>
                  <a:cubicBezTo>
                    <a:pt x="668" y="251"/>
                    <a:pt x="669" y="248"/>
                    <a:pt x="670" y="249"/>
                  </a:cubicBezTo>
                  <a:cubicBezTo>
                    <a:pt x="673" y="249"/>
                    <a:pt x="673" y="253"/>
                    <a:pt x="677" y="252"/>
                  </a:cubicBezTo>
                  <a:cubicBezTo>
                    <a:pt x="674" y="250"/>
                    <a:pt x="672" y="247"/>
                    <a:pt x="670" y="245"/>
                  </a:cubicBezTo>
                  <a:cubicBezTo>
                    <a:pt x="679" y="248"/>
                    <a:pt x="685" y="250"/>
                    <a:pt x="694" y="248"/>
                  </a:cubicBezTo>
                  <a:cubicBezTo>
                    <a:pt x="692" y="244"/>
                    <a:pt x="692" y="242"/>
                    <a:pt x="688" y="241"/>
                  </a:cubicBezTo>
                  <a:cubicBezTo>
                    <a:pt x="693" y="236"/>
                    <a:pt x="692" y="243"/>
                    <a:pt x="696" y="245"/>
                  </a:cubicBezTo>
                  <a:cubicBezTo>
                    <a:pt x="697" y="246"/>
                    <a:pt x="700" y="244"/>
                    <a:pt x="701" y="245"/>
                  </a:cubicBezTo>
                  <a:cubicBezTo>
                    <a:pt x="701" y="247"/>
                    <a:pt x="702" y="249"/>
                    <a:pt x="702" y="251"/>
                  </a:cubicBezTo>
                  <a:cubicBezTo>
                    <a:pt x="706" y="247"/>
                    <a:pt x="714" y="257"/>
                    <a:pt x="717" y="260"/>
                  </a:cubicBezTo>
                  <a:cubicBezTo>
                    <a:pt x="711" y="262"/>
                    <a:pt x="710" y="261"/>
                    <a:pt x="710" y="268"/>
                  </a:cubicBezTo>
                  <a:cubicBezTo>
                    <a:pt x="713" y="267"/>
                    <a:pt x="715" y="266"/>
                    <a:pt x="718" y="265"/>
                  </a:cubicBezTo>
                  <a:cubicBezTo>
                    <a:pt x="722" y="263"/>
                    <a:pt x="722" y="263"/>
                    <a:pt x="724" y="267"/>
                  </a:cubicBezTo>
                  <a:cubicBezTo>
                    <a:pt x="727" y="272"/>
                    <a:pt x="734" y="270"/>
                    <a:pt x="737" y="276"/>
                  </a:cubicBezTo>
                  <a:cubicBezTo>
                    <a:pt x="739" y="280"/>
                    <a:pt x="741" y="284"/>
                    <a:pt x="743" y="287"/>
                  </a:cubicBezTo>
                  <a:cubicBezTo>
                    <a:pt x="744" y="289"/>
                    <a:pt x="742" y="290"/>
                    <a:pt x="740" y="291"/>
                  </a:cubicBezTo>
                  <a:cubicBezTo>
                    <a:pt x="736" y="296"/>
                    <a:pt x="731" y="301"/>
                    <a:pt x="726" y="306"/>
                  </a:cubicBezTo>
                  <a:cubicBezTo>
                    <a:pt x="727" y="307"/>
                    <a:pt x="734" y="310"/>
                    <a:pt x="733" y="313"/>
                  </a:cubicBezTo>
                  <a:cubicBezTo>
                    <a:pt x="732" y="314"/>
                    <a:pt x="723" y="316"/>
                    <a:pt x="722" y="316"/>
                  </a:cubicBezTo>
                  <a:cubicBezTo>
                    <a:pt x="716" y="318"/>
                    <a:pt x="710" y="316"/>
                    <a:pt x="704" y="315"/>
                  </a:cubicBezTo>
                  <a:cubicBezTo>
                    <a:pt x="704" y="319"/>
                    <a:pt x="699" y="320"/>
                    <a:pt x="697" y="323"/>
                  </a:cubicBezTo>
                  <a:cubicBezTo>
                    <a:pt x="696" y="325"/>
                    <a:pt x="700" y="330"/>
                    <a:pt x="703" y="330"/>
                  </a:cubicBezTo>
                  <a:cubicBezTo>
                    <a:pt x="707" y="330"/>
                    <a:pt x="712" y="331"/>
                    <a:pt x="715" y="328"/>
                  </a:cubicBezTo>
                  <a:cubicBezTo>
                    <a:pt x="718" y="325"/>
                    <a:pt x="721" y="328"/>
                    <a:pt x="725" y="329"/>
                  </a:cubicBezTo>
                  <a:cubicBezTo>
                    <a:pt x="725" y="327"/>
                    <a:pt x="726" y="326"/>
                    <a:pt x="725" y="325"/>
                  </a:cubicBezTo>
                  <a:cubicBezTo>
                    <a:pt x="728" y="325"/>
                    <a:pt x="729" y="326"/>
                    <a:pt x="729" y="329"/>
                  </a:cubicBezTo>
                  <a:cubicBezTo>
                    <a:pt x="736" y="325"/>
                    <a:pt x="736" y="328"/>
                    <a:pt x="740" y="335"/>
                  </a:cubicBezTo>
                  <a:cubicBezTo>
                    <a:pt x="742" y="338"/>
                    <a:pt x="746" y="338"/>
                    <a:pt x="750" y="340"/>
                  </a:cubicBezTo>
                  <a:cubicBezTo>
                    <a:pt x="747" y="341"/>
                    <a:pt x="745" y="342"/>
                    <a:pt x="743" y="343"/>
                  </a:cubicBezTo>
                  <a:cubicBezTo>
                    <a:pt x="747" y="345"/>
                    <a:pt x="749" y="347"/>
                    <a:pt x="753" y="346"/>
                  </a:cubicBezTo>
                  <a:cubicBezTo>
                    <a:pt x="753" y="347"/>
                    <a:pt x="752" y="348"/>
                    <a:pt x="752" y="348"/>
                  </a:cubicBezTo>
                  <a:cubicBezTo>
                    <a:pt x="756" y="349"/>
                    <a:pt x="760" y="350"/>
                    <a:pt x="764" y="352"/>
                  </a:cubicBezTo>
                  <a:cubicBezTo>
                    <a:pt x="765" y="352"/>
                    <a:pt x="765" y="356"/>
                    <a:pt x="768" y="356"/>
                  </a:cubicBezTo>
                  <a:cubicBezTo>
                    <a:pt x="776" y="358"/>
                    <a:pt x="784" y="360"/>
                    <a:pt x="792" y="362"/>
                  </a:cubicBezTo>
                  <a:cubicBezTo>
                    <a:pt x="792" y="359"/>
                    <a:pt x="793" y="357"/>
                    <a:pt x="790" y="355"/>
                  </a:cubicBezTo>
                  <a:cubicBezTo>
                    <a:pt x="787" y="353"/>
                    <a:pt x="785" y="351"/>
                    <a:pt x="782" y="349"/>
                  </a:cubicBezTo>
                  <a:cubicBezTo>
                    <a:pt x="780" y="348"/>
                    <a:pt x="775" y="348"/>
                    <a:pt x="774" y="346"/>
                  </a:cubicBezTo>
                  <a:cubicBezTo>
                    <a:pt x="773" y="343"/>
                    <a:pt x="771" y="341"/>
                    <a:pt x="770" y="338"/>
                  </a:cubicBezTo>
                  <a:cubicBezTo>
                    <a:pt x="772" y="339"/>
                    <a:pt x="775" y="340"/>
                    <a:pt x="778" y="342"/>
                  </a:cubicBezTo>
                  <a:cubicBezTo>
                    <a:pt x="777" y="340"/>
                    <a:pt x="777" y="339"/>
                    <a:pt x="777" y="337"/>
                  </a:cubicBezTo>
                  <a:cubicBezTo>
                    <a:pt x="781" y="340"/>
                    <a:pt x="786" y="343"/>
                    <a:pt x="791" y="346"/>
                  </a:cubicBezTo>
                  <a:cubicBezTo>
                    <a:pt x="794" y="348"/>
                    <a:pt x="798" y="354"/>
                    <a:pt x="800" y="353"/>
                  </a:cubicBezTo>
                  <a:cubicBezTo>
                    <a:pt x="799" y="352"/>
                    <a:pt x="798" y="350"/>
                    <a:pt x="798" y="348"/>
                  </a:cubicBezTo>
                  <a:cubicBezTo>
                    <a:pt x="799" y="349"/>
                    <a:pt x="800" y="349"/>
                    <a:pt x="801" y="349"/>
                  </a:cubicBezTo>
                  <a:cubicBezTo>
                    <a:pt x="803" y="345"/>
                    <a:pt x="796" y="344"/>
                    <a:pt x="799" y="340"/>
                  </a:cubicBezTo>
                  <a:cubicBezTo>
                    <a:pt x="800" y="342"/>
                    <a:pt x="801" y="343"/>
                    <a:pt x="803" y="345"/>
                  </a:cubicBezTo>
                  <a:cubicBezTo>
                    <a:pt x="802" y="342"/>
                    <a:pt x="803" y="337"/>
                    <a:pt x="801" y="335"/>
                  </a:cubicBezTo>
                  <a:cubicBezTo>
                    <a:pt x="800" y="332"/>
                    <a:pt x="797" y="333"/>
                    <a:pt x="796" y="329"/>
                  </a:cubicBezTo>
                  <a:cubicBezTo>
                    <a:pt x="795" y="325"/>
                    <a:pt x="795" y="324"/>
                    <a:pt x="792" y="322"/>
                  </a:cubicBezTo>
                  <a:cubicBezTo>
                    <a:pt x="789" y="321"/>
                    <a:pt x="786" y="319"/>
                    <a:pt x="785" y="324"/>
                  </a:cubicBezTo>
                  <a:cubicBezTo>
                    <a:pt x="784" y="321"/>
                    <a:pt x="783" y="317"/>
                    <a:pt x="782" y="314"/>
                  </a:cubicBezTo>
                  <a:cubicBezTo>
                    <a:pt x="781" y="310"/>
                    <a:pt x="780" y="312"/>
                    <a:pt x="777" y="313"/>
                  </a:cubicBezTo>
                  <a:cubicBezTo>
                    <a:pt x="776" y="311"/>
                    <a:pt x="776" y="309"/>
                    <a:pt x="775" y="307"/>
                  </a:cubicBezTo>
                  <a:cubicBezTo>
                    <a:pt x="777" y="307"/>
                    <a:pt x="779" y="307"/>
                    <a:pt x="781" y="308"/>
                  </a:cubicBezTo>
                  <a:cubicBezTo>
                    <a:pt x="781" y="303"/>
                    <a:pt x="777" y="304"/>
                    <a:pt x="779" y="300"/>
                  </a:cubicBezTo>
                  <a:cubicBezTo>
                    <a:pt x="781" y="297"/>
                    <a:pt x="783" y="297"/>
                    <a:pt x="786" y="299"/>
                  </a:cubicBezTo>
                  <a:cubicBezTo>
                    <a:pt x="788" y="300"/>
                    <a:pt x="791" y="305"/>
                    <a:pt x="793" y="306"/>
                  </a:cubicBezTo>
                  <a:cubicBezTo>
                    <a:pt x="795" y="306"/>
                    <a:pt x="800" y="304"/>
                    <a:pt x="801" y="303"/>
                  </a:cubicBezTo>
                  <a:cubicBezTo>
                    <a:pt x="803" y="308"/>
                    <a:pt x="798" y="308"/>
                    <a:pt x="795" y="310"/>
                  </a:cubicBezTo>
                  <a:cubicBezTo>
                    <a:pt x="800" y="316"/>
                    <a:pt x="803" y="318"/>
                    <a:pt x="810" y="322"/>
                  </a:cubicBezTo>
                  <a:cubicBezTo>
                    <a:pt x="812" y="317"/>
                    <a:pt x="811" y="313"/>
                    <a:pt x="810" y="308"/>
                  </a:cubicBezTo>
                  <a:cubicBezTo>
                    <a:pt x="816" y="312"/>
                    <a:pt x="818" y="309"/>
                    <a:pt x="824" y="306"/>
                  </a:cubicBezTo>
                  <a:cubicBezTo>
                    <a:pt x="822" y="305"/>
                    <a:pt x="820" y="304"/>
                    <a:pt x="818" y="303"/>
                  </a:cubicBezTo>
                  <a:cubicBezTo>
                    <a:pt x="820" y="301"/>
                    <a:pt x="824" y="303"/>
                    <a:pt x="827" y="303"/>
                  </a:cubicBezTo>
                  <a:cubicBezTo>
                    <a:pt x="827" y="297"/>
                    <a:pt x="829" y="294"/>
                    <a:pt x="824" y="292"/>
                  </a:cubicBezTo>
                  <a:cubicBezTo>
                    <a:pt x="821" y="290"/>
                    <a:pt x="815" y="292"/>
                    <a:pt x="811" y="292"/>
                  </a:cubicBezTo>
                  <a:cubicBezTo>
                    <a:pt x="812" y="290"/>
                    <a:pt x="813" y="289"/>
                    <a:pt x="815" y="287"/>
                  </a:cubicBezTo>
                  <a:cubicBezTo>
                    <a:pt x="809" y="286"/>
                    <a:pt x="807" y="286"/>
                    <a:pt x="803" y="282"/>
                  </a:cubicBezTo>
                  <a:cubicBezTo>
                    <a:pt x="800" y="279"/>
                    <a:pt x="799" y="278"/>
                    <a:pt x="795" y="276"/>
                  </a:cubicBezTo>
                  <a:cubicBezTo>
                    <a:pt x="786" y="273"/>
                    <a:pt x="778" y="270"/>
                    <a:pt x="770" y="266"/>
                  </a:cubicBezTo>
                  <a:cubicBezTo>
                    <a:pt x="772" y="266"/>
                    <a:pt x="774" y="265"/>
                    <a:pt x="777" y="265"/>
                  </a:cubicBezTo>
                  <a:cubicBezTo>
                    <a:pt x="776" y="263"/>
                    <a:pt x="776" y="261"/>
                    <a:pt x="776" y="258"/>
                  </a:cubicBezTo>
                  <a:cubicBezTo>
                    <a:pt x="779" y="259"/>
                    <a:pt x="782" y="260"/>
                    <a:pt x="786" y="260"/>
                  </a:cubicBezTo>
                  <a:cubicBezTo>
                    <a:pt x="784" y="255"/>
                    <a:pt x="784" y="255"/>
                    <a:pt x="779" y="256"/>
                  </a:cubicBezTo>
                  <a:cubicBezTo>
                    <a:pt x="776" y="257"/>
                    <a:pt x="774" y="255"/>
                    <a:pt x="771" y="254"/>
                  </a:cubicBezTo>
                  <a:cubicBezTo>
                    <a:pt x="776" y="251"/>
                    <a:pt x="777" y="251"/>
                    <a:pt x="782" y="251"/>
                  </a:cubicBezTo>
                  <a:cubicBezTo>
                    <a:pt x="782" y="247"/>
                    <a:pt x="778" y="245"/>
                    <a:pt x="775" y="243"/>
                  </a:cubicBezTo>
                  <a:cubicBezTo>
                    <a:pt x="775" y="247"/>
                    <a:pt x="770" y="248"/>
                    <a:pt x="767" y="250"/>
                  </a:cubicBezTo>
                  <a:cubicBezTo>
                    <a:pt x="768" y="245"/>
                    <a:pt x="765" y="246"/>
                    <a:pt x="762" y="245"/>
                  </a:cubicBezTo>
                  <a:cubicBezTo>
                    <a:pt x="766" y="244"/>
                    <a:pt x="772" y="244"/>
                    <a:pt x="773" y="240"/>
                  </a:cubicBezTo>
                  <a:cubicBezTo>
                    <a:pt x="770" y="238"/>
                    <a:pt x="754" y="227"/>
                    <a:pt x="752" y="232"/>
                  </a:cubicBezTo>
                  <a:cubicBezTo>
                    <a:pt x="750" y="235"/>
                    <a:pt x="745" y="239"/>
                    <a:pt x="743" y="235"/>
                  </a:cubicBezTo>
                  <a:cubicBezTo>
                    <a:pt x="742" y="232"/>
                    <a:pt x="750" y="229"/>
                    <a:pt x="752" y="228"/>
                  </a:cubicBezTo>
                  <a:close/>
                  <a:moveTo>
                    <a:pt x="507" y="151"/>
                  </a:moveTo>
                  <a:cubicBezTo>
                    <a:pt x="505" y="151"/>
                    <a:pt x="503" y="151"/>
                    <a:pt x="502" y="153"/>
                  </a:cubicBezTo>
                  <a:cubicBezTo>
                    <a:pt x="504" y="153"/>
                    <a:pt x="506" y="153"/>
                    <a:pt x="508" y="153"/>
                  </a:cubicBezTo>
                  <a:cubicBezTo>
                    <a:pt x="501" y="158"/>
                    <a:pt x="511" y="158"/>
                    <a:pt x="515" y="157"/>
                  </a:cubicBezTo>
                  <a:cubicBezTo>
                    <a:pt x="520" y="156"/>
                    <a:pt x="525" y="156"/>
                    <a:pt x="530" y="155"/>
                  </a:cubicBezTo>
                  <a:cubicBezTo>
                    <a:pt x="529" y="157"/>
                    <a:pt x="528" y="158"/>
                    <a:pt x="526" y="158"/>
                  </a:cubicBezTo>
                  <a:cubicBezTo>
                    <a:pt x="526" y="158"/>
                    <a:pt x="527" y="158"/>
                    <a:pt x="527" y="159"/>
                  </a:cubicBezTo>
                  <a:cubicBezTo>
                    <a:pt x="525" y="159"/>
                    <a:pt x="523" y="159"/>
                    <a:pt x="522" y="161"/>
                  </a:cubicBezTo>
                  <a:cubicBezTo>
                    <a:pt x="524" y="161"/>
                    <a:pt x="526" y="162"/>
                    <a:pt x="528" y="163"/>
                  </a:cubicBezTo>
                  <a:cubicBezTo>
                    <a:pt x="527" y="163"/>
                    <a:pt x="525" y="163"/>
                    <a:pt x="524" y="163"/>
                  </a:cubicBezTo>
                  <a:cubicBezTo>
                    <a:pt x="525" y="167"/>
                    <a:pt x="527" y="166"/>
                    <a:pt x="530" y="167"/>
                  </a:cubicBezTo>
                  <a:cubicBezTo>
                    <a:pt x="532" y="168"/>
                    <a:pt x="532" y="165"/>
                    <a:pt x="534" y="165"/>
                  </a:cubicBezTo>
                  <a:cubicBezTo>
                    <a:pt x="538" y="166"/>
                    <a:pt x="544" y="168"/>
                    <a:pt x="547" y="164"/>
                  </a:cubicBezTo>
                  <a:cubicBezTo>
                    <a:pt x="546" y="163"/>
                    <a:pt x="545" y="162"/>
                    <a:pt x="543" y="161"/>
                  </a:cubicBezTo>
                  <a:cubicBezTo>
                    <a:pt x="545" y="160"/>
                    <a:pt x="546" y="159"/>
                    <a:pt x="545" y="157"/>
                  </a:cubicBezTo>
                  <a:cubicBezTo>
                    <a:pt x="546" y="158"/>
                    <a:pt x="547" y="158"/>
                    <a:pt x="548" y="159"/>
                  </a:cubicBezTo>
                  <a:cubicBezTo>
                    <a:pt x="549" y="156"/>
                    <a:pt x="547" y="155"/>
                    <a:pt x="547" y="152"/>
                  </a:cubicBezTo>
                  <a:cubicBezTo>
                    <a:pt x="546" y="150"/>
                    <a:pt x="548" y="148"/>
                    <a:pt x="548" y="146"/>
                  </a:cubicBezTo>
                  <a:cubicBezTo>
                    <a:pt x="547" y="145"/>
                    <a:pt x="545" y="140"/>
                    <a:pt x="544" y="140"/>
                  </a:cubicBezTo>
                  <a:cubicBezTo>
                    <a:pt x="542" y="139"/>
                    <a:pt x="539" y="137"/>
                    <a:pt x="537" y="138"/>
                  </a:cubicBezTo>
                  <a:cubicBezTo>
                    <a:pt x="533" y="141"/>
                    <a:pt x="529" y="137"/>
                    <a:pt x="523" y="139"/>
                  </a:cubicBezTo>
                  <a:cubicBezTo>
                    <a:pt x="517" y="141"/>
                    <a:pt x="527" y="142"/>
                    <a:pt x="528" y="145"/>
                  </a:cubicBezTo>
                  <a:cubicBezTo>
                    <a:pt x="527" y="145"/>
                    <a:pt x="526" y="145"/>
                    <a:pt x="524" y="145"/>
                  </a:cubicBezTo>
                  <a:cubicBezTo>
                    <a:pt x="526" y="147"/>
                    <a:pt x="528" y="149"/>
                    <a:pt x="529" y="152"/>
                  </a:cubicBezTo>
                  <a:cubicBezTo>
                    <a:pt x="527" y="150"/>
                    <a:pt x="511" y="135"/>
                    <a:pt x="512" y="145"/>
                  </a:cubicBezTo>
                  <a:cubicBezTo>
                    <a:pt x="513" y="145"/>
                    <a:pt x="515" y="146"/>
                    <a:pt x="516" y="146"/>
                  </a:cubicBezTo>
                  <a:cubicBezTo>
                    <a:pt x="513" y="147"/>
                    <a:pt x="513" y="151"/>
                    <a:pt x="517" y="150"/>
                  </a:cubicBezTo>
                  <a:cubicBezTo>
                    <a:pt x="516" y="153"/>
                    <a:pt x="510" y="150"/>
                    <a:pt x="507" y="151"/>
                  </a:cubicBezTo>
                  <a:close/>
                  <a:moveTo>
                    <a:pt x="507" y="255"/>
                  </a:moveTo>
                  <a:cubicBezTo>
                    <a:pt x="508" y="248"/>
                    <a:pt x="512" y="250"/>
                    <a:pt x="515" y="253"/>
                  </a:cubicBezTo>
                  <a:cubicBezTo>
                    <a:pt x="515" y="252"/>
                    <a:pt x="516" y="251"/>
                    <a:pt x="517" y="250"/>
                  </a:cubicBezTo>
                  <a:cubicBezTo>
                    <a:pt x="521" y="257"/>
                    <a:pt x="521" y="248"/>
                    <a:pt x="520" y="244"/>
                  </a:cubicBezTo>
                  <a:cubicBezTo>
                    <a:pt x="515" y="245"/>
                    <a:pt x="509" y="242"/>
                    <a:pt x="503" y="238"/>
                  </a:cubicBezTo>
                  <a:cubicBezTo>
                    <a:pt x="501" y="237"/>
                    <a:pt x="493" y="234"/>
                    <a:pt x="492" y="232"/>
                  </a:cubicBezTo>
                  <a:cubicBezTo>
                    <a:pt x="491" y="229"/>
                    <a:pt x="494" y="226"/>
                    <a:pt x="493" y="222"/>
                  </a:cubicBezTo>
                  <a:cubicBezTo>
                    <a:pt x="490" y="215"/>
                    <a:pt x="488" y="203"/>
                    <a:pt x="481" y="199"/>
                  </a:cubicBezTo>
                  <a:cubicBezTo>
                    <a:pt x="478" y="198"/>
                    <a:pt x="475" y="193"/>
                    <a:pt x="473" y="197"/>
                  </a:cubicBezTo>
                  <a:cubicBezTo>
                    <a:pt x="472" y="198"/>
                    <a:pt x="467" y="195"/>
                    <a:pt x="465" y="194"/>
                  </a:cubicBezTo>
                  <a:cubicBezTo>
                    <a:pt x="467" y="197"/>
                    <a:pt x="463" y="198"/>
                    <a:pt x="464" y="200"/>
                  </a:cubicBezTo>
                  <a:cubicBezTo>
                    <a:pt x="465" y="202"/>
                    <a:pt x="466" y="204"/>
                    <a:pt x="466" y="206"/>
                  </a:cubicBezTo>
                  <a:cubicBezTo>
                    <a:pt x="468" y="210"/>
                    <a:pt x="470" y="215"/>
                    <a:pt x="471" y="219"/>
                  </a:cubicBezTo>
                  <a:cubicBezTo>
                    <a:pt x="468" y="221"/>
                    <a:pt x="466" y="223"/>
                    <a:pt x="465" y="219"/>
                  </a:cubicBezTo>
                  <a:cubicBezTo>
                    <a:pt x="464" y="215"/>
                    <a:pt x="462" y="211"/>
                    <a:pt x="461" y="207"/>
                  </a:cubicBezTo>
                  <a:cubicBezTo>
                    <a:pt x="459" y="201"/>
                    <a:pt x="449" y="200"/>
                    <a:pt x="445" y="201"/>
                  </a:cubicBezTo>
                  <a:cubicBezTo>
                    <a:pt x="447" y="204"/>
                    <a:pt x="449" y="206"/>
                    <a:pt x="452" y="209"/>
                  </a:cubicBezTo>
                  <a:cubicBezTo>
                    <a:pt x="450" y="208"/>
                    <a:pt x="445" y="206"/>
                    <a:pt x="444" y="207"/>
                  </a:cubicBezTo>
                  <a:cubicBezTo>
                    <a:pt x="442" y="211"/>
                    <a:pt x="441" y="211"/>
                    <a:pt x="437" y="211"/>
                  </a:cubicBezTo>
                  <a:cubicBezTo>
                    <a:pt x="438" y="210"/>
                    <a:pt x="439" y="208"/>
                    <a:pt x="440" y="207"/>
                  </a:cubicBezTo>
                  <a:cubicBezTo>
                    <a:pt x="438" y="205"/>
                    <a:pt x="429" y="199"/>
                    <a:pt x="427" y="200"/>
                  </a:cubicBezTo>
                  <a:cubicBezTo>
                    <a:pt x="425" y="201"/>
                    <a:pt x="424" y="205"/>
                    <a:pt x="422" y="205"/>
                  </a:cubicBezTo>
                  <a:cubicBezTo>
                    <a:pt x="419" y="206"/>
                    <a:pt x="417" y="206"/>
                    <a:pt x="415" y="206"/>
                  </a:cubicBezTo>
                  <a:cubicBezTo>
                    <a:pt x="419" y="203"/>
                    <a:pt x="422" y="199"/>
                    <a:pt x="417" y="196"/>
                  </a:cubicBezTo>
                  <a:cubicBezTo>
                    <a:pt x="413" y="193"/>
                    <a:pt x="411" y="195"/>
                    <a:pt x="407" y="197"/>
                  </a:cubicBezTo>
                  <a:cubicBezTo>
                    <a:pt x="398" y="200"/>
                    <a:pt x="391" y="203"/>
                    <a:pt x="383" y="209"/>
                  </a:cubicBezTo>
                  <a:cubicBezTo>
                    <a:pt x="385" y="210"/>
                    <a:pt x="386" y="211"/>
                    <a:pt x="387" y="211"/>
                  </a:cubicBezTo>
                  <a:cubicBezTo>
                    <a:pt x="384" y="214"/>
                    <a:pt x="379" y="217"/>
                    <a:pt x="380" y="222"/>
                  </a:cubicBezTo>
                  <a:cubicBezTo>
                    <a:pt x="382" y="222"/>
                    <a:pt x="385" y="222"/>
                    <a:pt x="387" y="222"/>
                  </a:cubicBezTo>
                  <a:cubicBezTo>
                    <a:pt x="387" y="223"/>
                    <a:pt x="387" y="224"/>
                    <a:pt x="386" y="225"/>
                  </a:cubicBezTo>
                  <a:cubicBezTo>
                    <a:pt x="392" y="225"/>
                    <a:pt x="397" y="224"/>
                    <a:pt x="403" y="224"/>
                  </a:cubicBezTo>
                  <a:cubicBezTo>
                    <a:pt x="397" y="227"/>
                    <a:pt x="391" y="229"/>
                    <a:pt x="386" y="232"/>
                  </a:cubicBezTo>
                  <a:cubicBezTo>
                    <a:pt x="389" y="235"/>
                    <a:pt x="390" y="237"/>
                    <a:pt x="394" y="237"/>
                  </a:cubicBezTo>
                  <a:cubicBezTo>
                    <a:pt x="400" y="237"/>
                    <a:pt x="406" y="237"/>
                    <a:pt x="412" y="237"/>
                  </a:cubicBezTo>
                  <a:cubicBezTo>
                    <a:pt x="420" y="237"/>
                    <a:pt x="428" y="239"/>
                    <a:pt x="436" y="241"/>
                  </a:cubicBezTo>
                  <a:cubicBezTo>
                    <a:pt x="442" y="243"/>
                    <a:pt x="432" y="244"/>
                    <a:pt x="430" y="244"/>
                  </a:cubicBezTo>
                  <a:cubicBezTo>
                    <a:pt x="426" y="244"/>
                    <a:pt x="421" y="243"/>
                    <a:pt x="417" y="242"/>
                  </a:cubicBezTo>
                  <a:cubicBezTo>
                    <a:pt x="410" y="242"/>
                    <a:pt x="401" y="245"/>
                    <a:pt x="394" y="247"/>
                  </a:cubicBezTo>
                  <a:cubicBezTo>
                    <a:pt x="398" y="261"/>
                    <a:pt x="411" y="259"/>
                    <a:pt x="422" y="259"/>
                  </a:cubicBezTo>
                  <a:cubicBezTo>
                    <a:pt x="422" y="266"/>
                    <a:pt x="423" y="270"/>
                    <a:pt x="430" y="269"/>
                  </a:cubicBezTo>
                  <a:cubicBezTo>
                    <a:pt x="438" y="269"/>
                    <a:pt x="446" y="268"/>
                    <a:pt x="453" y="268"/>
                  </a:cubicBezTo>
                  <a:cubicBezTo>
                    <a:pt x="459" y="267"/>
                    <a:pt x="461" y="263"/>
                    <a:pt x="466" y="262"/>
                  </a:cubicBezTo>
                  <a:cubicBezTo>
                    <a:pt x="470" y="262"/>
                    <a:pt x="471" y="262"/>
                    <a:pt x="473" y="259"/>
                  </a:cubicBezTo>
                  <a:cubicBezTo>
                    <a:pt x="476" y="258"/>
                    <a:pt x="476" y="255"/>
                    <a:pt x="479" y="256"/>
                  </a:cubicBezTo>
                  <a:cubicBezTo>
                    <a:pt x="479" y="257"/>
                    <a:pt x="479" y="258"/>
                    <a:pt x="478" y="259"/>
                  </a:cubicBezTo>
                  <a:cubicBezTo>
                    <a:pt x="482" y="260"/>
                    <a:pt x="486" y="261"/>
                    <a:pt x="490" y="261"/>
                  </a:cubicBezTo>
                  <a:cubicBezTo>
                    <a:pt x="489" y="262"/>
                    <a:pt x="488" y="263"/>
                    <a:pt x="487" y="263"/>
                  </a:cubicBezTo>
                  <a:cubicBezTo>
                    <a:pt x="494" y="263"/>
                    <a:pt x="500" y="267"/>
                    <a:pt x="506" y="266"/>
                  </a:cubicBezTo>
                  <a:cubicBezTo>
                    <a:pt x="508" y="266"/>
                    <a:pt x="514" y="264"/>
                    <a:pt x="514" y="262"/>
                  </a:cubicBezTo>
                  <a:cubicBezTo>
                    <a:pt x="514" y="259"/>
                    <a:pt x="510" y="260"/>
                    <a:pt x="513" y="256"/>
                  </a:cubicBezTo>
                  <a:cubicBezTo>
                    <a:pt x="508" y="255"/>
                    <a:pt x="506" y="257"/>
                    <a:pt x="503" y="260"/>
                  </a:cubicBezTo>
                  <a:cubicBezTo>
                    <a:pt x="503" y="257"/>
                    <a:pt x="503" y="255"/>
                    <a:pt x="501" y="252"/>
                  </a:cubicBezTo>
                  <a:cubicBezTo>
                    <a:pt x="502" y="253"/>
                    <a:pt x="503" y="253"/>
                    <a:pt x="504" y="253"/>
                  </a:cubicBezTo>
                  <a:cubicBezTo>
                    <a:pt x="505" y="254"/>
                    <a:pt x="506" y="254"/>
                    <a:pt x="507" y="255"/>
                  </a:cubicBezTo>
                  <a:close/>
                  <a:moveTo>
                    <a:pt x="531" y="262"/>
                  </a:moveTo>
                  <a:cubicBezTo>
                    <a:pt x="532" y="263"/>
                    <a:pt x="534" y="265"/>
                    <a:pt x="535" y="265"/>
                  </a:cubicBezTo>
                  <a:cubicBezTo>
                    <a:pt x="535" y="264"/>
                    <a:pt x="536" y="264"/>
                    <a:pt x="536" y="263"/>
                  </a:cubicBezTo>
                  <a:cubicBezTo>
                    <a:pt x="537" y="265"/>
                    <a:pt x="538" y="266"/>
                    <a:pt x="540" y="267"/>
                  </a:cubicBezTo>
                  <a:cubicBezTo>
                    <a:pt x="540" y="266"/>
                    <a:pt x="540" y="265"/>
                    <a:pt x="540" y="265"/>
                  </a:cubicBezTo>
                  <a:cubicBezTo>
                    <a:pt x="542" y="269"/>
                    <a:pt x="549" y="270"/>
                    <a:pt x="553" y="271"/>
                  </a:cubicBezTo>
                  <a:cubicBezTo>
                    <a:pt x="557" y="271"/>
                    <a:pt x="561" y="267"/>
                    <a:pt x="565" y="265"/>
                  </a:cubicBezTo>
                  <a:cubicBezTo>
                    <a:pt x="560" y="261"/>
                    <a:pt x="556" y="257"/>
                    <a:pt x="550" y="253"/>
                  </a:cubicBezTo>
                  <a:cubicBezTo>
                    <a:pt x="547" y="251"/>
                    <a:pt x="545" y="248"/>
                    <a:pt x="542" y="251"/>
                  </a:cubicBezTo>
                  <a:cubicBezTo>
                    <a:pt x="540" y="253"/>
                    <a:pt x="537" y="255"/>
                    <a:pt x="540" y="258"/>
                  </a:cubicBezTo>
                  <a:cubicBezTo>
                    <a:pt x="540" y="258"/>
                    <a:pt x="539" y="258"/>
                    <a:pt x="538" y="258"/>
                  </a:cubicBezTo>
                  <a:cubicBezTo>
                    <a:pt x="537" y="262"/>
                    <a:pt x="533" y="259"/>
                    <a:pt x="531" y="262"/>
                  </a:cubicBezTo>
                  <a:close/>
                  <a:moveTo>
                    <a:pt x="1250" y="413"/>
                  </a:moveTo>
                  <a:cubicBezTo>
                    <a:pt x="1250" y="413"/>
                    <a:pt x="1249" y="413"/>
                    <a:pt x="1249" y="414"/>
                  </a:cubicBezTo>
                  <a:cubicBezTo>
                    <a:pt x="1249" y="414"/>
                    <a:pt x="1249" y="415"/>
                    <a:pt x="1249" y="415"/>
                  </a:cubicBezTo>
                  <a:cubicBezTo>
                    <a:pt x="1251" y="413"/>
                    <a:pt x="1252" y="412"/>
                    <a:pt x="1254" y="412"/>
                  </a:cubicBezTo>
                  <a:cubicBezTo>
                    <a:pt x="1254" y="411"/>
                    <a:pt x="1254" y="411"/>
                    <a:pt x="1253" y="410"/>
                  </a:cubicBezTo>
                  <a:cubicBezTo>
                    <a:pt x="1256" y="410"/>
                    <a:pt x="1256" y="405"/>
                    <a:pt x="1255" y="406"/>
                  </a:cubicBezTo>
                  <a:cubicBezTo>
                    <a:pt x="1252" y="407"/>
                    <a:pt x="1245" y="409"/>
                    <a:pt x="1250" y="413"/>
                  </a:cubicBezTo>
                  <a:close/>
                  <a:moveTo>
                    <a:pt x="681" y="337"/>
                  </a:moveTo>
                  <a:cubicBezTo>
                    <a:pt x="676" y="333"/>
                    <a:pt x="675" y="333"/>
                    <a:pt x="669" y="334"/>
                  </a:cubicBezTo>
                  <a:cubicBezTo>
                    <a:pt x="675" y="328"/>
                    <a:pt x="660" y="321"/>
                    <a:pt x="658" y="319"/>
                  </a:cubicBezTo>
                  <a:cubicBezTo>
                    <a:pt x="655" y="318"/>
                    <a:pt x="652" y="319"/>
                    <a:pt x="650" y="317"/>
                  </a:cubicBezTo>
                  <a:cubicBezTo>
                    <a:pt x="648" y="314"/>
                    <a:pt x="647" y="313"/>
                    <a:pt x="644" y="317"/>
                  </a:cubicBezTo>
                  <a:cubicBezTo>
                    <a:pt x="643" y="316"/>
                    <a:pt x="643" y="314"/>
                    <a:pt x="642" y="313"/>
                  </a:cubicBezTo>
                  <a:cubicBezTo>
                    <a:pt x="648" y="312"/>
                    <a:pt x="646" y="305"/>
                    <a:pt x="641" y="307"/>
                  </a:cubicBezTo>
                  <a:cubicBezTo>
                    <a:pt x="636" y="309"/>
                    <a:pt x="637" y="313"/>
                    <a:pt x="635" y="319"/>
                  </a:cubicBezTo>
                  <a:cubicBezTo>
                    <a:pt x="635" y="321"/>
                    <a:pt x="634" y="323"/>
                    <a:pt x="634" y="326"/>
                  </a:cubicBezTo>
                  <a:cubicBezTo>
                    <a:pt x="633" y="327"/>
                    <a:pt x="635" y="330"/>
                    <a:pt x="635" y="331"/>
                  </a:cubicBezTo>
                  <a:cubicBezTo>
                    <a:pt x="634" y="333"/>
                    <a:pt x="628" y="337"/>
                    <a:pt x="627" y="339"/>
                  </a:cubicBezTo>
                  <a:cubicBezTo>
                    <a:pt x="628" y="339"/>
                    <a:pt x="637" y="337"/>
                    <a:pt x="638" y="337"/>
                  </a:cubicBezTo>
                  <a:cubicBezTo>
                    <a:pt x="639" y="338"/>
                    <a:pt x="640" y="348"/>
                    <a:pt x="642" y="346"/>
                  </a:cubicBezTo>
                  <a:cubicBezTo>
                    <a:pt x="645" y="344"/>
                    <a:pt x="648" y="339"/>
                    <a:pt x="650" y="339"/>
                  </a:cubicBezTo>
                  <a:cubicBezTo>
                    <a:pt x="655" y="337"/>
                    <a:pt x="654" y="333"/>
                    <a:pt x="659" y="331"/>
                  </a:cubicBezTo>
                  <a:cubicBezTo>
                    <a:pt x="658" y="339"/>
                    <a:pt x="670" y="340"/>
                    <a:pt x="675" y="342"/>
                  </a:cubicBezTo>
                  <a:cubicBezTo>
                    <a:pt x="677" y="340"/>
                    <a:pt x="679" y="339"/>
                    <a:pt x="681" y="337"/>
                  </a:cubicBezTo>
                  <a:close/>
                  <a:moveTo>
                    <a:pt x="590" y="170"/>
                  </a:moveTo>
                  <a:cubicBezTo>
                    <a:pt x="592" y="174"/>
                    <a:pt x="597" y="170"/>
                    <a:pt x="599" y="169"/>
                  </a:cubicBezTo>
                  <a:cubicBezTo>
                    <a:pt x="601" y="173"/>
                    <a:pt x="601" y="173"/>
                    <a:pt x="605" y="174"/>
                  </a:cubicBezTo>
                  <a:cubicBezTo>
                    <a:pt x="608" y="174"/>
                    <a:pt x="611" y="175"/>
                    <a:pt x="612" y="170"/>
                  </a:cubicBezTo>
                  <a:cubicBezTo>
                    <a:pt x="612" y="171"/>
                    <a:pt x="613" y="172"/>
                    <a:pt x="614" y="173"/>
                  </a:cubicBezTo>
                  <a:cubicBezTo>
                    <a:pt x="614" y="172"/>
                    <a:pt x="615" y="170"/>
                    <a:pt x="615" y="168"/>
                  </a:cubicBezTo>
                  <a:cubicBezTo>
                    <a:pt x="619" y="170"/>
                    <a:pt x="615" y="175"/>
                    <a:pt x="619" y="175"/>
                  </a:cubicBezTo>
                  <a:cubicBezTo>
                    <a:pt x="624" y="176"/>
                    <a:pt x="629" y="176"/>
                    <a:pt x="634" y="176"/>
                  </a:cubicBezTo>
                  <a:cubicBezTo>
                    <a:pt x="633" y="175"/>
                    <a:pt x="634" y="174"/>
                    <a:pt x="634" y="173"/>
                  </a:cubicBezTo>
                  <a:cubicBezTo>
                    <a:pt x="636" y="176"/>
                    <a:pt x="643" y="177"/>
                    <a:pt x="644" y="172"/>
                  </a:cubicBezTo>
                  <a:cubicBezTo>
                    <a:pt x="645" y="177"/>
                    <a:pt x="653" y="174"/>
                    <a:pt x="656" y="174"/>
                  </a:cubicBezTo>
                  <a:cubicBezTo>
                    <a:pt x="656" y="172"/>
                    <a:pt x="655" y="170"/>
                    <a:pt x="655" y="168"/>
                  </a:cubicBezTo>
                  <a:cubicBezTo>
                    <a:pt x="660" y="168"/>
                    <a:pt x="657" y="173"/>
                    <a:pt x="661" y="174"/>
                  </a:cubicBezTo>
                  <a:cubicBezTo>
                    <a:pt x="664" y="175"/>
                    <a:pt x="666" y="177"/>
                    <a:pt x="670" y="176"/>
                  </a:cubicBezTo>
                  <a:cubicBezTo>
                    <a:pt x="672" y="176"/>
                    <a:pt x="681" y="176"/>
                    <a:pt x="681" y="174"/>
                  </a:cubicBezTo>
                  <a:cubicBezTo>
                    <a:pt x="682" y="169"/>
                    <a:pt x="684" y="169"/>
                    <a:pt x="688" y="168"/>
                  </a:cubicBezTo>
                  <a:cubicBezTo>
                    <a:pt x="686" y="166"/>
                    <a:pt x="684" y="166"/>
                    <a:pt x="681" y="165"/>
                  </a:cubicBezTo>
                  <a:cubicBezTo>
                    <a:pt x="683" y="164"/>
                    <a:pt x="685" y="163"/>
                    <a:pt x="687" y="161"/>
                  </a:cubicBezTo>
                  <a:cubicBezTo>
                    <a:pt x="679" y="155"/>
                    <a:pt x="670" y="150"/>
                    <a:pt x="661" y="153"/>
                  </a:cubicBezTo>
                  <a:cubicBezTo>
                    <a:pt x="657" y="154"/>
                    <a:pt x="653" y="152"/>
                    <a:pt x="649" y="154"/>
                  </a:cubicBezTo>
                  <a:cubicBezTo>
                    <a:pt x="644" y="155"/>
                    <a:pt x="641" y="156"/>
                    <a:pt x="636" y="157"/>
                  </a:cubicBezTo>
                  <a:cubicBezTo>
                    <a:pt x="637" y="158"/>
                    <a:pt x="638" y="159"/>
                    <a:pt x="639" y="159"/>
                  </a:cubicBezTo>
                  <a:cubicBezTo>
                    <a:pt x="634" y="158"/>
                    <a:pt x="628" y="156"/>
                    <a:pt x="624" y="156"/>
                  </a:cubicBezTo>
                  <a:cubicBezTo>
                    <a:pt x="622" y="156"/>
                    <a:pt x="620" y="159"/>
                    <a:pt x="619" y="158"/>
                  </a:cubicBezTo>
                  <a:cubicBezTo>
                    <a:pt x="616" y="157"/>
                    <a:pt x="614" y="155"/>
                    <a:pt x="612" y="154"/>
                  </a:cubicBezTo>
                  <a:cubicBezTo>
                    <a:pt x="611" y="153"/>
                    <a:pt x="602" y="148"/>
                    <a:pt x="602" y="148"/>
                  </a:cubicBezTo>
                  <a:cubicBezTo>
                    <a:pt x="601" y="145"/>
                    <a:pt x="610" y="149"/>
                    <a:pt x="611" y="145"/>
                  </a:cubicBezTo>
                  <a:cubicBezTo>
                    <a:pt x="609" y="144"/>
                    <a:pt x="606" y="143"/>
                    <a:pt x="604" y="142"/>
                  </a:cubicBezTo>
                  <a:cubicBezTo>
                    <a:pt x="600" y="142"/>
                    <a:pt x="602" y="140"/>
                    <a:pt x="599" y="138"/>
                  </a:cubicBezTo>
                  <a:cubicBezTo>
                    <a:pt x="595" y="135"/>
                    <a:pt x="590" y="139"/>
                    <a:pt x="585" y="138"/>
                  </a:cubicBezTo>
                  <a:cubicBezTo>
                    <a:pt x="581" y="137"/>
                    <a:pt x="578" y="133"/>
                    <a:pt x="574" y="133"/>
                  </a:cubicBezTo>
                  <a:cubicBezTo>
                    <a:pt x="569" y="132"/>
                    <a:pt x="563" y="130"/>
                    <a:pt x="559" y="131"/>
                  </a:cubicBezTo>
                  <a:cubicBezTo>
                    <a:pt x="551" y="133"/>
                    <a:pt x="553" y="136"/>
                    <a:pt x="558" y="141"/>
                  </a:cubicBezTo>
                  <a:cubicBezTo>
                    <a:pt x="563" y="146"/>
                    <a:pt x="566" y="145"/>
                    <a:pt x="572" y="144"/>
                  </a:cubicBezTo>
                  <a:cubicBezTo>
                    <a:pt x="577" y="144"/>
                    <a:pt x="580" y="142"/>
                    <a:pt x="584" y="146"/>
                  </a:cubicBezTo>
                  <a:cubicBezTo>
                    <a:pt x="586" y="149"/>
                    <a:pt x="592" y="154"/>
                    <a:pt x="588" y="157"/>
                  </a:cubicBezTo>
                  <a:cubicBezTo>
                    <a:pt x="586" y="163"/>
                    <a:pt x="587" y="164"/>
                    <a:pt x="590" y="170"/>
                  </a:cubicBezTo>
                  <a:close/>
                  <a:moveTo>
                    <a:pt x="725" y="278"/>
                  </a:moveTo>
                  <a:cubicBezTo>
                    <a:pt x="722" y="281"/>
                    <a:pt x="734" y="281"/>
                    <a:pt x="735" y="281"/>
                  </a:cubicBezTo>
                  <a:cubicBezTo>
                    <a:pt x="733" y="275"/>
                    <a:pt x="728" y="274"/>
                    <a:pt x="725" y="278"/>
                  </a:cubicBezTo>
                  <a:close/>
                  <a:moveTo>
                    <a:pt x="615" y="44"/>
                  </a:moveTo>
                  <a:cubicBezTo>
                    <a:pt x="611" y="47"/>
                    <a:pt x="607" y="50"/>
                    <a:pt x="603" y="53"/>
                  </a:cubicBezTo>
                  <a:cubicBezTo>
                    <a:pt x="610" y="58"/>
                    <a:pt x="616" y="54"/>
                    <a:pt x="624" y="54"/>
                  </a:cubicBezTo>
                  <a:cubicBezTo>
                    <a:pt x="631" y="54"/>
                    <a:pt x="638" y="51"/>
                    <a:pt x="644" y="49"/>
                  </a:cubicBezTo>
                  <a:cubicBezTo>
                    <a:pt x="638" y="53"/>
                    <a:pt x="634" y="55"/>
                    <a:pt x="627" y="55"/>
                  </a:cubicBezTo>
                  <a:cubicBezTo>
                    <a:pt x="620" y="56"/>
                    <a:pt x="617" y="56"/>
                    <a:pt x="611" y="59"/>
                  </a:cubicBezTo>
                  <a:cubicBezTo>
                    <a:pt x="617" y="60"/>
                    <a:pt x="624" y="64"/>
                    <a:pt x="629" y="61"/>
                  </a:cubicBezTo>
                  <a:cubicBezTo>
                    <a:pt x="637" y="56"/>
                    <a:pt x="640" y="55"/>
                    <a:pt x="649" y="54"/>
                  </a:cubicBezTo>
                  <a:cubicBezTo>
                    <a:pt x="641" y="57"/>
                    <a:pt x="638" y="58"/>
                    <a:pt x="631" y="64"/>
                  </a:cubicBezTo>
                  <a:cubicBezTo>
                    <a:pt x="637" y="64"/>
                    <a:pt x="642" y="65"/>
                    <a:pt x="648" y="65"/>
                  </a:cubicBezTo>
                  <a:cubicBezTo>
                    <a:pt x="652" y="65"/>
                    <a:pt x="653" y="66"/>
                    <a:pt x="653" y="62"/>
                  </a:cubicBezTo>
                  <a:cubicBezTo>
                    <a:pt x="654" y="60"/>
                    <a:pt x="658" y="59"/>
                    <a:pt x="660" y="59"/>
                  </a:cubicBezTo>
                  <a:cubicBezTo>
                    <a:pt x="659" y="60"/>
                    <a:pt x="658" y="61"/>
                    <a:pt x="658" y="62"/>
                  </a:cubicBezTo>
                  <a:cubicBezTo>
                    <a:pt x="661" y="61"/>
                    <a:pt x="665" y="60"/>
                    <a:pt x="668" y="59"/>
                  </a:cubicBezTo>
                  <a:cubicBezTo>
                    <a:pt x="665" y="61"/>
                    <a:pt x="663" y="63"/>
                    <a:pt x="660" y="65"/>
                  </a:cubicBezTo>
                  <a:cubicBezTo>
                    <a:pt x="664" y="64"/>
                    <a:pt x="669" y="64"/>
                    <a:pt x="673" y="63"/>
                  </a:cubicBezTo>
                  <a:cubicBezTo>
                    <a:pt x="676" y="62"/>
                    <a:pt x="682" y="62"/>
                    <a:pt x="684" y="60"/>
                  </a:cubicBezTo>
                  <a:cubicBezTo>
                    <a:pt x="691" y="54"/>
                    <a:pt x="697" y="51"/>
                    <a:pt x="705" y="48"/>
                  </a:cubicBezTo>
                  <a:cubicBezTo>
                    <a:pt x="702" y="51"/>
                    <a:pt x="698" y="54"/>
                    <a:pt x="695" y="57"/>
                  </a:cubicBezTo>
                  <a:cubicBezTo>
                    <a:pt x="697" y="58"/>
                    <a:pt x="699" y="59"/>
                    <a:pt x="701" y="60"/>
                  </a:cubicBezTo>
                  <a:cubicBezTo>
                    <a:pt x="687" y="64"/>
                    <a:pt x="673" y="67"/>
                    <a:pt x="659" y="69"/>
                  </a:cubicBezTo>
                  <a:cubicBezTo>
                    <a:pt x="664" y="74"/>
                    <a:pt x="669" y="78"/>
                    <a:pt x="673" y="82"/>
                  </a:cubicBezTo>
                  <a:cubicBezTo>
                    <a:pt x="668" y="79"/>
                    <a:pt x="660" y="72"/>
                    <a:pt x="654" y="70"/>
                  </a:cubicBezTo>
                  <a:cubicBezTo>
                    <a:pt x="653" y="70"/>
                    <a:pt x="633" y="70"/>
                    <a:pt x="634" y="69"/>
                  </a:cubicBezTo>
                  <a:cubicBezTo>
                    <a:pt x="628" y="80"/>
                    <a:pt x="639" y="80"/>
                    <a:pt x="645" y="84"/>
                  </a:cubicBezTo>
                  <a:cubicBezTo>
                    <a:pt x="651" y="88"/>
                    <a:pt x="656" y="94"/>
                    <a:pt x="659" y="101"/>
                  </a:cubicBezTo>
                  <a:cubicBezTo>
                    <a:pt x="650" y="96"/>
                    <a:pt x="636" y="94"/>
                    <a:pt x="628" y="102"/>
                  </a:cubicBezTo>
                  <a:cubicBezTo>
                    <a:pt x="621" y="110"/>
                    <a:pt x="627" y="110"/>
                    <a:pt x="634" y="112"/>
                  </a:cubicBezTo>
                  <a:cubicBezTo>
                    <a:pt x="639" y="113"/>
                    <a:pt x="643" y="107"/>
                    <a:pt x="646" y="103"/>
                  </a:cubicBezTo>
                  <a:cubicBezTo>
                    <a:pt x="644" y="111"/>
                    <a:pt x="637" y="116"/>
                    <a:pt x="645" y="122"/>
                  </a:cubicBezTo>
                  <a:cubicBezTo>
                    <a:pt x="652" y="126"/>
                    <a:pt x="660" y="117"/>
                    <a:pt x="663" y="113"/>
                  </a:cubicBezTo>
                  <a:cubicBezTo>
                    <a:pt x="657" y="122"/>
                    <a:pt x="653" y="128"/>
                    <a:pt x="642" y="125"/>
                  </a:cubicBezTo>
                  <a:cubicBezTo>
                    <a:pt x="637" y="124"/>
                    <a:pt x="637" y="118"/>
                    <a:pt x="633" y="117"/>
                  </a:cubicBezTo>
                  <a:cubicBezTo>
                    <a:pt x="628" y="116"/>
                    <a:pt x="625" y="116"/>
                    <a:pt x="620" y="118"/>
                  </a:cubicBezTo>
                  <a:cubicBezTo>
                    <a:pt x="623" y="124"/>
                    <a:pt x="623" y="124"/>
                    <a:pt x="629" y="125"/>
                  </a:cubicBezTo>
                  <a:cubicBezTo>
                    <a:pt x="625" y="130"/>
                    <a:pt x="622" y="128"/>
                    <a:pt x="617" y="131"/>
                  </a:cubicBezTo>
                  <a:cubicBezTo>
                    <a:pt x="615" y="131"/>
                    <a:pt x="611" y="132"/>
                    <a:pt x="609" y="134"/>
                  </a:cubicBezTo>
                  <a:cubicBezTo>
                    <a:pt x="608" y="135"/>
                    <a:pt x="611" y="137"/>
                    <a:pt x="609" y="139"/>
                  </a:cubicBezTo>
                  <a:cubicBezTo>
                    <a:pt x="612" y="143"/>
                    <a:pt x="613" y="140"/>
                    <a:pt x="616" y="137"/>
                  </a:cubicBezTo>
                  <a:cubicBezTo>
                    <a:pt x="617" y="142"/>
                    <a:pt x="624" y="146"/>
                    <a:pt x="626" y="140"/>
                  </a:cubicBezTo>
                  <a:cubicBezTo>
                    <a:pt x="627" y="145"/>
                    <a:pt x="630" y="142"/>
                    <a:pt x="633" y="142"/>
                  </a:cubicBezTo>
                  <a:cubicBezTo>
                    <a:pt x="637" y="143"/>
                    <a:pt x="640" y="143"/>
                    <a:pt x="644" y="143"/>
                  </a:cubicBezTo>
                  <a:cubicBezTo>
                    <a:pt x="648" y="143"/>
                    <a:pt x="649" y="139"/>
                    <a:pt x="652" y="141"/>
                  </a:cubicBezTo>
                  <a:cubicBezTo>
                    <a:pt x="654" y="141"/>
                    <a:pt x="659" y="143"/>
                    <a:pt x="658" y="138"/>
                  </a:cubicBezTo>
                  <a:cubicBezTo>
                    <a:pt x="659" y="142"/>
                    <a:pt x="667" y="146"/>
                    <a:pt x="667" y="139"/>
                  </a:cubicBezTo>
                  <a:cubicBezTo>
                    <a:pt x="670" y="143"/>
                    <a:pt x="672" y="138"/>
                    <a:pt x="674" y="140"/>
                  </a:cubicBezTo>
                  <a:cubicBezTo>
                    <a:pt x="677" y="143"/>
                    <a:pt x="676" y="144"/>
                    <a:pt x="675" y="148"/>
                  </a:cubicBezTo>
                  <a:cubicBezTo>
                    <a:pt x="680" y="147"/>
                    <a:pt x="684" y="145"/>
                    <a:pt x="689" y="144"/>
                  </a:cubicBezTo>
                  <a:cubicBezTo>
                    <a:pt x="690" y="143"/>
                    <a:pt x="691" y="141"/>
                    <a:pt x="692" y="140"/>
                  </a:cubicBezTo>
                  <a:cubicBezTo>
                    <a:pt x="693" y="140"/>
                    <a:pt x="694" y="142"/>
                    <a:pt x="696" y="142"/>
                  </a:cubicBezTo>
                  <a:cubicBezTo>
                    <a:pt x="697" y="141"/>
                    <a:pt x="701" y="141"/>
                    <a:pt x="701" y="139"/>
                  </a:cubicBezTo>
                  <a:cubicBezTo>
                    <a:pt x="700" y="138"/>
                    <a:pt x="701" y="134"/>
                    <a:pt x="699" y="133"/>
                  </a:cubicBezTo>
                  <a:cubicBezTo>
                    <a:pt x="697" y="132"/>
                    <a:pt x="696" y="130"/>
                    <a:pt x="694" y="132"/>
                  </a:cubicBezTo>
                  <a:cubicBezTo>
                    <a:pt x="691" y="134"/>
                    <a:pt x="691" y="135"/>
                    <a:pt x="689" y="132"/>
                  </a:cubicBezTo>
                  <a:cubicBezTo>
                    <a:pt x="687" y="129"/>
                    <a:pt x="695" y="123"/>
                    <a:pt x="697" y="122"/>
                  </a:cubicBezTo>
                  <a:cubicBezTo>
                    <a:pt x="702" y="118"/>
                    <a:pt x="694" y="115"/>
                    <a:pt x="696" y="114"/>
                  </a:cubicBezTo>
                  <a:cubicBezTo>
                    <a:pt x="698" y="112"/>
                    <a:pt x="704" y="116"/>
                    <a:pt x="707" y="115"/>
                  </a:cubicBezTo>
                  <a:cubicBezTo>
                    <a:pt x="713" y="113"/>
                    <a:pt x="714" y="112"/>
                    <a:pt x="718" y="107"/>
                  </a:cubicBezTo>
                  <a:cubicBezTo>
                    <a:pt x="715" y="106"/>
                    <a:pt x="712" y="105"/>
                    <a:pt x="710" y="103"/>
                  </a:cubicBezTo>
                  <a:cubicBezTo>
                    <a:pt x="714" y="103"/>
                    <a:pt x="719" y="102"/>
                    <a:pt x="724" y="101"/>
                  </a:cubicBezTo>
                  <a:cubicBezTo>
                    <a:pt x="724" y="96"/>
                    <a:pt x="712" y="95"/>
                    <a:pt x="708" y="94"/>
                  </a:cubicBezTo>
                  <a:cubicBezTo>
                    <a:pt x="714" y="94"/>
                    <a:pt x="719" y="94"/>
                    <a:pt x="724" y="94"/>
                  </a:cubicBezTo>
                  <a:cubicBezTo>
                    <a:pt x="725" y="88"/>
                    <a:pt x="710" y="90"/>
                    <a:pt x="706" y="89"/>
                  </a:cubicBezTo>
                  <a:cubicBezTo>
                    <a:pt x="716" y="88"/>
                    <a:pt x="726" y="87"/>
                    <a:pt x="735" y="85"/>
                  </a:cubicBezTo>
                  <a:cubicBezTo>
                    <a:pt x="735" y="84"/>
                    <a:pt x="734" y="82"/>
                    <a:pt x="734" y="80"/>
                  </a:cubicBezTo>
                  <a:cubicBezTo>
                    <a:pt x="737" y="81"/>
                    <a:pt x="742" y="84"/>
                    <a:pt x="745" y="82"/>
                  </a:cubicBezTo>
                  <a:cubicBezTo>
                    <a:pt x="750" y="79"/>
                    <a:pt x="752" y="78"/>
                    <a:pt x="756" y="74"/>
                  </a:cubicBezTo>
                  <a:cubicBezTo>
                    <a:pt x="752" y="73"/>
                    <a:pt x="749" y="73"/>
                    <a:pt x="745" y="73"/>
                  </a:cubicBezTo>
                  <a:cubicBezTo>
                    <a:pt x="751" y="72"/>
                    <a:pt x="756" y="71"/>
                    <a:pt x="762" y="70"/>
                  </a:cubicBezTo>
                  <a:cubicBezTo>
                    <a:pt x="767" y="69"/>
                    <a:pt x="772" y="63"/>
                    <a:pt x="777" y="60"/>
                  </a:cubicBezTo>
                  <a:cubicBezTo>
                    <a:pt x="782" y="57"/>
                    <a:pt x="801" y="52"/>
                    <a:pt x="802" y="45"/>
                  </a:cubicBezTo>
                  <a:cubicBezTo>
                    <a:pt x="787" y="48"/>
                    <a:pt x="773" y="51"/>
                    <a:pt x="759" y="54"/>
                  </a:cubicBezTo>
                  <a:cubicBezTo>
                    <a:pt x="768" y="51"/>
                    <a:pt x="776" y="48"/>
                    <a:pt x="785" y="46"/>
                  </a:cubicBezTo>
                  <a:cubicBezTo>
                    <a:pt x="780" y="45"/>
                    <a:pt x="775" y="44"/>
                    <a:pt x="770" y="43"/>
                  </a:cubicBezTo>
                  <a:cubicBezTo>
                    <a:pt x="781" y="42"/>
                    <a:pt x="792" y="42"/>
                    <a:pt x="803" y="41"/>
                  </a:cubicBezTo>
                  <a:cubicBezTo>
                    <a:pt x="811" y="40"/>
                    <a:pt x="821" y="32"/>
                    <a:pt x="829" y="28"/>
                  </a:cubicBezTo>
                  <a:cubicBezTo>
                    <a:pt x="819" y="24"/>
                    <a:pt x="810" y="22"/>
                    <a:pt x="800" y="20"/>
                  </a:cubicBezTo>
                  <a:cubicBezTo>
                    <a:pt x="791" y="19"/>
                    <a:pt x="783" y="21"/>
                    <a:pt x="774" y="23"/>
                  </a:cubicBezTo>
                  <a:cubicBezTo>
                    <a:pt x="779" y="21"/>
                    <a:pt x="784" y="18"/>
                    <a:pt x="788" y="15"/>
                  </a:cubicBezTo>
                  <a:cubicBezTo>
                    <a:pt x="779" y="14"/>
                    <a:pt x="770" y="11"/>
                    <a:pt x="761" y="11"/>
                  </a:cubicBezTo>
                  <a:cubicBezTo>
                    <a:pt x="753" y="11"/>
                    <a:pt x="743" y="14"/>
                    <a:pt x="735" y="15"/>
                  </a:cubicBezTo>
                  <a:cubicBezTo>
                    <a:pt x="736" y="18"/>
                    <a:pt x="737" y="20"/>
                    <a:pt x="739" y="22"/>
                  </a:cubicBezTo>
                  <a:cubicBezTo>
                    <a:pt x="734" y="19"/>
                    <a:pt x="729" y="14"/>
                    <a:pt x="724" y="14"/>
                  </a:cubicBezTo>
                  <a:cubicBezTo>
                    <a:pt x="717" y="14"/>
                    <a:pt x="710" y="13"/>
                    <a:pt x="703" y="13"/>
                  </a:cubicBezTo>
                  <a:cubicBezTo>
                    <a:pt x="708" y="17"/>
                    <a:pt x="712" y="20"/>
                    <a:pt x="716" y="24"/>
                  </a:cubicBezTo>
                  <a:cubicBezTo>
                    <a:pt x="711" y="22"/>
                    <a:pt x="706" y="20"/>
                    <a:pt x="701" y="18"/>
                  </a:cubicBezTo>
                  <a:cubicBezTo>
                    <a:pt x="698" y="17"/>
                    <a:pt x="690" y="14"/>
                    <a:pt x="688" y="15"/>
                  </a:cubicBezTo>
                  <a:cubicBezTo>
                    <a:pt x="686" y="16"/>
                    <a:pt x="685" y="19"/>
                    <a:pt x="683" y="19"/>
                  </a:cubicBezTo>
                  <a:cubicBezTo>
                    <a:pt x="680" y="19"/>
                    <a:pt x="677" y="19"/>
                    <a:pt x="673" y="19"/>
                  </a:cubicBezTo>
                  <a:cubicBezTo>
                    <a:pt x="670" y="20"/>
                    <a:pt x="666" y="25"/>
                    <a:pt x="663" y="27"/>
                  </a:cubicBezTo>
                  <a:cubicBezTo>
                    <a:pt x="671" y="32"/>
                    <a:pt x="679" y="36"/>
                    <a:pt x="688" y="41"/>
                  </a:cubicBezTo>
                  <a:cubicBezTo>
                    <a:pt x="679" y="38"/>
                    <a:pt x="669" y="36"/>
                    <a:pt x="660" y="34"/>
                  </a:cubicBezTo>
                  <a:cubicBezTo>
                    <a:pt x="656" y="33"/>
                    <a:pt x="652" y="28"/>
                    <a:pt x="648" y="26"/>
                  </a:cubicBezTo>
                  <a:cubicBezTo>
                    <a:pt x="646" y="24"/>
                    <a:pt x="641" y="25"/>
                    <a:pt x="638" y="25"/>
                  </a:cubicBezTo>
                  <a:cubicBezTo>
                    <a:pt x="639" y="27"/>
                    <a:pt x="639" y="29"/>
                    <a:pt x="640" y="30"/>
                  </a:cubicBezTo>
                  <a:cubicBezTo>
                    <a:pt x="637" y="30"/>
                    <a:pt x="633" y="31"/>
                    <a:pt x="630" y="31"/>
                  </a:cubicBezTo>
                  <a:cubicBezTo>
                    <a:pt x="632" y="32"/>
                    <a:pt x="634" y="33"/>
                    <a:pt x="637" y="34"/>
                  </a:cubicBezTo>
                  <a:cubicBezTo>
                    <a:pt x="628" y="35"/>
                    <a:pt x="615" y="29"/>
                    <a:pt x="611" y="40"/>
                  </a:cubicBezTo>
                  <a:cubicBezTo>
                    <a:pt x="604" y="35"/>
                    <a:pt x="596" y="39"/>
                    <a:pt x="590" y="43"/>
                  </a:cubicBezTo>
                  <a:cubicBezTo>
                    <a:pt x="594" y="45"/>
                    <a:pt x="598" y="47"/>
                    <a:pt x="602" y="49"/>
                  </a:cubicBezTo>
                  <a:cubicBezTo>
                    <a:pt x="607" y="47"/>
                    <a:pt x="611" y="46"/>
                    <a:pt x="615" y="44"/>
                  </a:cubicBezTo>
                  <a:close/>
                  <a:moveTo>
                    <a:pt x="521" y="118"/>
                  </a:moveTo>
                  <a:cubicBezTo>
                    <a:pt x="518" y="115"/>
                    <a:pt x="515" y="115"/>
                    <a:pt x="511" y="116"/>
                  </a:cubicBezTo>
                  <a:cubicBezTo>
                    <a:pt x="507" y="117"/>
                    <a:pt x="509" y="120"/>
                    <a:pt x="512" y="120"/>
                  </a:cubicBezTo>
                  <a:cubicBezTo>
                    <a:pt x="515" y="119"/>
                    <a:pt x="518" y="117"/>
                    <a:pt x="521" y="118"/>
                  </a:cubicBezTo>
                  <a:close/>
                  <a:moveTo>
                    <a:pt x="684" y="367"/>
                  </a:moveTo>
                  <a:cubicBezTo>
                    <a:pt x="687" y="365"/>
                    <a:pt x="694" y="358"/>
                    <a:pt x="687" y="356"/>
                  </a:cubicBezTo>
                  <a:cubicBezTo>
                    <a:pt x="684" y="355"/>
                    <a:pt x="681" y="358"/>
                    <a:pt x="681" y="360"/>
                  </a:cubicBezTo>
                  <a:cubicBezTo>
                    <a:pt x="681" y="364"/>
                    <a:pt x="682" y="364"/>
                    <a:pt x="684" y="367"/>
                  </a:cubicBezTo>
                  <a:close/>
                  <a:moveTo>
                    <a:pt x="1228" y="486"/>
                  </a:moveTo>
                  <a:cubicBezTo>
                    <a:pt x="1227" y="486"/>
                    <a:pt x="1227" y="487"/>
                    <a:pt x="1226" y="488"/>
                  </a:cubicBezTo>
                  <a:cubicBezTo>
                    <a:pt x="1233" y="494"/>
                    <a:pt x="1243" y="483"/>
                    <a:pt x="1249" y="481"/>
                  </a:cubicBezTo>
                  <a:cubicBezTo>
                    <a:pt x="1252" y="480"/>
                    <a:pt x="1253" y="482"/>
                    <a:pt x="1254" y="479"/>
                  </a:cubicBezTo>
                  <a:cubicBezTo>
                    <a:pt x="1255" y="477"/>
                    <a:pt x="1256" y="474"/>
                    <a:pt x="1257" y="472"/>
                  </a:cubicBezTo>
                  <a:cubicBezTo>
                    <a:pt x="1258" y="468"/>
                    <a:pt x="1256" y="464"/>
                    <a:pt x="1254" y="461"/>
                  </a:cubicBezTo>
                  <a:cubicBezTo>
                    <a:pt x="1259" y="458"/>
                    <a:pt x="1260" y="458"/>
                    <a:pt x="1261" y="452"/>
                  </a:cubicBezTo>
                  <a:cubicBezTo>
                    <a:pt x="1258" y="453"/>
                    <a:pt x="1257" y="448"/>
                    <a:pt x="1256" y="446"/>
                  </a:cubicBezTo>
                  <a:cubicBezTo>
                    <a:pt x="1254" y="444"/>
                    <a:pt x="1250" y="447"/>
                    <a:pt x="1248" y="447"/>
                  </a:cubicBezTo>
                  <a:cubicBezTo>
                    <a:pt x="1249" y="446"/>
                    <a:pt x="1249" y="446"/>
                    <a:pt x="1249" y="445"/>
                  </a:cubicBezTo>
                  <a:cubicBezTo>
                    <a:pt x="1244" y="442"/>
                    <a:pt x="1239" y="448"/>
                    <a:pt x="1236" y="452"/>
                  </a:cubicBezTo>
                  <a:cubicBezTo>
                    <a:pt x="1238" y="453"/>
                    <a:pt x="1240" y="453"/>
                    <a:pt x="1241" y="454"/>
                  </a:cubicBezTo>
                  <a:cubicBezTo>
                    <a:pt x="1239" y="456"/>
                    <a:pt x="1238" y="458"/>
                    <a:pt x="1235" y="457"/>
                  </a:cubicBezTo>
                  <a:cubicBezTo>
                    <a:pt x="1233" y="456"/>
                    <a:pt x="1231" y="455"/>
                    <a:pt x="1229" y="456"/>
                  </a:cubicBezTo>
                  <a:cubicBezTo>
                    <a:pt x="1226" y="458"/>
                    <a:pt x="1227" y="458"/>
                    <a:pt x="1228" y="462"/>
                  </a:cubicBezTo>
                  <a:cubicBezTo>
                    <a:pt x="1229" y="463"/>
                    <a:pt x="1226" y="465"/>
                    <a:pt x="1225" y="466"/>
                  </a:cubicBezTo>
                  <a:cubicBezTo>
                    <a:pt x="1228" y="467"/>
                    <a:pt x="1230" y="469"/>
                    <a:pt x="1234" y="469"/>
                  </a:cubicBezTo>
                  <a:cubicBezTo>
                    <a:pt x="1232" y="471"/>
                    <a:pt x="1229" y="473"/>
                    <a:pt x="1227" y="477"/>
                  </a:cubicBezTo>
                  <a:cubicBezTo>
                    <a:pt x="1230" y="476"/>
                    <a:pt x="1233" y="474"/>
                    <a:pt x="1236" y="476"/>
                  </a:cubicBezTo>
                  <a:cubicBezTo>
                    <a:pt x="1234" y="476"/>
                    <a:pt x="1230" y="476"/>
                    <a:pt x="1228" y="478"/>
                  </a:cubicBezTo>
                  <a:cubicBezTo>
                    <a:pt x="1227" y="480"/>
                    <a:pt x="1225" y="481"/>
                    <a:pt x="1223" y="481"/>
                  </a:cubicBezTo>
                  <a:cubicBezTo>
                    <a:pt x="1224" y="481"/>
                    <a:pt x="1226" y="482"/>
                    <a:pt x="1227" y="482"/>
                  </a:cubicBezTo>
                  <a:cubicBezTo>
                    <a:pt x="1226" y="483"/>
                    <a:pt x="1224" y="484"/>
                    <a:pt x="1223" y="484"/>
                  </a:cubicBezTo>
                  <a:cubicBezTo>
                    <a:pt x="1225" y="485"/>
                    <a:pt x="1226" y="485"/>
                    <a:pt x="1228" y="486"/>
                  </a:cubicBezTo>
                  <a:close/>
                  <a:moveTo>
                    <a:pt x="652" y="356"/>
                  </a:moveTo>
                  <a:cubicBezTo>
                    <a:pt x="653" y="356"/>
                    <a:pt x="653" y="359"/>
                    <a:pt x="654" y="359"/>
                  </a:cubicBezTo>
                  <a:cubicBezTo>
                    <a:pt x="661" y="359"/>
                    <a:pt x="668" y="356"/>
                    <a:pt x="669" y="348"/>
                  </a:cubicBezTo>
                  <a:cubicBezTo>
                    <a:pt x="667" y="348"/>
                    <a:pt x="666" y="348"/>
                    <a:pt x="664" y="348"/>
                  </a:cubicBezTo>
                  <a:cubicBezTo>
                    <a:pt x="660" y="348"/>
                    <a:pt x="658" y="348"/>
                    <a:pt x="654" y="351"/>
                  </a:cubicBezTo>
                  <a:cubicBezTo>
                    <a:pt x="652" y="353"/>
                    <a:pt x="651" y="353"/>
                    <a:pt x="652" y="356"/>
                  </a:cubicBezTo>
                  <a:close/>
                  <a:moveTo>
                    <a:pt x="578" y="165"/>
                  </a:moveTo>
                  <a:cubicBezTo>
                    <a:pt x="577" y="161"/>
                    <a:pt x="573" y="154"/>
                    <a:pt x="568" y="156"/>
                  </a:cubicBezTo>
                  <a:cubicBezTo>
                    <a:pt x="565" y="157"/>
                    <a:pt x="552" y="159"/>
                    <a:pt x="554" y="166"/>
                  </a:cubicBezTo>
                  <a:cubicBezTo>
                    <a:pt x="555" y="168"/>
                    <a:pt x="566" y="172"/>
                    <a:pt x="568" y="174"/>
                  </a:cubicBezTo>
                  <a:cubicBezTo>
                    <a:pt x="574" y="173"/>
                    <a:pt x="580" y="174"/>
                    <a:pt x="578" y="165"/>
                  </a:cubicBezTo>
                  <a:close/>
                  <a:moveTo>
                    <a:pt x="489" y="98"/>
                  </a:moveTo>
                  <a:cubicBezTo>
                    <a:pt x="493" y="99"/>
                    <a:pt x="494" y="93"/>
                    <a:pt x="498" y="96"/>
                  </a:cubicBezTo>
                  <a:cubicBezTo>
                    <a:pt x="497" y="97"/>
                    <a:pt x="496" y="98"/>
                    <a:pt x="496" y="98"/>
                  </a:cubicBezTo>
                  <a:cubicBezTo>
                    <a:pt x="498" y="99"/>
                    <a:pt x="500" y="99"/>
                    <a:pt x="502" y="100"/>
                  </a:cubicBezTo>
                  <a:cubicBezTo>
                    <a:pt x="502" y="106"/>
                    <a:pt x="493" y="101"/>
                    <a:pt x="489" y="104"/>
                  </a:cubicBezTo>
                  <a:cubicBezTo>
                    <a:pt x="490" y="116"/>
                    <a:pt x="503" y="104"/>
                    <a:pt x="506" y="107"/>
                  </a:cubicBezTo>
                  <a:cubicBezTo>
                    <a:pt x="508" y="110"/>
                    <a:pt x="513" y="109"/>
                    <a:pt x="517" y="110"/>
                  </a:cubicBezTo>
                  <a:cubicBezTo>
                    <a:pt x="521" y="110"/>
                    <a:pt x="521" y="112"/>
                    <a:pt x="523" y="116"/>
                  </a:cubicBezTo>
                  <a:cubicBezTo>
                    <a:pt x="525" y="119"/>
                    <a:pt x="541" y="119"/>
                    <a:pt x="533" y="109"/>
                  </a:cubicBezTo>
                  <a:cubicBezTo>
                    <a:pt x="532" y="108"/>
                    <a:pt x="529" y="106"/>
                    <a:pt x="529" y="104"/>
                  </a:cubicBezTo>
                  <a:cubicBezTo>
                    <a:pt x="530" y="102"/>
                    <a:pt x="530" y="102"/>
                    <a:pt x="528" y="100"/>
                  </a:cubicBezTo>
                  <a:cubicBezTo>
                    <a:pt x="525" y="97"/>
                    <a:pt x="524" y="98"/>
                    <a:pt x="520" y="99"/>
                  </a:cubicBezTo>
                  <a:cubicBezTo>
                    <a:pt x="521" y="90"/>
                    <a:pt x="510" y="95"/>
                    <a:pt x="507" y="96"/>
                  </a:cubicBezTo>
                  <a:cubicBezTo>
                    <a:pt x="505" y="91"/>
                    <a:pt x="503" y="87"/>
                    <a:pt x="497" y="88"/>
                  </a:cubicBezTo>
                  <a:cubicBezTo>
                    <a:pt x="490" y="89"/>
                    <a:pt x="486" y="87"/>
                    <a:pt x="484" y="94"/>
                  </a:cubicBezTo>
                  <a:cubicBezTo>
                    <a:pt x="486" y="94"/>
                    <a:pt x="488" y="94"/>
                    <a:pt x="491" y="94"/>
                  </a:cubicBezTo>
                  <a:cubicBezTo>
                    <a:pt x="490" y="95"/>
                    <a:pt x="489" y="97"/>
                    <a:pt x="489" y="98"/>
                  </a:cubicBezTo>
                  <a:close/>
                  <a:moveTo>
                    <a:pt x="491" y="129"/>
                  </a:moveTo>
                  <a:cubicBezTo>
                    <a:pt x="493" y="132"/>
                    <a:pt x="495" y="128"/>
                    <a:pt x="493" y="126"/>
                  </a:cubicBezTo>
                  <a:cubicBezTo>
                    <a:pt x="491" y="124"/>
                    <a:pt x="490" y="123"/>
                    <a:pt x="488" y="121"/>
                  </a:cubicBezTo>
                  <a:cubicBezTo>
                    <a:pt x="486" y="120"/>
                    <a:pt x="484" y="117"/>
                    <a:pt x="481" y="118"/>
                  </a:cubicBezTo>
                  <a:cubicBezTo>
                    <a:pt x="481" y="121"/>
                    <a:pt x="482" y="123"/>
                    <a:pt x="483" y="125"/>
                  </a:cubicBezTo>
                  <a:cubicBezTo>
                    <a:pt x="485" y="127"/>
                    <a:pt x="489" y="128"/>
                    <a:pt x="491" y="129"/>
                  </a:cubicBezTo>
                  <a:close/>
                  <a:moveTo>
                    <a:pt x="537" y="75"/>
                  </a:moveTo>
                  <a:cubicBezTo>
                    <a:pt x="535" y="71"/>
                    <a:pt x="524" y="72"/>
                    <a:pt x="527" y="78"/>
                  </a:cubicBezTo>
                  <a:cubicBezTo>
                    <a:pt x="533" y="80"/>
                    <a:pt x="541" y="85"/>
                    <a:pt x="537" y="75"/>
                  </a:cubicBezTo>
                  <a:close/>
                  <a:moveTo>
                    <a:pt x="552" y="111"/>
                  </a:moveTo>
                  <a:cubicBezTo>
                    <a:pt x="550" y="112"/>
                    <a:pt x="548" y="112"/>
                    <a:pt x="545" y="113"/>
                  </a:cubicBezTo>
                  <a:cubicBezTo>
                    <a:pt x="547" y="114"/>
                    <a:pt x="551" y="118"/>
                    <a:pt x="551" y="118"/>
                  </a:cubicBezTo>
                  <a:cubicBezTo>
                    <a:pt x="554" y="118"/>
                    <a:pt x="556" y="117"/>
                    <a:pt x="558" y="116"/>
                  </a:cubicBezTo>
                  <a:cubicBezTo>
                    <a:pt x="561" y="115"/>
                    <a:pt x="566" y="115"/>
                    <a:pt x="567" y="113"/>
                  </a:cubicBezTo>
                  <a:cubicBezTo>
                    <a:pt x="568" y="111"/>
                    <a:pt x="565" y="109"/>
                    <a:pt x="568" y="106"/>
                  </a:cubicBezTo>
                  <a:cubicBezTo>
                    <a:pt x="565" y="105"/>
                    <a:pt x="561" y="105"/>
                    <a:pt x="559" y="104"/>
                  </a:cubicBezTo>
                  <a:cubicBezTo>
                    <a:pt x="557" y="104"/>
                    <a:pt x="555" y="101"/>
                    <a:pt x="552" y="100"/>
                  </a:cubicBezTo>
                  <a:cubicBezTo>
                    <a:pt x="549" y="98"/>
                    <a:pt x="536" y="96"/>
                    <a:pt x="543" y="104"/>
                  </a:cubicBezTo>
                  <a:cubicBezTo>
                    <a:pt x="542" y="104"/>
                    <a:pt x="541" y="104"/>
                    <a:pt x="541" y="104"/>
                  </a:cubicBezTo>
                  <a:cubicBezTo>
                    <a:pt x="542" y="111"/>
                    <a:pt x="548" y="108"/>
                    <a:pt x="552" y="111"/>
                  </a:cubicBezTo>
                  <a:close/>
                  <a:moveTo>
                    <a:pt x="434" y="114"/>
                  </a:moveTo>
                  <a:cubicBezTo>
                    <a:pt x="427" y="115"/>
                    <a:pt x="424" y="114"/>
                    <a:pt x="426" y="122"/>
                  </a:cubicBezTo>
                  <a:cubicBezTo>
                    <a:pt x="429" y="122"/>
                    <a:pt x="432" y="127"/>
                    <a:pt x="434" y="126"/>
                  </a:cubicBezTo>
                  <a:cubicBezTo>
                    <a:pt x="439" y="125"/>
                    <a:pt x="443" y="124"/>
                    <a:pt x="447" y="123"/>
                  </a:cubicBezTo>
                  <a:cubicBezTo>
                    <a:pt x="450" y="122"/>
                    <a:pt x="449" y="121"/>
                    <a:pt x="450" y="119"/>
                  </a:cubicBezTo>
                  <a:cubicBezTo>
                    <a:pt x="450" y="117"/>
                    <a:pt x="445" y="118"/>
                    <a:pt x="444" y="116"/>
                  </a:cubicBezTo>
                  <a:cubicBezTo>
                    <a:pt x="447" y="116"/>
                    <a:pt x="451" y="115"/>
                    <a:pt x="453" y="112"/>
                  </a:cubicBezTo>
                  <a:cubicBezTo>
                    <a:pt x="448" y="110"/>
                    <a:pt x="440" y="113"/>
                    <a:pt x="434" y="114"/>
                  </a:cubicBezTo>
                  <a:close/>
                  <a:moveTo>
                    <a:pt x="448" y="144"/>
                  </a:moveTo>
                  <a:cubicBezTo>
                    <a:pt x="450" y="146"/>
                    <a:pt x="453" y="147"/>
                    <a:pt x="456" y="149"/>
                  </a:cubicBezTo>
                  <a:cubicBezTo>
                    <a:pt x="454" y="150"/>
                    <a:pt x="452" y="151"/>
                    <a:pt x="450" y="151"/>
                  </a:cubicBezTo>
                  <a:cubicBezTo>
                    <a:pt x="452" y="152"/>
                    <a:pt x="459" y="154"/>
                    <a:pt x="459" y="156"/>
                  </a:cubicBezTo>
                  <a:cubicBezTo>
                    <a:pt x="459" y="161"/>
                    <a:pt x="454" y="158"/>
                    <a:pt x="450" y="158"/>
                  </a:cubicBezTo>
                  <a:cubicBezTo>
                    <a:pt x="449" y="158"/>
                    <a:pt x="441" y="159"/>
                    <a:pt x="440" y="157"/>
                  </a:cubicBezTo>
                  <a:cubicBezTo>
                    <a:pt x="439" y="152"/>
                    <a:pt x="438" y="152"/>
                    <a:pt x="434" y="153"/>
                  </a:cubicBezTo>
                  <a:cubicBezTo>
                    <a:pt x="434" y="152"/>
                    <a:pt x="435" y="152"/>
                    <a:pt x="436" y="151"/>
                  </a:cubicBezTo>
                  <a:cubicBezTo>
                    <a:pt x="433" y="149"/>
                    <a:pt x="429" y="144"/>
                    <a:pt x="425" y="145"/>
                  </a:cubicBezTo>
                  <a:cubicBezTo>
                    <a:pt x="418" y="146"/>
                    <a:pt x="421" y="143"/>
                    <a:pt x="415" y="141"/>
                  </a:cubicBezTo>
                  <a:cubicBezTo>
                    <a:pt x="414" y="140"/>
                    <a:pt x="405" y="141"/>
                    <a:pt x="405" y="143"/>
                  </a:cubicBezTo>
                  <a:cubicBezTo>
                    <a:pt x="405" y="145"/>
                    <a:pt x="412" y="146"/>
                    <a:pt x="414" y="147"/>
                  </a:cubicBezTo>
                  <a:cubicBezTo>
                    <a:pt x="408" y="146"/>
                    <a:pt x="404" y="146"/>
                    <a:pt x="398" y="148"/>
                  </a:cubicBezTo>
                  <a:cubicBezTo>
                    <a:pt x="398" y="151"/>
                    <a:pt x="398" y="151"/>
                    <a:pt x="398" y="151"/>
                  </a:cubicBezTo>
                  <a:cubicBezTo>
                    <a:pt x="402" y="153"/>
                    <a:pt x="409" y="151"/>
                    <a:pt x="413" y="151"/>
                  </a:cubicBezTo>
                  <a:cubicBezTo>
                    <a:pt x="411" y="152"/>
                    <a:pt x="394" y="151"/>
                    <a:pt x="394" y="156"/>
                  </a:cubicBezTo>
                  <a:cubicBezTo>
                    <a:pt x="395" y="160"/>
                    <a:pt x="409" y="155"/>
                    <a:pt x="411" y="155"/>
                  </a:cubicBezTo>
                  <a:cubicBezTo>
                    <a:pt x="405" y="159"/>
                    <a:pt x="394" y="156"/>
                    <a:pt x="391" y="162"/>
                  </a:cubicBezTo>
                  <a:cubicBezTo>
                    <a:pt x="395" y="164"/>
                    <a:pt x="397" y="165"/>
                    <a:pt x="402" y="163"/>
                  </a:cubicBezTo>
                  <a:cubicBezTo>
                    <a:pt x="402" y="164"/>
                    <a:pt x="402" y="165"/>
                    <a:pt x="402" y="166"/>
                  </a:cubicBezTo>
                  <a:cubicBezTo>
                    <a:pt x="403" y="166"/>
                    <a:pt x="405" y="167"/>
                    <a:pt x="407" y="167"/>
                  </a:cubicBezTo>
                  <a:cubicBezTo>
                    <a:pt x="406" y="163"/>
                    <a:pt x="410" y="164"/>
                    <a:pt x="411" y="168"/>
                  </a:cubicBezTo>
                  <a:cubicBezTo>
                    <a:pt x="416" y="165"/>
                    <a:pt x="417" y="164"/>
                    <a:pt x="419" y="158"/>
                  </a:cubicBezTo>
                  <a:cubicBezTo>
                    <a:pt x="422" y="160"/>
                    <a:pt x="421" y="162"/>
                    <a:pt x="420" y="165"/>
                  </a:cubicBezTo>
                  <a:cubicBezTo>
                    <a:pt x="423" y="165"/>
                    <a:pt x="429" y="167"/>
                    <a:pt x="430" y="163"/>
                  </a:cubicBezTo>
                  <a:cubicBezTo>
                    <a:pt x="432" y="167"/>
                    <a:pt x="438" y="165"/>
                    <a:pt x="441" y="162"/>
                  </a:cubicBezTo>
                  <a:cubicBezTo>
                    <a:pt x="436" y="169"/>
                    <a:pt x="424" y="170"/>
                    <a:pt x="416" y="172"/>
                  </a:cubicBezTo>
                  <a:cubicBezTo>
                    <a:pt x="426" y="179"/>
                    <a:pt x="430" y="177"/>
                    <a:pt x="440" y="173"/>
                  </a:cubicBezTo>
                  <a:cubicBezTo>
                    <a:pt x="446" y="171"/>
                    <a:pt x="452" y="169"/>
                    <a:pt x="457" y="167"/>
                  </a:cubicBezTo>
                  <a:cubicBezTo>
                    <a:pt x="461" y="165"/>
                    <a:pt x="463" y="168"/>
                    <a:pt x="466" y="168"/>
                  </a:cubicBezTo>
                  <a:cubicBezTo>
                    <a:pt x="467" y="168"/>
                    <a:pt x="468" y="165"/>
                    <a:pt x="470" y="165"/>
                  </a:cubicBezTo>
                  <a:cubicBezTo>
                    <a:pt x="473" y="165"/>
                    <a:pt x="476" y="165"/>
                    <a:pt x="479" y="165"/>
                  </a:cubicBezTo>
                  <a:cubicBezTo>
                    <a:pt x="482" y="165"/>
                    <a:pt x="484" y="161"/>
                    <a:pt x="485" y="157"/>
                  </a:cubicBezTo>
                  <a:cubicBezTo>
                    <a:pt x="486" y="152"/>
                    <a:pt x="485" y="148"/>
                    <a:pt x="479" y="149"/>
                  </a:cubicBezTo>
                  <a:cubicBezTo>
                    <a:pt x="471" y="150"/>
                    <a:pt x="478" y="152"/>
                    <a:pt x="475" y="156"/>
                  </a:cubicBezTo>
                  <a:cubicBezTo>
                    <a:pt x="473" y="152"/>
                    <a:pt x="472" y="151"/>
                    <a:pt x="469" y="150"/>
                  </a:cubicBezTo>
                  <a:cubicBezTo>
                    <a:pt x="467" y="149"/>
                    <a:pt x="466" y="145"/>
                    <a:pt x="464" y="144"/>
                  </a:cubicBezTo>
                  <a:cubicBezTo>
                    <a:pt x="461" y="141"/>
                    <a:pt x="463" y="132"/>
                    <a:pt x="456" y="135"/>
                  </a:cubicBezTo>
                  <a:cubicBezTo>
                    <a:pt x="453" y="139"/>
                    <a:pt x="451" y="141"/>
                    <a:pt x="448" y="144"/>
                  </a:cubicBezTo>
                  <a:close/>
                  <a:moveTo>
                    <a:pt x="553" y="74"/>
                  </a:moveTo>
                  <a:cubicBezTo>
                    <a:pt x="554" y="83"/>
                    <a:pt x="564" y="83"/>
                    <a:pt x="570" y="81"/>
                  </a:cubicBezTo>
                  <a:cubicBezTo>
                    <a:pt x="568" y="84"/>
                    <a:pt x="565" y="84"/>
                    <a:pt x="562" y="84"/>
                  </a:cubicBezTo>
                  <a:cubicBezTo>
                    <a:pt x="560" y="84"/>
                    <a:pt x="560" y="88"/>
                    <a:pt x="563" y="87"/>
                  </a:cubicBezTo>
                  <a:cubicBezTo>
                    <a:pt x="565" y="87"/>
                    <a:pt x="565" y="91"/>
                    <a:pt x="568" y="89"/>
                  </a:cubicBezTo>
                  <a:cubicBezTo>
                    <a:pt x="570" y="88"/>
                    <a:pt x="571" y="86"/>
                    <a:pt x="573" y="87"/>
                  </a:cubicBezTo>
                  <a:cubicBezTo>
                    <a:pt x="573" y="88"/>
                    <a:pt x="573" y="89"/>
                    <a:pt x="573" y="89"/>
                  </a:cubicBezTo>
                  <a:cubicBezTo>
                    <a:pt x="576" y="91"/>
                    <a:pt x="577" y="88"/>
                    <a:pt x="579" y="87"/>
                  </a:cubicBezTo>
                  <a:cubicBezTo>
                    <a:pt x="580" y="87"/>
                    <a:pt x="582" y="90"/>
                    <a:pt x="582" y="86"/>
                  </a:cubicBezTo>
                  <a:cubicBezTo>
                    <a:pt x="586" y="88"/>
                    <a:pt x="593" y="85"/>
                    <a:pt x="596" y="88"/>
                  </a:cubicBezTo>
                  <a:cubicBezTo>
                    <a:pt x="593" y="89"/>
                    <a:pt x="589" y="89"/>
                    <a:pt x="585" y="89"/>
                  </a:cubicBezTo>
                  <a:cubicBezTo>
                    <a:pt x="591" y="92"/>
                    <a:pt x="596" y="91"/>
                    <a:pt x="602" y="90"/>
                  </a:cubicBezTo>
                  <a:cubicBezTo>
                    <a:pt x="592" y="92"/>
                    <a:pt x="582" y="91"/>
                    <a:pt x="572" y="95"/>
                  </a:cubicBezTo>
                  <a:cubicBezTo>
                    <a:pt x="575" y="98"/>
                    <a:pt x="578" y="98"/>
                    <a:pt x="582" y="99"/>
                  </a:cubicBezTo>
                  <a:cubicBezTo>
                    <a:pt x="580" y="99"/>
                    <a:pt x="578" y="99"/>
                    <a:pt x="576" y="99"/>
                  </a:cubicBezTo>
                  <a:cubicBezTo>
                    <a:pt x="579" y="104"/>
                    <a:pt x="587" y="102"/>
                    <a:pt x="592" y="103"/>
                  </a:cubicBezTo>
                  <a:cubicBezTo>
                    <a:pt x="589" y="104"/>
                    <a:pt x="586" y="104"/>
                    <a:pt x="582" y="104"/>
                  </a:cubicBezTo>
                  <a:cubicBezTo>
                    <a:pt x="587" y="111"/>
                    <a:pt x="596" y="110"/>
                    <a:pt x="603" y="111"/>
                  </a:cubicBezTo>
                  <a:cubicBezTo>
                    <a:pt x="603" y="109"/>
                    <a:pt x="601" y="107"/>
                    <a:pt x="600" y="107"/>
                  </a:cubicBezTo>
                  <a:cubicBezTo>
                    <a:pt x="604" y="107"/>
                    <a:pt x="606" y="109"/>
                    <a:pt x="609" y="111"/>
                  </a:cubicBezTo>
                  <a:cubicBezTo>
                    <a:pt x="608" y="108"/>
                    <a:pt x="606" y="105"/>
                    <a:pt x="605" y="102"/>
                  </a:cubicBezTo>
                  <a:cubicBezTo>
                    <a:pt x="608" y="105"/>
                    <a:pt x="611" y="108"/>
                    <a:pt x="614" y="111"/>
                  </a:cubicBezTo>
                  <a:cubicBezTo>
                    <a:pt x="616" y="107"/>
                    <a:pt x="617" y="105"/>
                    <a:pt x="615" y="102"/>
                  </a:cubicBezTo>
                  <a:cubicBezTo>
                    <a:pt x="628" y="109"/>
                    <a:pt x="613" y="96"/>
                    <a:pt x="623" y="93"/>
                  </a:cubicBezTo>
                  <a:cubicBezTo>
                    <a:pt x="622" y="96"/>
                    <a:pt x="623" y="99"/>
                    <a:pt x="624" y="101"/>
                  </a:cubicBezTo>
                  <a:cubicBezTo>
                    <a:pt x="627" y="99"/>
                    <a:pt x="630" y="98"/>
                    <a:pt x="629" y="94"/>
                  </a:cubicBezTo>
                  <a:cubicBezTo>
                    <a:pt x="631" y="96"/>
                    <a:pt x="641" y="91"/>
                    <a:pt x="645" y="90"/>
                  </a:cubicBezTo>
                  <a:cubicBezTo>
                    <a:pt x="643" y="87"/>
                    <a:pt x="641" y="85"/>
                    <a:pt x="638" y="83"/>
                  </a:cubicBezTo>
                  <a:cubicBezTo>
                    <a:pt x="638" y="84"/>
                    <a:pt x="637" y="85"/>
                    <a:pt x="636" y="86"/>
                  </a:cubicBezTo>
                  <a:cubicBezTo>
                    <a:pt x="636" y="79"/>
                    <a:pt x="628" y="83"/>
                    <a:pt x="625" y="85"/>
                  </a:cubicBezTo>
                  <a:cubicBezTo>
                    <a:pt x="629" y="78"/>
                    <a:pt x="631" y="75"/>
                    <a:pt x="622" y="74"/>
                  </a:cubicBezTo>
                  <a:cubicBezTo>
                    <a:pt x="627" y="69"/>
                    <a:pt x="620" y="64"/>
                    <a:pt x="615" y="68"/>
                  </a:cubicBezTo>
                  <a:cubicBezTo>
                    <a:pt x="616" y="69"/>
                    <a:pt x="617" y="71"/>
                    <a:pt x="618" y="73"/>
                  </a:cubicBezTo>
                  <a:cubicBezTo>
                    <a:pt x="616" y="73"/>
                    <a:pt x="613" y="72"/>
                    <a:pt x="611" y="70"/>
                  </a:cubicBezTo>
                  <a:cubicBezTo>
                    <a:pt x="611" y="68"/>
                    <a:pt x="613" y="64"/>
                    <a:pt x="609" y="65"/>
                  </a:cubicBezTo>
                  <a:cubicBezTo>
                    <a:pt x="605" y="66"/>
                    <a:pt x="601" y="64"/>
                    <a:pt x="598" y="61"/>
                  </a:cubicBezTo>
                  <a:cubicBezTo>
                    <a:pt x="593" y="55"/>
                    <a:pt x="591" y="51"/>
                    <a:pt x="584" y="49"/>
                  </a:cubicBezTo>
                  <a:cubicBezTo>
                    <a:pt x="580" y="48"/>
                    <a:pt x="574" y="46"/>
                    <a:pt x="571" y="50"/>
                  </a:cubicBezTo>
                  <a:cubicBezTo>
                    <a:pt x="574" y="52"/>
                    <a:pt x="578" y="50"/>
                    <a:pt x="582" y="52"/>
                  </a:cubicBezTo>
                  <a:cubicBezTo>
                    <a:pt x="578" y="58"/>
                    <a:pt x="566" y="50"/>
                    <a:pt x="563" y="59"/>
                  </a:cubicBezTo>
                  <a:cubicBezTo>
                    <a:pt x="566" y="60"/>
                    <a:pt x="570" y="59"/>
                    <a:pt x="572" y="61"/>
                  </a:cubicBezTo>
                  <a:cubicBezTo>
                    <a:pt x="570" y="62"/>
                    <a:pt x="556" y="63"/>
                    <a:pt x="560" y="67"/>
                  </a:cubicBezTo>
                  <a:cubicBezTo>
                    <a:pt x="558" y="68"/>
                    <a:pt x="556" y="68"/>
                    <a:pt x="554" y="69"/>
                  </a:cubicBezTo>
                  <a:cubicBezTo>
                    <a:pt x="558" y="71"/>
                    <a:pt x="560" y="70"/>
                    <a:pt x="563" y="71"/>
                  </a:cubicBezTo>
                  <a:cubicBezTo>
                    <a:pt x="563" y="71"/>
                    <a:pt x="562" y="72"/>
                    <a:pt x="562" y="72"/>
                  </a:cubicBezTo>
                  <a:cubicBezTo>
                    <a:pt x="565" y="74"/>
                    <a:pt x="569" y="70"/>
                    <a:pt x="572" y="72"/>
                  </a:cubicBezTo>
                  <a:cubicBezTo>
                    <a:pt x="570" y="72"/>
                    <a:pt x="569" y="73"/>
                    <a:pt x="568" y="74"/>
                  </a:cubicBezTo>
                  <a:cubicBezTo>
                    <a:pt x="569" y="74"/>
                    <a:pt x="570" y="75"/>
                    <a:pt x="571" y="76"/>
                  </a:cubicBezTo>
                  <a:cubicBezTo>
                    <a:pt x="569" y="76"/>
                    <a:pt x="568" y="75"/>
                    <a:pt x="567" y="75"/>
                  </a:cubicBezTo>
                  <a:cubicBezTo>
                    <a:pt x="562" y="75"/>
                    <a:pt x="558" y="74"/>
                    <a:pt x="553" y="74"/>
                  </a:cubicBezTo>
                  <a:close/>
                  <a:moveTo>
                    <a:pt x="493" y="147"/>
                  </a:moveTo>
                  <a:cubicBezTo>
                    <a:pt x="496" y="150"/>
                    <a:pt x="509" y="151"/>
                    <a:pt x="507" y="144"/>
                  </a:cubicBezTo>
                  <a:cubicBezTo>
                    <a:pt x="504" y="144"/>
                    <a:pt x="496" y="144"/>
                    <a:pt x="493" y="147"/>
                  </a:cubicBezTo>
                  <a:close/>
                  <a:moveTo>
                    <a:pt x="391" y="147"/>
                  </a:moveTo>
                  <a:cubicBezTo>
                    <a:pt x="389" y="148"/>
                    <a:pt x="377" y="153"/>
                    <a:pt x="378" y="156"/>
                  </a:cubicBezTo>
                  <a:cubicBezTo>
                    <a:pt x="379" y="159"/>
                    <a:pt x="385" y="158"/>
                    <a:pt x="386" y="156"/>
                  </a:cubicBezTo>
                  <a:cubicBezTo>
                    <a:pt x="388" y="154"/>
                    <a:pt x="392" y="151"/>
                    <a:pt x="391" y="147"/>
                  </a:cubicBezTo>
                  <a:close/>
                  <a:moveTo>
                    <a:pt x="1255" y="424"/>
                  </a:moveTo>
                  <a:cubicBezTo>
                    <a:pt x="1254" y="424"/>
                    <a:pt x="1254" y="424"/>
                    <a:pt x="1254" y="424"/>
                  </a:cubicBezTo>
                  <a:cubicBezTo>
                    <a:pt x="1255" y="425"/>
                    <a:pt x="1255" y="425"/>
                    <a:pt x="1255" y="425"/>
                  </a:cubicBezTo>
                  <a:cubicBezTo>
                    <a:pt x="1255" y="425"/>
                    <a:pt x="1255" y="424"/>
                    <a:pt x="1255" y="424"/>
                  </a:cubicBezTo>
                  <a:close/>
                  <a:moveTo>
                    <a:pt x="474" y="193"/>
                  </a:moveTo>
                  <a:cubicBezTo>
                    <a:pt x="478" y="194"/>
                    <a:pt x="478" y="195"/>
                    <a:pt x="481" y="197"/>
                  </a:cubicBezTo>
                  <a:cubicBezTo>
                    <a:pt x="484" y="200"/>
                    <a:pt x="485" y="202"/>
                    <a:pt x="488" y="201"/>
                  </a:cubicBezTo>
                  <a:cubicBezTo>
                    <a:pt x="491" y="200"/>
                    <a:pt x="493" y="196"/>
                    <a:pt x="493" y="193"/>
                  </a:cubicBezTo>
                  <a:cubicBezTo>
                    <a:pt x="493" y="190"/>
                    <a:pt x="490" y="189"/>
                    <a:pt x="487" y="187"/>
                  </a:cubicBezTo>
                  <a:cubicBezTo>
                    <a:pt x="482" y="188"/>
                    <a:pt x="476" y="186"/>
                    <a:pt x="474" y="193"/>
                  </a:cubicBezTo>
                  <a:close/>
                  <a:moveTo>
                    <a:pt x="500" y="164"/>
                  </a:moveTo>
                  <a:cubicBezTo>
                    <a:pt x="498" y="159"/>
                    <a:pt x="496" y="159"/>
                    <a:pt x="491" y="161"/>
                  </a:cubicBezTo>
                  <a:cubicBezTo>
                    <a:pt x="486" y="168"/>
                    <a:pt x="498" y="165"/>
                    <a:pt x="500" y="164"/>
                  </a:cubicBezTo>
                  <a:close/>
                  <a:moveTo>
                    <a:pt x="492" y="139"/>
                  </a:moveTo>
                  <a:cubicBezTo>
                    <a:pt x="493" y="141"/>
                    <a:pt x="493" y="141"/>
                    <a:pt x="494" y="144"/>
                  </a:cubicBezTo>
                  <a:cubicBezTo>
                    <a:pt x="497" y="144"/>
                    <a:pt x="502" y="145"/>
                    <a:pt x="505" y="142"/>
                  </a:cubicBezTo>
                  <a:cubicBezTo>
                    <a:pt x="503" y="141"/>
                    <a:pt x="501" y="140"/>
                    <a:pt x="500" y="139"/>
                  </a:cubicBezTo>
                  <a:cubicBezTo>
                    <a:pt x="497" y="137"/>
                    <a:pt x="494" y="138"/>
                    <a:pt x="492" y="139"/>
                  </a:cubicBezTo>
                  <a:close/>
                  <a:moveTo>
                    <a:pt x="577" y="124"/>
                  </a:moveTo>
                  <a:cubicBezTo>
                    <a:pt x="579" y="122"/>
                    <a:pt x="580" y="120"/>
                    <a:pt x="581" y="119"/>
                  </a:cubicBezTo>
                  <a:cubicBezTo>
                    <a:pt x="573" y="116"/>
                    <a:pt x="564" y="116"/>
                    <a:pt x="557" y="120"/>
                  </a:cubicBezTo>
                  <a:cubicBezTo>
                    <a:pt x="558" y="126"/>
                    <a:pt x="573" y="124"/>
                    <a:pt x="577" y="124"/>
                  </a:cubicBezTo>
                  <a:close/>
                  <a:moveTo>
                    <a:pt x="682" y="201"/>
                  </a:moveTo>
                  <a:cubicBezTo>
                    <a:pt x="683" y="203"/>
                    <a:pt x="685" y="204"/>
                    <a:pt x="687" y="204"/>
                  </a:cubicBezTo>
                  <a:cubicBezTo>
                    <a:pt x="690" y="206"/>
                    <a:pt x="698" y="202"/>
                    <a:pt x="701" y="202"/>
                  </a:cubicBezTo>
                  <a:cubicBezTo>
                    <a:pt x="705" y="201"/>
                    <a:pt x="710" y="202"/>
                    <a:pt x="713" y="202"/>
                  </a:cubicBezTo>
                  <a:cubicBezTo>
                    <a:pt x="708" y="195"/>
                    <a:pt x="705" y="193"/>
                    <a:pt x="697" y="189"/>
                  </a:cubicBezTo>
                  <a:cubicBezTo>
                    <a:pt x="695" y="188"/>
                    <a:pt x="692" y="190"/>
                    <a:pt x="689" y="189"/>
                  </a:cubicBezTo>
                  <a:cubicBezTo>
                    <a:pt x="686" y="188"/>
                    <a:pt x="683" y="187"/>
                    <a:pt x="680" y="186"/>
                  </a:cubicBezTo>
                  <a:cubicBezTo>
                    <a:pt x="675" y="187"/>
                    <a:pt x="674" y="193"/>
                    <a:pt x="679" y="196"/>
                  </a:cubicBezTo>
                  <a:cubicBezTo>
                    <a:pt x="683" y="197"/>
                    <a:pt x="680" y="198"/>
                    <a:pt x="682" y="201"/>
                  </a:cubicBezTo>
                  <a:close/>
                  <a:moveTo>
                    <a:pt x="597" y="122"/>
                  </a:moveTo>
                  <a:cubicBezTo>
                    <a:pt x="594" y="124"/>
                    <a:pt x="600" y="127"/>
                    <a:pt x="601" y="127"/>
                  </a:cubicBezTo>
                  <a:cubicBezTo>
                    <a:pt x="604" y="129"/>
                    <a:pt x="606" y="127"/>
                    <a:pt x="609" y="126"/>
                  </a:cubicBezTo>
                  <a:cubicBezTo>
                    <a:pt x="608" y="120"/>
                    <a:pt x="600" y="119"/>
                    <a:pt x="597" y="122"/>
                  </a:cubicBezTo>
                  <a:close/>
                  <a:moveTo>
                    <a:pt x="602" y="135"/>
                  </a:moveTo>
                  <a:cubicBezTo>
                    <a:pt x="599" y="137"/>
                    <a:pt x="606" y="142"/>
                    <a:pt x="608" y="141"/>
                  </a:cubicBezTo>
                  <a:cubicBezTo>
                    <a:pt x="607" y="140"/>
                    <a:pt x="607" y="138"/>
                    <a:pt x="607" y="138"/>
                  </a:cubicBezTo>
                  <a:cubicBezTo>
                    <a:pt x="610" y="135"/>
                    <a:pt x="604" y="134"/>
                    <a:pt x="602" y="135"/>
                  </a:cubicBezTo>
                  <a:close/>
                  <a:moveTo>
                    <a:pt x="2449" y="172"/>
                  </a:moveTo>
                  <a:cubicBezTo>
                    <a:pt x="2458" y="173"/>
                    <a:pt x="2464" y="172"/>
                    <a:pt x="2473" y="169"/>
                  </a:cubicBezTo>
                  <a:cubicBezTo>
                    <a:pt x="2474" y="169"/>
                    <a:pt x="2474" y="164"/>
                    <a:pt x="2474" y="164"/>
                  </a:cubicBezTo>
                  <a:cubicBezTo>
                    <a:pt x="2473" y="163"/>
                    <a:pt x="2469" y="162"/>
                    <a:pt x="2468" y="162"/>
                  </a:cubicBezTo>
                  <a:cubicBezTo>
                    <a:pt x="2463" y="161"/>
                    <a:pt x="2461" y="161"/>
                    <a:pt x="2457" y="163"/>
                  </a:cubicBezTo>
                  <a:cubicBezTo>
                    <a:pt x="2457" y="162"/>
                    <a:pt x="2456" y="160"/>
                    <a:pt x="2457" y="159"/>
                  </a:cubicBezTo>
                  <a:cubicBezTo>
                    <a:pt x="2453" y="159"/>
                    <a:pt x="2449" y="158"/>
                    <a:pt x="2445" y="161"/>
                  </a:cubicBezTo>
                  <a:cubicBezTo>
                    <a:pt x="2445" y="153"/>
                    <a:pt x="2435" y="158"/>
                    <a:pt x="2436" y="163"/>
                  </a:cubicBezTo>
                  <a:cubicBezTo>
                    <a:pt x="2437" y="166"/>
                    <a:pt x="2447" y="171"/>
                    <a:pt x="2449" y="172"/>
                  </a:cubicBezTo>
                  <a:close/>
                  <a:moveTo>
                    <a:pt x="1709" y="227"/>
                  </a:moveTo>
                  <a:cubicBezTo>
                    <a:pt x="1713" y="233"/>
                    <a:pt x="1719" y="236"/>
                    <a:pt x="1726" y="237"/>
                  </a:cubicBezTo>
                  <a:cubicBezTo>
                    <a:pt x="1732" y="237"/>
                    <a:pt x="1744" y="241"/>
                    <a:pt x="1750" y="236"/>
                  </a:cubicBezTo>
                  <a:cubicBezTo>
                    <a:pt x="1741" y="231"/>
                    <a:pt x="1735" y="226"/>
                    <a:pt x="1734" y="214"/>
                  </a:cubicBezTo>
                  <a:cubicBezTo>
                    <a:pt x="1734" y="205"/>
                    <a:pt x="1743" y="197"/>
                    <a:pt x="1748" y="191"/>
                  </a:cubicBezTo>
                  <a:cubicBezTo>
                    <a:pt x="1751" y="187"/>
                    <a:pt x="1754" y="183"/>
                    <a:pt x="1757" y="179"/>
                  </a:cubicBezTo>
                  <a:cubicBezTo>
                    <a:pt x="1759" y="176"/>
                    <a:pt x="1766" y="174"/>
                    <a:pt x="1769" y="172"/>
                  </a:cubicBezTo>
                  <a:cubicBezTo>
                    <a:pt x="1776" y="167"/>
                    <a:pt x="1781" y="162"/>
                    <a:pt x="1788" y="159"/>
                  </a:cubicBezTo>
                  <a:cubicBezTo>
                    <a:pt x="1797" y="157"/>
                    <a:pt x="1807" y="154"/>
                    <a:pt x="1816" y="151"/>
                  </a:cubicBezTo>
                  <a:cubicBezTo>
                    <a:pt x="1820" y="149"/>
                    <a:pt x="1839" y="146"/>
                    <a:pt x="1839" y="138"/>
                  </a:cubicBezTo>
                  <a:cubicBezTo>
                    <a:pt x="1840" y="128"/>
                    <a:pt x="1821" y="132"/>
                    <a:pt x="1818" y="135"/>
                  </a:cubicBezTo>
                  <a:cubicBezTo>
                    <a:pt x="1811" y="141"/>
                    <a:pt x="1802" y="142"/>
                    <a:pt x="1793" y="145"/>
                  </a:cubicBezTo>
                  <a:cubicBezTo>
                    <a:pt x="1785" y="145"/>
                    <a:pt x="1779" y="146"/>
                    <a:pt x="1771" y="149"/>
                  </a:cubicBezTo>
                  <a:cubicBezTo>
                    <a:pt x="1765" y="151"/>
                    <a:pt x="1755" y="153"/>
                    <a:pt x="1750" y="157"/>
                  </a:cubicBezTo>
                  <a:cubicBezTo>
                    <a:pt x="1745" y="162"/>
                    <a:pt x="1739" y="167"/>
                    <a:pt x="1734" y="173"/>
                  </a:cubicBezTo>
                  <a:cubicBezTo>
                    <a:pt x="1730" y="177"/>
                    <a:pt x="1727" y="181"/>
                    <a:pt x="1723" y="185"/>
                  </a:cubicBezTo>
                  <a:cubicBezTo>
                    <a:pt x="1720" y="188"/>
                    <a:pt x="1722" y="190"/>
                    <a:pt x="1723" y="194"/>
                  </a:cubicBezTo>
                  <a:cubicBezTo>
                    <a:pt x="1723" y="196"/>
                    <a:pt x="1716" y="200"/>
                    <a:pt x="1714" y="201"/>
                  </a:cubicBezTo>
                  <a:cubicBezTo>
                    <a:pt x="1709" y="205"/>
                    <a:pt x="1714" y="205"/>
                    <a:pt x="1711" y="210"/>
                  </a:cubicBezTo>
                  <a:cubicBezTo>
                    <a:pt x="1710" y="213"/>
                    <a:pt x="1704" y="212"/>
                    <a:pt x="1704" y="216"/>
                  </a:cubicBezTo>
                  <a:cubicBezTo>
                    <a:pt x="1704" y="223"/>
                    <a:pt x="1704" y="223"/>
                    <a:pt x="1709" y="227"/>
                  </a:cubicBezTo>
                  <a:close/>
                  <a:moveTo>
                    <a:pt x="1725" y="69"/>
                  </a:moveTo>
                  <a:cubicBezTo>
                    <a:pt x="1717" y="66"/>
                    <a:pt x="1716" y="66"/>
                    <a:pt x="1709" y="72"/>
                  </a:cubicBezTo>
                  <a:cubicBezTo>
                    <a:pt x="1712" y="73"/>
                    <a:pt x="1716" y="73"/>
                    <a:pt x="1719" y="74"/>
                  </a:cubicBezTo>
                  <a:cubicBezTo>
                    <a:pt x="1721" y="72"/>
                    <a:pt x="1723" y="71"/>
                    <a:pt x="1725" y="69"/>
                  </a:cubicBezTo>
                  <a:close/>
                  <a:moveTo>
                    <a:pt x="1758" y="49"/>
                  </a:moveTo>
                  <a:cubicBezTo>
                    <a:pt x="1756" y="47"/>
                    <a:pt x="1754" y="45"/>
                    <a:pt x="1752" y="43"/>
                  </a:cubicBezTo>
                  <a:cubicBezTo>
                    <a:pt x="1756" y="42"/>
                    <a:pt x="1760" y="41"/>
                    <a:pt x="1764" y="40"/>
                  </a:cubicBezTo>
                  <a:cubicBezTo>
                    <a:pt x="1757" y="39"/>
                    <a:pt x="1754" y="38"/>
                    <a:pt x="1749" y="42"/>
                  </a:cubicBezTo>
                  <a:cubicBezTo>
                    <a:pt x="1744" y="45"/>
                    <a:pt x="1740" y="48"/>
                    <a:pt x="1735" y="51"/>
                  </a:cubicBezTo>
                  <a:cubicBezTo>
                    <a:pt x="1739" y="52"/>
                    <a:pt x="1743" y="52"/>
                    <a:pt x="1748" y="53"/>
                  </a:cubicBezTo>
                  <a:cubicBezTo>
                    <a:pt x="1751" y="51"/>
                    <a:pt x="1754" y="50"/>
                    <a:pt x="1758" y="49"/>
                  </a:cubicBezTo>
                  <a:close/>
                  <a:moveTo>
                    <a:pt x="1758" y="243"/>
                  </a:moveTo>
                  <a:cubicBezTo>
                    <a:pt x="1759" y="246"/>
                    <a:pt x="1769" y="255"/>
                    <a:pt x="1772" y="252"/>
                  </a:cubicBezTo>
                  <a:cubicBezTo>
                    <a:pt x="1776" y="248"/>
                    <a:pt x="1764" y="242"/>
                    <a:pt x="1762" y="241"/>
                  </a:cubicBezTo>
                  <a:cubicBezTo>
                    <a:pt x="1760" y="242"/>
                    <a:pt x="1759" y="242"/>
                    <a:pt x="1758" y="243"/>
                  </a:cubicBezTo>
                  <a:close/>
                  <a:moveTo>
                    <a:pt x="1769" y="75"/>
                  </a:moveTo>
                  <a:cubicBezTo>
                    <a:pt x="1767" y="72"/>
                    <a:pt x="1763" y="74"/>
                    <a:pt x="1761" y="75"/>
                  </a:cubicBezTo>
                  <a:cubicBezTo>
                    <a:pt x="1762" y="76"/>
                    <a:pt x="1763" y="77"/>
                    <a:pt x="1764" y="78"/>
                  </a:cubicBezTo>
                  <a:cubicBezTo>
                    <a:pt x="1766" y="77"/>
                    <a:pt x="1767" y="76"/>
                    <a:pt x="1769" y="75"/>
                  </a:cubicBezTo>
                  <a:close/>
                  <a:moveTo>
                    <a:pt x="1754" y="58"/>
                  </a:moveTo>
                  <a:cubicBezTo>
                    <a:pt x="1748" y="56"/>
                    <a:pt x="1743" y="54"/>
                    <a:pt x="1738" y="55"/>
                  </a:cubicBezTo>
                  <a:cubicBezTo>
                    <a:pt x="1730" y="55"/>
                    <a:pt x="1728" y="54"/>
                    <a:pt x="1722" y="60"/>
                  </a:cubicBezTo>
                  <a:cubicBezTo>
                    <a:pt x="1727" y="61"/>
                    <a:pt x="1732" y="63"/>
                    <a:pt x="1738" y="64"/>
                  </a:cubicBezTo>
                  <a:cubicBezTo>
                    <a:pt x="1744" y="63"/>
                    <a:pt x="1748" y="62"/>
                    <a:pt x="1754" y="58"/>
                  </a:cubicBezTo>
                  <a:close/>
                  <a:moveTo>
                    <a:pt x="1677" y="63"/>
                  </a:moveTo>
                  <a:cubicBezTo>
                    <a:pt x="1674" y="65"/>
                    <a:pt x="1670" y="68"/>
                    <a:pt x="1666" y="70"/>
                  </a:cubicBezTo>
                  <a:cubicBezTo>
                    <a:pt x="1673" y="72"/>
                    <a:pt x="1677" y="73"/>
                    <a:pt x="1684" y="73"/>
                  </a:cubicBezTo>
                  <a:cubicBezTo>
                    <a:pt x="1684" y="71"/>
                    <a:pt x="1683" y="69"/>
                    <a:pt x="1683" y="67"/>
                  </a:cubicBezTo>
                  <a:cubicBezTo>
                    <a:pt x="1690" y="65"/>
                    <a:pt x="1697" y="63"/>
                    <a:pt x="1705" y="62"/>
                  </a:cubicBezTo>
                  <a:cubicBezTo>
                    <a:pt x="1701" y="59"/>
                    <a:pt x="1698" y="57"/>
                    <a:pt x="1693" y="58"/>
                  </a:cubicBezTo>
                  <a:cubicBezTo>
                    <a:pt x="1689" y="59"/>
                    <a:pt x="1684" y="61"/>
                    <a:pt x="1679" y="60"/>
                  </a:cubicBezTo>
                  <a:cubicBezTo>
                    <a:pt x="1670" y="58"/>
                    <a:pt x="1663" y="61"/>
                    <a:pt x="1653" y="64"/>
                  </a:cubicBezTo>
                  <a:cubicBezTo>
                    <a:pt x="1657" y="65"/>
                    <a:pt x="1660" y="65"/>
                    <a:pt x="1663" y="66"/>
                  </a:cubicBezTo>
                  <a:cubicBezTo>
                    <a:pt x="1668" y="65"/>
                    <a:pt x="1673" y="64"/>
                    <a:pt x="1677" y="63"/>
                  </a:cubicBezTo>
                  <a:close/>
                  <a:moveTo>
                    <a:pt x="1681" y="266"/>
                  </a:moveTo>
                  <a:cubicBezTo>
                    <a:pt x="1684" y="268"/>
                    <a:pt x="1691" y="262"/>
                    <a:pt x="1693" y="260"/>
                  </a:cubicBezTo>
                  <a:cubicBezTo>
                    <a:pt x="1690" y="257"/>
                    <a:pt x="1688" y="256"/>
                    <a:pt x="1684" y="255"/>
                  </a:cubicBezTo>
                  <a:cubicBezTo>
                    <a:pt x="1678" y="258"/>
                    <a:pt x="1676" y="261"/>
                    <a:pt x="1681" y="266"/>
                  </a:cubicBezTo>
                  <a:close/>
                  <a:moveTo>
                    <a:pt x="1471" y="245"/>
                  </a:moveTo>
                  <a:cubicBezTo>
                    <a:pt x="1479" y="244"/>
                    <a:pt x="1483" y="242"/>
                    <a:pt x="1489" y="236"/>
                  </a:cubicBezTo>
                  <a:cubicBezTo>
                    <a:pt x="1485" y="236"/>
                    <a:pt x="1485" y="239"/>
                    <a:pt x="1482" y="241"/>
                  </a:cubicBezTo>
                  <a:cubicBezTo>
                    <a:pt x="1480" y="242"/>
                    <a:pt x="1476" y="241"/>
                    <a:pt x="1473" y="241"/>
                  </a:cubicBezTo>
                  <a:cubicBezTo>
                    <a:pt x="1475" y="244"/>
                    <a:pt x="1473" y="245"/>
                    <a:pt x="1471" y="245"/>
                  </a:cubicBezTo>
                  <a:close/>
                  <a:moveTo>
                    <a:pt x="435" y="107"/>
                  </a:moveTo>
                  <a:cubicBezTo>
                    <a:pt x="439" y="109"/>
                    <a:pt x="438" y="106"/>
                    <a:pt x="441" y="106"/>
                  </a:cubicBezTo>
                  <a:cubicBezTo>
                    <a:pt x="444" y="106"/>
                    <a:pt x="458" y="111"/>
                    <a:pt x="456" y="104"/>
                  </a:cubicBezTo>
                  <a:cubicBezTo>
                    <a:pt x="455" y="99"/>
                    <a:pt x="444" y="100"/>
                    <a:pt x="441" y="101"/>
                  </a:cubicBezTo>
                  <a:cubicBezTo>
                    <a:pt x="436" y="102"/>
                    <a:pt x="428" y="103"/>
                    <a:pt x="425" y="107"/>
                  </a:cubicBezTo>
                  <a:cubicBezTo>
                    <a:pt x="425" y="108"/>
                    <a:pt x="426" y="108"/>
                    <a:pt x="427" y="109"/>
                  </a:cubicBezTo>
                  <a:cubicBezTo>
                    <a:pt x="429" y="108"/>
                    <a:pt x="433" y="106"/>
                    <a:pt x="435" y="107"/>
                  </a:cubicBezTo>
                  <a:close/>
                  <a:moveTo>
                    <a:pt x="1758" y="66"/>
                  </a:moveTo>
                  <a:cubicBezTo>
                    <a:pt x="1756" y="66"/>
                    <a:pt x="1736" y="67"/>
                    <a:pt x="1738" y="72"/>
                  </a:cubicBezTo>
                  <a:cubicBezTo>
                    <a:pt x="1739" y="78"/>
                    <a:pt x="1753" y="74"/>
                    <a:pt x="1758" y="73"/>
                  </a:cubicBezTo>
                  <a:cubicBezTo>
                    <a:pt x="1757" y="72"/>
                    <a:pt x="1757" y="71"/>
                    <a:pt x="1756" y="70"/>
                  </a:cubicBezTo>
                  <a:cubicBezTo>
                    <a:pt x="1758" y="70"/>
                    <a:pt x="1761" y="69"/>
                    <a:pt x="1763" y="69"/>
                  </a:cubicBezTo>
                  <a:cubicBezTo>
                    <a:pt x="1761" y="68"/>
                    <a:pt x="1759" y="67"/>
                    <a:pt x="1758" y="66"/>
                  </a:cubicBezTo>
                  <a:close/>
                  <a:moveTo>
                    <a:pt x="2372" y="168"/>
                  </a:moveTo>
                  <a:cubicBezTo>
                    <a:pt x="2374" y="170"/>
                    <a:pt x="2377" y="173"/>
                    <a:pt x="2380" y="173"/>
                  </a:cubicBezTo>
                  <a:cubicBezTo>
                    <a:pt x="2386" y="172"/>
                    <a:pt x="2386" y="172"/>
                    <a:pt x="2388" y="167"/>
                  </a:cubicBezTo>
                  <a:cubicBezTo>
                    <a:pt x="2392" y="173"/>
                    <a:pt x="2398" y="168"/>
                    <a:pt x="2404" y="165"/>
                  </a:cubicBezTo>
                  <a:cubicBezTo>
                    <a:pt x="2406" y="165"/>
                    <a:pt x="2408" y="171"/>
                    <a:pt x="2410" y="170"/>
                  </a:cubicBezTo>
                  <a:cubicBezTo>
                    <a:pt x="2413" y="170"/>
                    <a:pt x="2415" y="169"/>
                    <a:pt x="2418" y="168"/>
                  </a:cubicBezTo>
                  <a:cubicBezTo>
                    <a:pt x="2417" y="167"/>
                    <a:pt x="2416" y="165"/>
                    <a:pt x="2415" y="163"/>
                  </a:cubicBezTo>
                  <a:cubicBezTo>
                    <a:pt x="2419" y="165"/>
                    <a:pt x="2420" y="166"/>
                    <a:pt x="2424" y="164"/>
                  </a:cubicBezTo>
                  <a:cubicBezTo>
                    <a:pt x="2427" y="162"/>
                    <a:pt x="2429" y="161"/>
                    <a:pt x="2431" y="158"/>
                  </a:cubicBezTo>
                  <a:cubicBezTo>
                    <a:pt x="2423" y="155"/>
                    <a:pt x="2415" y="152"/>
                    <a:pt x="2407" y="149"/>
                  </a:cubicBezTo>
                  <a:cubicBezTo>
                    <a:pt x="2405" y="148"/>
                    <a:pt x="2402" y="146"/>
                    <a:pt x="2399" y="147"/>
                  </a:cubicBezTo>
                  <a:cubicBezTo>
                    <a:pt x="2395" y="149"/>
                    <a:pt x="2397" y="151"/>
                    <a:pt x="2398" y="156"/>
                  </a:cubicBezTo>
                  <a:cubicBezTo>
                    <a:pt x="2392" y="153"/>
                    <a:pt x="2381" y="143"/>
                    <a:pt x="2376" y="147"/>
                  </a:cubicBezTo>
                  <a:cubicBezTo>
                    <a:pt x="2371" y="151"/>
                    <a:pt x="2368" y="152"/>
                    <a:pt x="2366" y="159"/>
                  </a:cubicBezTo>
                  <a:cubicBezTo>
                    <a:pt x="2365" y="163"/>
                    <a:pt x="2370" y="166"/>
                    <a:pt x="2372" y="168"/>
                  </a:cubicBezTo>
                  <a:close/>
                  <a:moveTo>
                    <a:pt x="1255" y="442"/>
                  </a:moveTo>
                  <a:cubicBezTo>
                    <a:pt x="1257" y="441"/>
                    <a:pt x="1257" y="439"/>
                    <a:pt x="1256" y="437"/>
                  </a:cubicBezTo>
                  <a:cubicBezTo>
                    <a:pt x="1255" y="438"/>
                    <a:pt x="1254" y="438"/>
                    <a:pt x="1253" y="439"/>
                  </a:cubicBezTo>
                  <a:cubicBezTo>
                    <a:pt x="1256" y="440"/>
                    <a:pt x="1254" y="440"/>
                    <a:pt x="1255" y="442"/>
                  </a:cubicBezTo>
                  <a:close/>
                  <a:moveTo>
                    <a:pt x="2402" y="194"/>
                  </a:moveTo>
                  <a:cubicBezTo>
                    <a:pt x="2408" y="198"/>
                    <a:pt x="2411" y="197"/>
                    <a:pt x="2418" y="197"/>
                  </a:cubicBezTo>
                  <a:cubicBezTo>
                    <a:pt x="2416" y="191"/>
                    <a:pt x="2416" y="191"/>
                    <a:pt x="2411" y="188"/>
                  </a:cubicBezTo>
                  <a:cubicBezTo>
                    <a:pt x="2410" y="187"/>
                    <a:pt x="2401" y="183"/>
                    <a:pt x="2401" y="183"/>
                  </a:cubicBezTo>
                  <a:cubicBezTo>
                    <a:pt x="2401" y="179"/>
                    <a:pt x="2398" y="175"/>
                    <a:pt x="2393" y="178"/>
                  </a:cubicBezTo>
                  <a:cubicBezTo>
                    <a:pt x="2387" y="182"/>
                    <a:pt x="2394" y="186"/>
                    <a:pt x="2396" y="187"/>
                  </a:cubicBezTo>
                  <a:cubicBezTo>
                    <a:pt x="2393" y="190"/>
                    <a:pt x="2390" y="192"/>
                    <a:pt x="2387" y="194"/>
                  </a:cubicBezTo>
                  <a:cubicBezTo>
                    <a:pt x="2391" y="194"/>
                    <a:pt x="2399" y="191"/>
                    <a:pt x="2402" y="194"/>
                  </a:cubicBezTo>
                  <a:close/>
                  <a:moveTo>
                    <a:pt x="1808" y="59"/>
                  </a:moveTo>
                  <a:cubicBezTo>
                    <a:pt x="1813" y="58"/>
                    <a:pt x="1811" y="56"/>
                    <a:pt x="1811" y="51"/>
                  </a:cubicBezTo>
                  <a:cubicBezTo>
                    <a:pt x="1809" y="51"/>
                    <a:pt x="1805" y="50"/>
                    <a:pt x="1804" y="51"/>
                  </a:cubicBezTo>
                  <a:cubicBezTo>
                    <a:pt x="1802" y="52"/>
                    <a:pt x="1802" y="56"/>
                    <a:pt x="1801" y="57"/>
                  </a:cubicBezTo>
                  <a:cubicBezTo>
                    <a:pt x="1797" y="59"/>
                    <a:pt x="1793" y="53"/>
                    <a:pt x="1790" y="59"/>
                  </a:cubicBezTo>
                  <a:cubicBezTo>
                    <a:pt x="1791" y="60"/>
                    <a:pt x="1792" y="62"/>
                    <a:pt x="1793" y="62"/>
                  </a:cubicBezTo>
                  <a:cubicBezTo>
                    <a:pt x="1798" y="61"/>
                    <a:pt x="1803" y="60"/>
                    <a:pt x="1808" y="59"/>
                  </a:cubicBezTo>
                  <a:close/>
                  <a:moveTo>
                    <a:pt x="1766" y="66"/>
                  </a:moveTo>
                  <a:cubicBezTo>
                    <a:pt x="1769" y="66"/>
                    <a:pt x="1770" y="65"/>
                    <a:pt x="1772" y="68"/>
                  </a:cubicBezTo>
                  <a:cubicBezTo>
                    <a:pt x="1775" y="72"/>
                    <a:pt x="1783" y="66"/>
                    <a:pt x="1786" y="63"/>
                  </a:cubicBezTo>
                  <a:cubicBezTo>
                    <a:pt x="1789" y="59"/>
                    <a:pt x="1782" y="54"/>
                    <a:pt x="1778" y="55"/>
                  </a:cubicBezTo>
                  <a:cubicBezTo>
                    <a:pt x="1773" y="56"/>
                    <a:pt x="1768" y="58"/>
                    <a:pt x="1762" y="61"/>
                  </a:cubicBezTo>
                  <a:cubicBezTo>
                    <a:pt x="1763" y="63"/>
                    <a:pt x="1763" y="66"/>
                    <a:pt x="1766" y="66"/>
                  </a:cubicBezTo>
                  <a:close/>
                  <a:moveTo>
                    <a:pt x="2074" y="112"/>
                  </a:moveTo>
                  <a:cubicBezTo>
                    <a:pt x="2079" y="118"/>
                    <a:pt x="2089" y="111"/>
                    <a:pt x="2094" y="109"/>
                  </a:cubicBezTo>
                  <a:cubicBezTo>
                    <a:pt x="2096" y="108"/>
                    <a:pt x="2099" y="111"/>
                    <a:pt x="2101" y="111"/>
                  </a:cubicBezTo>
                  <a:cubicBezTo>
                    <a:pt x="2106" y="110"/>
                    <a:pt x="2110" y="109"/>
                    <a:pt x="2115" y="109"/>
                  </a:cubicBezTo>
                  <a:cubicBezTo>
                    <a:pt x="2118" y="108"/>
                    <a:pt x="2119" y="107"/>
                    <a:pt x="2122" y="105"/>
                  </a:cubicBezTo>
                  <a:cubicBezTo>
                    <a:pt x="2124" y="103"/>
                    <a:pt x="2120" y="98"/>
                    <a:pt x="2118" y="98"/>
                  </a:cubicBezTo>
                  <a:cubicBezTo>
                    <a:pt x="2114" y="97"/>
                    <a:pt x="2113" y="96"/>
                    <a:pt x="2110" y="92"/>
                  </a:cubicBezTo>
                  <a:cubicBezTo>
                    <a:pt x="2109" y="90"/>
                    <a:pt x="2103" y="92"/>
                    <a:pt x="2101" y="92"/>
                  </a:cubicBezTo>
                  <a:cubicBezTo>
                    <a:pt x="2102" y="91"/>
                    <a:pt x="2104" y="90"/>
                    <a:pt x="2105" y="89"/>
                  </a:cubicBezTo>
                  <a:cubicBezTo>
                    <a:pt x="2099" y="86"/>
                    <a:pt x="2094" y="86"/>
                    <a:pt x="2090" y="91"/>
                  </a:cubicBezTo>
                  <a:cubicBezTo>
                    <a:pt x="2085" y="96"/>
                    <a:pt x="2082" y="102"/>
                    <a:pt x="2078" y="108"/>
                  </a:cubicBezTo>
                  <a:cubicBezTo>
                    <a:pt x="2077" y="109"/>
                    <a:pt x="2076" y="111"/>
                    <a:pt x="2074" y="112"/>
                  </a:cubicBezTo>
                  <a:close/>
                  <a:moveTo>
                    <a:pt x="2016" y="82"/>
                  </a:moveTo>
                  <a:cubicBezTo>
                    <a:pt x="2020" y="82"/>
                    <a:pt x="2029" y="79"/>
                    <a:pt x="2032" y="83"/>
                  </a:cubicBezTo>
                  <a:cubicBezTo>
                    <a:pt x="2036" y="88"/>
                    <a:pt x="2038" y="95"/>
                    <a:pt x="2044" y="94"/>
                  </a:cubicBezTo>
                  <a:cubicBezTo>
                    <a:pt x="2052" y="94"/>
                    <a:pt x="2056" y="93"/>
                    <a:pt x="2063" y="96"/>
                  </a:cubicBezTo>
                  <a:cubicBezTo>
                    <a:pt x="2069" y="98"/>
                    <a:pt x="2072" y="97"/>
                    <a:pt x="2078" y="95"/>
                  </a:cubicBezTo>
                  <a:cubicBezTo>
                    <a:pt x="2078" y="93"/>
                    <a:pt x="2076" y="89"/>
                    <a:pt x="2076" y="86"/>
                  </a:cubicBezTo>
                  <a:cubicBezTo>
                    <a:pt x="2077" y="84"/>
                    <a:pt x="2080" y="80"/>
                    <a:pt x="2077" y="79"/>
                  </a:cubicBezTo>
                  <a:cubicBezTo>
                    <a:pt x="2071" y="75"/>
                    <a:pt x="2068" y="78"/>
                    <a:pt x="2062" y="81"/>
                  </a:cubicBezTo>
                  <a:cubicBezTo>
                    <a:pt x="2064" y="78"/>
                    <a:pt x="2066" y="76"/>
                    <a:pt x="2068" y="74"/>
                  </a:cubicBezTo>
                  <a:cubicBezTo>
                    <a:pt x="2065" y="73"/>
                    <a:pt x="2058" y="73"/>
                    <a:pt x="2057" y="70"/>
                  </a:cubicBezTo>
                  <a:cubicBezTo>
                    <a:pt x="2056" y="62"/>
                    <a:pt x="2056" y="63"/>
                    <a:pt x="2062" y="61"/>
                  </a:cubicBezTo>
                  <a:cubicBezTo>
                    <a:pt x="2058" y="58"/>
                    <a:pt x="2050" y="49"/>
                    <a:pt x="2045" y="49"/>
                  </a:cubicBezTo>
                  <a:cubicBezTo>
                    <a:pt x="2039" y="49"/>
                    <a:pt x="2043" y="52"/>
                    <a:pt x="2040" y="54"/>
                  </a:cubicBezTo>
                  <a:cubicBezTo>
                    <a:pt x="2036" y="55"/>
                    <a:pt x="2032" y="56"/>
                    <a:pt x="2028" y="57"/>
                  </a:cubicBezTo>
                  <a:cubicBezTo>
                    <a:pt x="2023" y="59"/>
                    <a:pt x="2024" y="60"/>
                    <a:pt x="2023" y="65"/>
                  </a:cubicBezTo>
                  <a:cubicBezTo>
                    <a:pt x="2022" y="67"/>
                    <a:pt x="2015" y="67"/>
                    <a:pt x="2014" y="68"/>
                  </a:cubicBezTo>
                  <a:cubicBezTo>
                    <a:pt x="2012" y="68"/>
                    <a:pt x="2010" y="75"/>
                    <a:pt x="2009" y="77"/>
                  </a:cubicBezTo>
                  <a:cubicBezTo>
                    <a:pt x="2009" y="78"/>
                    <a:pt x="2015" y="82"/>
                    <a:pt x="2016" y="82"/>
                  </a:cubicBezTo>
                  <a:close/>
                  <a:moveTo>
                    <a:pt x="2700" y="234"/>
                  </a:moveTo>
                  <a:cubicBezTo>
                    <a:pt x="2702" y="234"/>
                    <a:pt x="2703" y="235"/>
                    <a:pt x="2705" y="235"/>
                  </a:cubicBezTo>
                  <a:cubicBezTo>
                    <a:pt x="2712" y="233"/>
                    <a:pt x="2717" y="234"/>
                    <a:pt x="2722" y="228"/>
                  </a:cubicBezTo>
                  <a:cubicBezTo>
                    <a:pt x="2719" y="226"/>
                    <a:pt x="2717" y="223"/>
                    <a:pt x="2714" y="223"/>
                  </a:cubicBezTo>
                  <a:cubicBezTo>
                    <a:pt x="2709" y="222"/>
                    <a:pt x="2704" y="222"/>
                    <a:pt x="2699" y="222"/>
                  </a:cubicBezTo>
                  <a:cubicBezTo>
                    <a:pt x="2696" y="222"/>
                    <a:pt x="2691" y="225"/>
                    <a:pt x="2688" y="227"/>
                  </a:cubicBezTo>
                  <a:cubicBezTo>
                    <a:pt x="2687" y="227"/>
                    <a:pt x="2690" y="236"/>
                    <a:pt x="2690" y="237"/>
                  </a:cubicBezTo>
                  <a:cubicBezTo>
                    <a:pt x="2693" y="236"/>
                    <a:pt x="2696" y="235"/>
                    <a:pt x="2700" y="234"/>
                  </a:cubicBezTo>
                  <a:close/>
                  <a:moveTo>
                    <a:pt x="1429" y="259"/>
                  </a:moveTo>
                  <a:cubicBezTo>
                    <a:pt x="1427" y="260"/>
                    <a:pt x="1423" y="260"/>
                    <a:pt x="1424" y="264"/>
                  </a:cubicBezTo>
                  <a:cubicBezTo>
                    <a:pt x="1426" y="263"/>
                    <a:pt x="1427" y="262"/>
                    <a:pt x="1429" y="260"/>
                  </a:cubicBezTo>
                  <a:cubicBezTo>
                    <a:pt x="1429" y="260"/>
                    <a:pt x="1429" y="259"/>
                    <a:pt x="1429" y="259"/>
                  </a:cubicBezTo>
                  <a:close/>
                  <a:moveTo>
                    <a:pt x="1409" y="276"/>
                  </a:moveTo>
                  <a:cubicBezTo>
                    <a:pt x="1411" y="276"/>
                    <a:pt x="1413" y="275"/>
                    <a:pt x="1414" y="273"/>
                  </a:cubicBezTo>
                  <a:cubicBezTo>
                    <a:pt x="1412" y="272"/>
                    <a:pt x="1411" y="272"/>
                    <a:pt x="1409" y="274"/>
                  </a:cubicBezTo>
                  <a:cubicBezTo>
                    <a:pt x="1409" y="274"/>
                    <a:pt x="1409" y="275"/>
                    <a:pt x="1409" y="276"/>
                  </a:cubicBezTo>
                  <a:close/>
                  <a:moveTo>
                    <a:pt x="1420" y="262"/>
                  </a:moveTo>
                  <a:cubicBezTo>
                    <a:pt x="1419" y="264"/>
                    <a:pt x="1417" y="266"/>
                    <a:pt x="1415" y="268"/>
                  </a:cubicBezTo>
                  <a:cubicBezTo>
                    <a:pt x="1417" y="268"/>
                    <a:pt x="1419" y="269"/>
                    <a:pt x="1420" y="269"/>
                  </a:cubicBezTo>
                  <a:cubicBezTo>
                    <a:pt x="1424" y="267"/>
                    <a:pt x="1423" y="265"/>
                    <a:pt x="1420" y="262"/>
                  </a:cubicBezTo>
                  <a:close/>
                  <a:moveTo>
                    <a:pt x="1279" y="401"/>
                  </a:moveTo>
                  <a:cubicBezTo>
                    <a:pt x="1281" y="401"/>
                    <a:pt x="1281" y="401"/>
                    <a:pt x="1283" y="400"/>
                  </a:cubicBezTo>
                  <a:cubicBezTo>
                    <a:pt x="1281" y="400"/>
                    <a:pt x="1281" y="399"/>
                    <a:pt x="1279" y="400"/>
                  </a:cubicBezTo>
                  <a:cubicBezTo>
                    <a:pt x="1280" y="399"/>
                    <a:pt x="1280" y="399"/>
                    <a:pt x="1281" y="399"/>
                  </a:cubicBezTo>
                  <a:cubicBezTo>
                    <a:pt x="1278" y="397"/>
                    <a:pt x="1277" y="400"/>
                    <a:pt x="1277" y="401"/>
                  </a:cubicBezTo>
                  <a:cubicBezTo>
                    <a:pt x="1278" y="401"/>
                    <a:pt x="1278" y="402"/>
                    <a:pt x="1278" y="402"/>
                  </a:cubicBezTo>
                  <a:cubicBezTo>
                    <a:pt x="1279" y="402"/>
                    <a:pt x="1279" y="401"/>
                    <a:pt x="1279" y="401"/>
                  </a:cubicBezTo>
                  <a:close/>
                  <a:moveTo>
                    <a:pt x="1482" y="240"/>
                  </a:moveTo>
                  <a:cubicBezTo>
                    <a:pt x="1483" y="238"/>
                    <a:pt x="1485" y="237"/>
                    <a:pt x="1486" y="235"/>
                  </a:cubicBezTo>
                  <a:cubicBezTo>
                    <a:pt x="1483" y="236"/>
                    <a:pt x="1483" y="238"/>
                    <a:pt x="1480" y="237"/>
                  </a:cubicBezTo>
                  <a:cubicBezTo>
                    <a:pt x="1478" y="236"/>
                    <a:pt x="1476" y="236"/>
                    <a:pt x="1474" y="236"/>
                  </a:cubicBezTo>
                  <a:cubicBezTo>
                    <a:pt x="1475" y="241"/>
                    <a:pt x="1478" y="240"/>
                    <a:pt x="1482" y="240"/>
                  </a:cubicBezTo>
                  <a:close/>
                  <a:moveTo>
                    <a:pt x="1257" y="439"/>
                  </a:moveTo>
                  <a:cubicBezTo>
                    <a:pt x="1258" y="438"/>
                    <a:pt x="1259" y="437"/>
                    <a:pt x="1259" y="435"/>
                  </a:cubicBezTo>
                  <a:cubicBezTo>
                    <a:pt x="1258" y="435"/>
                    <a:pt x="1256" y="436"/>
                    <a:pt x="1257" y="439"/>
                  </a:cubicBezTo>
                  <a:close/>
                  <a:moveTo>
                    <a:pt x="1421" y="270"/>
                  </a:moveTo>
                  <a:cubicBezTo>
                    <a:pt x="1418" y="270"/>
                    <a:pt x="1415" y="269"/>
                    <a:pt x="1415" y="274"/>
                  </a:cubicBezTo>
                  <a:cubicBezTo>
                    <a:pt x="1417" y="273"/>
                    <a:pt x="1419" y="272"/>
                    <a:pt x="1421" y="270"/>
                  </a:cubicBezTo>
                  <a:close/>
                  <a:moveTo>
                    <a:pt x="1262" y="440"/>
                  </a:moveTo>
                  <a:cubicBezTo>
                    <a:pt x="1262" y="441"/>
                    <a:pt x="1263" y="442"/>
                    <a:pt x="1264" y="443"/>
                  </a:cubicBezTo>
                  <a:cubicBezTo>
                    <a:pt x="1265" y="442"/>
                    <a:pt x="1264" y="440"/>
                    <a:pt x="1262" y="440"/>
                  </a:cubicBezTo>
                  <a:close/>
                  <a:moveTo>
                    <a:pt x="1260" y="420"/>
                  </a:moveTo>
                  <a:cubicBezTo>
                    <a:pt x="1260" y="420"/>
                    <a:pt x="1260" y="420"/>
                    <a:pt x="1259" y="420"/>
                  </a:cubicBezTo>
                  <a:cubicBezTo>
                    <a:pt x="1260" y="421"/>
                    <a:pt x="1260" y="421"/>
                    <a:pt x="1261" y="421"/>
                  </a:cubicBezTo>
                  <a:cubicBezTo>
                    <a:pt x="1259" y="422"/>
                    <a:pt x="1259" y="424"/>
                    <a:pt x="1258" y="426"/>
                  </a:cubicBezTo>
                  <a:cubicBezTo>
                    <a:pt x="1258" y="427"/>
                    <a:pt x="1255" y="428"/>
                    <a:pt x="1254" y="430"/>
                  </a:cubicBezTo>
                  <a:cubicBezTo>
                    <a:pt x="1258" y="430"/>
                    <a:pt x="1258" y="432"/>
                    <a:pt x="1255" y="432"/>
                  </a:cubicBezTo>
                  <a:cubicBezTo>
                    <a:pt x="1257" y="434"/>
                    <a:pt x="1262" y="432"/>
                    <a:pt x="1257" y="429"/>
                  </a:cubicBezTo>
                  <a:cubicBezTo>
                    <a:pt x="1260" y="431"/>
                    <a:pt x="1262" y="429"/>
                    <a:pt x="1264" y="427"/>
                  </a:cubicBezTo>
                  <a:cubicBezTo>
                    <a:pt x="1264" y="427"/>
                    <a:pt x="1264" y="427"/>
                    <a:pt x="1264" y="428"/>
                  </a:cubicBezTo>
                  <a:cubicBezTo>
                    <a:pt x="1261" y="429"/>
                    <a:pt x="1261" y="433"/>
                    <a:pt x="1260" y="436"/>
                  </a:cubicBezTo>
                  <a:cubicBezTo>
                    <a:pt x="1259" y="439"/>
                    <a:pt x="1261" y="439"/>
                    <a:pt x="1260" y="442"/>
                  </a:cubicBezTo>
                  <a:cubicBezTo>
                    <a:pt x="1259" y="443"/>
                    <a:pt x="1258" y="444"/>
                    <a:pt x="1259" y="445"/>
                  </a:cubicBezTo>
                  <a:cubicBezTo>
                    <a:pt x="1262" y="447"/>
                    <a:pt x="1261" y="442"/>
                    <a:pt x="1261" y="440"/>
                  </a:cubicBezTo>
                  <a:cubicBezTo>
                    <a:pt x="1262" y="438"/>
                    <a:pt x="1261" y="435"/>
                    <a:pt x="1265" y="433"/>
                  </a:cubicBezTo>
                  <a:cubicBezTo>
                    <a:pt x="1261" y="436"/>
                    <a:pt x="1264" y="440"/>
                    <a:pt x="1267" y="434"/>
                  </a:cubicBezTo>
                  <a:cubicBezTo>
                    <a:pt x="1267" y="435"/>
                    <a:pt x="1267" y="436"/>
                    <a:pt x="1268" y="437"/>
                  </a:cubicBezTo>
                  <a:cubicBezTo>
                    <a:pt x="1265" y="437"/>
                    <a:pt x="1266" y="438"/>
                    <a:pt x="1266" y="440"/>
                  </a:cubicBezTo>
                  <a:cubicBezTo>
                    <a:pt x="1267" y="443"/>
                    <a:pt x="1267" y="442"/>
                    <a:pt x="1266" y="446"/>
                  </a:cubicBezTo>
                  <a:cubicBezTo>
                    <a:pt x="1265" y="449"/>
                    <a:pt x="1262" y="450"/>
                    <a:pt x="1266" y="453"/>
                  </a:cubicBezTo>
                  <a:cubicBezTo>
                    <a:pt x="1266" y="452"/>
                    <a:pt x="1266" y="451"/>
                    <a:pt x="1266" y="450"/>
                  </a:cubicBezTo>
                  <a:cubicBezTo>
                    <a:pt x="1268" y="451"/>
                    <a:pt x="1271" y="453"/>
                    <a:pt x="1269" y="450"/>
                  </a:cubicBezTo>
                  <a:cubicBezTo>
                    <a:pt x="1272" y="452"/>
                    <a:pt x="1276" y="448"/>
                    <a:pt x="1280" y="449"/>
                  </a:cubicBezTo>
                  <a:cubicBezTo>
                    <a:pt x="1273" y="450"/>
                    <a:pt x="1277" y="461"/>
                    <a:pt x="1281" y="458"/>
                  </a:cubicBezTo>
                  <a:cubicBezTo>
                    <a:pt x="1279" y="461"/>
                    <a:pt x="1280" y="467"/>
                    <a:pt x="1282" y="468"/>
                  </a:cubicBezTo>
                  <a:cubicBezTo>
                    <a:pt x="1281" y="469"/>
                    <a:pt x="1281" y="469"/>
                    <a:pt x="1281" y="469"/>
                  </a:cubicBezTo>
                  <a:cubicBezTo>
                    <a:pt x="1280" y="467"/>
                    <a:pt x="1280" y="468"/>
                    <a:pt x="1279" y="467"/>
                  </a:cubicBezTo>
                  <a:cubicBezTo>
                    <a:pt x="1279" y="468"/>
                    <a:pt x="1279" y="468"/>
                    <a:pt x="1279" y="469"/>
                  </a:cubicBezTo>
                  <a:cubicBezTo>
                    <a:pt x="1277" y="469"/>
                    <a:pt x="1274" y="467"/>
                    <a:pt x="1272" y="469"/>
                  </a:cubicBezTo>
                  <a:cubicBezTo>
                    <a:pt x="1272" y="467"/>
                    <a:pt x="1270" y="467"/>
                    <a:pt x="1268" y="467"/>
                  </a:cubicBezTo>
                  <a:cubicBezTo>
                    <a:pt x="1271" y="470"/>
                    <a:pt x="1269" y="472"/>
                    <a:pt x="1267" y="474"/>
                  </a:cubicBezTo>
                  <a:cubicBezTo>
                    <a:pt x="1268" y="474"/>
                    <a:pt x="1270" y="473"/>
                    <a:pt x="1272" y="473"/>
                  </a:cubicBezTo>
                  <a:cubicBezTo>
                    <a:pt x="1271" y="476"/>
                    <a:pt x="1274" y="477"/>
                    <a:pt x="1271" y="481"/>
                  </a:cubicBezTo>
                  <a:cubicBezTo>
                    <a:pt x="1270" y="482"/>
                    <a:pt x="1265" y="483"/>
                    <a:pt x="1263" y="484"/>
                  </a:cubicBezTo>
                  <a:cubicBezTo>
                    <a:pt x="1263" y="485"/>
                    <a:pt x="1263" y="487"/>
                    <a:pt x="1263" y="486"/>
                  </a:cubicBezTo>
                  <a:cubicBezTo>
                    <a:pt x="1265" y="490"/>
                    <a:pt x="1268" y="485"/>
                    <a:pt x="1272" y="487"/>
                  </a:cubicBezTo>
                  <a:cubicBezTo>
                    <a:pt x="1271" y="487"/>
                    <a:pt x="1271" y="488"/>
                    <a:pt x="1270" y="488"/>
                  </a:cubicBezTo>
                  <a:cubicBezTo>
                    <a:pt x="1272" y="488"/>
                    <a:pt x="1276" y="490"/>
                    <a:pt x="1276" y="490"/>
                  </a:cubicBezTo>
                  <a:cubicBezTo>
                    <a:pt x="1279" y="489"/>
                    <a:pt x="1281" y="488"/>
                    <a:pt x="1284" y="487"/>
                  </a:cubicBezTo>
                  <a:cubicBezTo>
                    <a:pt x="1282" y="489"/>
                    <a:pt x="1281" y="491"/>
                    <a:pt x="1280" y="493"/>
                  </a:cubicBezTo>
                  <a:cubicBezTo>
                    <a:pt x="1275" y="492"/>
                    <a:pt x="1270" y="490"/>
                    <a:pt x="1269" y="496"/>
                  </a:cubicBezTo>
                  <a:cubicBezTo>
                    <a:pt x="1268" y="500"/>
                    <a:pt x="1262" y="502"/>
                    <a:pt x="1260" y="505"/>
                  </a:cubicBezTo>
                  <a:cubicBezTo>
                    <a:pt x="1264" y="508"/>
                    <a:pt x="1269" y="499"/>
                    <a:pt x="1275" y="504"/>
                  </a:cubicBezTo>
                  <a:cubicBezTo>
                    <a:pt x="1278" y="495"/>
                    <a:pt x="1280" y="502"/>
                    <a:pt x="1286" y="499"/>
                  </a:cubicBezTo>
                  <a:cubicBezTo>
                    <a:pt x="1288" y="498"/>
                    <a:pt x="1291" y="495"/>
                    <a:pt x="1293" y="495"/>
                  </a:cubicBezTo>
                  <a:cubicBezTo>
                    <a:pt x="1296" y="496"/>
                    <a:pt x="1297" y="498"/>
                    <a:pt x="1299" y="498"/>
                  </a:cubicBezTo>
                  <a:cubicBezTo>
                    <a:pt x="1305" y="496"/>
                    <a:pt x="1308" y="497"/>
                    <a:pt x="1313" y="494"/>
                  </a:cubicBezTo>
                  <a:cubicBezTo>
                    <a:pt x="1320" y="492"/>
                    <a:pt x="1310" y="489"/>
                    <a:pt x="1308" y="489"/>
                  </a:cubicBezTo>
                  <a:cubicBezTo>
                    <a:pt x="1313" y="485"/>
                    <a:pt x="1316" y="483"/>
                    <a:pt x="1317" y="476"/>
                  </a:cubicBezTo>
                  <a:cubicBezTo>
                    <a:pt x="1318" y="469"/>
                    <a:pt x="1306" y="474"/>
                    <a:pt x="1305" y="473"/>
                  </a:cubicBezTo>
                  <a:cubicBezTo>
                    <a:pt x="1309" y="469"/>
                    <a:pt x="1302" y="463"/>
                    <a:pt x="1299" y="463"/>
                  </a:cubicBezTo>
                  <a:cubicBezTo>
                    <a:pt x="1301" y="463"/>
                    <a:pt x="1303" y="463"/>
                    <a:pt x="1304" y="465"/>
                  </a:cubicBezTo>
                  <a:cubicBezTo>
                    <a:pt x="1303" y="456"/>
                    <a:pt x="1295" y="455"/>
                    <a:pt x="1293" y="448"/>
                  </a:cubicBezTo>
                  <a:cubicBezTo>
                    <a:pt x="1290" y="438"/>
                    <a:pt x="1286" y="437"/>
                    <a:pt x="1277" y="436"/>
                  </a:cubicBezTo>
                  <a:cubicBezTo>
                    <a:pt x="1279" y="434"/>
                    <a:pt x="1281" y="433"/>
                    <a:pt x="1283" y="434"/>
                  </a:cubicBezTo>
                  <a:cubicBezTo>
                    <a:pt x="1280" y="428"/>
                    <a:pt x="1292" y="422"/>
                    <a:pt x="1289" y="417"/>
                  </a:cubicBezTo>
                  <a:cubicBezTo>
                    <a:pt x="1287" y="414"/>
                    <a:pt x="1273" y="415"/>
                    <a:pt x="1271" y="419"/>
                  </a:cubicBezTo>
                  <a:cubicBezTo>
                    <a:pt x="1271" y="418"/>
                    <a:pt x="1271" y="418"/>
                    <a:pt x="1271" y="418"/>
                  </a:cubicBezTo>
                  <a:cubicBezTo>
                    <a:pt x="1272" y="417"/>
                    <a:pt x="1272" y="415"/>
                    <a:pt x="1273" y="415"/>
                  </a:cubicBezTo>
                  <a:cubicBezTo>
                    <a:pt x="1272" y="414"/>
                    <a:pt x="1271" y="414"/>
                    <a:pt x="1270" y="413"/>
                  </a:cubicBezTo>
                  <a:cubicBezTo>
                    <a:pt x="1271" y="414"/>
                    <a:pt x="1271" y="413"/>
                    <a:pt x="1272" y="414"/>
                  </a:cubicBezTo>
                  <a:cubicBezTo>
                    <a:pt x="1273" y="410"/>
                    <a:pt x="1279" y="409"/>
                    <a:pt x="1280" y="404"/>
                  </a:cubicBezTo>
                  <a:cubicBezTo>
                    <a:pt x="1277" y="403"/>
                    <a:pt x="1272" y="404"/>
                    <a:pt x="1269" y="406"/>
                  </a:cubicBezTo>
                  <a:cubicBezTo>
                    <a:pt x="1268" y="405"/>
                    <a:pt x="1269" y="405"/>
                    <a:pt x="1267" y="406"/>
                  </a:cubicBezTo>
                  <a:cubicBezTo>
                    <a:pt x="1266" y="403"/>
                    <a:pt x="1263" y="406"/>
                    <a:pt x="1265" y="409"/>
                  </a:cubicBezTo>
                  <a:cubicBezTo>
                    <a:pt x="1264" y="409"/>
                    <a:pt x="1263" y="409"/>
                    <a:pt x="1262" y="409"/>
                  </a:cubicBezTo>
                  <a:cubicBezTo>
                    <a:pt x="1262" y="410"/>
                    <a:pt x="1262" y="410"/>
                    <a:pt x="1261" y="411"/>
                  </a:cubicBezTo>
                  <a:cubicBezTo>
                    <a:pt x="1263" y="412"/>
                    <a:pt x="1263" y="413"/>
                    <a:pt x="1264" y="414"/>
                  </a:cubicBezTo>
                  <a:cubicBezTo>
                    <a:pt x="1263" y="413"/>
                    <a:pt x="1261" y="413"/>
                    <a:pt x="1259" y="414"/>
                  </a:cubicBezTo>
                  <a:cubicBezTo>
                    <a:pt x="1260" y="415"/>
                    <a:pt x="1260" y="417"/>
                    <a:pt x="1260" y="418"/>
                  </a:cubicBezTo>
                  <a:cubicBezTo>
                    <a:pt x="1260" y="418"/>
                    <a:pt x="1259" y="418"/>
                    <a:pt x="1258" y="417"/>
                  </a:cubicBezTo>
                  <a:cubicBezTo>
                    <a:pt x="1258" y="419"/>
                    <a:pt x="1259" y="419"/>
                    <a:pt x="1260" y="420"/>
                  </a:cubicBezTo>
                  <a:close/>
                  <a:moveTo>
                    <a:pt x="1270" y="455"/>
                  </a:moveTo>
                  <a:cubicBezTo>
                    <a:pt x="1268" y="456"/>
                    <a:pt x="1267" y="457"/>
                    <a:pt x="1267" y="459"/>
                  </a:cubicBezTo>
                  <a:cubicBezTo>
                    <a:pt x="1267" y="459"/>
                    <a:pt x="1268" y="460"/>
                    <a:pt x="1268" y="460"/>
                  </a:cubicBezTo>
                  <a:cubicBezTo>
                    <a:pt x="1270" y="458"/>
                    <a:pt x="1271" y="457"/>
                    <a:pt x="1270" y="455"/>
                  </a:cubicBezTo>
                  <a:close/>
                  <a:moveTo>
                    <a:pt x="1434" y="268"/>
                  </a:moveTo>
                  <a:cubicBezTo>
                    <a:pt x="1437" y="264"/>
                    <a:pt x="1440" y="261"/>
                    <a:pt x="1443" y="258"/>
                  </a:cubicBezTo>
                  <a:cubicBezTo>
                    <a:pt x="1440" y="260"/>
                    <a:pt x="1438" y="262"/>
                    <a:pt x="1436" y="263"/>
                  </a:cubicBezTo>
                  <a:cubicBezTo>
                    <a:pt x="1434" y="263"/>
                    <a:pt x="1433" y="265"/>
                    <a:pt x="1434" y="268"/>
                  </a:cubicBezTo>
                  <a:close/>
                  <a:moveTo>
                    <a:pt x="1449" y="249"/>
                  </a:moveTo>
                  <a:cubicBezTo>
                    <a:pt x="1448" y="251"/>
                    <a:pt x="1446" y="252"/>
                    <a:pt x="1444" y="254"/>
                  </a:cubicBezTo>
                  <a:cubicBezTo>
                    <a:pt x="1446" y="254"/>
                    <a:pt x="1448" y="254"/>
                    <a:pt x="1449" y="254"/>
                  </a:cubicBezTo>
                  <a:cubicBezTo>
                    <a:pt x="1451" y="252"/>
                    <a:pt x="1453" y="250"/>
                    <a:pt x="1449" y="249"/>
                  </a:cubicBezTo>
                  <a:close/>
                  <a:moveTo>
                    <a:pt x="1439" y="254"/>
                  </a:moveTo>
                  <a:cubicBezTo>
                    <a:pt x="1435" y="256"/>
                    <a:pt x="1435" y="255"/>
                    <a:pt x="1435" y="259"/>
                  </a:cubicBezTo>
                  <a:cubicBezTo>
                    <a:pt x="1434" y="265"/>
                    <a:pt x="1443" y="257"/>
                    <a:pt x="1445" y="256"/>
                  </a:cubicBezTo>
                  <a:cubicBezTo>
                    <a:pt x="1443" y="253"/>
                    <a:pt x="1441" y="254"/>
                    <a:pt x="1439" y="254"/>
                  </a:cubicBezTo>
                  <a:close/>
                  <a:moveTo>
                    <a:pt x="1457" y="247"/>
                  </a:moveTo>
                  <a:cubicBezTo>
                    <a:pt x="1454" y="246"/>
                    <a:pt x="1451" y="246"/>
                    <a:pt x="1450" y="249"/>
                  </a:cubicBezTo>
                  <a:cubicBezTo>
                    <a:pt x="1451" y="249"/>
                    <a:pt x="1452" y="250"/>
                    <a:pt x="1453" y="250"/>
                  </a:cubicBezTo>
                  <a:cubicBezTo>
                    <a:pt x="1454" y="250"/>
                    <a:pt x="1456" y="249"/>
                    <a:pt x="1457" y="247"/>
                  </a:cubicBezTo>
                  <a:close/>
                  <a:moveTo>
                    <a:pt x="1430" y="264"/>
                  </a:moveTo>
                  <a:cubicBezTo>
                    <a:pt x="1428" y="265"/>
                    <a:pt x="1429" y="268"/>
                    <a:pt x="1427" y="269"/>
                  </a:cubicBezTo>
                  <a:cubicBezTo>
                    <a:pt x="1427" y="267"/>
                    <a:pt x="1427" y="265"/>
                    <a:pt x="1428" y="263"/>
                  </a:cubicBezTo>
                  <a:cubicBezTo>
                    <a:pt x="1425" y="263"/>
                    <a:pt x="1424" y="265"/>
                    <a:pt x="1425" y="268"/>
                  </a:cubicBezTo>
                  <a:cubicBezTo>
                    <a:pt x="1424" y="268"/>
                    <a:pt x="1423" y="268"/>
                    <a:pt x="1423" y="268"/>
                  </a:cubicBezTo>
                  <a:cubicBezTo>
                    <a:pt x="1422" y="271"/>
                    <a:pt x="1423" y="270"/>
                    <a:pt x="1421" y="272"/>
                  </a:cubicBezTo>
                  <a:cubicBezTo>
                    <a:pt x="1424" y="272"/>
                    <a:pt x="1425" y="273"/>
                    <a:pt x="1427" y="271"/>
                  </a:cubicBezTo>
                  <a:cubicBezTo>
                    <a:pt x="1429" y="269"/>
                    <a:pt x="1430" y="268"/>
                    <a:pt x="1432" y="269"/>
                  </a:cubicBezTo>
                  <a:cubicBezTo>
                    <a:pt x="1433" y="267"/>
                    <a:pt x="1433" y="262"/>
                    <a:pt x="1430" y="264"/>
                  </a:cubicBezTo>
                  <a:close/>
                  <a:moveTo>
                    <a:pt x="1423" y="275"/>
                  </a:moveTo>
                  <a:cubicBezTo>
                    <a:pt x="1423" y="279"/>
                    <a:pt x="1421" y="280"/>
                    <a:pt x="1418" y="280"/>
                  </a:cubicBezTo>
                  <a:cubicBezTo>
                    <a:pt x="1419" y="281"/>
                    <a:pt x="1419" y="281"/>
                    <a:pt x="1420" y="282"/>
                  </a:cubicBezTo>
                  <a:cubicBezTo>
                    <a:pt x="1420" y="283"/>
                    <a:pt x="1419" y="284"/>
                    <a:pt x="1419" y="285"/>
                  </a:cubicBezTo>
                  <a:cubicBezTo>
                    <a:pt x="1422" y="281"/>
                    <a:pt x="1424" y="280"/>
                    <a:pt x="1423" y="275"/>
                  </a:cubicBezTo>
                  <a:close/>
                  <a:moveTo>
                    <a:pt x="1426" y="274"/>
                  </a:moveTo>
                  <a:cubicBezTo>
                    <a:pt x="1426" y="274"/>
                    <a:pt x="1425" y="274"/>
                    <a:pt x="1424" y="274"/>
                  </a:cubicBezTo>
                  <a:cubicBezTo>
                    <a:pt x="1424" y="275"/>
                    <a:pt x="1424" y="277"/>
                    <a:pt x="1424" y="278"/>
                  </a:cubicBezTo>
                  <a:cubicBezTo>
                    <a:pt x="1427" y="275"/>
                    <a:pt x="1429" y="273"/>
                    <a:pt x="1431" y="270"/>
                  </a:cubicBezTo>
                  <a:cubicBezTo>
                    <a:pt x="1429" y="270"/>
                    <a:pt x="1427" y="272"/>
                    <a:pt x="1426" y="274"/>
                  </a:cubicBezTo>
                  <a:close/>
                  <a:moveTo>
                    <a:pt x="1462" y="249"/>
                  </a:moveTo>
                  <a:cubicBezTo>
                    <a:pt x="1459" y="246"/>
                    <a:pt x="1453" y="250"/>
                    <a:pt x="1451" y="253"/>
                  </a:cubicBezTo>
                  <a:cubicBezTo>
                    <a:pt x="1452" y="253"/>
                    <a:pt x="1454" y="252"/>
                    <a:pt x="1456" y="252"/>
                  </a:cubicBezTo>
                  <a:cubicBezTo>
                    <a:pt x="1458" y="251"/>
                    <a:pt x="1460" y="250"/>
                    <a:pt x="1462" y="249"/>
                  </a:cubicBezTo>
                  <a:close/>
                  <a:moveTo>
                    <a:pt x="1465" y="244"/>
                  </a:moveTo>
                  <a:cubicBezTo>
                    <a:pt x="1464" y="244"/>
                    <a:pt x="1463" y="244"/>
                    <a:pt x="1462" y="244"/>
                  </a:cubicBezTo>
                  <a:cubicBezTo>
                    <a:pt x="1462" y="245"/>
                    <a:pt x="1462" y="246"/>
                    <a:pt x="1462" y="247"/>
                  </a:cubicBezTo>
                  <a:cubicBezTo>
                    <a:pt x="1465" y="248"/>
                    <a:pt x="1466" y="247"/>
                    <a:pt x="1465" y="244"/>
                  </a:cubicBezTo>
                  <a:close/>
                  <a:moveTo>
                    <a:pt x="1850" y="192"/>
                  </a:moveTo>
                  <a:cubicBezTo>
                    <a:pt x="1845" y="193"/>
                    <a:pt x="1847" y="195"/>
                    <a:pt x="1846" y="200"/>
                  </a:cubicBezTo>
                  <a:cubicBezTo>
                    <a:pt x="1850" y="199"/>
                    <a:pt x="1855" y="198"/>
                    <a:pt x="1859" y="198"/>
                  </a:cubicBezTo>
                  <a:cubicBezTo>
                    <a:pt x="1858" y="193"/>
                    <a:pt x="1854" y="192"/>
                    <a:pt x="1850" y="192"/>
                  </a:cubicBezTo>
                  <a:close/>
                  <a:moveTo>
                    <a:pt x="2309" y="678"/>
                  </a:moveTo>
                  <a:cubicBezTo>
                    <a:pt x="2309" y="680"/>
                    <a:pt x="2309" y="682"/>
                    <a:pt x="2310" y="684"/>
                  </a:cubicBezTo>
                  <a:cubicBezTo>
                    <a:pt x="2315" y="685"/>
                    <a:pt x="2311" y="679"/>
                    <a:pt x="2314" y="679"/>
                  </a:cubicBezTo>
                  <a:cubicBezTo>
                    <a:pt x="2319" y="680"/>
                    <a:pt x="2316" y="685"/>
                    <a:pt x="2315" y="687"/>
                  </a:cubicBezTo>
                  <a:cubicBezTo>
                    <a:pt x="2313" y="691"/>
                    <a:pt x="2313" y="702"/>
                    <a:pt x="2319" y="698"/>
                  </a:cubicBezTo>
                  <a:cubicBezTo>
                    <a:pt x="2324" y="694"/>
                    <a:pt x="2325" y="688"/>
                    <a:pt x="2328" y="682"/>
                  </a:cubicBezTo>
                  <a:cubicBezTo>
                    <a:pt x="2329" y="680"/>
                    <a:pt x="2326" y="677"/>
                    <a:pt x="2326" y="676"/>
                  </a:cubicBezTo>
                  <a:cubicBezTo>
                    <a:pt x="2324" y="673"/>
                    <a:pt x="2322" y="676"/>
                    <a:pt x="2320" y="673"/>
                  </a:cubicBezTo>
                  <a:cubicBezTo>
                    <a:pt x="2324" y="669"/>
                    <a:pt x="2328" y="675"/>
                    <a:pt x="2330" y="667"/>
                  </a:cubicBezTo>
                  <a:cubicBezTo>
                    <a:pt x="2332" y="671"/>
                    <a:pt x="2334" y="669"/>
                    <a:pt x="2336" y="668"/>
                  </a:cubicBezTo>
                  <a:cubicBezTo>
                    <a:pt x="2338" y="667"/>
                    <a:pt x="2342" y="666"/>
                    <a:pt x="2342" y="665"/>
                  </a:cubicBezTo>
                  <a:cubicBezTo>
                    <a:pt x="2345" y="662"/>
                    <a:pt x="2351" y="664"/>
                    <a:pt x="2355" y="665"/>
                  </a:cubicBezTo>
                  <a:cubicBezTo>
                    <a:pt x="2349" y="670"/>
                    <a:pt x="2352" y="673"/>
                    <a:pt x="2357" y="677"/>
                  </a:cubicBezTo>
                  <a:cubicBezTo>
                    <a:pt x="2359" y="674"/>
                    <a:pt x="2361" y="668"/>
                    <a:pt x="2366" y="669"/>
                  </a:cubicBezTo>
                  <a:cubicBezTo>
                    <a:pt x="2363" y="666"/>
                    <a:pt x="2362" y="664"/>
                    <a:pt x="2365" y="661"/>
                  </a:cubicBezTo>
                  <a:cubicBezTo>
                    <a:pt x="2369" y="667"/>
                    <a:pt x="2376" y="665"/>
                    <a:pt x="2380" y="660"/>
                  </a:cubicBezTo>
                  <a:cubicBezTo>
                    <a:pt x="2381" y="661"/>
                    <a:pt x="2382" y="663"/>
                    <a:pt x="2382" y="665"/>
                  </a:cubicBezTo>
                  <a:cubicBezTo>
                    <a:pt x="2384" y="662"/>
                    <a:pt x="2386" y="659"/>
                    <a:pt x="2389" y="656"/>
                  </a:cubicBezTo>
                  <a:cubicBezTo>
                    <a:pt x="2388" y="658"/>
                    <a:pt x="2388" y="660"/>
                    <a:pt x="2388" y="662"/>
                  </a:cubicBezTo>
                  <a:cubicBezTo>
                    <a:pt x="2391" y="660"/>
                    <a:pt x="2392" y="657"/>
                    <a:pt x="2395" y="655"/>
                  </a:cubicBezTo>
                  <a:cubicBezTo>
                    <a:pt x="2396" y="655"/>
                    <a:pt x="2395" y="647"/>
                    <a:pt x="2395" y="645"/>
                  </a:cubicBezTo>
                  <a:cubicBezTo>
                    <a:pt x="2396" y="641"/>
                    <a:pt x="2398" y="641"/>
                    <a:pt x="2398" y="636"/>
                  </a:cubicBezTo>
                  <a:cubicBezTo>
                    <a:pt x="2398" y="632"/>
                    <a:pt x="2397" y="627"/>
                    <a:pt x="2402" y="629"/>
                  </a:cubicBezTo>
                  <a:cubicBezTo>
                    <a:pt x="2402" y="626"/>
                    <a:pt x="2401" y="624"/>
                    <a:pt x="2403" y="622"/>
                  </a:cubicBezTo>
                  <a:cubicBezTo>
                    <a:pt x="2406" y="620"/>
                    <a:pt x="2405" y="616"/>
                    <a:pt x="2405" y="613"/>
                  </a:cubicBezTo>
                  <a:cubicBezTo>
                    <a:pt x="2405" y="610"/>
                    <a:pt x="2403" y="607"/>
                    <a:pt x="2402" y="605"/>
                  </a:cubicBezTo>
                  <a:cubicBezTo>
                    <a:pt x="2400" y="602"/>
                    <a:pt x="2402" y="600"/>
                    <a:pt x="2402" y="597"/>
                  </a:cubicBezTo>
                  <a:cubicBezTo>
                    <a:pt x="2398" y="595"/>
                    <a:pt x="2396" y="598"/>
                    <a:pt x="2397" y="603"/>
                  </a:cubicBezTo>
                  <a:cubicBezTo>
                    <a:pt x="2394" y="594"/>
                    <a:pt x="2389" y="606"/>
                    <a:pt x="2388" y="609"/>
                  </a:cubicBezTo>
                  <a:cubicBezTo>
                    <a:pt x="2387" y="612"/>
                    <a:pt x="2390" y="613"/>
                    <a:pt x="2390" y="615"/>
                  </a:cubicBezTo>
                  <a:cubicBezTo>
                    <a:pt x="2389" y="619"/>
                    <a:pt x="2388" y="622"/>
                    <a:pt x="2386" y="626"/>
                  </a:cubicBezTo>
                  <a:cubicBezTo>
                    <a:pt x="2385" y="631"/>
                    <a:pt x="2381" y="636"/>
                    <a:pt x="2377" y="639"/>
                  </a:cubicBezTo>
                  <a:cubicBezTo>
                    <a:pt x="2374" y="640"/>
                    <a:pt x="2372" y="642"/>
                    <a:pt x="2368" y="642"/>
                  </a:cubicBezTo>
                  <a:cubicBezTo>
                    <a:pt x="2366" y="642"/>
                    <a:pt x="2369" y="637"/>
                    <a:pt x="2370" y="636"/>
                  </a:cubicBezTo>
                  <a:cubicBezTo>
                    <a:pt x="2366" y="637"/>
                    <a:pt x="2364" y="637"/>
                    <a:pt x="2364" y="642"/>
                  </a:cubicBezTo>
                  <a:cubicBezTo>
                    <a:pt x="2364" y="644"/>
                    <a:pt x="2360" y="647"/>
                    <a:pt x="2359" y="649"/>
                  </a:cubicBezTo>
                  <a:cubicBezTo>
                    <a:pt x="2357" y="652"/>
                    <a:pt x="2360" y="654"/>
                    <a:pt x="2357" y="655"/>
                  </a:cubicBezTo>
                  <a:cubicBezTo>
                    <a:pt x="2352" y="657"/>
                    <a:pt x="2354" y="653"/>
                    <a:pt x="2351" y="654"/>
                  </a:cubicBezTo>
                  <a:cubicBezTo>
                    <a:pt x="2346" y="654"/>
                    <a:pt x="2336" y="653"/>
                    <a:pt x="2333" y="658"/>
                  </a:cubicBezTo>
                  <a:cubicBezTo>
                    <a:pt x="2330" y="663"/>
                    <a:pt x="2325" y="666"/>
                    <a:pt x="2319" y="666"/>
                  </a:cubicBezTo>
                  <a:cubicBezTo>
                    <a:pt x="2321" y="673"/>
                    <a:pt x="2313" y="675"/>
                    <a:pt x="2309" y="678"/>
                  </a:cubicBezTo>
                  <a:close/>
                  <a:moveTo>
                    <a:pt x="2301" y="950"/>
                  </a:moveTo>
                  <a:cubicBezTo>
                    <a:pt x="2299" y="952"/>
                    <a:pt x="2295" y="955"/>
                    <a:pt x="2294" y="958"/>
                  </a:cubicBezTo>
                  <a:cubicBezTo>
                    <a:pt x="2291" y="962"/>
                    <a:pt x="2293" y="962"/>
                    <a:pt x="2293" y="966"/>
                  </a:cubicBezTo>
                  <a:cubicBezTo>
                    <a:pt x="2294" y="969"/>
                    <a:pt x="2294" y="972"/>
                    <a:pt x="2294" y="975"/>
                  </a:cubicBezTo>
                  <a:cubicBezTo>
                    <a:pt x="2294" y="977"/>
                    <a:pt x="2298" y="980"/>
                    <a:pt x="2300" y="981"/>
                  </a:cubicBezTo>
                  <a:cubicBezTo>
                    <a:pt x="2299" y="977"/>
                    <a:pt x="2298" y="969"/>
                    <a:pt x="2304" y="971"/>
                  </a:cubicBezTo>
                  <a:cubicBezTo>
                    <a:pt x="2303" y="971"/>
                    <a:pt x="2297" y="966"/>
                    <a:pt x="2300" y="965"/>
                  </a:cubicBezTo>
                  <a:cubicBezTo>
                    <a:pt x="2303" y="964"/>
                    <a:pt x="2304" y="960"/>
                    <a:pt x="2300" y="959"/>
                  </a:cubicBezTo>
                  <a:cubicBezTo>
                    <a:pt x="2300" y="958"/>
                    <a:pt x="2301" y="956"/>
                    <a:pt x="2302" y="955"/>
                  </a:cubicBezTo>
                  <a:cubicBezTo>
                    <a:pt x="2302" y="954"/>
                    <a:pt x="2301" y="952"/>
                    <a:pt x="2301" y="950"/>
                  </a:cubicBezTo>
                  <a:close/>
                  <a:moveTo>
                    <a:pt x="2475" y="1179"/>
                  </a:moveTo>
                  <a:cubicBezTo>
                    <a:pt x="2470" y="1175"/>
                    <a:pt x="2476" y="1170"/>
                    <a:pt x="2469" y="1167"/>
                  </a:cubicBezTo>
                  <a:cubicBezTo>
                    <a:pt x="2468" y="1167"/>
                    <a:pt x="2465" y="1172"/>
                    <a:pt x="2464" y="1169"/>
                  </a:cubicBezTo>
                  <a:cubicBezTo>
                    <a:pt x="2463" y="1166"/>
                    <a:pt x="2462" y="1162"/>
                    <a:pt x="2461" y="1159"/>
                  </a:cubicBezTo>
                  <a:cubicBezTo>
                    <a:pt x="2459" y="1153"/>
                    <a:pt x="2459" y="1150"/>
                    <a:pt x="2454" y="1147"/>
                  </a:cubicBezTo>
                  <a:cubicBezTo>
                    <a:pt x="2452" y="1145"/>
                    <a:pt x="2438" y="1139"/>
                    <a:pt x="2438" y="1137"/>
                  </a:cubicBezTo>
                  <a:cubicBezTo>
                    <a:pt x="2438" y="1131"/>
                    <a:pt x="2439" y="1124"/>
                    <a:pt x="2436" y="1120"/>
                  </a:cubicBezTo>
                  <a:cubicBezTo>
                    <a:pt x="2430" y="1114"/>
                    <a:pt x="2431" y="1111"/>
                    <a:pt x="2430" y="1103"/>
                  </a:cubicBezTo>
                  <a:cubicBezTo>
                    <a:pt x="2430" y="1098"/>
                    <a:pt x="2423" y="1095"/>
                    <a:pt x="2420" y="1098"/>
                  </a:cubicBezTo>
                  <a:cubicBezTo>
                    <a:pt x="2418" y="1085"/>
                    <a:pt x="2414" y="1076"/>
                    <a:pt x="2410" y="1065"/>
                  </a:cubicBezTo>
                  <a:cubicBezTo>
                    <a:pt x="2404" y="1066"/>
                    <a:pt x="2403" y="1077"/>
                    <a:pt x="2402" y="1082"/>
                  </a:cubicBezTo>
                  <a:cubicBezTo>
                    <a:pt x="2400" y="1088"/>
                    <a:pt x="2402" y="1094"/>
                    <a:pt x="2402" y="1100"/>
                  </a:cubicBezTo>
                  <a:cubicBezTo>
                    <a:pt x="2402" y="1107"/>
                    <a:pt x="2398" y="1130"/>
                    <a:pt x="2388" y="1126"/>
                  </a:cubicBezTo>
                  <a:cubicBezTo>
                    <a:pt x="2385" y="1125"/>
                    <a:pt x="2382" y="1119"/>
                    <a:pt x="2378" y="1117"/>
                  </a:cubicBezTo>
                  <a:cubicBezTo>
                    <a:pt x="2372" y="1113"/>
                    <a:pt x="2365" y="1109"/>
                    <a:pt x="2359" y="1105"/>
                  </a:cubicBezTo>
                  <a:cubicBezTo>
                    <a:pt x="2353" y="1102"/>
                    <a:pt x="2356" y="1100"/>
                    <a:pt x="2357" y="1092"/>
                  </a:cubicBezTo>
                  <a:cubicBezTo>
                    <a:pt x="2359" y="1086"/>
                    <a:pt x="2362" y="1083"/>
                    <a:pt x="2366" y="1079"/>
                  </a:cubicBezTo>
                  <a:cubicBezTo>
                    <a:pt x="2360" y="1073"/>
                    <a:pt x="2358" y="1073"/>
                    <a:pt x="2350" y="1072"/>
                  </a:cubicBezTo>
                  <a:cubicBezTo>
                    <a:pt x="2344" y="1071"/>
                    <a:pt x="2337" y="1070"/>
                    <a:pt x="2331" y="1070"/>
                  </a:cubicBezTo>
                  <a:cubicBezTo>
                    <a:pt x="2331" y="1073"/>
                    <a:pt x="2332" y="1076"/>
                    <a:pt x="2332" y="1079"/>
                  </a:cubicBezTo>
                  <a:cubicBezTo>
                    <a:pt x="2325" y="1078"/>
                    <a:pt x="2319" y="1074"/>
                    <a:pt x="2314" y="1081"/>
                  </a:cubicBezTo>
                  <a:cubicBezTo>
                    <a:pt x="2310" y="1087"/>
                    <a:pt x="2309" y="1093"/>
                    <a:pt x="2307" y="1101"/>
                  </a:cubicBezTo>
                  <a:cubicBezTo>
                    <a:pt x="2301" y="1098"/>
                    <a:pt x="2295" y="1095"/>
                    <a:pt x="2289" y="1092"/>
                  </a:cubicBezTo>
                  <a:cubicBezTo>
                    <a:pt x="2287" y="1090"/>
                    <a:pt x="2279" y="1099"/>
                    <a:pt x="2277" y="1100"/>
                  </a:cubicBezTo>
                  <a:cubicBezTo>
                    <a:pt x="2268" y="1109"/>
                    <a:pt x="2254" y="1116"/>
                    <a:pt x="2250" y="1129"/>
                  </a:cubicBezTo>
                  <a:cubicBezTo>
                    <a:pt x="2247" y="1135"/>
                    <a:pt x="2247" y="1141"/>
                    <a:pt x="2241" y="1142"/>
                  </a:cubicBezTo>
                  <a:cubicBezTo>
                    <a:pt x="2232" y="1144"/>
                    <a:pt x="2224" y="1146"/>
                    <a:pt x="2216" y="1148"/>
                  </a:cubicBezTo>
                  <a:cubicBezTo>
                    <a:pt x="2210" y="1149"/>
                    <a:pt x="2207" y="1152"/>
                    <a:pt x="2202" y="1155"/>
                  </a:cubicBezTo>
                  <a:cubicBezTo>
                    <a:pt x="2196" y="1160"/>
                    <a:pt x="2194" y="1161"/>
                    <a:pt x="2192" y="1169"/>
                  </a:cubicBezTo>
                  <a:cubicBezTo>
                    <a:pt x="2190" y="1167"/>
                    <a:pt x="2189" y="1164"/>
                    <a:pt x="2188" y="1161"/>
                  </a:cubicBezTo>
                  <a:cubicBezTo>
                    <a:pt x="2184" y="1172"/>
                    <a:pt x="2182" y="1180"/>
                    <a:pt x="2186" y="1191"/>
                  </a:cubicBezTo>
                  <a:cubicBezTo>
                    <a:pt x="2188" y="1197"/>
                    <a:pt x="2188" y="1198"/>
                    <a:pt x="2185" y="1204"/>
                  </a:cubicBezTo>
                  <a:cubicBezTo>
                    <a:pt x="2184" y="1209"/>
                    <a:pt x="2187" y="1212"/>
                    <a:pt x="2189" y="1216"/>
                  </a:cubicBezTo>
                  <a:cubicBezTo>
                    <a:pt x="2194" y="1227"/>
                    <a:pt x="2197" y="1237"/>
                    <a:pt x="2199" y="1248"/>
                  </a:cubicBezTo>
                  <a:cubicBezTo>
                    <a:pt x="2199" y="1252"/>
                    <a:pt x="2203" y="1264"/>
                    <a:pt x="2201" y="1267"/>
                  </a:cubicBezTo>
                  <a:cubicBezTo>
                    <a:pt x="2201" y="1269"/>
                    <a:pt x="2191" y="1274"/>
                    <a:pt x="2196" y="1278"/>
                  </a:cubicBezTo>
                  <a:cubicBezTo>
                    <a:pt x="2200" y="1280"/>
                    <a:pt x="2204" y="1286"/>
                    <a:pt x="2209" y="1286"/>
                  </a:cubicBezTo>
                  <a:cubicBezTo>
                    <a:pt x="2213" y="1286"/>
                    <a:pt x="2219" y="1287"/>
                    <a:pt x="2223" y="1284"/>
                  </a:cubicBezTo>
                  <a:cubicBezTo>
                    <a:pt x="2228" y="1279"/>
                    <a:pt x="2230" y="1277"/>
                    <a:pt x="2236" y="1276"/>
                  </a:cubicBezTo>
                  <a:cubicBezTo>
                    <a:pt x="2241" y="1275"/>
                    <a:pt x="2246" y="1275"/>
                    <a:pt x="2251" y="1275"/>
                  </a:cubicBezTo>
                  <a:cubicBezTo>
                    <a:pt x="2255" y="1274"/>
                    <a:pt x="2258" y="1274"/>
                    <a:pt x="2262" y="1274"/>
                  </a:cubicBezTo>
                  <a:cubicBezTo>
                    <a:pt x="2263" y="1274"/>
                    <a:pt x="2265" y="1269"/>
                    <a:pt x="2266" y="1268"/>
                  </a:cubicBezTo>
                  <a:cubicBezTo>
                    <a:pt x="2268" y="1264"/>
                    <a:pt x="2275" y="1262"/>
                    <a:pt x="2279" y="1260"/>
                  </a:cubicBezTo>
                  <a:cubicBezTo>
                    <a:pt x="2283" y="1258"/>
                    <a:pt x="2289" y="1261"/>
                    <a:pt x="2292" y="1259"/>
                  </a:cubicBezTo>
                  <a:cubicBezTo>
                    <a:pt x="2295" y="1257"/>
                    <a:pt x="2301" y="1252"/>
                    <a:pt x="2304" y="1252"/>
                  </a:cubicBezTo>
                  <a:cubicBezTo>
                    <a:pt x="2316" y="1254"/>
                    <a:pt x="2326" y="1255"/>
                    <a:pt x="2337" y="1259"/>
                  </a:cubicBezTo>
                  <a:cubicBezTo>
                    <a:pt x="2344" y="1262"/>
                    <a:pt x="2345" y="1263"/>
                    <a:pt x="2349" y="1270"/>
                  </a:cubicBezTo>
                  <a:cubicBezTo>
                    <a:pt x="2351" y="1275"/>
                    <a:pt x="2354" y="1279"/>
                    <a:pt x="2357" y="1283"/>
                  </a:cubicBezTo>
                  <a:cubicBezTo>
                    <a:pt x="2363" y="1276"/>
                    <a:pt x="2368" y="1270"/>
                    <a:pt x="2373" y="1262"/>
                  </a:cubicBezTo>
                  <a:cubicBezTo>
                    <a:pt x="2376" y="1271"/>
                    <a:pt x="2370" y="1278"/>
                    <a:pt x="2366" y="1285"/>
                  </a:cubicBezTo>
                  <a:cubicBezTo>
                    <a:pt x="2373" y="1287"/>
                    <a:pt x="2373" y="1282"/>
                    <a:pt x="2376" y="1275"/>
                  </a:cubicBezTo>
                  <a:cubicBezTo>
                    <a:pt x="2377" y="1280"/>
                    <a:pt x="2375" y="1291"/>
                    <a:pt x="2380" y="1291"/>
                  </a:cubicBezTo>
                  <a:cubicBezTo>
                    <a:pt x="2384" y="1291"/>
                    <a:pt x="2387" y="1299"/>
                    <a:pt x="2388" y="1303"/>
                  </a:cubicBezTo>
                  <a:cubicBezTo>
                    <a:pt x="2390" y="1315"/>
                    <a:pt x="2399" y="1319"/>
                    <a:pt x="2410" y="1320"/>
                  </a:cubicBezTo>
                  <a:cubicBezTo>
                    <a:pt x="2417" y="1322"/>
                    <a:pt x="2418" y="1322"/>
                    <a:pt x="2423" y="1318"/>
                  </a:cubicBezTo>
                  <a:cubicBezTo>
                    <a:pt x="2429" y="1313"/>
                    <a:pt x="2429" y="1315"/>
                    <a:pt x="2434" y="1321"/>
                  </a:cubicBezTo>
                  <a:cubicBezTo>
                    <a:pt x="2436" y="1324"/>
                    <a:pt x="2443" y="1322"/>
                    <a:pt x="2445" y="1319"/>
                  </a:cubicBezTo>
                  <a:cubicBezTo>
                    <a:pt x="2450" y="1314"/>
                    <a:pt x="2451" y="1313"/>
                    <a:pt x="2459" y="1313"/>
                  </a:cubicBezTo>
                  <a:cubicBezTo>
                    <a:pt x="2471" y="1313"/>
                    <a:pt x="2470" y="1296"/>
                    <a:pt x="2472" y="1285"/>
                  </a:cubicBezTo>
                  <a:cubicBezTo>
                    <a:pt x="2473" y="1276"/>
                    <a:pt x="2483" y="1270"/>
                    <a:pt x="2486" y="1261"/>
                  </a:cubicBezTo>
                  <a:cubicBezTo>
                    <a:pt x="2488" y="1250"/>
                    <a:pt x="2494" y="1237"/>
                    <a:pt x="2494" y="1226"/>
                  </a:cubicBezTo>
                  <a:cubicBezTo>
                    <a:pt x="2494" y="1215"/>
                    <a:pt x="2491" y="1203"/>
                    <a:pt x="2489" y="1193"/>
                  </a:cubicBezTo>
                  <a:cubicBezTo>
                    <a:pt x="2484" y="1188"/>
                    <a:pt x="2479" y="1184"/>
                    <a:pt x="2475" y="1179"/>
                  </a:cubicBezTo>
                  <a:close/>
                  <a:moveTo>
                    <a:pt x="2281" y="1001"/>
                  </a:moveTo>
                  <a:cubicBezTo>
                    <a:pt x="2278" y="1008"/>
                    <a:pt x="2290" y="1005"/>
                    <a:pt x="2291" y="1004"/>
                  </a:cubicBezTo>
                  <a:cubicBezTo>
                    <a:pt x="2291" y="1000"/>
                    <a:pt x="2282" y="996"/>
                    <a:pt x="2281" y="1001"/>
                  </a:cubicBezTo>
                  <a:close/>
                  <a:moveTo>
                    <a:pt x="2321" y="1070"/>
                  </a:moveTo>
                  <a:cubicBezTo>
                    <a:pt x="2317" y="1072"/>
                    <a:pt x="2313" y="1067"/>
                    <a:pt x="2312" y="1074"/>
                  </a:cubicBezTo>
                  <a:cubicBezTo>
                    <a:pt x="2316" y="1074"/>
                    <a:pt x="2319" y="1076"/>
                    <a:pt x="2322" y="1074"/>
                  </a:cubicBezTo>
                  <a:cubicBezTo>
                    <a:pt x="2324" y="1073"/>
                    <a:pt x="2325" y="1069"/>
                    <a:pt x="2321" y="1070"/>
                  </a:cubicBezTo>
                  <a:close/>
                  <a:moveTo>
                    <a:pt x="2490" y="1015"/>
                  </a:moveTo>
                  <a:cubicBezTo>
                    <a:pt x="2492" y="1010"/>
                    <a:pt x="2492" y="1010"/>
                    <a:pt x="2490" y="1006"/>
                  </a:cubicBezTo>
                  <a:cubicBezTo>
                    <a:pt x="2490" y="1006"/>
                    <a:pt x="2488" y="1007"/>
                    <a:pt x="2488" y="1006"/>
                  </a:cubicBezTo>
                  <a:cubicBezTo>
                    <a:pt x="2487" y="1005"/>
                    <a:pt x="2486" y="1003"/>
                    <a:pt x="2486" y="1003"/>
                  </a:cubicBezTo>
                  <a:cubicBezTo>
                    <a:pt x="2482" y="1000"/>
                    <a:pt x="2477" y="997"/>
                    <a:pt x="2473" y="995"/>
                  </a:cubicBezTo>
                  <a:cubicBezTo>
                    <a:pt x="2472" y="1000"/>
                    <a:pt x="2490" y="1002"/>
                    <a:pt x="2488" y="1011"/>
                  </a:cubicBezTo>
                  <a:cubicBezTo>
                    <a:pt x="2488" y="1012"/>
                    <a:pt x="2489" y="1013"/>
                    <a:pt x="2490" y="1015"/>
                  </a:cubicBezTo>
                  <a:close/>
                  <a:moveTo>
                    <a:pt x="2451" y="1341"/>
                  </a:moveTo>
                  <a:cubicBezTo>
                    <a:pt x="2448" y="1342"/>
                    <a:pt x="2441" y="1347"/>
                    <a:pt x="2439" y="1346"/>
                  </a:cubicBezTo>
                  <a:cubicBezTo>
                    <a:pt x="2435" y="1344"/>
                    <a:pt x="2430" y="1342"/>
                    <a:pt x="2426" y="1340"/>
                  </a:cubicBezTo>
                  <a:cubicBezTo>
                    <a:pt x="2425" y="1347"/>
                    <a:pt x="2426" y="1355"/>
                    <a:pt x="2429" y="1361"/>
                  </a:cubicBezTo>
                  <a:cubicBezTo>
                    <a:pt x="2432" y="1368"/>
                    <a:pt x="2436" y="1370"/>
                    <a:pt x="2443" y="1371"/>
                  </a:cubicBezTo>
                  <a:cubicBezTo>
                    <a:pt x="2451" y="1373"/>
                    <a:pt x="2459" y="1344"/>
                    <a:pt x="2451" y="1341"/>
                  </a:cubicBezTo>
                  <a:close/>
                  <a:moveTo>
                    <a:pt x="2463" y="1020"/>
                  </a:moveTo>
                  <a:cubicBezTo>
                    <a:pt x="2460" y="1021"/>
                    <a:pt x="2457" y="1020"/>
                    <a:pt x="2454" y="1021"/>
                  </a:cubicBezTo>
                  <a:cubicBezTo>
                    <a:pt x="2456" y="1026"/>
                    <a:pt x="2465" y="1028"/>
                    <a:pt x="2470" y="1027"/>
                  </a:cubicBezTo>
                  <a:cubicBezTo>
                    <a:pt x="2473" y="1026"/>
                    <a:pt x="2478" y="1025"/>
                    <a:pt x="2479" y="1021"/>
                  </a:cubicBezTo>
                  <a:cubicBezTo>
                    <a:pt x="2480" y="1020"/>
                    <a:pt x="2487" y="1021"/>
                    <a:pt x="2482" y="1016"/>
                  </a:cubicBezTo>
                  <a:cubicBezTo>
                    <a:pt x="2488" y="1015"/>
                    <a:pt x="2486" y="1010"/>
                    <a:pt x="2482" y="1008"/>
                  </a:cubicBezTo>
                  <a:cubicBezTo>
                    <a:pt x="2478" y="1005"/>
                    <a:pt x="2479" y="1013"/>
                    <a:pt x="2479" y="1015"/>
                  </a:cubicBezTo>
                  <a:cubicBezTo>
                    <a:pt x="2479" y="1015"/>
                    <a:pt x="2465" y="1025"/>
                    <a:pt x="2468" y="1017"/>
                  </a:cubicBezTo>
                  <a:cubicBezTo>
                    <a:pt x="2468" y="1016"/>
                    <a:pt x="2466" y="1020"/>
                    <a:pt x="2463" y="1020"/>
                  </a:cubicBezTo>
                  <a:close/>
                  <a:moveTo>
                    <a:pt x="2434" y="1020"/>
                  </a:moveTo>
                  <a:cubicBezTo>
                    <a:pt x="2432" y="1017"/>
                    <a:pt x="2434" y="1013"/>
                    <a:pt x="2430" y="1010"/>
                  </a:cubicBezTo>
                  <a:cubicBezTo>
                    <a:pt x="2427" y="1008"/>
                    <a:pt x="2423" y="1006"/>
                    <a:pt x="2420" y="1004"/>
                  </a:cubicBezTo>
                  <a:cubicBezTo>
                    <a:pt x="2415" y="1001"/>
                    <a:pt x="2408" y="999"/>
                    <a:pt x="2402" y="997"/>
                  </a:cubicBezTo>
                  <a:cubicBezTo>
                    <a:pt x="2393" y="994"/>
                    <a:pt x="2384" y="990"/>
                    <a:pt x="2376" y="987"/>
                  </a:cubicBezTo>
                  <a:cubicBezTo>
                    <a:pt x="2371" y="985"/>
                    <a:pt x="2364" y="989"/>
                    <a:pt x="2361" y="992"/>
                  </a:cubicBezTo>
                  <a:cubicBezTo>
                    <a:pt x="2360" y="994"/>
                    <a:pt x="2356" y="1002"/>
                    <a:pt x="2354" y="1001"/>
                  </a:cubicBezTo>
                  <a:cubicBezTo>
                    <a:pt x="2351" y="999"/>
                    <a:pt x="2349" y="999"/>
                    <a:pt x="2347" y="995"/>
                  </a:cubicBezTo>
                  <a:cubicBezTo>
                    <a:pt x="2345" y="990"/>
                    <a:pt x="2344" y="987"/>
                    <a:pt x="2344" y="982"/>
                  </a:cubicBezTo>
                  <a:cubicBezTo>
                    <a:pt x="2343" y="977"/>
                    <a:pt x="2342" y="978"/>
                    <a:pt x="2337" y="977"/>
                  </a:cubicBezTo>
                  <a:cubicBezTo>
                    <a:pt x="2330" y="975"/>
                    <a:pt x="2323" y="977"/>
                    <a:pt x="2319" y="984"/>
                  </a:cubicBezTo>
                  <a:cubicBezTo>
                    <a:pt x="2322" y="985"/>
                    <a:pt x="2324" y="985"/>
                    <a:pt x="2327" y="986"/>
                  </a:cubicBezTo>
                  <a:cubicBezTo>
                    <a:pt x="2328" y="986"/>
                    <a:pt x="2327" y="990"/>
                    <a:pt x="2328" y="991"/>
                  </a:cubicBezTo>
                  <a:cubicBezTo>
                    <a:pt x="2332" y="993"/>
                    <a:pt x="2338" y="992"/>
                    <a:pt x="2342" y="991"/>
                  </a:cubicBezTo>
                  <a:cubicBezTo>
                    <a:pt x="2342" y="992"/>
                    <a:pt x="2342" y="994"/>
                    <a:pt x="2342" y="995"/>
                  </a:cubicBezTo>
                  <a:cubicBezTo>
                    <a:pt x="2336" y="993"/>
                    <a:pt x="2333" y="994"/>
                    <a:pt x="2327" y="996"/>
                  </a:cubicBezTo>
                  <a:cubicBezTo>
                    <a:pt x="2330" y="1000"/>
                    <a:pt x="2332" y="1004"/>
                    <a:pt x="2334" y="1008"/>
                  </a:cubicBezTo>
                  <a:cubicBezTo>
                    <a:pt x="2337" y="1005"/>
                    <a:pt x="2339" y="1003"/>
                    <a:pt x="2341" y="1000"/>
                  </a:cubicBezTo>
                  <a:cubicBezTo>
                    <a:pt x="2342" y="1006"/>
                    <a:pt x="2342" y="1006"/>
                    <a:pt x="2347" y="1008"/>
                  </a:cubicBezTo>
                  <a:cubicBezTo>
                    <a:pt x="2353" y="1011"/>
                    <a:pt x="2359" y="1014"/>
                    <a:pt x="2366" y="1016"/>
                  </a:cubicBezTo>
                  <a:cubicBezTo>
                    <a:pt x="2368" y="1017"/>
                    <a:pt x="2374" y="1018"/>
                    <a:pt x="2376" y="1021"/>
                  </a:cubicBezTo>
                  <a:cubicBezTo>
                    <a:pt x="2378" y="1026"/>
                    <a:pt x="2380" y="1031"/>
                    <a:pt x="2382" y="1036"/>
                  </a:cubicBezTo>
                  <a:cubicBezTo>
                    <a:pt x="2375" y="1038"/>
                    <a:pt x="2374" y="1037"/>
                    <a:pt x="2373" y="1045"/>
                  </a:cubicBezTo>
                  <a:cubicBezTo>
                    <a:pt x="2378" y="1045"/>
                    <a:pt x="2384" y="1044"/>
                    <a:pt x="2389" y="1044"/>
                  </a:cubicBezTo>
                  <a:cubicBezTo>
                    <a:pt x="2392" y="1044"/>
                    <a:pt x="2394" y="1052"/>
                    <a:pt x="2398" y="1052"/>
                  </a:cubicBezTo>
                  <a:cubicBezTo>
                    <a:pt x="2404" y="1053"/>
                    <a:pt x="2409" y="1054"/>
                    <a:pt x="2414" y="1051"/>
                  </a:cubicBezTo>
                  <a:cubicBezTo>
                    <a:pt x="2417" y="1049"/>
                    <a:pt x="2418" y="1040"/>
                    <a:pt x="2421" y="1041"/>
                  </a:cubicBezTo>
                  <a:cubicBezTo>
                    <a:pt x="2424" y="1041"/>
                    <a:pt x="2433" y="1041"/>
                    <a:pt x="2435" y="1043"/>
                  </a:cubicBezTo>
                  <a:cubicBezTo>
                    <a:pt x="2440" y="1048"/>
                    <a:pt x="2444" y="1052"/>
                    <a:pt x="2448" y="1057"/>
                  </a:cubicBezTo>
                  <a:cubicBezTo>
                    <a:pt x="2452" y="1060"/>
                    <a:pt x="2457" y="1060"/>
                    <a:pt x="2461" y="1061"/>
                  </a:cubicBezTo>
                  <a:cubicBezTo>
                    <a:pt x="2465" y="1061"/>
                    <a:pt x="2470" y="1065"/>
                    <a:pt x="2472" y="1064"/>
                  </a:cubicBezTo>
                  <a:cubicBezTo>
                    <a:pt x="2470" y="1062"/>
                    <a:pt x="2464" y="1058"/>
                    <a:pt x="2467" y="1055"/>
                  </a:cubicBezTo>
                  <a:cubicBezTo>
                    <a:pt x="2464" y="1055"/>
                    <a:pt x="2460" y="1055"/>
                    <a:pt x="2462" y="1051"/>
                  </a:cubicBezTo>
                  <a:cubicBezTo>
                    <a:pt x="2455" y="1050"/>
                    <a:pt x="2455" y="1049"/>
                    <a:pt x="2452" y="1042"/>
                  </a:cubicBezTo>
                  <a:cubicBezTo>
                    <a:pt x="2451" y="1040"/>
                    <a:pt x="2448" y="1039"/>
                    <a:pt x="2446" y="1038"/>
                  </a:cubicBezTo>
                  <a:cubicBezTo>
                    <a:pt x="2445" y="1037"/>
                    <a:pt x="2444" y="1033"/>
                    <a:pt x="2443" y="1031"/>
                  </a:cubicBezTo>
                  <a:cubicBezTo>
                    <a:pt x="2446" y="1031"/>
                    <a:pt x="2448" y="1031"/>
                    <a:pt x="2450" y="1030"/>
                  </a:cubicBezTo>
                  <a:cubicBezTo>
                    <a:pt x="2451" y="1021"/>
                    <a:pt x="2438" y="1024"/>
                    <a:pt x="2434" y="1020"/>
                  </a:cubicBezTo>
                  <a:close/>
                  <a:moveTo>
                    <a:pt x="2406" y="496"/>
                  </a:moveTo>
                  <a:cubicBezTo>
                    <a:pt x="2406" y="501"/>
                    <a:pt x="2407" y="506"/>
                    <a:pt x="2405" y="511"/>
                  </a:cubicBezTo>
                  <a:cubicBezTo>
                    <a:pt x="2402" y="517"/>
                    <a:pt x="2404" y="518"/>
                    <a:pt x="2405" y="524"/>
                  </a:cubicBezTo>
                  <a:cubicBezTo>
                    <a:pt x="2406" y="528"/>
                    <a:pt x="2406" y="528"/>
                    <a:pt x="2404" y="531"/>
                  </a:cubicBezTo>
                  <a:cubicBezTo>
                    <a:pt x="2403" y="533"/>
                    <a:pt x="2404" y="536"/>
                    <a:pt x="2404" y="538"/>
                  </a:cubicBezTo>
                  <a:cubicBezTo>
                    <a:pt x="2404" y="544"/>
                    <a:pt x="2403" y="545"/>
                    <a:pt x="2406" y="551"/>
                  </a:cubicBezTo>
                  <a:cubicBezTo>
                    <a:pt x="2406" y="548"/>
                    <a:pt x="2406" y="543"/>
                    <a:pt x="2410" y="542"/>
                  </a:cubicBezTo>
                  <a:cubicBezTo>
                    <a:pt x="2414" y="541"/>
                    <a:pt x="2416" y="546"/>
                    <a:pt x="2416" y="550"/>
                  </a:cubicBezTo>
                  <a:cubicBezTo>
                    <a:pt x="2420" y="546"/>
                    <a:pt x="2415" y="540"/>
                    <a:pt x="2413" y="536"/>
                  </a:cubicBezTo>
                  <a:cubicBezTo>
                    <a:pt x="2410" y="531"/>
                    <a:pt x="2409" y="530"/>
                    <a:pt x="2410" y="525"/>
                  </a:cubicBezTo>
                  <a:cubicBezTo>
                    <a:pt x="2413" y="518"/>
                    <a:pt x="2412" y="516"/>
                    <a:pt x="2419" y="514"/>
                  </a:cubicBezTo>
                  <a:cubicBezTo>
                    <a:pt x="2423" y="513"/>
                    <a:pt x="2423" y="521"/>
                    <a:pt x="2427" y="521"/>
                  </a:cubicBezTo>
                  <a:cubicBezTo>
                    <a:pt x="2424" y="515"/>
                    <a:pt x="2422" y="509"/>
                    <a:pt x="2420" y="502"/>
                  </a:cubicBezTo>
                  <a:cubicBezTo>
                    <a:pt x="2419" y="498"/>
                    <a:pt x="2418" y="495"/>
                    <a:pt x="2418" y="491"/>
                  </a:cubicBezTo>
                  <a:cubicBezTo>
                    <a:pt x="2417" y="489"/>
                    <a:pt x="2414" y="487"/>
                    <a:pt x="2414" y="485"/>
                  </a:cubicBezTo>
                  <a:cubicBezTo>
                    <a:pt x="2413" y="477"/>
                    <a:pt x="2419" y="473"/>
                    <a:pt x="2415" y="466"/>
                  </a:cubicBezTo>
                  <a:cubicBezTo>
                    <a:pt x="2413" y="462"/>
                    <a:pt x="2415" y="451"/>
                    <a:pt x="2408" y="457"/>
                  </a:cubicBezTo>
                  <a:cubicBezTo>
                    <a:pt x="2411" y="459"/>
                    <a:pt x="2412" y="464"/>
                    <a:pt x="2409" y="466"/>
                  </a:cubicBezTo>
                  <a:cubicBezTo>
                    <a:pt x="2408" y="467"/>
                    <a:pt x="2408" y="465"/>
                    <a:pt x="2406" y="467"/>
                  </a:cubicBezTo>
                  <a:cubicBezTo>
                    <a:pt x="2403" y="469"/>
                    <a:pt x="2404" y="469"/>
                    <a:pt x="2405" y="472"/>
                  </a:cubicBezTo>
                  <a:cubicBezTo>
                    <a:pt x="2406" y="476"/>
                    <a:pt x="2404" y="482"/>
                    <a:pt x="2403" y="486"/>
                  </a:cubicBezTo>
                  <a:cubicBezTo>
                    <a:pt x="2402" y="489"/>
                    <a:pt x="2410" y="492"/>
                    <a:pt x="2406" y="496"/>
                  </a:cubicBezTo>
                  <a:close/>
                  <a:moveTo>
                    <a:pt x="2266" y="891"/>
                  </a:moveTo>
                  <a:cubicBezTo>
                    <a:pt x="2270" y="892"/>
                    <a:pt x="2272" y="886"/>
                    <a:pt x="2267" y="886"/>
                  </a:cubicBezTo>
                  <a:cubicBezTo>
                    <a:pt x="2266" y="887"/>
                    <a:pt x="2262" y="890"/>
                    <a:pt x="2266" y="891"/>
                  </a:cubicBezTo>
                  <a:close/>
                  <a:moveTo>
                    <a:pt x="2260" y="892"/>
                  </a:moveTo>
                  <a:cubicBezTo>
                    <a:pt x="2261" y="889"/>
                    <a:pt x="2263" y="886"/>
                    <a:pt x="2265" y="884"/>
                  </a:cubicBezTo>
                  <a:cubicBezTo>
                    <a:pt x="2267" y="883"/>
                    <a:pt x="2266" y="878"/>
                    <a:pt x="2267" y="876"/>
                  </a:cubicBezTo>
                  <a:cubicBezTo>
                    <a:pt x="2266" y="876"/>
                    <a:pt x="2266" y="876"/>
                    <a:pt x="2265" y="876"/>
                  </a:cubicBezTo>
                  <a:cubicBezTo>
                    <a:pt x="2264" y="881"/>
                    <a:pt x="2260" y="887"/>
                    <a:pt x="2260" y="892"/>
                  </a:cubicBezTo>
                  <a:close/>
                  <a:moveTo>
                    <a:pt x="2273" y="875"/>
                  </a:moveTo>
                  <a:cubicBezTo>
                    <a:pt x="2271" y="876"/>
                    <a:pt x="2269" y="876"/>
                    <a:pt x="2268" y="874"/>
                  </a:cubicBezTo>
                  <a:cubicBezTo>
                    <a:pt x="2268" y="876"/>
                    <a:pt x="2268" y="878"/>
                    <a:pt x="2269" y="880"/>
                  </a:cubicBezTo>
                  <a:cubicBezTo>
                    <a:pt x="2272" y="877"/>
                    <a:pt x="2270" y="885"/>
                    <a:pt x="2273" y="887"/>
                  </a:cubicBezTo>
                  <a:cubicBezTo>
                    <a:pt x="2273" y="886"/>
                    <a:pt x="2273" y="885"/>
                    <a:pt x="2273" y="884"/>
                  </a:cubicBezTo>
                  <a:cubicBezTo>
                    <a:pt x="2274" y="885"/>
                    <a:pt x="2274" y="886"/>
                    <a:pt x="2275" y="887"/>
                  </a:cubicBezTo>
                  <a:cubicBezTo>
                    <a:pt x="2277" y="884"/>
                    <a:pt x="2273" y="879"/>
                    <a:pt x="2273" y="875"/>
                  </a:cubicBezTo>
                  <a:close/>
                  <a:moveTo>
                    <a:pt x="2262" y="868"/>
                  </a:moveTo>
                  <a:cubicBezTo>
                    <a:pt x="2263" y="870"/>
                    <a:pt x="2264" y="872"/>
                    <a:pt x="2266" y="873"/>
                  </a:cubicBezTo>
                  <a:cubicBezTo>
                    <a:pt x="2266" y="872"/>
                    <a:pt x="2266" y="869"/>
                    <a:pt x="2266" y="868"/>
                  </a:cubicBezTo>
                  <a:cubicBezTo>
                    <a:pt x="2263" y="868"/>
                    <a:pt x="2264" y="864"/>
                    <a:pt x="2259" y="865"/>
                  </a:cubicBezTo>
                  <a:cubicBezTo>
                    <a:pt x="2261" y="867"/>
                    <a:pt x="2260" y="869"/>
                    <a:pt x="2258" y="871"/>
                  </a:cubicBezTo>
                  <a:cubicBezTo>
                    <a:pt x="2259" y="870"/>
                    <a:pt x="2261" y="869"/>
                    <a:pt x="2262" y="868"/>
                  </a:cubicBezTo>
                  <a:close/>
                  <a:moveTo>
                    <a:pt x="2268" y="865"/>
                  </a:moveTo>
                  <a:cubicBezTo>
                    <a:pt x="2268" y="868"/>
                    <a:pt x="2270" y="869"/>
                    <a:pt x="2272" y="871"/>
                  </a:cubicBezTo>
                  <a:cubicBezTo>
                    <a:pt x="2274" y="873"/>
                    <a:pt x="2272" y="873"/>
                    <a:pt x="2273" y="875"/>
                  </a:cubicBezTo>
                  <a:cubicBezTo>
                    <a:pt x="2279" y="882"/>
                    <a:pt x="2278" y="873"/>
                    <a:pt x="2277" y="869"/>
                  </a:cubicBezTo>
                  <a:cubicBezTo>
                    <a:pt x="2276" y="864"/>
                    <a:pt x="2271" y="865"/>
                    <a:pt x="2268" y="865"/>
                  </a:cubicBezTo>
                  <a:close/>
                  <a:moveTo>
                    <a:pt x="2249" y="872"/>
                  </a:moveTo>
                  <a:cubicBezTo>
                    <a:pt x="2250" y="881"/>
                    <a:pt x="2248" y="887"/>
                    <a:pt x="2258" y="883"/>
                  </a:cubicBezTo>
                  <a:cubicBezTo>
                    <a:pt x="2255" y="886"/>
                    <a:pt x="2250" y="891"/>
                    <a:pt x="2255" y="893"/>
                  </a:cubicBezTo>
                  <a:cubicBezTo>
                    <a:pt x="2257" y="894"/>
                    <a:pt x="2256" y="897"/>
                    <a:pt x="2259" y="896"/>
                  </a:cubicBezTo>
                  <a:cubicBezTo>
                    <a:pt x="2261" y="896"/>
                    <a:pt x="2260" y="892"/>
                    <a:pt x="2260" y="890"/>
                  </a:cubicBezTo>
                  <a:cubicBezTo>
                    <a:pt x="2260" y="887"/>
                    <a:pt x="2263" y="881"/>
                    <a:pt x="2262" y="879"/>
                  </a:cubicBezTo>
                  <a:cubicBezTo>
                    <a:pt x="2259" y="874"/>
                    <a:pt x="2258" y="874"/>
                    <a:pt x="2253" y="872"/>
                  </a:cubicBezTo>
                  <a:cubicBezTo>
                    <a:pt x="2252" y="871"/>
                    <a:pt x="2250" y="872"/>
                    <a:pt x="2249" y="872"/>
                  </a:cubicBezTo>
                  <a:close/>
                  <a:moveTo>
                    <a:pt x="2229" y="984"/>
                  </a:moveTo>
                  <a:cubicBezTo>
                    <a:pt x="2228" y="987"/>
                    <a:pt x="2229" y="989"/>
                    <a:pt x="2227" y="993"/>
                  </a:cubicBezTo>
                  <a:cubicBezTo>
                    <a:pt x="2225" y="998"/>
                    <a:pt x="2223" y="998"/>
                    <a:pt x="2226" y="1003"/>
                  </a:cubicBezTo>
                  <a:cubicBezTo>
                    <a:pt x="2228" y="1005"/>
                    <a:pt x="2232" y="1002"/>
                    <a:pt x="2231" y="1008"/>
                  </a:cubicBezTo>
                  <a:cubicBezTo>
                    <a:pt x="2231" y="1010"/>
                    <a:pt x="2228" y="1019"/>
                    <a:pt x="2229" y="1021"/>
                  </a:cubicBezTo>
                  <a:cubicBezTo>
                    <a:pt x="2231" y="1023"/>
                    <a:pt x="2237" y="1023"/>
                    <a:pt x="2238" y="1021"/>
                  </a:cubicBezTo>
                  <a:cubicBezTo>
                    <a:pt x="2238" y="1020"/>
                    <a:pt x="2237" y="1017"/>
                    <a:pt x="2237" y="1016"/>
                  </a:cubicBezTo>
                  <a:cubicBezTo>
                    <a:pt x="2237" y="1015"/>
                    <a:pt x="2238" y="1013"/>
                    <a:pt x="2238" y="1012"/>
                  </a:cubicBezTo>
                  <a:cubicBezTo>
                    <a:pt x="2239" y="1009"/>
                    <a:pt x="2238" y="1005"/>
                    <a:pt x="2238" y="1002"/>
                  </a:cubicBezTo>
                  <a:cubicBezTo>
                    <a:pt x="2239" y="999"/>
                    <a:pt x="2234" y="997"/>
                    <a:pt x="2241" y="996"/>
                  </a:cubicBezTo>
                  <a:cubicBezTo>
                    <a:pt x="2244" y="995"/>
                    <a:pt x="2241" y="1002"/>
                    <a:pt x="2242" y="1004"/>
                  </a:cubicBezTo>
                  <a:cubicBezTo>
                    <a:pt x="2243" y="1007"/>
                    <a:pt x="2247" y="1007"/>
                    <a:pt x="2246" y="1010"/>
                  </a:cubicBezTo>
                  <a:cubicBezTo>
                    <a:pt x="2245" y="1014"/>
                    <a:pt x="2248" y="1015"/>
                    <a:pt x="2251" y="1014"/>
                  </a:cubicBezTo>
                  <a:cubicBezTo>
                    <a:pt x="2249" y="1015"/>
                    <a:pt x="2257" y="1008"/>
                    <a:pt x="2256" y="1010"/>
                  </a:cubicBezTo>
                  <a:cubicBezTo>
                    <a:pt x="2259" y="1005"/>
                    <a:pt x="2253" y="1008"/>
                    <a:pt x="2252" y="1004"/>
                  </a:cubicBezTo>
                  <a:cubicBezTo>
                    <a:pt x="2251" y="1003"/>
                    <a:pt x="2254" y="1001"/>
                    <a:pt x="2253" y="1000"/>
                  </a:cubicBezTo>
                  <a:cubicBezTo>
                    <a:pt x="2252" y="998"/>
                    <a:pt x="2251" y="996"/>
                    <a:pt x="2250" y="994"/>
                  </a:cubicBezTo>
                  <a:cubicBezTo>
                    <a:pt x="2249" y="991"/>
                    <a:pt x="2247" y="992"/>
                    <a:pt x="2245" y="989"/>
                  </a:cubicBezTo>
                  <a:cubicBezTo>
                    <a:pt x="2252" y="992"/>
                    <a:pt x="2255" y="978"/>
                    <a:pt x="2261" y="982"/>
                  </a:cubicBezTo>
                  <a:cubicBezTo>
                    <a:pt x="2263" y="976"/>
                    <a:pt x="2257" y="979"/>
                    <a:pt x="2255" y="979"/>
                  </a:cubicBezTo>
                  <a:cubicBezTo>
                    <a:pt x="2252" y="979"/>
                    <a:pt x="2252" y="981"/>
                    <a:pt x="2250" y="981"/>
                  </a:cubicBezTo>
                  <a:cubicBezTo>
                    <a:pt x="2247" y="982"/>
                    <a:pt x="2248" y="979"/>
                    <a:pt x="2246" y="982"/>
                  </a:cubicBezTo>
                  <a:cubicBezTo>
                    <a:pt x="2239" y="989"/>
                    <a:pt x="2232" y="976"/>
                    <a:pt x="2237" y="970"/>
                  </a:cubicBezTo>
                  <a:cubicBezTo>
                    <a:pt x="2240" y="967"/>
                    <a:pt x="2243" y="970"/>
                    <a:pt x="2246" y="970"/>
                  </a:cubicBezTo>
                  <a:cubicBezTo>
                    <a:pt x="2250" y="970"/>
                    <a:pt x="2255" y="968"/>
                    <a:pt x="2259" y="970"/>
                  </a:cubicBezTo>
                  <a:cubicBezTo>
                    <a:pt x="2267" y="975"/>
                    <a:pt x="2272" y="965"/>
                    <a:pt x="2275" y="958"/>
                  </a:cubicBezTo>
                  <a:cubicBezTo>
                    <a:pt x="2271" y="958"/>
                    <a:pt x="2268" y="964"/>
                    <a:pt x="2265" y="966"/>
                  </a:cubicBezTo>
                  <a:cubicBezTo>
                    <a:pt x="2263" y="967"/>
                    <a:pt x="2260" y="965"/>
                    <a:pt x="2258" y="965"/>
                  </a:cubicBezTo>
                  <a:cubicBezTo>
                    <a:pt x="2256" y="965"/>
                    <a:pt x="2257" y="966"/>
                    <a:pt x="2254" y="965"/>
                  </a:cubicBezTo>
                  <a:cubicBezTo>
                    <a:pt x="2250" y="964"/>
                    <a:pt x="2244" y="960"/>
                    <a:pt x="2240" y="962"/>
                  </a:cubicBezTo>
                  <a:cubicBezTo>
                    <a:pt x="2236" y="965"/>
                    <a:pt x="2235" y="968"/>
                    <a:pt x="2232" y="973"/>
                  </a:cubicBezTo>
                  <a:cubicBezTo>
                    <a:pt x="2235" y="978"/>
                    <a:pt x="2230" y="980"/>
                    <a:pt x="2229" y="984"/>
                  </a:cubicBezTo>
                  <a:close/>
                  <a:moveTo>
                    <a:pt x="2237" y="857"/>
                  </a:moveTo>
                  <a:cubicBezTo>
                    <a:pt x="2239" y="861"/>
                    <a:pt x="2242" y="865"/>
                    <a:pt x="2244" y="869"/>
                  </a:cubicBezTo>
                  <a:cubicBezTo>
                    <a:pt x="2248" y="864"/>
                    <a:pt x="2248" y="861"/>
                    <a:pt x="2243" y="857"/>
                  </a:cubicBezTo>
                  <a:cubicBezTo>
                    <a:pt x="2241" y="857"/>
                    <a:pt x="2239" y="857"/>
                    <a:pt x="2237" y="857"/>
                  </a:cubicBezTo>
                  <a:close/>
                  <a:moveTo>
                    <a:pt x="2194" y="1043"/>
                  </a:moveTo>
                  <a:cubicBezTo>
                    <a:pt x="2194" y="1047"/>
                    <a:pt x="2197" y="1051"/>
                    <a:pt x="2200" y="1047"/>
                  </a:cubicBezTo>
                  <a:cubicBezTo>
                    <a:pt x="2203" y="1043"/>
                    <a:pt x="2196" y="1042"/>
                    <a:pt x="2194" y="1043"/>
                  </a:cubicBezTo>
                  <a:close/>
                  <a:moveTo>
                    <a:pt x="2393" y="576"/>
                  </a:moveTo>
                  <a:cubicBezTo>
                    <a:pt x="2393" y="578"/>
                    <a:pt x="2393" y="582"/>
                    <a:pt x="2392" y="582"/>
                  </a:cubicBezTo>
                  <a:cubicBezTo>
                    <a:pt x="2389" y="584"/>
                    <a:pt x="2388" y="584"/>
                    <a:pt x="2388" y="587"/>
                  </a:cubicBezTo>
                  <a:cubicBezTo>
                    <a:pt x="2387" y="588"/>
                    <a:pt x="2390" y="597"/>
                    <a:pt x="2391" y="597"/>
                  </a:cubicBezTo>
                  <a:cubicBezTo>
                    <a:pt x="2392" y="598"/>
                    <a:pt x="2394" y="594"/>
                    <a:pt x="2395" y="594"/>
                  </a:cubicBezTo>
                  <a:cubicBezTo>
                    <a:pt x="2396" y="594"/>
                    <a:pt x="2399" y="595"/>
                    <a:pt x="2398" y="592"/>
                  </a:cubicBezTo>
                  <a:cubicBezTo>
                    <a:pt x="2396" y="590"/>
                    <a:pt x="2391" y="591"/>
                    <a:pt x="2392" y="586"/>
                  </a:cubicBezTo>
                  <a:cubicBezTo>
                    <a:pt x="2394" y="586"/>
                    <a:pt x="2397" y="588"/>
                    <a:pt x="2398" y="587"/>
                  </a:cubicBezTo>
                  <a:cubicBezTo>
                    <a:pt x="2400" y="587"/>
                    <a:pt x="2403" y="585"/>
                    <a:pt x="2404" y="586"/>
                  </a:cubicBezTo>
                  <a:cubicBezTo>
                    <a:pt x="2406" y="588"/>
                    <a:pt x="2413" y="593"/>
                    <a:pt x="2415" y="592"/>
                  </a:cubicBezTo>
                  <a:cubicBezTo>
                    <a:pt x="2415" y="592"/>
                    <a:pt x="2417" y="586"/>
                    <a:pt x="2417" y="585"/>
                  </a:cubicBezTo>
                  <a:cubicBezTo>
                    <a:pt x="2418" y="584"/>
                    <a:pt x="2422" y="582"/>
                    <a:pt x="2423" y="582"/>
                  </a:cubicBezTo>
                  <a:cubicBezTo>
                    <a:pt x="2428" y="582"/>
                    <a:pt x="2431" y="581"/>
                    <a:pt x="2434" y="578"/>
                  </a:cubicBezTo>
                  <a:cubicBezTo>
                    <a:pt x="2426" y="578"/>
                    <a:pt x="2432" y="571"/>
                    <a:pt x="2431" y="567"/>
                  </a:cubicBezTo>
                  <a:cubicBezTo>
                    <a:pt x="2425" y="573"/>
                    <a:pt x="2425" y="572"/>
                    <a:pt x="2418" y="568"/>
                  </a:cubicBezTo>
                  <a:cubicBezTo>
                    <a:pt x="2412" y="565"/>
                    <a:pt x="2410" y="560"/>
                    <a:pt x="2406" y="555"/>
                  </a:cubicBezTo>
                  <a:cubicBezTo>
                    <a:pt x="2402" y="549"/>
                    <a:pt x="2404" y="563"/>
                    <a:pt x="2404" y="565"/>
                  </a:cubicBezTo>
                  <a:cubicBezTo>
                    <a:pt x="2405" y="567"/>
                    <a:pt x="2401" y="570"/>
                    <a:pt x="2401" y="572"/>
                  </a:cubicBezTo>
                  <a:cubicBezTo>
                    <a:pt x="2401" y="575"/>
                    <a:pt x="2402" y="576"/>
                    <a:pt x="2400" y="578"/>
                  </a:cubicBezTo>
                  <a:cubicBezTo>
                    <a:pt x="2398" y="578"/>
                    <a:pt x="2396" y="577"/>
                    <a:pt x="2393" y="576"/>
                  </a:cubicBezTo>
                  <a:close/>
                  <a:moveTo>
                    <a:pt x="1380" y="442"/>
                  </a:moveTo>
                  <a:cubicBezTo>
                    <a:pt x="1380" y="444"/>
                    <a:pt x="1383" y="449"/>
                    <a:pt x="1385" y="448"/>
                  </a:cubicBezTo>
                  <a:cubicBezTo>
                    <a:pt x="1388" y="448"/>
                    <a:pt x="1388" y="444"/>
                    <a:pt x="1385" y="443"/>
                  </a:cubicBezTo>
                  <a:cubicBezTo>
                    <a:pt x="1384" y="440"/>
                    <a:pt x="1382" y="441"/>
                    <a:pt x="1380" y="442"/>
                  </a:cubicBezTo>
                  <a:close/>
                  <a:moveTo>
                    <a:pt x="1572" y="654"/>
                  </a:moveTo>
                  <a:cubicBezTo>
                    <a:pt x="1570" y="656"/>
                    <a:pt x="1566" y="658"/>
                    <a:pt x="1563" y="658"/>
                  </a:cubicBezTo>
                  <a:cubicBezTo>
                    <a:pt x="1561" y="658"/>
                    <a:pt x="1555" y="657"/>
                    <a:pt x="1554" y="659"/>
                  </a:cubicBezTo>
                  <a:cubicBezTo>
                    <a:pt x="1550" y="667"/>
                    <a:pt x="1567" y="662"/>
                    <a:pt x="1568" y="662"/>
                  </a:cubicBezTo>
                  <a:cubicBezTo>
                    <a:pt x="1566" y="658"/>
                    <a:pt x="1570" y="657"/>
                    <a:pt x="1572" y="654"/>
                  </a:cubicBezTo>
                  <a:close/>
                  <a:moveTo>
                    <a:pt x="1508" y="661"/>
                  </a:moveTo>
                  <a:cubicBezTo>
                    <a:pt x="1508" y="658"/>
                    <a:pt x="1502" y="657"/>
                    <a:pt x="1500" y="657"/>
                  </a:cubicBezTo>
                  <a:cubicBezTo>
                    <a:pt x="1494" y="658"/>
                    <a:pt x="1493" y="657"/>
                    <a:pt x="1488" y="654"/>
                  </a:cubicBezTo>
                  <a:cubicBezTo>
                    <a:pt x="1488" y="655"/>
                    <a:pt x="1487" y="657"/>
                    <a:pt x="1486" y="658"/>
                  </a:cubicBezTo>
                  <a:cubicBezTo>
                    <a:pt x="1494" y="661"/>
                    <a:pt x="1500" y="661"/>
                    <a:pt x="1508" y="661"/>
                  </a:cubicBezTo>
                  <a:close/>
                  <a:moveTo>
                    <a:pt x="1390" y="441"/>
                  </a:moveTo>
                  <a:cubicBezTo>
                    <a:pt x="1389" y="443"/>
                    <a:pt x="1390" y="447"/>
                    <a:pt x="1393" y="447"/>
                  </a:cubicBezTo>
                  <a:cubicBezTo>
                    <a:pt x="1396" y="447"/>
                    <a:pt x="1395" y="449"/>
                    <a:pt x="1396" y="453"/>
                  </a:cubicBezTo>
                  <a:cubicBezTo>
                    <a:pt x="1397" y="449"/>
                    <a:pt x="1396" y="445"/>
                    <a:pt x="1401" y="445"/>
                  </a:cubicBezTo>
                  <a:cubicBezTo>
                    <a:pt x="1400" y="444"/>
                    <a:pt x="1399" y="443"/>
                    <a:pt x="1398" y="442"/>
                  </a:cubicBezTo>
                  <a:cubicBezTo>
                    <a:pt x="1409" y="440"/>
                    <a:pt x="1391" y="430"/>
                    <a:pt x="1397" y="440"/>
                  </a:cubicBezTo>
                  <a:cubicBezTo>
                    <a:pt x="1394" y="440"/>
                    <a:pt x="1393" y="439"/>
                    <a:pt x="1395" y="437"/>
                  </a:cubicBezTo>
                  <a:cubicBezTo>
                    <a:pt x="1394" y="437"/>
                    <a:pt x="1393" y="437"/>
                    <a:pt x="1392" y="437"/>
                  </a:cubicBezTo>
                  <a:cubicBezTo>
                    <a:pt x="1393" y="439"/>
                    <a:pt x="1392" y="440"/>
                    <a:pt x="1390" y="441"/>
                  </a:cubicBezTo>
                  <a:close/>
                  <a:moveTo>
                    <a:pt x="1485" y="406"/>
                  </a:moveTo>
                  <a:cubicBezTo>
                    <a:pt x="1480" y="404"/>
                    <a:pt x="1478" y="405"/>
                    <a:pt x="1473" y="406"/>
                  </a:cubicBezTo>
                  <a:cubicBezTo>
                    <a:pt x="1474" y="408"/>
                    <a:pt x="1476" y="410"/>
                    <a:pt x="1474" y="413"/>
                  </a:cubicBezTo>
                  <a:cubicBezTo>
                    <a:pt x="1477" y="409"/>
                    <a:pt x="1482" y="408"/>
                    <a:pt x="1485" y="406"/>
                  </a:cubicBezTo>
                  <a:close/>
                  <a:moveTo>
                    <a:pt x="1370" y="608"/>
                  </a:moveTo>
                  <a:cubicBezTo>
                    <a:pt x="1371" y="610"/>
                    <a:pt x="1369" y="612"/>
                    <a:pt x="1368" y="613"/>
                  </a:cubicBezTo>
                  <a:cubicBezTo>
                    <a:pt x="1368" y="614"/>
                    <a:pt x="1370" y="615"/>
                    <a:pt x="1370" y="615"/>
                  </a:cubicBezTo>
                  <a:cubicBezTo>
                    <a:pt x="1370" y="619"/>
                    <a:pt x="1366" y="619"/>
                    <a:pt x="1369" y="622"/>
                  </a:cubicBezTo>
                  <a:cubicBezTo>
                    <a:pt x="1372" y="624"/>
                    <a:pt x="1374" y="625"/>
                    <a:pt x="1374" y="621"/>
                  </a:cubicBezTo>
                  <a:cubicBezTo>
                    <a:pt x="1375" y="619"/>
                    <a:pt x="1378" y="621"/>
                    <a:pt x="1378" y="617"/>
                  </a:cubicBezTo>
                  <a:cubicBezTo>
                    <a:pt x="1379" y="613"/>
                    <a:pt x="1379" y="609"/>
                    <a:pt x="1380" y="605"/>
                  </a:cubicBezTo>
                  <a:cubicBezTo>
                    <a:pt x="1381" y="597"/>
                    <a:pt x="1372" y="602"/>
                    <a:pt x="1369" y="603"/>
                  </a:cubicBezTo>
                  <a:cubicBezTo>
                    <a:pt x="1369" y="603"/>
                    <a:pt x="1368" y="603"/>
                    <a:pt x="1367" y="602"/>
                  </a:cubicBezTo>
                  <a:cubicBezTo>
                    <a:pt x="1365" y="607"/>
                    <a:pt x="1370" y="605"/>
                    <a:pt x="1370" y="608"/>
                  </a:cubicBezTo>
                  <a:close/>
                  <a:moveTo>
                    <a:pt x="2773" y="338"/>
                  </a:moveTo>
                  <a:cubicBezTo>
                    <a:pt x="2771" y="338"/>
                    <a:pt x="2764" y="336"/>
                    <a:pt x="2763" y="337"/>
                  </a:cubicBezTo>
                  <a:cubicBezTo>
                    <a:pt x="2761" y="339"/>
                    <a:pt x="2763" y="343"/>
                    <a:pt x="2764" y="344"/>
                  </a:cubicBezTo>
                  <a:cubicBezTo>
                    <a:pt x="2768" y="347"/>
                    <a:pt x="2774" y="342"/>
                    <a:pt x="2777" y="345"/>
                  </a:cubicBezTo>
                  <a:cubicBezTo>
                    <a:pt x="2780" y="350"/>
                    <a:pt x="2785" y="351"/>
                    <a:pt x="2788" y="344"/>
                  </a:cubicBezTo>
                  <a:cubicBezTo>
                    <a:pt x="2783" y="342"/>
                    <a:pt x="2778" y="338"/>
                    <a:pt x="2773" y="338"/>
                  </a:cubicBezTo>
                  <a:close/>
                  <a:moveTo>
                    <a:pt x="1444" y="425"/>
                  </a:moveTo>
                  <a:cubicBezTo>
                    <a:pt x="1446" y="423"/>
                    <a:pt x="1448" y="421"/>
                    <a:pt x="1451" y="420"/>
                  </a:cubicBezTo>
                  <a:cubicBezTo>
                    <a:pt x="1448" y="417"/>
                    <a:pt x="1450" y="416"/>
                    <a:pt x="1452" y="413"/>
                  </a:cubicBezTo>
                  <a:cubicBezTo>
                    <a:pt x="1444" y="411"/>
                    <a:pt x="1444" y="419"/>
                    <a:pt x="1444" y="425"/>
                  </a:cubicBezTo>
                  <a:close/>
                  <a:moveTo>
                    <a:pt x="1460" y="387"/>
                  </a:moveTo>
                  <a:cubicBezTo>
                    <a:pt x="1460" y="386"/>
                    <a:pt x="1460" y="385"/>
                    <a:pt x="1460" y="384"/>
                  </a:cubicBezTo>
                  <a:cubicBezTo>
                    <a:pt x="1460" y="384"/>
                    <a:pt x="1461" y="384"/>
                    <a:pt x="1461" y="384"/>
                  </a:cubicBezTo>
                  <a:cubicBezTo>
                    <a:pt x="1460" y="379"/>
                    <a:pt x="1454" y="383"/>
                    <a:pt x="1460" y="387"/>
                  </a:cubicBezTo>
                  <a:close/>
                  <a:moveTo>
                    <a:pt x="1370" y="589"/>
                  </a:moveTo>
                  <a:cubicBezTo>
                    <a:pt x="1367" y="592"/>
                    <a:pt x="1372" y="597"/>
                    <a:pt x="1375" y="597"/>
                  </a:cubicBezTo>
                  <a:cubicBezTo>
                    <a:pt x="1377" y="590"/>
                    <a:pt x="1377" y="588"/>
                    <a:pt x="1377" y="581"/>
                  </a:cubicBezTo>
                  <a:cubicBezTo>
                    <a:pt x="1374" y="582"/>
                    <a:pt x="1376" y="583"/>
                    <a:pt x="1375" y="585"/>
                  </a:cubicBezTo>
                  <a:cubicBezTo>
                    <a:pt x="1374" y="587"/>
                    <a:pt x="1372" y="588"/>
                    <a:pt x="1370" y="589"/>
                  </a:cubicBezTo>
                  <a:close/>
                  <a:moveTo>
                    <a:pt x="2508" y="1024"/>
                  </a:moveTo>
                  <a:cubicBezTo>
                    <a:pt x="2506" y="1023"/>
                    <a:pt x="2506" y="1020"/>
                    <a:pt x="2503" y="1019"/>
                  </a:cubicBezTo>
                  <a:cubicBezTo>
                    <a:pt x="2503" y="1021"/>
                    <a:pt x="2503" y="1023"/>
                    <a:pt x="2505" y="1025"/>
                  </a:cubicBezTo>
                  <a:cubicBezTo>
                    <a:pt x="2506" y="1026"/>
                    <a:pt x="2505" y="1028"/>
                    <a:pt x="2506" y="1029"/>
                  </a:cubicBezTo>
                  <a:cubicBezTo>
                    <a:pt x="2508" y="1031"/>
                    <a:pt x="2515" y="1034"/>
                    <a:pt x="2513" y="1028"/>
                  </a:cubicBezTo>
                  <a:cubicBezTo>
                    <a:pt x="2512" y="1027"/>
                    <a:pt x="2510" y="1025"/>
                    <a:pt x="2508" y="1024"/>
                  </a:cubicBezTo>
                  <a:close/>
                  <a:moveTo>
                    <a:pt x="2341" y="676"/>
                  </a:moveTo>
                  <a:cubicBezTo>
                    <a:pt x="2342" y="675"/>
                    <a:pt x="2344" y="679"/>
                    <a:pt x="2345" y="678"/>
                  </a:cubicBezTo>
                  <a:cubicBezTo>
                    <a:pt x="2346" y="677"/>
                    <a:pt x="2349" y="674"/>
                    <a:pt x="2349" y="673"/>
                  </a:cubicBezTo>
                  <a:cubicBezTo>
                    <a:pt x="2349" y="663"/>
                    <a:pt x="2337" y="671"/>
                    <a:pt x="2335" y="670"/>
                  </a:cubicBezTo>
                  <a:cubicBezTo>
                    <a:pt x="2332" y="676"/>
                    <a:pt x="2330" y="675"/>
                    <a:pt x="2332" y="682"/>
                  </a:cubicBezTo>
                  <a:cubicBezTo>
                    <a:pt x="2337" y="685"/>
                    <a:pt x="2338" y="678"/>
                    <a:pt x="2341" y="676"/>
                  </a:cubicBezTo>
                  <a:close/>
                  <a:moveTo>
                    <a:pt x="2296" y="1000"/>
                  </a:moveTo>
                  <a:cubicBezTo>
                    <a:pt x="2292" y="1005"/>
                    <a:pt x="2299" y="1005"/>
                    <a:pt x="2301" y="1005"/>
                  </a:cubicBezTo>
                  <a:cubicBezTo>
                    <a:pt x="2302" y="1004"/>
                    <a:pt x="2302" y="1001"/>
                    <a:pt x="2303" y="1002"/>
                  </a:cubicBezTo>
                  <a:cubicBezTo>
                    <a:pt x="2305" y="1002"/>
                    <a:pt x="2307" y="1004"/>
                    <a:pt x="2309" y="1003"/>
                  </a:cubicBezTo>
                  <a:cubicBezTo>
                    <a:pt x="2313" y="1002"/>
                    <a:pt x="2315" y="1004"/>
                    <a:pt x="2319" y="1007"/>
                  </a:cubicBezTo>
                  <a:cubicBezTo>
                    <a:pt x="2320" y="998"/>
                    <a:pt x="2312" y="998"/>
                    <a:pt x="2307" y="996"/>
                  </a:cubicBezTo>
                  <a:cubicBezTo>
                    <a:pt x="2302" y="997"/>
                    <a:pt x="2298" y="997"/>
                    <a:pt x="2296" y="1000"/>
                  </a:cubicBezTo>
                  <a:close/>
                  <a:moveTo>
                    <a:pt x="2647" y="1348"/>
                  </a:moveTo>
                  <a:cubicBezTo>
                    <a:pt x="2647" y="1345"/>
                    <a:pt x="2646" y="1342"/>
                    <a:pt x="2645" y="1340"/>
                  </a:cubicBezTo>
                  <a:cubicBezTo>
                    <a:pt x="2641" y="1342"/>
                    <a:pt x="2640" y="1342"/>
                    <a:pt x="2639" y="1346"/>
                  </a:cubicBezTo>
                  <a:cubicBezTo>
                    <a:pt x="2638" y="1350"/>
                    <a:pt x="2636" y="1348"/>
                    <a:pt x="2634" y="1352"/>
                  </a:cubicBezTo>
                  <a:cubicBezTo>
                    <a:pt x="2632" y="1354"/>
                    <a:pt x="2633" y="1358"/>
                    <a:pt x="2631" y="1360"/>
                  </a:cubicBezTo>
                  <a:cubicBezTo>
                    <a:pt x="2629" y="1363"/>
                    <a:pt x="2626" y="1365"/>
                    <a:pt x="2624" y="1367"/>
                  </a:cubicBezTo>
                  <a:cubicBezTo>
                    <a:pt x="2622" y="1369"/>
                    <a:pt x="2620" y="1371"/>
                    <a:pt x="2617" y="1372"/>
                  </a:cubicBezTo>
                  <a:cubicBezTo>
                    <a:pt x="2615" y="1373"/>
                    <a:pt x="2610" y="1374"/>
                    <a:pt x="2609" y="1376"/>
                  </a:cubicBezTo>
                  <a:cubicBezTo>
                    <a:pt x="2605" y="1382"/>
                    <a:pt x="2600" y="1388"/>
                    <a:pt x="2596" y="1394"/>
                  </a:cubicBezTo>
                  <a:cubicBezTo>
                    <a:pt x="2591" y="1400"/>
                    <a:pt x="2605" y="1398"/>
                    <a:pt x="2606" y="1400"/>
                  </a:cubicBezTo>
                  <a:cubicBezTo>
                    <a:pt x="2609" y="1403"/>
                    <a:pt x="2618" y="1406"/>
                    <a:pt x="2621" y="1402"/>
                  </a:cubicBezTo>
                  <a:cubicBezTo>
                    <a:pt x="2624" y="1397"/>
                    <a:pt x="2630" y="1391"/>
                    <a:pt x="2631" y="1385"/>
                  </a:cubicBezTo>
                  <a:cubicBezTo>
                    <a:pt x="2633" y="1377"/>
                    <a:pt x="2636" y="1376"/>
                    <a:pt x="2642" y="1372"/>
                  </a:cubicBezTo>
                  <a:cubicBezTo>
                    <a:pt x="2643" y="1373"/>
                    <a:pt x="2644" y="1375"/>
                    <a:pt x="2646" y="1375"/>
                  </a:cubicBezTo>
                  <a:cubicBezTo>
                    <a:pt x="2643" y="1370"/>
                    <a:pt x="2643" y="1369"/>
                    <a:pt x="2646" y="1365"/>
                  </a:cubicBezTo>
                  <a:cubicBezTo>
                    <a:pt x="2649" y="1361"/>
                    <a:pt x="2653" y="1357"/>
                    <a:pt x="2656" y="1353"/>
                  </a:cubicBezTo>
                  <a:cubicBezTo>
                    <a:pt x="2655" y="1350"/>
                    <a:pt x="2654" y="1347"/>
                    <a:pt x="2653" y="1344"/>
                  </a:cubicBezTo>
                  <a:cubicBezTo>
                    <a:pt x="2651" y="1345"/>
                    <a:pt x="2649" y="1347"/>
                    <a:pt x="2647" y="1348"/>
                  </a:cubicBezTo>
                  <a:close/>
                  <a:moveTo>
                    <a:pt x="2606" y="1403"/>
                  </a:moveTo>
                  <a:cubicBezTo>
                    <a:pt x="2604" y="1404"/>
                    <a:pt x="2605" y="1408"/>
                    <a:pt x="2603" y="1410"/>
                  </a:cubicBezTo>
                  <a:cubicBezTo>
                    <a:pt x="2606" y="1408"/>
                    <a:pt x="2613" y="1409"/>
                    <a:pt x="2606" y="1403"/>
                  </a:cubicBezTo>
                  <a:close/>
                  <a:moveTo>
                    <a:pt x="2685" y="1310"/>
                  </a:moveTo>
                  <a:cubicBezTo>
                    <a:pt x="2679" y="1314"/>
                    <a:pt x="2678" y="1314"/>
                    <a:pt x="2671" y="1312"/>
                  </a:cubicBezTo>
                  <a:cubicBezTo>
                    <a:pt x="2667" y="1311"/>
                    <a:pt x="2669" y="1303"/>
                    <a:pt x="2665" y="1300"/>
                  </a:cubicBezTo>
                  <a:cubicBezTo>
                    <a:pt x="2665" y="1305"/>
                    <a:pt x="2662" y="1309"/>
                    <a:pt x="2660" y="1303"/>
                  </a:cubicBezTo>
                  <a:cubicBezTo>
                    <a:pt x="2659" y="1301"/>
                    <a:pt x="2660" y="1299"/>
                    <a:pt x="2659" y="1297"/>
                  </a:cubicBezTo>
                  <a:cubicBezTo>
                    <a:pt x="2658" y="1296"/>
                    <a:pt x="2657" y="1294"/>
                    <a:pt x="2656" y="1293"/>
                  </a:cubicBezTo>
                  <a:cubicBezTo>
                    <a:pt x="2654" y="1287"/>
                    <a:pt x="2658" y="1288"/>
                    <a:pt x="2651" y="1285"/>
                  </a:cubicBezTo>
                  <a:cubicBezTo>
                    <a:pt x="2648" y="1284"/>
                    <a:pt x="2646" y="1281"/>
                    <a:pt x="2643" y="1280"/>
                  </a:cubicBezTo>
                  <a:cubicBezTo>
                    <a:pt x="2645" y="1283"/>
                    <a:pt x="2646" y="1287"/>
                    <a:pt x="2648" y="1290"/>
                  </a:cubicBezTo>
                  <a:cubicBezTo>
                    <a:pt x="2649" y="1290"/>
                    <a:pt x="2649" y="1289"/>
                    <a:pt x="2650" y="1289"/>
                  </a:cubicBezTo>
                  <a:cubicBezTo>
                    <a:pt x="2652" y="1292"/>
                    <a:pt x="2655" y="1306"/>
                    <a:pt x="2659" y="1304"/>
                  </a:cubicBezTo>
                  <a:cubicBezTo>
                    <a:pt x="2658" y="1309"/>
                    <a:pt x="2661" y="1313"/>
                    <a:pt x="2659" y="1317"/>
                  </a:cubicBezTo>
                  <a:cubicBezTo>
                    <a:pt x="2657" y="1323"/>
                    <a:pt x="2656" y="1324"/>
                    <a:pt x="2652" y="1328"/>
                  </a:cubicBezTo>
                  <a:cubicBezTo>
                    <a:pt x="2654" y="1329"/>
                    <a:pt x="2655" y="1331"/>
                    <a:pt x="2657" y="1333"/>
                  </a:cubicBezTo>
                  <a:cubicBezTo>
                    <a:pt x="2659" y="1333"/>
                    <a:pt x="2663" y="1333"/>
                    <a:pt x="2663" y="1335"/>
                  </a:cubicBezTo>
                  <a:cubicBezTo>
                    <a:pt x="2666" y="1339"/>
                    <a:pt x="2660" y="1345"/>
                    <a:pt x="2658" y="1347"/>
                  </a:cubicBezTo>
                  <a:cubicBezTo>
                    <a:pt x="2662" y="1349"/>
                    <a:pt x="2667" y="1352"/>
                    <a:pt x="2670" y="1346"/>
                  </a:cubicBezTo>
                  <a:cubicBezTo>
                    <a:pt x="2672" y="1341"/>
                    <a:pt x="2677" y="1334"/>
                    <a:pt x="2677" y="1329"/>
                  </a:cubicBezTo>
                  <a:cubicBezTo>
                    <a:pt x="2676" y="1325"/>
                    <a:pt x="2681" y="1325"/>
                    <a:pt x="2683" y="1326"/>
                  </a:cubicBezTo>
                  <a:cubicBezTo>
                    <a:pt x="2685" y="1327"/>
                    <a:pt x="2683" y="1324"/>
                    <a:pt x="2684" y="1323"/>
                  </a:cubicBezTo>
                  <a:cubicBezTo>
                    <a:pt x="2687" y="1320"/>
                    <a:pt x="2692" y="1311"/>
                    <a:pt x="2685" y="1310"/>
                  </a:cubicBezTo>
                  <a:close/>
                  <a:moveTo>
                    <a:pt x="1323" y="615"/>
                  </a:moveTo>
                  <a:cubicBezTo>
                    <a:pt x="1324" y="617"/>
                    <a:pt x="1326" y="618"/>
                    <a:pt x="1327" y="619"/>
                  </a:cubicBezTo>
                  <a:cubicBezTo>
                    <a:pt x="1329" y="618"/>
                    <a:pt x="1330" y="617"/>
                    <a:pt x="1331" y="616"/>
                  </a:cubicBezTo>
                  <a:cubicBezTo>
                    <a:pt x="1329" y="610"/>
                    <a:pt x="1327" y="613"/>
                    <a:pt x="1323" y="615"/>
                  </a:cubicBezTo>
                  <a:close/>
                  <a:moveTo>
                    <a:pt x="2759" y="312"/>
                  </a:moveTo>
                  <a:cubicBezTo>
                    <a:pt x="2759" y="317"/>
                    <a:pt x="2760" y="319"/>
                    <a:pt x="2756" y="321"/>
                  </a:cubicBezTo>
                  <a:cubicBezTo>
                    <a:pt x="2753" y="322"/>
                    <a:pt x="2755" y="327"/>
                    <a:pt x="2756" y="330"/>
                  </a:cubicBezTo>
                  <a:cubicBezTo>
                    <a:pt x="2750" y="329"/>
                    <a:pt x="2748" y="329"/>
                    <a:pt x="2744" y="325"/>
                  </a:cubicBezTo>
                  <a:cubicBezTo>
                    <a:pt x="2741" y="323"/>
                    <a:pt x="2734" y="327"/>
                    <a:pt x="2733" y="323"/>
                  </a:cubicBezTo>
                  <a:cubicBezTo>
                    <a:pt x="2732" y="318"/>
                    <a:pt x="2733" y="313"/>
                    <a:pt x="2728" y="313"/>
                  </a:cubicBezTo>
                  <a:cubicBezTo>
                    <a:pt x="2722" y="312"/>
                    <a:pt x="2717" y="312"/>
                    <a:pt x="2711" y="312"/>
                  </a:cubicBezTo>
                  <a:cubicBezTo>
                    <a:pt x="2708" y="311"/>
                    <a:pt x="2714" y="301"/>
                    <a:pt x="2706" y="303"/>
                  </a:cubicBezTo>
                  <a:cubicBezTo>
                    <a:pt x="2703" y="303"/>
                    <a:pt x="2704" y="313"/>
                    <a:pt x="2704" y="316"/>
                  </a:cubicBezTo>
                  <a:cubicBezTo>
                    <a:pt x="2704" y="322"/>
                    <a:pt x="2685" y="324"/>
                    <a:pt x="2680" y="325"/>
                  </a:cubicBezTo>
                  <a:cubicBezTo>
                    <a:pt x="2685" y="328"/>
                    <a:pt x="2690" y="330"/>
                    <a:pt x="2690" y="335"/>
                  </a:cubicBezTo>
                  <a:cubicBezTo>
                    <a:pt x="2690" y="342"/>
                    <a:pt x="2693" y="345"/>
                    <a:pt x="2697" y="350"/>
                  </a:cubicBezTo>
                  <a:cubicBezTo>
                    <a:pt x="2697" y="351"/>
                    <a:pt x="2694" y="355"/>
                    <a:pt x="2693" y="355"/>
                  </a:cubicBezTo>
                  <a:cubicBezTo>
                    <a:pt x="2692" y="356"/>
                    <a:pt x="2688" y="354"/>
                    <a:pt x="2686" y="354"/>
                  </a:cubicBezTo>
                  <a:cubicBezTo>
                    <a:pt x="2684" y="353"/>
                    <a:pt x="2678" y="351"/>
                    <a:pt x="2675" y="352"/>
                  </a:cubicBezTo>
                  <a:cubicBezTo>
                    <a:pt x="2665" y="358"/>
                    <a:pt x="2655" y="365"/>
                    <a:pt x="2645" y="371"/>
                  </a:cubicBezTo>
                  <a:cubicBezTo>
                    <a:pt x="2637" y="376"/>
                    <a:pt x="2628" y="378"/>
                    <a:pt x="2625" y="387"/>
                  </a:cubicBezTo>
                  <a:cubicBezTo>
                    <a:pt x="2618" y="380"/>
                    <a:pt x="2617" y="379"/>
                    <a:pt x="2608" y="381"/>
                  </a:cubicBezTo>
                  <a:cubicBezTo>
                    <a:pt x="2599" y="382"/>
                    <a:pt x="2599" y="382"/>
                    <a:pt x="2593" y="390"/>
                  </a:cubicBezTo>
                  <a:cubicBezTo>
                    <a:pt x="2593" y="387"/>
                    <a:pt x="2593" y="385"/>
                    <a:pt x="2593" y="382"/>
                  </a:cubicBezTo>
                  <a:cubicBezTo>
                    <a:pt x="2590" y="383"/>
                    <a:pt x="2585" y="387"/>
                    <a:pt x="2582" y="387"/>
                  </a:cubicBezTo>
                  <a:cubicBezTo>
                    <a:pt x="2579" y="386"/>
                    <a:pt x="2575" y="384"/>
                    <a:pt x="2573" y="388"/>
                  </a:cubicBezTo>
                  <a:cubicBezTo>
                    <a:pt x="2568" y="396"/>
                    <a:pt x="2563" y="404"/>
                    <a:pt x="2558" y="412"/>
                  </a:cubicBezTo>
                  <a:cubicBezTo>
                    <a:pt x="2561" y="413"/>
                    <a:pt x="2570" y="414"/>
                    <a:pt x="2569" y="417"/>
                  </a:cubicBezTo>
                  <a:cubicBezTo>
                    <a:pt x="2567" y="425"/>
                    <a:pt x="2567" y="426"/>
                    <a:pt x="2571" y="432"/>
                  </a:cubicBezTo>
                  <a:cubicBezTo>
                    <a:pt x="2564" y="435"/>
                    <a:pt x="2556" y="439"/>
                    <a:pt x="2561" y="449"/>
                  </a:cubicBezTo>
                  <a:cubicBezTo>
                    <a:pt x="2561" y="451"/>
                    <a:pt x="2555" y="454"/>
                    <a:pt x="2553" y="454"/>
                  </a:cubicBezTo>
                  <a:cubicBezTo>
                    <a:pt x="2549" y="455"/>
                    <a:pt x="2546" y="455"/>
                    <a:pt x="2545" y="460"/>
                  </a:cubicBezTo>
                  <a:cubicBezTo>
                    <a:pt x="2545" y="465"/>
                    <a:pt x="2546" y="469"/>
                    <a:pt x="2541" y="471"/>
                  </a:cubicBezTo>
                  <a:cubicBezTo>
                    <a:pt x="2535" y="472"/>
                    <a:pt x="2535" y="472"/>
                    <a:pt x="2534" y="479"/>
                  </a:cubicBezTo>
                  <a:cubicBezTo>
                    <a:pt x="2533" y="486"/>
                    <a:pt x="2524" y="493"/>
                    <a:pt x="2520" y="498"/>
                  </a:cubicBezTo>
                  <a:cubicBezTo>
                    <a:pt x="2514" y="474"/>
                    <a:pt x="2497" y="427"/>
                    <a:pt x="2526" y="413"/>
                  </a:cubicBezTo>
                  <a:cubicBezTo>
                    <a:pt x="2534" y="409"/>
                    <a:pt x="2539" y="408"/>
                    <a:pt x="2544" y="400"/>
                  </a:cubicBezTo>
                  <a:cubicBezTo>
                    <a:pt x="2548" y="392"/>
                    <a:pt x="2554" y="388"/>
                    <a:pt x="2561" y="383"/>
                  </a:cubicBezTo>
                  <a:cubicBezTo>
                    <a:pt x="2566" y="379"/>
                    <a:pt x="2572" y="377"/>
                    <a:pt x="2574" y="371"/>
                  </a:cubicBezTo>
                  <a:cubicBezTo>
                    <a:pt x="2575" y="366"/>
                    <a:pt x="2576" y="361"/>
                    <a:pt x="2577" y="356"/>
                  </a:cubicBezTo>
                  <a:cubicBezTo>
                    <a:pt x="2578" y="355"/>
                    <a:pt x="2584" y="355"/>
                    <a:pt x="2586" y="354"/>
                  </a:cubicBezTo>
                  <a:cubicBezTo>
                    <a:pt x="2581" y="353"/>
                    <a:pt x="2578" y="353"/>
                    <a:pt x="2573" y="353"/>
                  </a:cubicBezTo>
                  <a:cubicBezTo>
                    <a:pt x="2570" y="354"/>
                    <a:pt x="2568" y="360"/>
                    <a:pt x="2566" y="363"/>
                  </a:cubicBezTo>
                  <a:cubicBezTo>
                    <a:pt x="2562" y="369"/>
                    <a:pt x="2553" y="374"/>
                    <a:pt x="2548" y="378"/>
                  </a:cubicBezTo>
                  <a:cubicBezTo>
                    <a:pt x="2545" y="371"/>
                    <a:pt x="2546" y="368"/>
                    <a:pt x="2547" y="361"/>
                  </a:cubicBezTo>
                  <a:cubicBezTo>
                    <a:pt x="2542" y="364"/>
                    <a:pt x="2540" y="365"/>
                    <a:pt x="2534" y="365"/>
                  </a:cubicBezTo>
                  <a:cubicBezTo>
                    <a:pt x="2528" y="365"/>
                    <a:pt x="2526" y="364"/>
                    <a:pt x="2521" y="368"/>
                  </a:cubicBezTo>
                  <a:cubicBezTo>
                    <a:pt x="2514" y="374"/>
                    <a:pt x="2507" y="381"/>
                    <a:pt x="2501" y="389"/>
                  </a:cubicBezTo>
                  <a:cubicBezTo>
                    <a:pt x="2503" y="391"/>
                    <a:pt x="2508" y="393"/>
                    <a:pt x="2506" y="396"/>
                  </a:cubicBezTo>
                  <a:cubicBezTo>
                    <a:pt x="2506" y="397"/>
                    <a:pt x="2499" y="398"/>
                    <a:pt x="2498" y="398"/>
                  </a:cubicBezTo>
                  <a:cubicBezTo>
                    <a:pt x="2490" y="399"/>
                    <a:pt x="2483" y="399"/>
                    <a:pt x="2476" y="400"/>
                  </a:cubicBezTo>
                  <a:cubicBezTo>
                    <a:pt x="2479" y="398"/>
                    <a:pt x="2481" y="397"/>
                    <a:pt x="2484" y="395"/>
                  </a:cubicBezTo>
                  <a:cubicBezTo>
                    <a:pt x="2477" y="393"/>
                    <a:pt x="2470" y="392"/>
                    <a:pt x="2464" y="391"/>
                  </a:cubicBezTo>
                  <a:cubicBezTo>
                    <a:pt x="2462" y="390"/>
                    <a:pt x="2457" y="395"/>
                    <a:pt x="2456" y="396"/>
                  </a:cubicBezTo>
                  <a:cubicBezTo>
                    <a:pt x="2453" y="397"/>
                    <a:pt x="2451" y="396"/>
                    <a:pt x="2448" y="395"/>
                  </a:cubicBezTo>
                  <a:cubicBezTo>
                    <a:pt x="2442" y="394"/>
                    <a:pt x="2437" y="394"/>
                    <a:pt x="2430" y="394"/>
                  </a:cubicBezTo>
                  <a:cubicBezTo>
                    <a:pt x="2427" y="395"/>
                    <a:pt x="2415" y="393"/>
                    <a:pt x="2412" y="396"/>
                  </a:cubicBezTo>
                  <a:cubicBezTo>
                    <a:pt x="2402" y="405"/>
                    <a:pt x="2392" y="415"/>
                    <a:pt x="2382" y="425"/>
                  </a:cubicBezTo>
                  <a:cubicBezTo>
                    <a:pt x="2372" y="435"/>
                    <a:pt x="2362" y="442"/>
                    <a:pt x="2351" y="450"/>
                  </a:cubicBezTo>
                  <a:cubicBezTo>
                    <a:pt x="2353" y="453"/>
                    <a:pt x="2355" y="453"/>
                    <a:pt x="2358" y="453"/>
                  </a:cubicBezTo>
                  <a:cubicBezTo>
                    <a:pt x="2362" y="453"/>
                    <a:pt x="2363" y="453"/>
                    <a:pt x="2364" y="457"/>
                  </a:cubicBezTo>
                  <a:cubicBezTo>
                    <a:pt x="2365" y="458"/>
                    <a:pt x="2366" y="464"/>
                    <a:pt x="2367" y="464"/>
                  </a:cubicBezTo>
                  <a:cubicBezTo>
                    <a:pt x="2375" y="465"/>
                    <a:pt x="2376" y="466"/>
                    <a:pt x="2380" y="458"/>
                  </a:cubicBezTo>
                  <a:cubicBezTo>
                    <a:pt x="2383" y="451"/>
                    <a:pt x="2402" y="467"/>
                    <a:pt x="2401" y="472"/>
                  </a:cubicBezTo>
                  <a:cubicBezTo>
                    <a:pt x="2399" y="485"/>
                    <a:pt x="2396" y="497"/>
                    <a:pt x="2393" y="510"/>
                  </a:cubicBezTo>
                  <a:cubicBezTo>
                    <a:pt x="2391" y="522"/>
                    <a:pt x="2387" y="528"/>
                    <a:pt x="2380" y="538"/>
                  </a:cubicBezTo>
                  <a:cubicBezTo>
                    <a:pt x="2374" y="548"/>
                    <a:pt x="2369" y="557"/>
                    <a:pt x="2361" y="564"/>
                  </a:cubicBezTo>
                  <a:cubicBezTo>
                    <a:pt x="2356" y="570"/>
                    <a:pt x="2351" y="575"/>
                    <a:pt x="2346" y="580"/>
                  </a:cubicBezTo>
                  <a:cubicBezTo>
                    <a:pt x="2343" y="583"/>
                    <a:pt x="2337" y="583"/>
                    <a:pt x="2333" y="584"/>
                  </a:cubicBezTo>
                  <a:cubicBezTo>
                    <a:pt x="2331" y="584"/>
                    <a:pt x="2329" y="579"/>
                    <a:pt x="2328" y="578"/>
                  </a:cubicBezTo>
                  <a:cubicBezTo>
                    <a:pt x="2326" y="578"/>
                    <a:pt x="2322" y="582"/>
                    <a:pt x="2321" y="583"/>
                  </a:cubicBezTo>
                  <a:cubicBezTo>
                    <a:pt x="2315" y="586"/>
                    <a:pt x="2315" y="588"/>
                    <a:pt x="2312" y="595"/>
                  </a:cubicBezTo>
                  <a:cubicBezTo>
                    <a:pt x="2309" y="606"/>
                    <a:pt x="2300" y="612"/>
                    <a:pt x="2292" y="620"/>
                  </a:cubicBezTo>
                  <a:cubicBezTo>
                    <a:pt x="2301" y="627"/>
                    <a:pt x="2309" y="636"/>
                    <a:pt x="2307" y="649"/>
                  </a:cubicBezTo>
                  <a:cubicBezTo>
                    <a:pt x="2306" y="658"/>
                    <a:pt x="2307" y="659"/>
                    <a:pt x="2299" y="663"/>
                  </a:cubicBezTo>
                  <a:cubicBezTo>
                    <a:pt x="2294" y="666"/>
                    <a:pt x="2290" y="666"/>
                    <a:pt x="2284" y="666"/>
                  </a:cubicBezTo>
                  <a:cubicBezTo>
                    <a:pt x="2284" y="661"/>
                    <a:pt x="2285" y="656"/>
                    <a:pt x="2286" y="651"/>
                  </a:cubicBezTo>
                  <a:cubicBezTo>
                    <a:pt x="2286" y="645"/>
                    <a:pt x="2281" y="646"/>
                    <a:pt x="2286" y="641"/>
                  </a:cubicBezTo>
                  <a:cubicBezTo>
                    <a:pt x="2288" y="637"/>
                    <a:pt x="2287" y="633"/>
                    <a:pt x="2283" y="633"/>
                  </a:cubicBezTo>
                  <a:cubicBezTo>
                    <a:pt x="2279" y="634"/>
                    <a:pt x="2273" y="636"/>
                    <a:pt x="2272" y="630"/>
                  </a:cubicBezTo>
                  <a:cubicBezTo>
                    <a:pt x="2271" y="627"/>
                    <a:pt x="2275" y="620"/>
                    <a:pt x="2276" y="617"/>
                  </a:cubicBezTo>
                  <a:cubicBezTo>
                    <a:pt x="2276" y="617"/>
                    <a:pt x="2268" y="611"/>
                    <a:pt x="2267" y="611"/>
                  </a:cubicBezTo>
                  <a:cubicBezTo>
                    <a:pt x="2264" y="611"/>
                    <a:pt x="2258" y="616"/>
                    <a:pt x="2256" y="618"/>
                  </a:cubicBezTo>
                  <a:cubicBezTo>
                    <a:pt x="2252" y="620"/>
                    <a:pt x="2248" y="623"/>
                    <a:pt x="2244" y="625"/>
                  </a:cubicBezTo>
                  <a:cubicBezTo>
                    <a:pt x="2241" y="617"/>
                    <a:pt x="2248" y="612"/>
                    <a:pt x="2253" y="607"/>
                  </a:cubicBezTo>
                  <a:cubicBezTo>
                    <a:pt x="2248" y="604"/>
                    <a:pt x="2248" y="603"/>
                    <a:pt x="2243" y="605"/>
                  </a:cubicBezTo>
                  <a:cubicBezTo>
                    <a:pt x="2239" y="607"/>
                    <a:pt x="2237" y="609"/>
                    <a:pt x="2234" y="612"/>
                  </a:cubicBezTo>
                  <a:cubicBezTo>
                    <a:pt x="2230" y="615"/>
                    <a:pt x="2228" y="617"/>
                    <a:pt x="2223" y="618"/>
                  </a:cubicBezTo>
                  <a:cubicBezTo>
                    <a:pt x="2222" y="619"/>
                    <a:pt x="2214" y="621"/>
                    <a:pt x="2216" y="624"/>
                  </a:cubicBezTo>
                  <a:cubicBezTo>
                    <a:pt x="2219" y="627"/>
                    <a:pt x="2222" y="630"/>
                    <a:pt x="2225" y="634"/>
                  </a:cubicBezTo>
                  <a:cubicBezTo>
                    <a:pt x="2228" y="640"/>
                    <a:pt x="2228" y="639"/>
                    <a:pt x="2233" y="636"/>
                  </a:cubicBezTo>
                  <a:cubicBezTo>
                    <a:pt x="2241" y="632"/>
                    <a:pt x="2247" y="636"/>
                    <a:pt x="2256" y="638"/>
                  </a:cubicBezTo>
                  <a:cubicBezTo>
                    <a:pt x="2247" y="645"/>
                    <a:pt x="2237" y="653"/>
                    <a:pt x="2228" y="661"/>
                  </a:cubicBezTo>
                  <a:cubicBezTo>
                    <a:pt x="2232" y="664"/>
                    <a:pt x="2237" y="667"/>
                    <a:pt x="2239" y="672"/>
                  </a:cubicBezTo>
                  <a:cubicBezTo>
                    <a:pt x="2242" y="678"/>
                    <a:pt x="2245" y="684"/>
                    <a:pt x="2248" y="691"/>
                  </a:cubicBezTo>
                  <a:cubicBezTo>
                    <a:pt x="2243" y="690"/>
                    <a:pt x="2239" y="689"/>
                    <a:pt x="2234" y="688"/>
                  </a:cubicBezTo>
                  <a:cubicBezTo>
                    <a:pt x="2239" y="692"/>
                    <a:pt x="2244" y="695"/>
                    <a:pt x="2249" y="699"/>
                  </a:cubicBezTo>
                  <a:cubicBezTo>
                    <a:pt x="2245" y="702"/>
                    <a:pt x="2241" y="704"/>
                    <a:pt x="2238" y="707"/>
                  </a:cubicBezTo>
                  <a:cubicBezTo>
                    <a:pt x="2242" y="708"/>
                    <a:pt x="2247" y="710"/>
                    <a:pt x="2251" y="711"/>
                  </a:cubicBezTo>
                  <a:cubicBezTo>
                    <a:pt x="2246" y="721"/>
                    <a:pt x="2241" y="734"/>
                    <a:pt x="2234" y="744"/>
                  </a:cubicBezTo>
                  <a:cubicBezTo>
                    <a:pt x="2226" y="753"/>
                    <a:pt x="2220" y="764"/>
                    <a:pt x="2209" y="769"/>
                  </a:cubicBezTo>
                  <a:cubicBezTo>
                    <a:pt x="2197" y="774"/>
                    <a:pt x="2185" y="779"/>
                    <a:pt x="2173" y="783"/>
                  </a:cubicBezTo>
                  <a:cubicBezTo>
                    <a:pt x="2170" y="784"/>
                    <a:pt x="2166" y="786"/>
                    <a:pt x="2162" y="787"/>
                  </a:cubicBezTo>
                  <a:cubicBezTo>
                    <a:pt x="2159" y="788"/>
                    <a:pt x="2160" y="788"/>
                    <a:pt x="2161" y="792"/>
                  </a:cubicBezTo>
                  <a:cubicBezTo>
                    <a:pt x="2161" y="794"/>
                    <a:pt x="2161" y="799"/>
                    <a:pt x="2157" y="797"/>
                  </a:cubicBezTo>
                  <a:cubicBezTo>
                    <a:pt x="2156" y="796"/>
                    <a:pt x="2155" y="791"/>
                    <a:pt x="2154" y="789"/>
                  </a:cubicBezTo>
                  <a:cubicBezTo>
                    <a:pt x="2155" y="789"/>
                    <a:pt x="2157" y="788"/>
                    <a:pt x="2158" y="788"/>
                  </a:cubicBezTo>
                  <a:cubicBezTo>
                    <a:pt x="2154" y="785"/>
                    <a:pt x="2146" y="782"/>
                    <a:pt x="2142" y="786"/>
                  </a:cubicBezTo>
                  <a:cubicBezTo>
                    <a:pt x="2138" y="789"/>
                    <a:pt x="2128" y="794"/>
                    <a:pt x="2126" y="799"/>
                  </a:cubicBezTo>
                  <a:cubicBezTo>
                    <a:pt x="2126" y="801"/>
                    <a:pt x="2123" y="807"/>
                    <a:pt x="2124" y="809"/>
                  </a:cubicBezTo>
                  <a:cubicBezTo>
                    <a:pt x="2126" y="813"/>
                    <a:pt x="2128" y="816"/>
                    <a:pt x="2131" y="820"/>
                  </a:cubicBezTo>
                  <a:cubicBezTo>
                    <a:pt x="2134" y="826"/>
                    <a:pt x="2138" y="830"/>
                    <a:pt x="2142" y="835"/>
                  </a:cubicBezTo>
                  <a:cubicBezTo>
                    <a:pt x="2147" y="842"/>
                    <a:pt x="2150" y="844"/>
                    <a:pt x="2150" y="852"/>
                  </a:cubicBezTo>
                  <a:cubicBezTo>
                    <a:pt x="2150" y="857"/>
                    <a:pt x="2153" y="868"/>
                    <a:pt x="2149" y="872"/>
                  </a:cubicBezTo>
                  <a:cubicBezTo>
                    <a:pt x="2139" y="881"/>
                    <a:pt x="2129" y="890"/>
                    <a:pt x="2118" y="899"/>
                  </a:cubicBezTo>
                  <a:cubicBezTo>
                    <a:pt x="2114" y="895"/>
                    <a:pt x="2119" y="889"/>
                    <a:pt x="2116" y="886"/>
                  </a:cubicBezTo>
                  <a:cubicBezTo>
                    <a:pt x="2113" y="882"/>
                    <a:pt x="2109" y="879"/>
                    <a:pt x="2106" y="875"/>
                  </a:cubicBezTo>
                  <a:cubicBezTo>
                    <a:pt x="2099" y="868"/>
                    <a:pt x="2094" y="864"/>
                    <a:pt x="2086" y="864"/>
                  </a:cubicBezTo>
                  <a:cubicBezTo>
                    <a:pt x="2086" y="862"/>
                    <a:pt x="2086" y="859"/>
                    <a:pt x="2087" y="857"/>
                  </a:cubicBezTo>
                  <a:cubicBezTo>
                    <a:pt x="2078" y="858"/>
                    <a:pt x="2080" y="859"/>
                    <a:pt x="2079" y="868"/>
                  </a:cubicBezTo>
                  <a:cubicBezTo>
                    <a:pt x="2079" y="874"/>
                    <a:pt x="2076" y="879"/>
                    <a:pt x="2074" y="884"/>
                  </a:cubicBezTo>
                  <a:cubicBezTo>
                    <a:pt x="2073" y="886"/>
                    <a:pt x="2074" y="888"/>
                    <a:pt x="2074" y="891"/>
                  </a:cubicBezTo>
                  <a:cubicBezTo>
                    <a:pt x="2074" y="895"/>
                    <a:pt x="2074" y="895"/>
                    <a:pt x="2078" y="894"/>
                  </a:cubicBezTo>
                  <a:cubicBezTo>
                    <a:pt x="2081" y="894"/>
                    <a:pt x="2083" y="908"/>
                    <a:pt x="2084" y="910"/>
                  </a:cubicBezTo>
                  <a:cubicBezTo>
                    <a:pt x="2085" y="914"/>
                    <a:pt x="2093" y="918"/>
                    <a:pt x="2096" y="920"/>
                  </a:cubicBezTo>
                  <a:cubicBezTo>
                    <a:pt x="2099" y="923"/>
                    <a:pt x="2104" y="927"/>
                    <a:pt x="2105" y="931"/>
                  </a:cubicBezTo>
                  <a:cubicBezTo>
                    <a:pt x="2107" y="936"/>
                    <a:pt x="2105" y="942"/>
                    <a:pt x="2106" y="948"/>
                  </a:cubicBezTo>
                  <a:cubicBezTo>
                    <a:pt x="2108" y="952"/>
                    <a:pt x="2110" y="957"/>
                    <a:pt x="2112" y="962"/>
                  </a:cubicBezTo>
                  <a:cubicBezTo>
                    <a:pt x="2105" y="961"/>
                    <a:pt x="2101" y="956"/>
                    <a:pt x="2095" y="952"/>
                  </a:cubicBezTo>
                  <a:cubicBezTo>
                    <a:pt x="2089" y="947"/>
                    <a:pt x="2089" y="945"/>
                    <a:pt x="2087" y="938"/>
                  </a:cubicBezTo>
                  <a:cubicBezTo>
                    <a:pt x="2085" y="933"/>
                    <a:pt x="2084" y="922"/>
                    <a:pt x="2080" y="918"/>
                  </a:cubicBezTo>
                  <a:cubicBezTo>
                    <a:pt x="2075" y="913"/>
                    <a:pt x="2070" y="907"/>
                    <a:pt x="2065" y="902"/>
                  </a:cubicBezTo>
                  <a:cubicBezTo>
                    <a:pt x="2063" y="899"/>
                    <a:pt x="2066" y="886"/>
                    <a:pt x="2066" y="882"/>
                  </a:cubicBezTo>
                  <a:cubicBezTo>
                    <a:pt x="2067" y="875"/>
                    <a:pt x="2065" y="867"/>
                    <a:pt x="2065" y="861"/>
                  </a:cubicBezTo>
                  <a:cubicBezTo>
                    <a:pt x="2064" y="847"/>
                    <a:pt x="2060" y="835"/>
                    <a:pt x="2056" y="822"/>
                  </a:cubicBezTo>
                  <a:cubicBezTo>
                    <a:pt x="2053" y="826"/>
                    <a:pt x="2050" y="829"/>
                    <a:pt x="2047" y="832"/>
                  </a:cubicBezTo>
                  <a:cubicBezTo>
                    <a:pt x="2044" y="837"/>
                    <a:pt x="2044" y="836"/>
                    <a:pt x="2039" y="835"/>
                  </a:cubicBezTo>
                  <a:cubicBezTo>
                    <a:pt x="2034" y="834"/>
                    <a:pt x="2034" y="834"/>
                    <a:pt x="2035" y="829"/>
                  </a:cubicBezTo>
                  <a:cubicBezTo>
                    <a:pt x="2035" y="826"/>
                    <a:pt x="2037" y="819"/>
                    <a:pt x="2036" y="817"/>
                  </a:cubicBezTo>
                  <a:cubicBezTo>
                    <a:pt x="2033" y="808"/>
                    <a:pt x="2031" y="801"/>
                    <a:pt x="2024" y="796"/>
                  </a:cubicBezTo>
                  <a:cubicBezTo>
                    <a:pt x="2018" y="791"/>
                    <a:pt x="2016" y="782"/>
                    <a:pt x="2013" y="775"/>
                  </a:cubicBezTo>
                  <a:cubicBezTo>
                    <a:pt x="2010" y="777"/>
                    <a:pt x="2005" y="782"/>
                    <a:pt x="2002" y="782"/>
                  </a:cubicBezTo>
                  <a:cubicBezTo>
                    <a:pt x="1995" y="783"/>
                    <a:pt x="1989" y="784"/>
                    <a:pt x="1983" y="785"/>
                  </a:cubicBezTo>
                  <a:cubicBezTo>
                    <a:pt x="1982" y="785"/>
                    <a:pt x="1978" y="785"/>
                    <a:pt x="1977" y="786"/>
                  </a:cubicBezTo>
                  <a:cubicBezTo>
                    <a:pt x="1976" y="787"/>
                    <a:pt x="1978" y="791"/>
                    <a:pt x="1977" y="792"/>
                  </a:cubicBezTo>
                  <a:cubicBezTo>
                    <a:pt x="1974" y="796"/>
                    <a:pt x="1971" y="799"/>
                    <a:pt x="1968" y="802"/>
                  </a:cubicBezTo>
                  <a:cubicBezTo>
                    <a:pt x="1959" y="811"/>
                    <a:pt x="1950" y="820"/>
                    <a:pt x="1941" y="829"/>
                  </a:cubicBezTo>
                  <a:cubicBezTo>
                    <a:pt x="1938" y="832"/>
                    <a:pt x="1932" y="834"/>
                    <a:pt x="1929" y="836"/>
                  </a:cubicBezTo>
                  <a:cubicBezTo>
                    <a:pt x="1924" y="838"/>
                    <a:pt x="1926" y="841"/>
                    <a:pt x="1926" y="847"/>
                  </a:cubicBezTo>
                  <a:cubicBezTo>
                    <a:pt x="1926" y="852"/>
                    <a:pt x="1927" y="859"/>
                    <a:pt x="1926" y="863"/>
                  </a:cubicBezTo>
                  <a:cubicBezTo>
                    <a:pt x="1925" y="868"/>
                    <a:pt x="1922" y="874"/>
                    <a:pt x="1923" y="879"/>
                  </a:cubicBezTo>
                  <a:cubicBezTo>
                    <a:pt x="1924" y="886"/>
                    <a:pt x="1925" y="889"/>
                    <a:pt x="1930" y="894"/>
                  </a:cubicBezTo>
                  <a:cubicBezTo>
                    <a:pt x="1934" y="898"/>
                    <a:pt x="1935" y="903"/>
                    <a:pt x="1938" y="909"/>
                  </a:cubicBezTo>
                  <a:cubicBezTo>
                    <a:pt x="1942" y="919"/>
                    <a:pt x="1925" y="928"/>
                    <a:pt x="1924" y="914"/>
                  </a:cubicBezTo>
                  <a:cubicBezTo>
                    <a:pt x="1923" y="908"/>
                    <a:pt x="1923" y="903"/>
                    <a:pt x="1923" y="897"/>
                  </a:cubicBezTo>
                  <a:cubicBezTo>
                    <a:pt x="1923" y="891"/>
                    <a:pt x="1921" y="890"/>
                    <a:pt x="1917" y="886"/>
                  </a:cubicBezTo>
                  <a:cubicBezTo>
                    <a:pt x="1917" y="890"/>
                    <a:pt x="1918" y="894"/>
                    <a:pt x="1914" y="896"/>
                  </a:cubicBezTo>
                  <a:cubicBezTo>
                    <a:pt x="1911" y="898"/>
                    <a:pt x="1907" y="901"/>
                    <a:pt x="1904" y="903"/>
                  </a:cubicBezTo>
                  <a:cubicBezTo>
                    <a:pt x="1894" y="884"/>
                    <a:pt x="1885" y="865"/>
                    <a:pt x="1877" y="845"/>
                  </a:cubicBezTo>
                  <a:cubicBezTo>
                    <a:pt x="1874" y="840"/>
                    <a:pt x="1871" y="834"/>
                    <a:pt x="1869" y="829"/>
                  </a:cubicBezTo>
                  <a:cubicBezTo>
                    <a:pt x="1868" y="825"/>
                    <a:pt x="1869" y="820"/>
                    <a:pt x="1869" y="816"/>
                  </a:cubicBezTo>
                  <a:cubicBezTo>
                    <a:pt x="1868" y="803"/>
                    <a:pt x="1868" y="791"/>
                    <a:pt x="1868" y="778"/>
                  </a:cubicBezTo>
                  <a:cubicBezTo>
                    <a:pt x="1865" y="782"/>
                    <a:pt x="1862" y="786"/>
                    <a:pt x="1860" y="789"/>
                  </a:cubicBezTo>
                  <a:cubicBezTo>
                    <a:pt x="1857" y="793"/>
                    <a:pt x="1857" y="792"/>
                    <a:pt x="1852" y="792"/>
                  </a:cubicBezTo>
                  <a:cubicBezTo>
                    <a:pt x="1848" y="792"/>
                    <a:pt x="1842" y="783"/>
                    <a:pt x="1838" y="779"/>
                  </a:cubicBezTo>
                  <a:cubicBezTo>
                    <a:pt x="1842" y="778"/>
                    <a:pt x="1849" y="779"/>
                    <a:pt x="1850" y="774"/>
                  </a:cubicBezTo>
                  <a:cubicBezTo>
                    <a:pt x="1848" y="774"/>
                    <a:pt x="1845" y="775"/>
                    <a:pt x="1844" y="774"/>
                  </a:cubicBezTo>
                  <a:cubicBezTo>
                    <a:pt x="1839" y="773"/>
                    <a:pt x="1833" y="768"/>
                    <a:pt x="1828" y="765"/>
                  </a:cubicBezTo>
                  <a:cubicBezTo>
                    <a:pt x="1825" y="764"/>
                    <a:pt x="1823" y="755"/>
                    <a:pt x="1821" y="752"/>
                  </a:cubicBezTo>
                  <a:cubicBezTo>
                    <a:pt x="1820" y="748"/>
                    <a:pt x="1793" y="754"/>
                    <a:pt x="1789" y="755"/>
                  </a:cubicBezTo>
                  <a:cubicBezTo>
                    <a:pt x="1779" y="756"/>
                    <a:pt x="1769" y="752"/>
                    <a:pt x="1759" y="750"/>
                  </a:cubicBezTo>
                  <a:cubicBezTo>
                    <a:pt x="1755" y="749"/>
                    <a:pt x="1750" y="749"/>
                    <a:pt x="1748" y="745"/>
                  </a:cubicBezTo>
                  <a:cubicBezTo>
                    <a:pt x="1744" y="737"/>
                    <a:pt x="1745" y="735"/>
                    <a:pt x="1737" y="738"/>
                  </a:cubicBezTo>
                  <a:cubicBezTo>
                    <a:pt x="1731" y="740"/>
                    <a:pt x="1727" y="739"/>
                    <a:pt x="1720" y="738"/>
                  </a:cubicBezTo>
                  <a:cubicBezTo>
                    <a:pt x="1716" y="737"/>
                    <a:pt x="1714" y="732"/>
                    <a:pt x="1710" y="731"/>
                  </a:cubicBezTo>
                  <a:cubicBezTo>
                    <a:pt x="1703" y="727"/>
                    <a:pt x="1702" y="726"/>
                    <a:pt x="1699" y="719"/>
                  </a:cubicBezTo>
                  <a:cubicBezTo>
                    <a:pt x="1697" y="714"/>
                    <a:pt x="1696" y="708"/>
                    <a:pt x="1690" y="707"/>
                  </a:cubicBezTo>
                  <a:cubicBezTo>
                    <a:pt x="1682" y="706"/>
                    <a:pt x="1682" y="706"/>
                    <a:pt x="1676" y="714"/>
                  </a:cubicBezTo>
                  <a:cubicBezTo>
                    <a:pt x="1674" y="716"/>
                    <a:pt x="1681" y="725"/>
                    <a:pt x="1682" y="728"/>
                  </a:cubicBezTo>
                  <a:cubicBezTo>
                    <a:pt x="1688" y="737"/>
                    <a:pt x="1693" y="747"/>
                    <a:pt x="1698" y="756"/>
                  </a:cubicBezTo>
                  <a:cubicBezTo>
                    <a:pt x="1698" y="752"/>
                    <a:pt x="1699" y="747"/>
                    <a:pt x="1700" y="743"/>
                  </a:cubicBezTo>
                  <a:cubicBezTo>
                    <a:pt x="1703" y="750"/>
                    <a:pt x="1703" y="756"/>
                    <a:pt x="1703" y="764"/>
                  </a:cubicBezTo>
                  <a:cubicBezTo>
                    <a:pt x="1709" y="763"/>
                    <a:pt x="1720" y="764"/>
                    <a:pt x="1726" y="761"/>
                  </a:cubicBezTo>
                  <a:cubicBezTo>
                    <a:pt x="1731" y="757"/>
                    <a:pt x="1737" y="748"/>
                    <a:pt x="1741" y="743"/>
                  </a:cubicBezTo>
                  <a:cubicBezTo>
                    <a:pt x="1742" y="748"/>
                    <a:pt x="1740" y="757"/>
                    <a:pt x="1745" y="760"/>
                  </a:cubicBezTo>
                  <a:cubicBezTo>
                    <a:pt x="1747" y="762"/>
                    <a:pt x="1750" y="765"/>
                    <a:pt x="1753" y="766"/>
                  </a:cubicBezTo>
                  <a:cubicBezTo>
                    <a:pt x="1756" y="767"/>
                    <a:pt x="1759" y="766"/>
                    <a:pt x="1760" y="769"/>
                  </a:cubicBezTo>
                  <a:cubicBezTo>
                    <a:pt x="1761" y="771"/>
                    <a:pt x="1763" y="776"/>
                    <a:pt x="1765" y="777"/>
                  </a:cubicBezTo>
                  <a:cubicBezTo>
                    <a:pt x="1769" y="777"/>
                    <a:pt x="1767" y="780"/>
                    <a:pt x="1767" y="784"/>
                  </a:cubicBezTo>
                  <a:cubicBezTo>
                    <a:pt x="1767" y="788"/>
                    <a:pt x="1759" y="795"/>
                    <a:pt x="1756" y="798"/>
                  </a:cubicBezTo>
                  <a:cubicBezTo>
                    <a:pt x="1756" y="797"/>
                    <a:pt x="1755" y="795"/>
                    <a:pt x="1755" y="794"/>
                  </a:cubicBezTo>
                  <a:cubicBezTo>
                    <a:pt x="1753" y="799"/>
                    <a:pt x="1751" y="801"/>
                    <a:pt x="1751" y="807"/>
                  </a:cubicBezTo>
                  <a:cubicBezTo>
                    <a:pt x="1751" y="812"/>
                    <a:pt x="1750" y="811"/>
                    <a:pt x="1746" y="813"/>
                  </a:cubicBezTo>
                  <a:cubicBezTo>
                    <a:pt x="1742" y="815"/>
                    <a:pt x="1738" y="817"/>
                    <a:pt x="1734" y="819"/>
                  </a:cubicBezTo>
                  <a:cubicBezTo>
                    <a:pt x="1731" y="820"/>
                    <a:pt x="1731" y="827"/>
                    <a:pt x="1729" y="828"/>
                  </a:cubicBezTo>
                  <a:cubicBezTo>
                    <a:pt x="1727" y="829"/>
                    <a:pt x="1724" y="826"/>
                    <a:pt x="1722" y="827"/>
                  </a:cubicBezTo>
                  <a:cubicBezTo>
                    <a:pt x="1719" y="828"/>
                    <a:pt x="1716" y="830"/>
                    <a:pt x="1713" y="831"/>
                  </a:cubicBezTo>
                  <a:cubicBezTo>
                    <a:pt x="1709" y="833"/>
                    <a:pt x="1710" y="838"/>
                    <a:pt x="1706" y="840"/>
                  </a:cubicBezTo>
                  <a:cubicBezTo>
                    <a:pt x="1699" y="842"/>
                    <a:pt x="1693" y="844"/>
                    <a:pt x="1686" y="847"/>
                  </a:cubicBezTo>
                  <a:cubicBezTo>
                    <a:pt x="1684" y="847"/>
                    <a:pt x="1684" y="849"/>
                    <a:pt x="1682" y="851"/>
                  </a:cubicBezTo>
                  <a:cubicBezTo>
                    <a:pt x="1681" y="853"/>
                    <a:pt x="1679" y="853"/>
                    <a:pt x="1676" y="853"/>
                  </a:cubicBezTo>
                  <a:cubicBezTo>
                    <a:pt x="1670" y="854"/>
                    <a:pt x="1664" y="856"/>
                    <a:pt x="1659" y="858"/>
                  </a:cubicBezTo>
                  <a:cubicBezTo>
                    <a:pt x="1654" y="859"/>
                    <a:pt x="1653" y="864"/>
                    <a:pt x="1649" y="864"/>
                  </a:cubicBezTo>
                  <a:cubicBezTo>
                    <a:pt x="1642" y="864"/>
                    <a:pt x="1641" y="865"/>
                    <a:pt x="1640" y="858"/>
                  </a:cubicBezTo>
                  <a:cubicBezTo>
                    <a:pt x="1638" y="850"/>
                    <a:pt x="1637" y="843"/>
                    <a:pt x="1635" y="835"/>
                  </a:cubicBezTo>
                  <a:cubicBezTo>
                    <a:pt x="1633" y="823"/>
                    <a:pt x="1628" y="816"/>
                    <a:pt x="1621" y="806"/>
                  </a:cubicBezTo>
                  <a:cubicBezTo>
                    <a:pt x="1618" y="800"/>
                    <a:pt x="1617" y="798"/>
                    <a:pt x="1611" y="796"/>
                  </a:cubicBezTo>
                  <a:cubicBezTo>
                    <a:pt x="1608" y="795"/>
                    <a:pt x="1608" y="784"/>
                    <a:pt x="1607" y="780"/>
                  </a:cubicBezTo>
                  <a:cubicBezTo>
                    <a:pt x="1606" y="774"/>
                    <a:pt x="1602" y="769"/>
                    <a:pt x="1600" y="764"/>
                  </a:cubicBezTo>
                  <a:cubicBezTo>
                    <a:pt x="1598" y="761"/>
                    <a:pt x="1595" y="760"/>
                    <a:pt x="1593" y="756"/>
                  </a:cubicBezTo>
                  <a:cubicBezTo>
                    <a:pt x="1589" y="749"/>
                    <a:pt x="1585" y="742"/>
                    <a:pt x="1581" y="735"/>
                  </a:cubicBezTo>
                  <a:cubicBezTo>
                    <a:pt x="1579" y="731"/>
                    <a:pt x="1577" y="725"/>
                    <a:pt x="1573" y="726"/>
                  </a:cubicBezTo>
                  <a:cubicBezTo>
                    <a:pt x="1573" y="722"/>
                    <a:pt x="1574" y="717"/>
                    <a:pt x="1574" y="713"/>
                  </a:cubicBezTo>
                  <a:cubicBezTo>
                    <a:pt x="1573" y="718"/>
                    <a:pt x="1571" y="723"/>
                    <a:pt x="1569" y="729"/>
                  </a:cubicBezTo>
                  <a:cubicBezTo>
                    <a:pt x="1563" y="722"/>
                    <a:pt x="1560" y="717"/>
                    <a:pt x="1556" y="709"/>
                  </a:cubicBezTo>
                  <a:cubicBezTo>
                    <a:pt x="1552" y="714"/>
                    <a:pt x="1559" y="723"/>
                    <a:pt x="1562" y="728"/>
                  </a:cubicBezTo>
                  <a:cubicBezTo>
                    <a:pt x="1567" y="738"/>
                    <a:pt x="1572" y="748"/>
                    <a:pt x="1576" y="758"/>
                  </a:cubicBezTo>
                  <a:cubicBezTo>
                    <a:pt x="1579" y="764"/>
                    <a:pt x="1578" y="771"/>
                    <a:pt x="1583" y="776"/>
                  </a:cubicBezTo>
                  <a:cubicBezTo>
                    <a:pt x="1585" y="778"/>
                    <a:pt x="1589" y="781"/>
                    <a:pt x="1590" y="784"/>
                  </a:cubicBezTo>
                  <a:cubicBezTo>
                    <a:pt x="1590" y="789"/>
                    <a:pt x="1591" y="794"/>
                    <a:pt x="1592" y="799"/>
                  </a:cubicBezTo>
                  <a:cubicBezTo>
                    <a:pt x="1592" y="802"/>
                    <a:pt x="1592" y="808"/>
                    <a:pt x="1594" y="810"/>
                  </a:cubicBezTo>
                  <a:cubicBezTo>
                    <a:pt x="1597" y="812"/>
                    <a:pt x="1601" y="815"/>
                    <a:pt x="1603" y="818"/>
                  </a:cubicBezTo>
                  <a:cubicBezTo>
                    <a:pt x="1608" y="825"/>
                    <a:pt x="1609" y="835"/>
                    <a:pt x="1612" y="842"/>
                  </a:cubicBezTo>
                  <a:cubicBezTo>
                    <a:pt x="1613" y="845"/>
                    <a:pt x="1620" y="844"/>
                    <a:pt x="1622" y="846"/>
                  </a:cubicBezTo>
                  <a:cubicBezTo>
                    <a:pt x="1625" y="849"/>
                    <a:pt x="1627" y="853"/>
                    <a:pt x="1630" y="856"/>
                  </a:cubicBezTo>
                  <a:cubicBezTo>
                    <a:pt x="1635" y="861"/>
                    <a:pt x="1644" y="867"/>
                    <a:pt x="1637" y="874"/>
                  </a:cubicBezTo>
                  <a:cubicBezTo>
                    <a:pt x="1642" y="875"/>
                    <a:pt x="1647" y="885"/>
                    <a:pt x="1651" y="884"/>
                  </a:cubicBezTo>
                  <a:cubicBezTo>
                    <a:pt x="1664" y="881"/>
                    <a:pt x="1677" y="877"/>
                    <a:pt x="1690" y="874"/>
                  </a:cubicBezTo>
                  <a:cubicBezTo>
                    <a:pt x="1692" y="873"/>
                    <a:pt x="1699" y="870"/>
                    <a:pt x="1701" y="874"/>
                  </a:cubicBezTo>
                  <a:cubicBezTo>
                    <a:pt x="1703" y="876"/>
                    <a:pt x="1698" y="888"/>
                    <a:pt x="1697" y="891"/>
                  </a:cubicBezTo>
                  <a:cubicBezTo>
                    <a:pt x="1695" y="901"/>
                    <a:pt x="1687" y="911"/>
                    <a:pt x="1682" y="921"/>
                  </a:cubicBezTo>
                  <a:cubicBezTo>
                    <a:pt x="1678" y="928"/>
                    <a:pt x="1675" y="937"/>
                    <a:pt x="1669" y="943"/>
                  </a:cubicBezTo>
                  <a:cubicBezTo>
                    <a:pt x="1653" y="960"/>
                    <a:pt x="1634" y="975"/>
                    <a:pt x="1622" y="996"/>
                  </a:cubicBezTo>
                  <a:cubicBezTo>
                    <a:pt x="1620" y="1000"/>
                    <a:pt x="1603" y="1023"/>
                    <a:pt x="1606" y="1027"/>
                  </a:cubicBezTo>
                  <a:cubicBezTo>
                    <a:pt x="1610" y="1035"/>
                    <a:pt x="1610" y="1036"/>
                    <a:pt x="1610" y="1045"/>
                  </a:cubicBezTo>
                  <a:cubicBezTo>
                    <a:pt x="1609" y="1053"/>
                    <a:pt x="1610" y="1053"/>
                    <a:pt x="1614" y="1059"/>
                  </a:cubicBezTo>
                  <a:cubicBezTo>
                    <a:pt x="1622" y="1069"/>
                    <a:pt x="1619" y="1084"/>
                    <a:pt x="1620" y="1096"/>
                  </a:cubicBezTo>
                  <a:cubicBezTo>
                    <a:pt x="1620" y="1105"/>
                    <a:pt x="1613" y="1116"/>
                    <a:pt x="1606" y="1119"/>
                  </a:cubicBezTo>
                  <a:cubicBezTo>
                    <a:pt x="1602" y="1121"/>
                    <a:pt x="1594" y="1123"/>
                    <a:pt x="1590" y="1126"/>
                  </a:cubicBezTo>
                  <a:cubicBezTo>
                    <a:pt x="1587" y="1131"/>
                    <a:pt x="1583" y="1136"/>
                    <a:pt x="1579" y="1140"/>
                  </a:cubicBezTo>
                  <a:cubicBezTo>
                    <a:pt x="1575" y="1144"/>
                    <a:pt x="1571" y="1146"/>
                    <a:pt x="1573" y="1151"/>
                  </a:cubicBezTo>
                  <a:cubicBezTo>
                    <a:pt x="1575" y="1155"/>
                    <a:pt x="1580" y="1163"/>
                    <a:pt x="1580" y="1167"/>
                  </a:cubicBezTo>
                  <a:cubicBezTo>
                    <a:pt x="1579" y="1171"/>
                    <a:pt x="1580" y="1182"/>
                    <a:pt x="1577" y="1186"/>
                  </a:cubicBezTo>
                  <a:cubicBezTo>
                    <a:pt x="1575" y="1189"/>
                    <a:pt x="1566" y="1191"/>
                    <a:pt x="1562" y="1193"/>
                  </a:cubicBezTo>
                  <a:cubicBezTo>
                    <a:pt x="1557" y="1196"/>
                    <a:pt x="1558" y="1198"/>
                    <a:pt x="1557" y="1205"/>
                  </a:cubicBezTo>
                  <a:cubicBezTo>
                    <a:pt x="1557" y="1209"/>
                    <a:pt x="1558" y="1218"/>
                    <a:pt x="1555" y="1221"/>
                  </a:cubicBezTo>
                  <a:cubicBezTo>
                    <a:pt x="1549" y="1231"/>
                    <a:pt x="1543" y="1242"/>
                    <a:pt x="1535" y="1250"/>
                  </a:cubicBezTo>
                  <a:cubicBezTo>
                    <a:pt x="1531" y="1254"/>
                    <a:pt x="1526" y="1258"/>
                    <a:pt x="1522" y="1262"/>
                  </a:cubicBezTo>
                  <a:cubicBezTo>
                    <a:pt x="1519" y="1264"/>
                    <a:pt x="1514" y="1270"/>
                    <a:pt x="1511" y="1271"/>
                  </a:cubicBezTo>
                  <a:cubicBezTo>
                    <a:pt x="1499" y="1273"/>
                    <a:pt x="1488" y="1276"/>
                    <a:pt x="1476" y="1278"/>
                  </a:cubicBezTo>
                  <a:cubicBezTo>
                    <a:pt x="1471" y="1279"/>
                    <a:pt x="1465" y="1280"/>
                    <a:pt x="1460" y="1282"/>
                  </a:cubicBezTo>
                  <a:cubicBezTo>
                    <a:pt x="1457" y="1282"/>
                    <a:pt x="1452" y="1275"/>
                    <a:pt x="1450" y="1274"/>
                  </a:cubicBezTo>
                  <a:cubicBezTo>
                    <a:pt x="1444" y="1268"/>
                    <a:pt x="1444" y="1268"/>
                    <a:pt x="1445" y="1259"/>
                  </a:cubicBezTo>
                  <a:cubicBezTo>
                    <a:pt x="1445" y="1255"/>
                    <a:pt x="1441" y="1249"/>
                    <a:pt x="1440" y="1246"/>
                  </a:cubicBezTo>
                  <a:cubicBezTo>
                    <a:pt x="1437" y="1239"/>
                    <a:pt x="1434" y="1232"/>
                    <a:pt x="1432" y="1225"/>
                  </a:cubicBezTo>
                  <a:cubicBezTo>
                    <a:pt x="1430" y="1221"/>
                    <a:pt x="1425" y="1218"/>
                    <a:pt x="1422" y="1215"/>
                  </a:cubicBezTo>
                  <a:cubicBezTo>
                    <a:pt x="1420" y="1213"/>
                    <a:pt x="1420" y="1204"/>
                    <a:pt x="1420" y="1201"/>
                  </a:cubicBezTo>
                  <a:cubicBezTo>
                    <a:pt x="1418" y="1193"/>
                    <a:pt x="1417" y="1185"/>
                    <a:pt x="1416" y="1178"/>
                  </a:cubicBezTo>
                  <a:cubicBezTo>
                    <a:pt x="1415" y="1167"/>
                    <a:pt x="1409" y="1159"/>
                    <a:pt x="1405" y="1150"/>
                  </a:cubicBezTo>
                  <a:cubicBezTo>
                    <a:pt x="1402" y="1143"/>
                    <a:pt x="1399" y="1137"/>
                    <a:pt x="1396" y="1131"/>
                  </a:cubicBezTo>
                  <a:cubicBezTo>
                    <a:pt x="1394" y="1129"/>
                    <a:pt x="1396" y="1124"/>
                    <a:pt x="1397" y="1121"/>
                  </a:cubicBezTo>
                  <a:cubicBezTo>
                    <a:pt x="1399" y="1107"/>
                    <a:pt x="1399" y="1095"/>
                    <a:pt x="1405" y="1083"/>
                  </a:cubicBezTo>
                  <a:cubicBezTo>
                    <a:pt x="1412" y="1072"/>
                    <a:pt x="1408" y="1063"/>
                    <a:pt x="1405" y="1052"/>
                  </a:cubicBezTo>
                  <a:cubicBezTo>
                    <a:pt x="1402" y="1039"/>
                    <a:pt x="1399" y="1027"/>
                    <a:pt x="1396" y="1015"/>
                  </a:cubicBezTo>
                  <a:cubicBezTo>
                    <a:pt x="1395" y="1011"/>
                    <a:pt x="1390" y="1006"/>
                    <a:pt x="1388" y="1003"/>
                  </a:cubicBezTo>
                  <a:cubicBezTo>
                    <a:pt x="1384" y="998"/>
                    <a:pt x="1380" y="992"/>
                    <a:pt x="1376" y="986"/>
                  </a:cubicBezTo>
                  <a:cubicBezTo>
                    <a:pt x="1373" y="983"/>
                    <a:pt x="1375" y="979"/>
                    <a:pt x="1375" y="976"/>
                  </a:cubicBezTo>
                  <a:cubicBezTo>
                    <a:pt x="1376" y="968"/>
                    <a:pt x="1377" y="960"/>
                    <a:pt x="1378" y="952"/>
                  </a:cubicBezTo>
                  <a:cubicBezTo>
                    <a:pt x="1379" y="946"/>
                    <a:pt x="1379" y="945"/>
                    <a:pt x="1375" y="940"/>
                  </a:cubicBezTo>
                  <a:cubicBezTo>
                    <a:pt x="1371" y="934"/>
                    <a:pt x="1371" y="933"/>
                    <a:pt x="1364" y="934"/>
                  </a:cubicBezTo>
                  <a:cubicBezTo>
                    <a:pt x="1360" y="934"/>
                    <a:pt x="1352" y="937"/>
                    <a:pt x="1350" y="933"/>
                  </a:cubicBezTo>
                  <a:cubicBezTo>
                    <a:pt x="1345" y="928"/>
                    <a:pt x="1341" y="923"/>
                    <a:pt x="1337" y="918"/>
                  </a:cubicBezTo>
                  <a:cubicBezTo>
                    <a:pt x="1336" y="916"/>
                    <a:pt x="1311" y="920"/>
                    <a:pt x="1308" y="921"/>
                  </a:cubicBezTo>
                  <a:cubicBezTo>
                    <a:pt x="1302" y="924"/>
                    <a:pt x="1296" y="927"/>
                    <a:pt x="1290" y="930"/>
                  </a:cubicBezTo>
                  <a:cubicBezTo>
                    <a:pt x="1286" y="933"/>
                    <a:pt x="1284" y="932"/>
                    <a:pt x="1279" y="930"/>
                  </a:cubicBezTo>
                  <a:cubicBezTo>
                    <a:pt x="1273" y="929"/>
                    <a:pt x="1270" y="927"/>
                    <a:pt x="1265" y="929"/>
                  </a:cubicBezTo>
                  <a:cubicBezTo>
                    <a:pt x="1259" y="931"/>
                    <a:pt x="1252" y="934"/>
                    <a:pt x="1246" y="936"/>
                  </a:cubicBezTo>
                  <a:cubicBezTo>
                    <a:pt x="1243" y="937"/>
                    <a:pt x="1239" y="933"/>
                    <a:pt x="1237" y="931"/>
                  </a:cubicBezTo>
                  <a:cubicBezTo>
                    <a:pt x="1231" y="926"/>
                    <a:pt x="1224" y="922"/>
                    <a:pt x="1218" y="918"/>
                  </a:cubicBezTo>
                  <a:cubicBezTo>
                    <a:pt x="1211" y="912"/>
                    <a:pt x="1207" y="909"/>
                    <a:pt x="1202" y="901"/>
                  </a:cubicBezTo>
                  <a:cubicBezTo>
                    <a:pt x="1194" y="887"/>
                    <a:pt x="1186" y="874"/>
                    <a:pt x="1178" y="860"/>
                  </a:cubicBezTo>
                  <a:cubicBezTo>
                    <a:pt x="1176" y="856"/>
                    <a:pt x="1173" y="851"/>
                    <a:pt x="1171" y="847"/>
                  </a:cubicBezTo>
                  <a:cubicBezTo>
                    <a:pt x="1170" y="845"/>
                    <a:pt x="1174" y="837"/>
                    <a:pt x="1175" y="835"/>
                  </a:cubicBezTo>
                  <a:cubicBezTo>
                    <a:pt x="1176" y="832"/>
                    <a:pt x="1180" y="825"/>
                    <a:pt x="1179" y="821"/>
                  </a:cubicBezTo>
                  <a:cubicBezTo>
                    <a:pt x="1178" y="815"/>
                    <a:pt x="1176" y="808"/>
                    <a:pt x="1175" y="802"/>
                  </a:cubicBezTo>
                  <a:cubicBezTo>
                    <a:pt x="1174" y="797"/>
                    <a:pt x="1171" y="789"/>
                    <a:pt x="1171" y="785"/>
                  </a:cubicBezTo>
                  <a:cubicBezTo>
                    <a:pt x="1171" y="782"/>
                    <a:pt x="1175" y="778"/>
                    <a:pt x="1176" y="776"/>
                  </a:cubicBezTo>
                  <a:cubicBezTo>
                    <a:pt x="1184" y="762"/>
                    <a:pt x="1191" y="749"/>
                    <a:pt x="1199" y="735"/>
                  </a:cubicBezTo>
                  <a:cubicBezTo>
                    <a:pt x="1204" y="725"/>
                    <a:pt x="1210" y="723"/>
                    <a:pt x="1219" y="717"/>
                  </a:cubicBezTo>
                  <a:cubicBezTo>
                    <a:pt x="1224" y="714"/>
                    <a:pt x="1226" y="714"/>
                    <a:pt x="1227" y="708"/>
                  </a:cubicBezTo>
                  <a:cubicBezTo>
                    <a:pt x="1228" y="701"/>
                    <a:pt x="1229" y="694"/>
                    <a:pt x="1230" y="686"/>
                  </a:cubicBezTo>
                  <a:cubicBezTo>
                    <a:pt x="1232" y="678"/>
                    <a:pt x="1249" y="676"/>
                    <a:pt x="1252" y="668"/>
                  </a:cubicBezTo>
                  <a:cubicBezTo>
                    <a:pt x="1254" y="662"/>
                    <a:pt x="1255" y="654"/>
                    <a:pt x="1261" y="653"/>
                  </a:cubicBezTo>
                  <a:cubicBezTo>
                    <a:pt x="1263" y="652"/>
                    <a:pt x="1267" y="660"/>
                    <a:pt x="1271" y="659"/>
                  </a:cubicBezTo>
                  <a:cubicBezTo>
                    <a:pt x="1274" y="659"/>
                    <a:pt x="1278" y="656"/>
                    <a:pt x="1280" y="657"/>
                  </a:cubicBezTo>
                  <a:cubicBezTo>
                    <a:pt x="1281" y="658"/>
                    <a:pt x="1286" y="661"/>
                    <a:pt x="1287" y="661"/>
                  </a:cubicBezTo>
                  <a:cubicBezTo>
                    <a:pt x="1291" y="658"/>
                    <a:pt x="1296" y="655"/>
                    <a:pt x="1301" y="652"/>
                  </a:cubicBezTo>
                  <a:cubicBezTo>
                    <a:pt x="1309" y="648"/>
                    <a:pt x="1320" y="645"/>
                    <a:pt x="1330" y="643"/>
                  </a:cubicBezTo>
                  <a:cubicBezTo>
                    <a:pt x="1332" y="643"/>
                    <a:pt x="1336" y="642"/>
                    <a:pt x="1339" y="642"/>
                  </a:cubicBezTo>
                  <a:cubicBezTo>
                    <a:pt x="1341" y="643"/>
                    <a:pt x="1344" y="645"/>
                    <a:pt x="1346" y="645"/>
                  </a:cubicBezTo>
                  <a:cubicBezTo>
                    <a:pt x="1348" y="645"/>
                    <a:pt x="1351" y="642"/>
                    <a:pt x="1353" y="642"/>
                  </a:cubicBezTo>
                  <a:cubicBezTo>
                    <a:pt x="1355" y="641"/>
                    <a:pt x="1357" y="642"/>
                    <a:pt x="1359" y="642"/>
                  </a:cubicBezTo>
                  <a:cubicBezTo>
                    <a:pt x="1366" y="642"/>
                    <a:pt x="1370" y="643"/>
                    <a:pt x="1376" y="640"/>
                  </a:cubicBezTo>
                  <a:cubicBezTo>
                    <a:pt x="1380" y="637"/>
                    <a:pt x="1384" y="641"/>
                    <a:pt x="1389" y="643"/>
                  </a:cubicBezTo>
                  <a:cubicBezTo>
                    <a:pt x="1386" y="650"/>
                    <a:pt x="1385" y="651"/>
                    <a:pt x="1389" y="658"/>
                  </a:cubicBezTo>
                  <a:cubicBezTo>
                    <a:pt x="1391" y="661"/>
                    <a:pt x="1384" y="666"/>
                    <a:pt x="1381" y="669"/>
                  </a:cubicBezTo>
                  <a:cubicBezTo>
                    <a:pt x="1385" y="672"/>
                    <a:pt x="1390" y="678"/>
                    <a:pt x="1394" y="679"/>
                  </a:cubicBezTo>
                  <a:cubicBezTo>
                    <a:pt x="1402" y="682"/>
                    <a:pt x="1410" y="684"/>
                    <a:pt x="1418" y="686"/>
                  </a:cubicBezTo>
                  <a:cubicBezTo>
                    <a:pt x="1425" y="687"/>
                    <a:pt x="1423" y="694"/>
                    <a:pt x="1429" y="697"/>
                  </a:cubicBezTo>
                  <a:cubicBezTo>
                    <a:pt x="1434" y="699"/>
                    <a:pt x="1439" y="698"/>
                    <a:pt x="1444" y="702"/>
                  </a:cubicBezTo>
                  <a:cubicBezTo>
                    <a:pt x="1451" y="707"/>
                    <a:pt x="1455" y="708"/>
                    <a:pt x="1460" y="699"/>
                  </a:cubicBezTo>
                  <a:cubicBezTo>
                    <a:pt x="1461" y="697"/>
                    <a:pt x="1457" y="694"/>
                    <a:pt x="1458" y="692"/>
                  </a:cubicBezTo>
                  <a:cubicBezTo>
                    <a:pt x="1459" y="690"/>
                    <a:pt x="1461" y="685"/>
                    <a:pt x="1463" y="685"/>
                  </a:cubicBezTo>
                  <a:cubicBezTo>
                    <a:pt x="1470" y="683"/>
                    <a:pt x="1474" y="681"/>
                    <a:pt x="1482" y="684"/>
                  </a:cubicBezTo>
                  <a:cubicBezTo>
                    <a:pt x="1484" y="684"/>
                    <a:pt x="1482" y="688"/>
                    <a:pt x="1484" y="688"/>
                  </a:cubicBezTo>
                  <a:cubicBezTo>
                    <a:pt x="1488" y="689"/>
                    <a:pt x="1492" y="690"/>
                    <a:pt x="1495" y="690"/>
                  </a:cubicBezTo>
                  <a:cubicBezTo>
                    <a:pt x="1498" y="691"/>
                    <a:pt x="1498" y="692"/>
                    <a:pt x="1500" y="695"/>
                  </a:cubicBezTo>
                  <a:cubicBezTo>
                    <a:pt x="1501" y="697"/>
                    <a:pt x="1503" y="693"/>
                    <a:pt x="1505" y="694"/>
                  </a:cubicBezTo>
                  <a:cubicBezTo>
                    <a:pt x="1510" y="696"/>
                    <a:pt x="1516" y="697"/>
                    <a:pt x="1522" y="699"/>
                  </a:cubicBezTo>
                  <a:cubicBezTo>
                    <a:pt x="1528" y="701"/>
                    <a:pt x="1529" y="701"/>
                    <a:pt x="1535" y="698"/>
                  </a:cubicBezTo>
                  <a:cubicBezTo>
                    <a:pt x="1542" y="695"/>
                    <a:pt x="1543" y="694"/>
                    <a:pt x="1549" y="697"/>
                  </a:cubicBezTo>
                  <a:cubicBezTo>
                    <a:pt x="1557" y="701"/>
                    <a:pt x="1569" y="699"/>
                    <a:pt x="1573" y="689"/>
                  </a:cubicBezTo>
                  <a:cubicBezTo>
                    <a:pt x="1575" y="683"/>
                    <a:pt x="1586" y="664"/>
                    <a:pt x="1582" y="658"/>
                  </a:cubicBezTo>
                  <a:cubicBezTo>
                    <a:pt x="1579" y="654"/>
                    <a:pt x="1585" y="645"/>
                    <a:pt x="1584" y="643"/>
                  </a:cubicBezTo>
                  <a:cubicBezTo>
                    <a:pt x="1582" y="642"/>
                    <a:pt x="1580" y="644"/>
                    <a:pt x="1579" y="645"/>
                  </a:cubicBezTo>
                  <a:cubicBezTo>
                    <a:pt x="1577" y="647"/>
                    <a:pt x="1575" y="643"/>
                    <a:pt x="1573" y="644"/>
                  </a:cubicBezTo>
                  <a:cubicBezTo>
                    <a:pt x="1571" y="644"/>
                    <a:pt x="1569" y="649"/>
                    <a:pt x="1567" y="650"/>
                  </a:cubicBezTo>
                  <a:cubicBezTo>
                    <a:pt x="1565" y="651"/>
                    <a:pt x="1561" y="650"/>
                    <a:pt x="1559" y="650"/>
                  </a:cubicBezTo>
                  <a:cubicBezTo>
                    <a:pt x="1554" y="650"/>
                    <a:pt x="1552" y="645"/>
                    <a:pt x="1547" y="644"/>
                  </a:cubicBezTo>
                  <a:cubicBezTo>
                    <a:pt x="1544" y="644"/>
                    <a:pt x="1541" y="642"/>
                    <a:pt x="1540" y="645"/>
                  </a:cubicBezTo>
                  <a:cubicBezTo>
                    <a:pt x="1539" y="649"/>
                    <a:pt x="1539" y="649"/>
                    <a:pt x="1535" y="650"/>
                  </a:cubicBezTo>
                  <a:cubicBezTo>
                    <a:pt x="1531" y="651"/>
                    <a:pt x="1525" y="645"/>
                    <a:pt x="1522" y="643"/>
                  </a:cubicBezTo>
                  <a:cubicBezTo>
                    <a:pt x="1516" y="640"/>
                    <a:pt x="1506" y="624"/>
                    <a:pt x="1512" y="617"/>
                  </a:cubicBezTo>
                  <a:cubicBezTo>
                    <a:pt x="1510" y="617"/>
                    <a:pt x="1508" y="617"/>
                    <a:pt x="1506" y="617"/>
                  </a:cubicBezTo>
                  <a:cubicBezTo>
                    <a:pt x="1505" y="610"/>
                    <a:pt x="1514" y="609"/>
                    <a:pt x="1518" y="609"/>
                  </a:cubicBezTo>
                  <a:cubicBezTo>
                    <a:pt x="1525" y="608"/>
                    <a:pt x="1529" y="608"/>
                    <a:pt x="1535" y="605"/>
                  </a:cubicBezTo>
                  <a:cubicBezTo>
                    <a:pt x="1533" y="604"/>
                    <a:pt x="1531" y="603"/>
                    <a:pt x="1529" y="602"/>
                  </a:cubicBezTo>
                  <a:cubicBezTo>
                    <a:pt x="1530" y="598"/>
                    <a:pt x="1537" y="600"/>
                    <a:pt x="1541" y="600"/>
                  </a:cubicBezTo>
                  <a:cubicBezTo>
                    <a:pt x="1547" y="601"/>
                    <a:pt x="1547" y="599"/>
                    <a:pt x="1552" y="596"/>
                  </a:cubicBezTo>
                  <a:cubicBezTo>
                    <a:pt x="1555" y="594"/>
                    <a:pt x="1559" y="591"/>
                    <a:pt x="1563" y="591"/>
                  </a:cubicBezTo>
                  <a:cubicBezTo>
                    <a:pt x="1568" y="592"/>
                    <a:pt x="1572" y="593"/>
                    <a:pt x="1577" y="591"/>
                  </a:cubicBezTo>
                  <a:cubicBezTo>
                    <a:pt x="1576" y="593"/>
                    <a:pt x="1578" y="595"/>
                    <a:pt x="1580" y="596"/>
                  </a:cubicBezTo>
                  <a:cubicBezTo>
                    <a:pt x="1583" y="597"/>
                    <a:pt x="1582" y="593"/>
                    <a:pt x="1585" y="598"/>
                  </a:cubicBezTo>
                  <a:cubicBezTo>
                    <a:pt x="1586" y="599"/>
                    <a:pt x="1595" y="601"/>
                    <a:pt x="1598" y="602"/>
                  </a:cubicBezTo>
                  <a:cubicBezTo>
                    <a:pt x="1603" y="604"/>
                    <a:pt x="1606" y="601"/>
                    <a:pt x="1611" y="601"/>
                  </a:cubicBezTo>
                  <a:cubicBezTo>
                    <a:pt x="1617" y="602"/>
                    <a:pt x="1621" y="600"/>
                    <a:pt x="1625" y="597"/>
                  </a:cubicBezTo>
                  <a:cubicBezTo>
                    <a:pt x="1629" y="595"/>
                    <a:pt x="1627" y="588"/>
                    <a:pt x="1625" y="585"/>
                  </a:cubicBezTo>
                  <a:cubicBezTo>
                    <a:pt x="1621" y="581"/>
                    <a:pt x="1617" y="580"/>
                    <a:pt x="1613" y="576"/>
                  </a:cubicBezTo>
                  <a:cubicBezTo>
                    <a:pt x="1609" y="573"/>
                    <a:pt x="1606" y="568"/>
                    <a:pt x="1600" y="567"/>
                  </a:cubicBezTo>
                  <a:cubicBezTo>
                    <a:pt x="1600" y="567"/>
                    <a:pt x="1595" y="564"/>
                    <a:pt x="1595" y="564"/>
                  </a:cubicBezTo>
                  <a:cubicBezTo>
                    <a:pt x="1592" y="562"/>
                    <a:pt x="1590" y="560"/>
                    <a:pt x="1588" y="559"/>
                  </a:cubicBezTo>
                  <a:cubicBezTo>
                    <a:pt x="1589" y="558"/>
                    <a:pt x="1590" y="556"/>
                    <a:pt x="1590" y="556"/>
                  </a:cubicBezTo>
                  <a:cubicBezTo>
                    <a:pt x="1592" y="557"/>
                    <a:pt x="1594" y="557"/>
                    <a:pt x="1596" y="558"/>
                  </a:cubicBezTo>
                  <a:cubicBezTo>
                    <a:pt x="1594" y="551"/>
                    <a:pt x="1598" y="549"/>
                    <a:pt x="1603" y="549"/>
                  </a:cubicBezTo>
                  <a:cubicBezTo>
                    <a:pt x="1601" y="547"/>
                    <a:pt x="1598" y="546"/>
                    <a:pt x="1597" y="543"/>
                  </a:cubicBezTo>
                  <a:cubicBezTo>
                    <a:pt x="1599" y="543"/>
                    <a:pt x="1601" y="543"/>
                    <a:pt x="1603" y="543"/>
                  </a:cubicBezTo>
                  <a:cubicBezTo>
                    <a:pt x="1601" y="538"/>
                    <a:pt x="1607" y="542"/>
                    <a:pt x="1608" y="539"/>
                  </a:cubicBezTo>
                  <a:cubicBezTo>
                    <a:pt x="1609" y="535"/>
                    <a:pt x="1604" y="537"/>
                    <a:pt x="1603" y="537"/>
                  </a:cubicBezTo>
                  <a:cubicBezTo>
                    <a:pt x="1598" y="538"/>
                    <a:pt x="1592" y="538"/>
                    <a:pt x="1589" y="543"/>
                  </a:cubicBezTo>
                  <a:cubicBezTo>
                    <a:pt x="1589" y="542"/>
                    <a:pt x="1589" y="542"/>
                    <a:pt x="1589" y="541"/>
                  </a:cubicBezTo>
                  <a:cubicBezTo>
                    <a:pt x="1583" y="542"/>
                    <a:pt x="1581" y="543"/>
                    <a:pt x="1577" y="547"/>
                  </a:cubicBezTo>
                  <a:cubicBezTo>
                    <a:pt x="1577" y="547"/>
                    <a:pt x="1577" y="546"/>
                    <a:pt x="1578" y="545"/>
                  </a:cubicBezTo>
                  <a:cubicBezTo>
                    <a:pt x="1572" y="545"/>
                    <a:pt x="1575" y="552"/>
                    <a:pt x="1577" y="555"/>
                  </a:cubicBezTo>
                  <a:cubicBezTo>
                    <a:pt x="1580" y="558"/>
                    <a:pt x="1584" y="556"/>
                    <a:pt x="1589" y="556"/>
                  </a:cubicBezTo>
                  <a:cubicBezTo>
                    <a:pt x="1586" y="562"/>
                    <a:pt x="1582" y="558"/>
                    <a:pt x="1578" y="560"/>
                  </a:cubicBezTo>
                  <a:cubicBezTo>
                    <a:pt x="1574" y="562"/>
                    <a:pt x="1567" y="569"/>
                    <a:pt x="1563" y="565"/>
                  </a:cubicBezTo>
                  <a:cubicBezTo>
                    <a:pt x="1565" y="558"/>
                    <a:pt x="1562" y="559"/>
                    <a:pt x="1556" y="556"/>
                  </a:cubicBezTo>
                  <a:cubicBezTo>
                    <a:pt x="1559" y="555"/>
                    <a:pt x="1570" y="551"/>
                    <a:pt x="1563" y="548"/>
                  </a:cubicBezTo>
                  <a:cubicBezTo>
                    <a:pt x="1560" y="547"/>
                    <a:pt x="1557" y="548"/>
                    <a:pt x="1555" y="548"/>
                  </a:cubicBezTo>
                  <a:cubicBezTo>
                    <a:pt x="1553" y="548"/>
                    <a:pt x="1551" y="545"/>
                    <a:pt x="1549" y="544"/>
                  </a:cubicBezTo>
                  <a:cubicBezTo>
                    <a:pt x="1552" y="544"/>
                    <a:pt x="1556" y="546"/>
                    <a:pt x="1558" y="543"/>
                  </a:cubicBezTo>
                  <a:cubicBezTo>
                    <a:pt x="1555" y="544"/>
                    <a:pt x="1546" y="540"/>
                    <a:pt x="1544" y="543"/>
                  </a:cubicBezTo>
                  <a:cubicBezTo>
                    <a:pt x="1542" y="545"/>
                    <a:pt x="1535" y="550"/>
                    <a:pt x="1535" y="554"/>
                  </a:cubicBezTo>
                  <a:cubicBezTo>
                    <a:pt x="1534" y="556"/>
                    <a:pt x="1534" y="560"/>
                    <a:pt x="1533" y="562"/>
                  </a:cubicBezTo>
                  <a:cubicBezTo>
                    <a:pt x="1532" y="563"/>
                    <a:pt x="1528" y="563"/>
                    <a:pt x="1528" y="565"/>
                  </a:cubicBezTo>
                  <a:cubicBezTo>
                    <a:pt x="1526" y="571"/>
                    <a:pt x="1527" y="576"/>
                    <a:pt x="1522" y="579"/>
                  </a:cubicBezTo>
                  <a:cubicBezTo>
                    <a:pt x="1517" y="582"/>
                    <a:pt x="1518" y="588"/>
                    <a:pt x="1520" y="593"/>
                  </a:cubicBezTo>
                  <a:cubicBezTo>
                    <a:pt x="1522" y="595"/>
                    <a:pt x="1530" y="599"/>
                    <a:pt x="1529" y="600"/>
                  </a:cubicBezTo>
                  <a:cubicBezTo>
                    <a:pt x="1528" y="604"/>
                    <a:pt x="1521" y="599"/>
                    <a:pt x="1518" y="602"/>
                  </a:cubicBezTo>
                  <a:cubicBezTo>
                    <a:pt x="1514" y="605"/>
                    <a:pt x="1510" y="609"/>
                    <a:pt x="1507" y="613"/>
                  </a:cubicBezTo>
                  <a:cubicBezTo>
                    <a:pt x="1506" y="608"/>
                    <a:pt x="1508" y="608"/>
                    <a:pt x="1511" y="606"/>
                  </a:cubicBezTo>
                  <a:cubicBezTo>
                    <a:pt x="1509" y="605"/>
                    <a:pt x="1507" y="605"/>
                    <a:pt x="1504" y="604"/>
                  </a:cubicBezTo>
                  <a:cubicBezTo>
                    <a:pt x="1500" y="602"/>
                    <a:pt x="1498" y="603"/>
                    <a:pt x="1494" y="602"/>
                  </a:cubicBezTo>
                  <a:cubicBezTo>
                    <a:pt x="1492" y="602"/>
                    <a:pt x="1490" y="603"/>
                    <a:pt x="1488" y="604"/>
                  </a:cubicBezTo>
                  <a:cubicBezTo>
                    <a:pt x="1487" y="605"/>
                    <a:pt x="1489" y="608"/>
                    <a:pt x="1488" y="608"/>
                  </a:cubicBezTo>
                  <a:cubicBezTo>
                    <a:pt x="1485" y="611"/>
                    <a:pt x="1483" y="609"/>
                    <a:pt x="1480" y="607"/>
                  </a:cubicBezTo>
                  <a:cubicBezTo>
                    <a:pt x="1477" y="610"/>
                    <a:pt x="1480" y="613"/>
                    <a:pt x="1482" y="616"/>
                  </a:cubicBezTo>
                  <a:cubicBezTo>
                    <a:pt x="1485" y="621"/>
                    <a:pt x="1485" y="620"/>
                    <a:pt x="1481" y="624"/>
                  </a:cubicBezTo>
                  <a:cubicBezTo>
                    <a:pt x="1486" y="627"/>
                    <a:pt x="1491" y="629"/>
                    <a:pt x="1490" y="636"/>
                  </a:cubicBezTo>
                  <a:cubicBezTo>
                    <a:pt x="1487" y="633"/>
                    <a:pt x="1485" y="631"/>
                    <a:pt x="1482" y="634"/>
                  </a:cubicBezTo>
                  <a:cubicBezTo>
                    <a:pt x="1486" y="635"/>
                    <a:pt x="1486" y="638"/>
                    <a:pt x="1484" y="640"/>
                  </a:cubicBezTo>
                  <a:cubicBezTo>
                    <a:pt x="1481" y="642"/>
                    <a:pt x="1482" y="643"/>
                    <a:pt x="1483" y="647"/>
                  </a:cubicBezTo>
                  <a:cubicBezTo>
                    <a:pt x="1480" y="646"/>
                    <a:pt x="1478" y="647"/>
                    <a:pt x="1476" y="643"/>
                  </a:cubicBezTo>
                  <a:cubicBezTo>
                    <a:pt x="1475" y="640"/>
                    <a:pt x="1473" y="641"/>
                    <a:pt x="1471" y="643"/>
                  </a:cubicBezTo>
                  <a:cubicBezTo>
                    <a:pt x="1469" y="635"/>
                    <a:pt x="1467" y="634"/>
                    <a:pt x="1473" y="629"/>
                  </a:cubicBezTo>
                  <a:cubicBezTo>
                    <a:pt x="1467" y="629"/>
                    <a:pt x="1467" y="628"/>
                    <a:pt x="1464" y="622"/>
                  </a:cubicBezTo>
                  <a:cubicBezTo>
                    <a:pt x="1461" y="619"/>
                    <a:pt x="1460" y="614"/>
                    <a:pt x="1457" y="612"/>
                  </a:cubicBezTo>
                  <a:cubicBezTo>
                    <a:pt x="1452" y="608"/>
                    <a:pt x="1454" y="605"/>
                    <a:pt x="1455" y="598"/>
                  </a:cubicBezTo>
                  <a:cubicBezTo>
                    <a:pt x="1455" y="592"/>
                    <a:pt x="1453" y="592"/>
                    <a:pt x="1449" y="588"/>
                  </a:cubicBezTo>
                  <a:cubicBezTo>
                    <a:pt x="1443" y="584"/>
                    <a:pt x="1436" y="577"/>
                    <a:pt x="1428" y="576"/>
                  </a:cubicBezTo>
                  <a:cubicBezTo>
                    <a:pt x="1426" y="576"/>
                    <a:pt x="1422" y="570"/>
                    <a:pt x="1421" y="568"/>
                  </a:cubicBezTo>
                  <a:cubicBezTo>
                    <a:pt x="1420" y="562"/>
                    <a:pt x="1419" y="560"/>
                    <a:pt x="1415" y="557"/>
                  </a:cubicBezTo>
                  <a:cubicBezTo>
                    <a:pt x="1412" y="563"/>
                    <a:pt x="1410" y="560"/>
                    <a:pt x="1409" y="555"/>
                  </a:cubicBezTo>
                  <a:cubicBezTo>
                    <a:pt x="1408" y="551"/>
                    <a:pt x="1409" y="552"/>
                    <a:pt x="1404" y="553"/>
                  </a:cubicBezTo>
                  <a:cubicBezTo>
                    <a:pt x="1400" y="555"/>
                    <a:pt x="1397" y="555"/>
                    <a:pt x="1400" y="561"/>
                  </a:cubicBezTo>
                  <a:cubicBezTo>
                    <a:pt x="1401" y="562"/>
                    <a:pt x="1397" y="567"/>
                    <a:pt x="1401" y="569"/>
                  </a:cubicBezTo>
                  <a:cubicBezTo>
                    <a:pt x="1403" y="572"/>
                    <a:pt x="1408" y="574"/>
                    <a:pt x="1410" y="577"/>
                  </a:cubicBezTo>
                  <a:cubicBezTo>
                    <a:pt x="1412" y="580"/>
                    <a:pt x="1412" y="584"/>
                    <a:pt x="1415" y="587"/>
                  </a:cubicBezTo>
                  <a:cubicBezTo>
                    <a:pt x="1418" y="590"/>
                    <a:pt x="1420" y="592"/>
                    <a:pt x="1424" y="592"/>
                  </a:cubicBezTo>
                  <a:cubicBezTo>
                    <a:pt x="1427" y="592"/>
                    <a:pt x="1432" y="592"/>
                    <a:pt x="1427" y="596"/>
                  </a:cubicBezTo>
                  <a:cubicBezTo>
                    <a:pt x="1431" y="599"/>
                    <a:pt x="1451" y="607"/>
                    <a:pt x="1446" y="614"/>
                  </a:cubicBezTo>
                  <a:cubicBezTo>
                    <a:pt x="1444" y="613"/>
                    <a:pt x="1438" y="605"/>
                    <a:pt x="1436" y="607"/>
                  </a:cubicBezTo>
                  <a:cubicBezTo>
                    <a:pt x="1433" y="609"/>
                    <a:pt x="1433" y="610"/>
                    <a:pt x="1432" y="613"/>
                  </a:cubicBezTo>
                  <a:cubicBezTo>
                    <a:pt x="1432" y="616"/>
                    <a:pt x="1434" y="616"/>
                    <a:pt x="1436" y="617"/>
                  </a:cubicBezTo>
                  <a:cubicBezTo>
                    <a:pt x="1441" y="622"/>
                    <a:pt x="1432" y="623"/>
                    <a:pt x="1432" y="626"/>
                  </a:cubicBezTo>
                  <a:cubicBezTo>
                    <a:pt x="1433" y="630"/>
                    <a:pt x="1425" y="636"/>
                    <a:pt x="1425" y="630"/>
                  </a:cubicBezTo>
                  <a:cubicBezTo>
                    <a:pt x="1421" y="632"/>
                    <a:pt x="1420" y="637"/>
                    <a:pt x="1422" y="641"/>
                  </a:cubicBezTo>
                  <a:cubicBezTo>
                    <a:pt x="1424" y="645"/>
                    <a:pt x="1416" y="646"/>
                    <a:pt x="1415" y="643"/>
                  </a:cubicBezTo>
                  <a:cubicBezTo>
                    <a:pt x="1414" y="637"/>
                    <a:pt x="1395" y="638"/>
                    <a:pt x="1402" y="630"/>
                  </a:cubicBezTo>
                  <a:cubicBezTo>
                    <a:pt x="1403" y="631"/>
                    <a:pt x="1414" y="632"/>
                    <a:pt x="1416" y="631"/>
                  </a:cubicBezTo>
                  <a:cubicBezTo>
                    <a:pt x="1419" y="631"/>
                    <a:pt x="1423" y="631"/>
                    <a:pt x="1426" y="629"/>
                  </a:cubicBezTo>
                  <a:cubicBezTo>
                    <a:pt x="1428" y="628"/>
                    <a:pt x="1426" y="626"/>
                    <a:pt x="1429" y="624"/>
                  </a:cubicBezTo>
                  <a:cubicBezTo>
                    <a:pt x="1430" y="624"/>
                    <a:pt x="1426" y="612"/>
                    <a:pt x="1425" y="612"/>
                  </a:cubicBezTo>
                  <a:cubicBezTo>
                    <a:pt x="1423" y="611"/>
                    <a:pt x="1419" y="611"/>
                    <a:pt x="1420" y="609"/>
                  </a:cubicBezTo>
                  <a:cubicBezTo>
                    <a:pt x="1420" y="606"/>
                    <a:pt x="1417" y="605"/>
                    <a:pt x="1415" y="606"/>
                  </a:cubicBezTo>
                  <a:cubicBezTo>
                    <a:pt x="1415" y="603"/>
                    <a:pt x="1410" y="599"/>
                    <a:pt x="1408" y="599"/>
                  </a:cubicBezTo>
                  <a:cubicBezTo>
                    <a:pt x="1404" y="600"/>
                    <a:pt x="1401" y="596"/>
                    <a:pt x="1398" y="593"/>
                  </a:cubicBezTo>
                  <a:cubicBezTo>
                    <a:pt x="1393" y="588"/>
                    <a:pt x="1386" y="585"/>
                    <a:pt x="1385" y="579"/>
                  </a:cubicBezTo>
                  <a:cubicBezTo>
                    <a:pt x="1383" y="572"/>
                    <a:pt x="1383" y="572"/>
                    <a:pt x="1378" y="569"/>
                  </a:cubicBezTo>
                  <a:cubicBezTo>
                    <a:pt x="1375" y="567"/>
                    <a:pt x="1371" y="566"/>
                    <a:pt x="1369" y="569"/>
                  </a:cubicBezTo>
                  <a:cubicBezTo>
                    <a:pt x="1368" y="570"/>
                    <a:pt x="1353" y="581"/>
                    <a:pt x="1351" y="581"/>
                  </a:cubicBezTo>
                  <a:cubicBezTo>
                    <a:pt x="1346" y="579"/>
                    <a:pt x="1341" y="578"/>
                    <a:pt x="1336" y="576"/>
                  </a:cubicBezTo>
                  <a:cubicBezTo>
                    <a:pt x="1334" y="575"/>
                    <a:pt x="1330" y="580"/>
                    <a:pt x="1328" y="582"/>
                  </a:cubicBezTo>
                  <a:cubicBezTo>
                    <a:pt x="1327" y="583"/>
                    <a:pt x="1330" y="591"/>
                    <a:pt x="1328" y="593"/>
                  </a:cubicBezTo>
                  <a:cubicBezTo>
                    <a:pt x="1326" y="596"/>
                    <a:pt x="1319" y="598"/>
                    <a:pt x="1317" y="599"/>
                  </a:cubicBezTo>
                  <a:cubicBezTo>
                    <a:pt x="1309" y="603"/>
                    <a:pt x="1306" y="610"/>
                    <a:pt x="1301" y="618"/>
                  </a:cubicBezTo>
                  <a:cubicBezTo>
                    <a:pt x="1300" y="620"/>
                    <a:pt x="1306" y="623"/>
                    <a:pt x="1303" y="627"/>
                  </a:cubicBezTo>
                  <a:cubicBezTo>
                    <a:pt x="1301" y="629"/>
                    <a:pt x="1296" y="633"/>
                    <a:pt x="1298" y="636"/>
                  </a:cubicBezTo>
                  <a:cubicBezTo>
                    <a:pt x="1296" y="636"/>
                    <a:pt x="1292" y="637"/>
                    <a:pt x="1291" y="638"/>
                  </a:cubicBezTo>
                  <a:cubicBezTo>
                    <a:pt x="1290" y="640"/>
                    <a:pt x="1288" y="644"/>
                    <a:pt x="1287" y="644"/>
                  </a:cubicBezTo>
                  <a:cubicBezTo>
                    <a:pt x="1281" y="645"/>
                    <a:pt x="1276" y="645"/>
                    <a:pt x="1271" y="644"/>
                  </a:cubicBezTo>
                  <a:cubicBezTo>
                    <a:pt x="1267" y="644"/>
                    <a:pt x="1264" y="650"/>
                    <a:pt x="1261" y="651"/>
                  </a:cubicBezTo>
                  <a:cubicBezTo>
                    <a:pt x="1257" y="652"/>
                    <a:pt x="1251" y="645"/>
                    <a:pt x="1255" y="642"/>
                  </a:cubicBezTo>
                  <a:cubicBezTo>
                    <a:pt x="1252" y="644"/>
                    <a:pt x="1250" y="637"/>
                    <a:pt x="1245" y="640"/>
                  </a:cubicBezTo>
                  <a:cubicBezTo>
                    <a:pt x="1241" y="642"/>
                    <a:pt x="1238" y="639"/>
                    <a:pt x="1234" y="642"/>
                  </a:cubicBezTo>
                  <a:cubicBezTo>
                    <a:pt x="1235" y="639"/>
                    <a:pt x="1236" y="636"/>
                    <a:pt x="1235" y="633"/>
                  </a:cubicBezTo>
                  <a:cubicBezTo>
                    <a:pt x="1235" y="631"/>
                    <a:pt x="1235" y="629"/>
                    <a:pt x="1235" y="628"/>
                  </a:cubicBezTo>
                  <a:cubicBezTo>
                    <a:pt x="1235" y="626"/>
                    <a:pt x="1233" y="628"/>
                    <a:pt x="1232" y="627"/>
                  </a:cubicBezTo>
                  <a:cubicBezTo>
                    <a:pt x="1229" y="623"/>
                    <a:pt x="1232" y="621"/>
                    <a:pt x="1233" y="616"/>
                  </a:cubicBezTo>
                  <a:cubicBezTo>
                    <a:pt x="1234" y="611"/>
                    <a:pt x="1238" y="603"/>
                    <a:pt x="1236" y="599"/>
                  </a:cubicBezTo>
                  <a:cubicBezTo>
                    <a:pt x="1234" y="594"/>
                    <a:pt x="1235" y="589"/>
                    <a:pt x="1236" y="584"/>
                  </a:cubicBezTo>
                  <a:cubicBezTo>
                    <a:pt x="1233" y="587"/>
                    <a:pt x="1231" y="582"/>
                    <a:pt x="1232" y="580"/>
                  </a:cubicBezTo>
                  <a:cubicBezTo>
                    <a:pt x="1233" y="577"/>
                    <a:pt x="1238" y="577"/>
                    <a:pt x="1240" y="577"/>
                  </a:cubicBezTo>
                  <a:cubicBezTo>
                    <a:pt x="1240" y="576"/>
                    <a:pt x="1240" y="576"/>
                    <a:pt x="1239" y="575"/>
                  </a:cubicBezTo>
                  <a:cubicBezTo>
                    <a:pt x="1244" y="571"/>
                    <a:pt x="1246" y="577"/>
                    <a:pt x="1250" y="576"/>
                  </a:cubicBezTo>
                  <a:cubicBezTo>
                    <a:pt x="1256" y="574"/>
                    <a:pt x="1259" y="574"/>
                    <a:pt x="1264" y="576"/>
                  </a:cubicBezTo>
                  <a:cubicBezTo>
                    <a:pt x="1269" y="577"/>
                    <a:pt x="1273" y="575"/>
                    <a:pt x="1277" y="576"/>
                  </a:cubicBezTo>
                  <a:cubicBezTo>
                    <a:pt x="1280" y="577"/>
                    <a:pt x="1285" y="578"/>
                    <a:pt x="1288" y="578"/>
                  </a:cubicBezTo>
                  <a:cubicBezTo>
                    <a:pt x="1296" y="576"/>
                    <a:pt x="1295" y="560"/>
                    <a:pt x="1295" y="554"/>
                  </a:cubicBezTo>
                  <a:cubicBezTo>
                    <a:pt x="1295" y="548"/>
                    <a:pt x="1296" y="546"/>
                    <a:pt x="1290" y="544"/>
                  </a:cubicBezTo>
                  <a:cubicBezTo>
                    <a:pt x="1287" y="543"/>
                    <a:pt x="1286" y="537"/>
                    <a:pt x="1287" y="536"/>
                  </a:cubicBezTo>
                  <a:cubicBezTo>
                    <a:pt x="1284" y="536"/>
                    <a:pt x="1285" y="534"/>
                    <a:pt x="1284" y="534"/>
                  </a:cubicBezTo>
                  <a:cubicBezTo>
                    <a:pt x="1283" y="533"/>
                    <a:pt x="1279" y="533"/>
                    <a:pt x="1279" y="533"/>
                  </a:cubicBezTo>
                  <a:cubicBezTo>
                    <a:pt x="1276" y="531"/>
                    <a:pt x="1275" y="529"/>
                    <a:pt x="1272" y="530"/>
                  </a:cubicBezTo>
                  <a:cubicBezTo>
                    <a:pt x="1270" y="530"/>
                    <a:pt x="1269" y="530"/>
                    <a:pt x="1267" y="527"/>
                  </a:cubicBezTo>
                  <a:cubicBezTo>
                    <a:pt x="1268" y="527"/>
                    <a:pt x="1269" y="527"/>
                    <a:pt x="1270" y="526"/>
                  </a:cubicBezTo>
                  <a:cubicBezTo>
                    <a:pt x="1268" y="525"/>
                    <a:pt x="1267" y="524"/>
                    <a:pt x="1267" y="522"/>
                  </a:cubicBezTo>
                  <a:cubicBezTo>
                    <a:pt x="1270" y="521"/>
                    <a:pt x="1274" y="522"/>
                    <a:pt x="1277" y="520"/>
                  </a:cubicBezTo>
                  <a:cubicBezTo>
                    <a:pt x="1283" y="516"/>
                    <a:pt x="1279" y="523"/>
                    <a:pt x="1283" y="522"/>
                  </a:cubicBezTo>
                  <a:cubicBezTo>
                    <a:pt x="1285" y="522"/>
                    <a:pt x="1292" y="521"/>
                    <a:pt x="1292" y="519"/>
                  </a:cubicBezTo>
                  <a:cubicBezTo>
                    <a:pt x="1291" y="515"/>
                    <a:pt x="1290" y="512"/>
                    <a:pt x="1289" y="509"/>
                  </a:cubicBezTo>
                  <a:cubicBezTo>
                    <a:pt x="1290" y="509"/>
                    <a:pt x="1293" y="509"/>
                    <a:pt x="1294" y="511"/>
                  </a:cubicBezTo>
                  <a:cubicBezTo>
                    <a:pt x="1295" y="513"/>
                    <a:pt x="1294" y="513"/>
                    <a:pt x="1297" y="513"/>
                  </a:cubicBezTo>
                  <a:cubicBezTo>
                    <a:pt x="1301" y="514"/>
                    <a:pt x="1303" y="514"/>
                    <a:pt x="1307" y="512"/>
                  </a:cubicBezTo>
                  <a:cubicBezTo>
                    <a:pt x="1306" y="512"/>
                    <a:pt x="1305" y="511"/>
                    <a:pt x="1304" y="511"/>
                  </a:cubicBezTo>
                  <a:cubicBezTo>
                    <a:pt x="1307" y="508"/>
                    <a:pt x="1311" y="507"/>
                    <a:pt x="1314" y="505"/>
                  </a:cubicBezTo>
                  <a:cubicBezTo>
                    <a:pt x="1319" y="503"/>
                    <a:pt x="1314" y="500"/>
                    <a:pt x="1316" y="496"/>
                  </a:cubicBezTo>
                  <a:cubicBezTo>
                    <a:pt x="1317" y="495"/>
                    <a:pt x="1324" y="493"/>
                    <a:pt x="1326" y="492"/>
                  </a:cubicBezTo>
                  <a:cubicBezTo>
                    <a:pt x="1330" y="490"/>
                    <a:pt x="1332" y="490"/>
                    <a:pt x="1336" y="491"/>
                  </a:cubicBezTo>
                  <a:cubicBezTo>
                    <a:pt x="1335" y="490"/>
                    <a:pt x="1331" y="490"/>
                    <a:pt x="1331" y="488"/>
                  </a:cubicBezTo>
                  <a:cubicBezTo>
                    <a:pt x="1331" y="488"/>
                    <a:pt x="1335" y="487"/>
                    <a:pt x="1335" y="487"/>
                  </a:cubicBezTo>
                  <a:cubicBezTo>
                    <a:pt x="1336" y="486"/>
                    <a:pt x="1335" y="485"/>
                    <a:pt x="1336" y="484"/>
                  </a:cubicBezTo>
                  <a:cubicBezTo>
                    <a:pt x="1338" y="480"/>
                    <a:pt x="1339" y="478"/>
                    <a:pt x="1340" y="474"/>
                  </a:cubicBezTo>
                  <a:cubicBezTo>
                    <a:pt x="1340" y="472"/>
                    <a:pt x="1343" y="473"/>
                    <a:pt x="1345" y="471"/>
                  </a:cubicBezTo>
                  <a:cubicBezTo>
                    <a:pt x="1349" y="466"/>
                    <a:pt x="1353" y="469"/>
                    <a:pt x="1358" y="468"/>
                  </a:cubicBezTo>
                  <a:cubicBezTo>
                    <a:pt x="1359" y="467"/>
                    <a:pt x="1358" y="465"/>
                    <a:pt x="1359" y="465"/>
                  </a:cubicBezTo>
                  <a:cubicBezTo>
                    <a:pt x="1361" y="465"/>
                    <a:pt x="1362" y="464"/>
                    <a:pt x="1363" y="464"/>
                  </a:cubicBezTo>
                  <a:cubicBezTo>
                    <a:pt x="1365" y="464"/>
                    <a:pt x="1368" y="465"/>
                    <a:pt x="1370" y="465"/>
                  </a:cubicBezTo>
                  <a:cubicBezTo>
                    <a:pt x="1369" y="461"/>
                    <a:pt x="1372" y="462"/>
                    <a:pt x="1375" y="462"/>
                  </a:cubicBezTo>
                  <a:cubicBezTo>
                    <a:pt x="1374" y="461"/>
                    <a:pt x="1369" y="457"/>
                    <a:pt x="1371" y="456"/>
                  </a:cubicBezTo>
                  <a:cubicBezTo>
                    <a:pt x="1375" y="453"/>
                    <a:pt x="1372" y="453"/>
                    <a:pt x="1371" y="450"/>
                  </a:cubicBezTo>
                  <a:cubicBezTo>
                    <a:pt x="1370" y="446"/>
                    <a:pt x="1372" y="444"/>
                    <a:pt x="1369" y="442"/>
                  </a:cubicBezTo>
                  <a:cubicBezTo>
                    <a:pt x="1366" y="440"/>
                    <a:pt x="1367" y="438"/>
                    <a:pt x="1367" y="435"/>
                  </a:cubicBezTo>
                  <a:cubicBezTo>
                    <a:pt x="1366" y="429"/>
                    <a:pt x="1368" y="423"/>
                    <a:pt x="1374" y="423"/>
                  </a:cubicBezTo>
                  <a:cubicBezTo>
                    <a:pt x="1378" y="422"/>
                    <a:pt x="1382" y="418"/>
                    <a:pt x="1386" y="415"/>
                  </a:cubicBezTo>
                  <a:cubicBezTo>
                    <a:pt x="1383" y="420"/>
                    <a:pt x="1382" y="429"/>
                    <a:pt x="1388" y="431"/>
                  </a:cubicBezTo>
                  <a:cubicBezTo>
                    <a:pt x="1384" y="437"/>
                    <a:pt x="1377" y="439"/>
                    <a:pt x="1378" y="447"/>
                  </a:cubicBezTo>
                  <a:cubicBezTo>
                    <a:pt x="1379" y="453"/>
                    <a:pt x="1385" y="458"/>
                    <a:pt x="1391" y="456"/>
                  </a:cubicBezTo>
                  <a:cubicBezTo>
                    <a:pt x="1390" y="457"/>
                    <a:pt x="1389" y="459"/>
                    <a:pt x="1388" y="461"/>
                  </a:cubicBezTo>
                  <a:cubicBezTo>
                    <a:pt x="1394" y="464"/>
                    <a:pt x="1398" y="456"/>
                    <a:pt x="1403" y="456"/>
                  </a:cubicBezTo>
                  <a:cubicBezTo>
                    <a:pt x="1405" y="455"/>
                    <a:pt x="1409" y="458"/>
                    <a:pt x="1410" y="460"/>
                  </a:cubicBezTo>
                  <a:cubicBezTo>
                    <a:pt x="1411" y="463"/>
                    <a:pt x="1414" y="464"/>
                    <a:pt x="1417" y="465"/>
                  </a:cubicBezTo>
                  <a:cubicBezTo>
                    <a:pt x="1417" y="465"/>
                    <a:pt x="1417" y="463"/>
                    <a:pt x="1417" y="462"/>
                  </a:cubicBezTo>
                  <a:cubicBezTo>
                    <a:pt x="1416" y="462"/>
                    <a:pt x="1414" y="462"/>
                    <a:pt x="1412" y="462"/>
                  </a:cubicBezTo>
                  <a:cubicBezTo>
                    <a:pt x="1416" y="460"/>
                    <a:pt x="1428" y="460"/>
                    <a:pt x="1430" y="457"/>
                  </a:cubicBezTo>
                  <a:cubicBezTo>
                    <a:pt x="1434" y="451"/>
                    <a:pt x="1445" y="448"/>
                    <a:pt x="1450" y="453"/>
                  </a:cubicBezTo>
                  <a:cubicBezTo>
                    <a:pt x="1449" y="452"/>
                    <a:pt x="1448" y="452"/>
                    <a:pt x="1447" y="451"/>
                  </a:cubicBezTo>
                  <a:cubicBezTo>
                    <a:pt x="1447" y="456"/>
                    <a:pt x="1454" y="457"/>
                    <a:pt x="1456" y="454"/>
                  </a:cubicBezTo>
                  <a:cubicBezTo>
                    <a:pt x="1457" y="453"/>
                    <a:pt x="1458" y="450"/>
                    <a:pt x="1459" y="449"/>
                  </a:cubicBezTo>
                  <a:cubicBezTo>
                    <a:pt x="1459" y="449"/>
                    <a:pt x="1461" y="449"/>
                    <a:pt x="1461" y="448"/>
                  </a:cubicBezTo>
                  <a:cubicBezTo>
                    <a:pt x="1463" y="447"/>
                    <a:pt x="1465" y="446"/>
                    <a:pt x="1467" y="444"/>
                  </a:cubicBezTo>
                  <a:cubicBezTo>
                    <a:pt x="1466" y="446"/>
                    <a:pt x="1465" y="447"/>
                    <a:pt x="1463" y="449"/>
                  </a:cubicBezTo>
                  <a:cubicBezTo>
                    <a:pt x="1472" y="453"/>
                    <a:pt x="1467" y="437"/>
                    <a:pt x="1466" y="433"/>
                  </a:cubicBezTo>
                  <a:cubicBezTo>
                    <a:pt x="1466" y="430"/>
                    <a:pt x="1467" y="427"/>
                    <a:pt x="1469" y="425"/>
                  </a:cubicBezTo>
                  <a:cubicBezTo>
                    <a:pt x="1471" y="423"/>
                    <a:pt x="1469" y="419"/>
                    <a:pt x="1472" y="417"/>
                  </a:cubicBezTo>
                  <a:cubicBezTo>
                    <a:pt x="1480" y="411"/>
                    <a:pt x="1482" y="424"/>
                    <a:pt x="1488" y="424"/>
                  </a:cubicBezTo>
                  <a:cubicBezTo>
                    <a:pt x="1491" y="425"/>
                    <a:pt x="1493" y="420"/>
                    <a:pt x="1493" y="417"/>
                  </a:cubicBezTo>
                  <a:cubicBezTo>
                    <a:pt x="1492" y="415"/>
                    <a:pt x="1494" y="408"/>
                    <a:pt x="1494" y="408"/>
                  </a:cubicBezTo>
                  <a:cubicBezTo>
                    <a:pt x="1493" y="407"/>
                    <a:pt x="1491" y="409"/>
                    <a:pt x="1490" y="409"/>
                  </a:cubicBezTo>
                  <a:cubicBezTo>
                    <a:pt x="1489" y="408"/>
                    <a:pt x="1488" y="406"/>
                    <a:pt x="1487" y="405"/>
                  </a:cubicBezTo>
                  <a:cubicBezTo>
                    <a:pt x="1486" y="404"/>
                    <a:pt x="1485" y="398"/>
                    <a:pt x="1485" y="397"/>
                  </a:cubicBezTo>
                  <a:cubicBezTo>
                    <a:pt x="1491" y="395"/>
                    <a:pt x="1497" y="391"/>
                    <a:pt x="1503" y="392"/>
                  </a:cubicBezTo>
                  <a:cubicBezTo>
                    <a:pt x="1508" y="393"/>
                    <a:pt x="1512" y="393"/>
                    <a:pt x="1517" y="394"/>
                  </a:cubicBezTo>
                  <a:cubicBezTo>
                    <a:pt x="1523" y="395"/>
                    <a:pt x="1518" y="392"/>
                    <a:pt x="1521" y="390"/>
                  </a:cubicBezTo>
                  <a:cubicBezTo>
                    <a:pt x="1524" y="389"/>
                    <a:pt x="1527" y="389"/>
                    <a:pt x="1530" y="388"/>
                  </a:cubicBezTo>
                  <a:cubicBezTo>
                    <a:pt x="1532" y="387"/>
                    <a:pt x="1536" y="388"/>
                    <a:pt x="1538" y="389"/>
                  </a:cubicBezTo>
                  <a:cubicBezTo>
                    <a:pt x="1537" y="384"/>
                    <a:pt x="1529" y="383"/>
                    <a:pt x="1525" y="382"/>
                  </a:cubicBezTo>
                  <a:cubicBezTo>
                    <a:pt x="1526" y="381"/>
                    <a:pt x="1526" y="379"/>
                    <a:pt x="1527" y="378"/>
                  </a:cubicBezTo>
                  <a:cubicBezTo>
                    <a:pt x="1514" y="381"/>
                    <a:pt x="1501" y="384"/>
                    <a:pt x="1489" y="386"/>
                  </a:cubicBezTo>
                  <a:cubicBezTo>
                    <a:pt x="1487" y="386"/>
                    <a:pt x="1482" y="388"/>
                    <a:pt x="1481" y="387"/>
                  </a:cubicBezTo>
                  <a:cubicBezTo>
                    <a:pt x="1479" y="383"/>
                    <a:pt x="1478" y="382"/>
                    <a:pt x="1474" y="380"/>
                  </a:cubicBezTo>
                  <a:cubicBezTo>
                    <a:pt x="1469" y="378"/>
                    <a:pt x="1470" y="379"/>
                    <a:pt x="1470" y="373"/>
                  </a:cubicBezTo>
                  <a:cubicBezTo>
                    <a:pt x="1471" y="369"/>
                    <a:pt x="1471" y="367"/>
                    <a:pt x="1470" y="364"/>
                  </a:cubicBezTo>
                  <a:cubicBezTo>
                    <a:pt x="1470" y="361"/>
                    <a:pt x="1467" y="355"/>
                    <a:pt x="1467" y="352"/>
                  </a:cubicBezTo>
                  <a:cubicBezTo>
                    <a:pt x="1468" y="350"/>
                    <a:pt x="1473" y="346"/>
                    <a:pt x="1475" y="344"/>
                  </a:cubicBezTo>
                  <a:cubicBezTo>
                    <a:pt x="1479" y="339"/>
                    <a:pt x="1484" y="336"/>
                    <a:pt x="1488" y="332"/>
                  </a:cubicBezTo>
                  <a:cubicBezTo>
                    <a:pt x="1490" y="329"/>
                    <a:pt x="1493" y="323"/>
                    <a:pt x="1496" y="322"/>
                  </a:cubicBezTo>
                  <a:cubicBezTo>
                    <a:pt x="1498" y="321"/>
                    <a:pt x="1502" y="323"/>
                    <a:pt x="1501" y="318"/>
                  </a:cubicBezTo>
                  <a:cubicBezTo>
                    <a:pt x="1499" y="312"/>
                    <a:pt x="1494" y="309"/>
                    <a:pt x="1488" y="309"/>
                  </a:cubicBezTo>
                  <a:cubicBezTo>
                    <a:pt x="1479" y="309"/>
                    <a:pt x="1479" y="308"/>
                    <a:pt x="1472" y="315"/>
                  </a:cubicBezTo>
                  <a:cubicBezTo>
                    <a:pt x="1469" y="319"/>
                    <a:pt x="1467" y="323"/>
                    <a:pt x="1470" y="328"/>
                  </a:cubicBezTo>
                  <a:cubicBezTo>
                    <a:pt x="1473" y="333"/>
                    <a:pt x="1449" y="345"/>
                    <a:pt x="1447" y="348"/>
                  </a:cubicBezTo>
                  <a:cubicBezTo>
                    <a:pt x="1441" y="355"/>
                    <a:pt x="1431" y="367"/>
                    <a:pt x="1438" y="378"/>
                  </a:cubicBezTo>
                  <a:cubicBezTo>
                    <a:pt x="1440" y="383"/>
                    <a:pt x="1448" y="382"/>
                    <a:pt x="1451" y="388"/>
                  </a:cubicBezTo>
                  <a:cubicBezTo>
                    <a:pt x="1452" y="392"/>
                    <a:pt x="1446" y="395"/>
                    <a:pt x="1443" y="397"/>
                  </a:cubicBezTo>
                  <a:cubicBezTo>
                    <a:pt x="1438" y="401"/>
                    <a:pt x="1435" y="403"/>
                    <a:pt x="1434" y="410"/>
                  </a:cubicBezTo>
                  <a:cubicBezTo>
                    <a:pt x="1433" y="415"/>
                    <a:pt x="1433" y="423"/>
                    <a:pt x="1431" y="428"/>
                  </a:cubicBezTo>
                  <a:cubicBezTo>
                    <a:pt x="1428" y="435"/>
                    <a:pt x="1423" y="435"/>
                    <a:pt x="1417" y="436"/>
                  </a:cubicBezTo>
                  <a:cubicBezTo>
                    <a:pt x="1415" y="436"/>
                    <a:pt x="1415" y="439"/>
                    <a:pt x="1414" y="441"/>
                  </a:cubicBezTo>
                  <a:cubicBezTo>
                    <a:pt x="1414" y="444"/>
                    <a:pt x="1412" y="443"/>
                    <a:pt x="1409" y="444"/>
                  </a:cubicBezTo>
                  <a:cubicBezTo>
                    <a:pt x="1405" y="444"/>
                    <a:pt x="1405" y="445"/>
                    <a:pt x="1404" y="440"/>
                  </a:cubicBezTo>
                  <a:cubicBezTo>
                    <a:pt x="1404" y="438"/>
                    <a:pt x="1402" y="434"/>
                    <a:pt x="1403" y="432"/>
                  </a:cubicBezTo>
                  <a:cubicBezTo>
                    <a:pt x="1405" y="427"/>
                    <a:pt x="1398" y="422"/>
                    <a:pt x="1396" y="418"/>
                  </a:cubicBezTo>
                  <a:cubicBezTo>
                    <a:pt x="1394" y="416"/>
                    <a:pt x="1395" y="413"/>
                    <a:pt x="1394" y="412"/>
                  </a:cubicBezTo>
                  <a:cubicBezTo>
                    <a:pt x="1393" y="409"/>
                    <a:pt x="1391" y="407"/>
                    <a:pt x="1391" y="404"/>
                  </a:cubicBezTo>
                  <a:cubicBezTo>
                    <a:pt x="1390" y="402"/>
                    <a:pt x="1392" y="398"/>
                    <a:pt x="1390" y="397"/>
                  </a:cubicBezTo>
                  <a:cubicBezTo>
                    <a:pt x="1387" y="396"/>
                    <a:pt x="1387" y="392"/>
                    <a:pt x="1386" y="390"/>
                  </a:cubicBezTo>
                  <a:cubicBezTo>
                    <a:pt x="1384" y="396"/>
                    <a:pt x="1383" y="397"/>
                    <a:pt x="1378" y="401"/>
                  </a:cubicBezTo>
                  <a:cubicBezTo>
                    <a:pt x="1375" y="403"/>
                    <a:pt x="1372" y="407"/>
                    <a:pt x="1368" y="409"/>
                  </a:cubicBezTo>
                  <a:cubicBezTo>
                    <a:pt x="1363" y="413"/>
                    <a:pt x="1348" y="411"/>
                    <a:pt x="1348" y="402"/>
                  </a:cubicBezTo>
                  <a:cubicBezTo>
                    <a:pt x="1348" y="392"/>
                    <a:pt x="1343" y="381"/>
                    <a:pt x="1344" y="371"/>
                  </a:cubicBezTo>
                  <a:cubicBezTo>
                    <a:pt x="1344" y="361"/>
                    <a:pt x="1345" y="361"/>
                    <a:pt x="1352" y="356"/>
                  </a:cubicBezTo>
                  <a:cubicBezTo>
                    <a:pt x="1355" y="353"/>
                    <a:pt x="1359" y="351"/>
                    <a:pt x="1364" y="349"/>
                  </a:cubicBezTo>
                  <a:cubicBezTo>
                    <a:pt x="1369" y="346"/>
                    <a:pt x="1373" y="344"/>
                    <a:pt x="1377" y="340"/>
                  </a:cubicBezTo>
                  <a:cubicBezTo>
                    <a:pt x="1381" y="336"/>
                    <a:pt x="1384" y="332"/>
                    <a:pt x="1388" y="329"/>
                  </a:cubicBezTo>
                  <a:cubicBezTo>
                    <a:pt x="1396" y="321"/>
                    <a:pt x="1400" y="311"/>
                    <a:pt x="1406" y="301"/>
                  </a:cubicBezTo>
                  <a:cubicBezTo>
                    <a:pt x="1412" y="292"/>
                    <a:pt x="1420" y="285"/>
                    <a:pt x="1427" y="276"/>
                  </a:cubicBezTo>
                  <a:cubicBezTo>
                    <a:pt x="1435" y="268"/>
                    <a:pt x="1441" y="259"/>
                    <a:pt x="1451" y="255"/>
                  </a:cubicBezTo>
                  <a:cubicBezTo>
                    <a:pt x="1461" y="250"/>
                    <a:pt x="1472" y="246"/>
                    <a:pt x="1483" y="243"/>
                  </a:cubicBezTo>
                  <a:cubicBezTo>
                    <a:pt x="1487" y="242"/>
                    <a:pt x="1490" y="235"/>
                    <a:pt x="1493" y="233"/>
                  </a:cubicBezTo>
                  <a:cubicBezTo>
                    <a:pt x="1497" y="230"/>
                    <a:pt x="1503" y="230"/>
                    <a:pt x="1507" y="230"/>
                  </a:cubicBezTo>
                  <a:cubicBezTo>
                    <a:pt x="1502" y="236"/>
                    <a:pt x="1499" y="239"/>
                    <a:pt x="1497" y="246"/>
                  </a:cubicBezTo>
                  <a:cubicBezTo>
                    <a:pt x="1502" y="245"/>
                    <a:pt x="1506" y="237"/>
                    <a:pt x="1509" y="233"/>
                  </a:cubicBezTo>
                  <a:cubicBezTo>
                    <a:pt x="1510" y="236"/>
                    <a:pt x="1510" y="238"/>
                    <a:pt x="1511" y="241"/>
                  </a:cubicBezTo>
                  <a:cubicBezTo>
                    <a:pt x="1513" y="238"/>
                    <a:pt x="1515" y="235"/>
                    <a:pt x="1517" y="232"/>
                  </a:cubicBezTo>
                  <a:cubicBezTo>
                    <a:pt x="1518" y="231"/>
                    <a:pt x="1524" y="232"/>
                    <a:pt x="1526" y="232"/>
                  </a:cubicBezTo>
                  <a:cubicBezTo>
                    <a:pt x="1524" y="234"/>
                    <a:pt x="1523" y="237"/>
                    <a:pt x="1521" y="239"/>
                  </a:cubicBezTo>
                  <a:cubicBezTo>
                    <a:pt x="1527" y="243"/>
                    <a:pt x="1524" y="233"/>
                    <a:pt x="1529" y="234"/>
                  </a:cubicBezTo>
                  <a:cubicBezTo>
                    <a:pt x="1534" y="236"/>
                    <a:pt x="1539" y="238"/>
                    <a:pt x="1544" y="240"/>
                  </a:cubicBezTo>
                  <a:cubicBezTo>
                    <a:pt x="1548" y="242"/>
                    <a:pt x="1540" y="246"/>
                    <a:pt x="1538" y="246"/>
                  </a:cubicBezTo>
                  <a:cubicBezTo>
                    <a:pt x="1535" y="247"/>
                    <a:pt x="1530" y="245"/>
                    <a:pt x="1526" y="245"/>
                  </a:cubicBezTo>
                  <a:cubicBezTo>
                    <a:pt x="1528" y="249"/>
                    <a:pt x="1532" y="247"/>
                    <a:pt x="1534" y="251"/>
                  </a:cubicBezTo>
                  <a:cubicBezTo>
                    <a:pt x="1534" y="252"/>
                    <a:pt x="1539" y="251"/>
                    <a:pt x="1541" y="251"/>
                  </a:cubicBezTo>
                  <a:cubicBezTo>
                    <a:pt x="1545" y="251"/>
                    <a:pt x="1549" y="253"/>
                    <a:pt x="1552" y="249"/>
                  </a:cubicBezTo>
                  <a:cubicBezTo>
                    <a:pt x="1553" y="247"/>
                    <a:pt x="1558" y="251"/>
                    <a:pt x="1560" y="252"/>
                  </a:cubicBezTo>
                  <a:cubicBezTo>
                    <a:pt x="1559" y="256"/>
                    <a:pt x="1556" y="254"/>
                    <a:pt x="1553" y="253"/>
                  </a:cubicBezTo>
                  <a:cubicBezTo>
                    <a:pt x="1551" y="261"/>
                    <a:pt x="1566" y="258"/>
                    <a:pt x="1569" y="258"/>
                  </a:cubicBezTo>
                  <a:cubicBezTo>
                    <a:pt x="1577" y="258"/>
                    <a:pt x="1581" y="260"/>
                    <a:pt x="1588" y="265"/>
                  </a:cubicBezTo>
                  <a:cubicBezTo>
                    <a:pt x="1595" y="268"/>
                    <a:pt x="1601" y="272"/>
                    <a:pt x="1608" y="274"/>
                  </a:cubicBezTo>
                  <a:cubicBezTo>
                    <a:pt x="1613" y="276"/>
                    <a:pt x="1620" y="279"/>
                    <a:pt x="1623" y="285"/>
                  </a:cubicBezTo>
                  <a:cubicBezTo>
                    <a:pt x="1625" y="292"/>
                    <a:pt x="1624" y="291"/>
                    <a:pt x="1621" y="297"/>
                  </a:cubicBezTo>
                  <a:cubicBezTo>
                    <a:pt x="1619" y="300"/>
                    <a:pt x="1618" y="302"/>
                    <a:pt x="1615" y="303"/>
                  </a:cubicBezTo>
                  <a:cubicBezTo>
                    <a:pt x="1607" y="306"/>
                    <a:pt x="1604" y="306"/>
                    <a:pt x="1596" y="304"/>
                  </a:cubicBezTo>
                  <a:cubicBezTo>
                    <a:pt x="1582" y="301"/>
                    <a:pt x="1570" y="298"/>
                    <a:pt x="1557" y="291"/>
                  </a:cubicBezTo>
                  <a:cubicBezTo>
                    <a:pt x="1561" y="295"/>
                    <a:pt x="1572" y="302"/>
                    <a:pt x="1572" y="308"/>
                  </a:cubicBezTo>
                  <a:cubicBezTo>
                    <a:pt x="1572" y="314"/>
                    <a:pt x="1571" y="326"/>
                    <a:pt x="1576" y="329"/>
                  </a:cubicBezTo>
                  <a:cubicBezTo>
                    <a:pt x="1582" y="331"/>
                    <a:pt x="1590" y="338"/>
                    <a:pt x="1596" y="336"/>
                  </a:cubicBezTo>
                  <a:cubicBezTo>
                    <a:pt x="1600" y="334"/>
                    <a:pt x="1598" y="329"/>
                    <a:pt x="1594" y="329"/>
                  </a:cubicBezTo>
                  <a:cubicBezTo>
                    <a:pt x="1591" y="329"/>
                    <a:pt x="1589" y="325"/>
                    <a:pt x="1587" y="322"/>
                  </a:cubicBezTo>
                  <a:cubicBezTo>
                    <a:pt x="1592" y="317"/>
                    <a:pt x="1593" y="318"/>
                    <a:pt x="1600" y="321"/>
                  </a:cubicBezTo>
                  <a:cubicBezTo>
                    <a:pt x="1605" y="323"/>
                    <a:pt x="1611" y="325"/>
                    <a:pt x="1616" y="327"/>
                  </a:cubicBezTo>
                  <a:cubicBezTo>
                    <a:pt x="1616" y="325"/>
                    <a:pt x="1612" y="314"/>
                    <a:pt x="1612" y="314"/>
                  </a:cubicBezTo>
                  <a:cubicBezTo>
                    <a:pt x="1616" y="311"/>
                    <a:pt x="1621" y="308"/>
                    <a:pt x="1625" y="305"/>
                  </a:cubicBezTo>
                  <a:cubicBezTo>
                    <a:pt x="1627" y="304"/>
                    <a:pt x="1631" y="300"/>
                    <a:pt x="1634" y="300"/>
                  </a:cubicBezTo>
                  <a:cubicBezTo>
                    <a:pt x="1638" y="302"/>
                    <a:pt x="1643" y="303"/>
                    <a:pt x="1647" y="304"/>
                  </a:cubicBezTo>
                  <a:cubicBezTo>
                    <a:pt x="1648" y="302"/>
                    <a:pt x="1650" y="297"/>
                    <a:pt x="1649" y="295"/>
                  </a:cubicBezTo>
                  <a:cubicBezTo>
                    <a:pt x="1649" y="294"/>
                    <a:pt x="1644" y="287"/>
                    <a:pt x="1644" y="288"/>
                  </a:cubicBezTo>
                  <a:cubicBezTo>
                    <a:pt x="1645" y="284"/>
                    <a:pt x="1646" y="280"/>
                    <a:pt x="1647" y="276"/>
                  </a:cubicBezTo>
                  <a:cubicBezTo>
                    <a:pt x="1647" y="274"/>
                    <a:pt x="1642" y="270"/>
                    <a:pt x="1642" y="269"/>
                  </a:cubicBezTo>
                  <a:cubicBezTo>
                    <a:pt x="1647" y="269"/>
                    <a:pt x="1652" y="270"/>
                    <a:pt x="1658" y="271"/>
                  </a:cubicBezTo>
                  <a:cubicBezTo>
                    <a:pt x="1662" y="271"/>
                    <a:pt x="1664" y="277"/>
                    <a:pt x="1667" y="281"/>
                  </a:cubicBezTo>
                  <a:cubicBezTo>
                    <a:pt x="1664" y="281"/>
                    <a:pt x="1656" y="280"/>
                    <a:pt x="1655" y="283"/>
                  </a:cubicBezTo>
                  <a:cubicBezTo>
                    <a:pt x="1653" y="287"/>
                    <a:pt x="1657" y="289"/>
                    <a:pt x="1659" y="293"/>
                  </a:cubicBezTo>
                  <a:cubicBezTo>
                    <a:pt x="1662" y="296"/>
                    <a:pt x="1666" y="294"/>
                    <a:pt x="1671" y="294"/>
                  </a:cubicBezTo>
                  <a:cubicBezTo>
                    <a:pt x="1676" y="293"/>
                    <a:pt x="1672" y="289"/>
                    <a:pt x="1675" y="285"/>
                  </a:cubicBezTo>
                  <a:cubicBezTo>
                    <a:pt x="1676" y="284"/>
                    <a:pt x="1681" y="283"/>
                    <a:pt x="1682" y="282"/>
                  </a:cubicBezTo>
                  <a:cubicBezTo>
                    <a:pt x="1687" y="280"/>
                    <a:pt x="1692" y="278"/>
                    <a:pt x="1697" y="275"/>
                  </a:cubicBezTo>
                  <a:cubicBezTo>
                    <a:pt x="1704" y="272"/>
                    <a:pt x="1712" y="269"/>
                    <a:pt x="1719" y="265"/>
                  </a:cubicBezTo>
                  <a:cubicBezTo>
                    <a:pt x="1721" y="272"/>
                    <a:pt x="1721" y="272"/>
                    <a:pt x="1728" y="274"/>
                  </a:cubicBezTo>
                  <a:cubicBezTo>
                    <a:pt x="1732" y="275"/>
                    <a:pt x="1734" y="267"/>
                    <a:pt x="1738" y="267"/>
                  </a:cubicBezTo>
                  <a:cubicBezTo>
                    <a:pt x="1743" y="268"/>
                    <a:pt x="1747" y="269"/>
                    <a:pt x="1752" y="266"/>
                  </a:cubicBezTo>
                  <a:cubicBezTo>
                    <a:pt x="1757" y="264"/>
                    <a:pt x="1759" y="264"/>
                    <a:pt x="1765" y="265"/>
                  </a:cubicBezTo>
                  <a:cubicBezTo>
                    <a:pt x="1764" y="267"/>
                    <a:pt x="1763" y="269"/>
                    <a:pt x="1762" y="270"/>
                  </a:cubicBezTo>
                  <a:cubicBezTo>
                    <a:pt x="1769" y="272"/>
                    <a:pt x="1769" y="273"/>
                    <a:pt x="1773" y="266"/>
                  </a:cubicBezTo>
                  <a:cubicBezTo>
                    <a:pt x="1777" y="261"/>
                    <a:pt x="1775" y="260"/>
                    <a:pt x="1771" y="255"/>
                  </a:cubicBezTo>
                  <a:cubicBezTo>
                    <a:pt x="1780" y="251"/>
                    <a:pt x="1794" y="252"/>
                    <a:pt x="1804" y="256"/>
                  </a:cubicBezTo>
                  <a:cubicBezTo>
                    <a:pt x="1810" y="259"/>
                    <a:pt x="1817" y="261"/>
                    <a:pt x="1824" y="264"/>
                  </a:cubicBezTo>
                  <a:cubicBezTo>
                    <a:pt x="1828" y="266"/>
                    <a:pt x="1833" y="271"/>
                    <a:pt x="1837" y="274"/>
                  </a:cubicBezTo>
                  <a:cubicBezTo>
                    <a:pt x="1838" y="272"/>
                    <a:pt x="1840" y="264"/>
                    <a:pt x="1838" y="262"/>
                  </a:cubicBezTo>
                  <a:cubicBezTo>
                    <a:pt x="1833" y="258"/>
                    <a:pt x="1828" y="255"/>
                    <a:pt x="1824" y="251"/>
                  </a:cubicBezTo>
                  <a:cubicBezTo>
                    <a:pt x="1820" y="249"/>
                    <a:pt x="1826" y="242"/>
                    <a:pt x="1827" y="239"/>
                  </a:cubicBezTo>
                  <a:cubicBezTo>
                    <a:pt x="1828" y="236"/>
                    <a:pt x="1821" y="233"/>
                    <a:pt x="1818" y="232"/>
                  </a:cubicBezTo>
                  <a:cubicBezTo>
                    <a:pt x="1823" y="228"/>
                    <a:pt x="1828" y="224"/>
                    <a:pt x="1833" y="220"/>
                  </a:cubicBezTo>
                  <a:cubicBezTo>
                    <a:pt x="1836" y="217"/>
                    <a:pt x="1837" y="208"/>
                    <a:pt x="1839" y="204"/>
                  </a:cubicBezTo>
                  <a:cubicBezTo>
                    <a:pt x="1841" y="199"/>
                    <a:pt x="1863" y="204"/>
                    <a:pt x="1869" y="205"/>
                  </a:cubicBezTo>
                  <a:cubicBezTo>
                    <a:pt x="1867" y="210"/>
                    <a:pt x="1865" y="216"/>
                    <a:pt x="1863" y="222"/>
                  </a:cubicBezTo>
                  <a:cubicBezTo>
                    <a:pt x="1862" y="225"/>
                    <a:pt x="1866" y="231"/>
                    <a:pt x="1868" y="234"/>
                  </a:cubicBezTo>
                  <a:cubicBezTo>
                    <a:pt x="1870" y="239"/>
                    <a:pt x="1862" y="261"/>
                    <a:pt x="1866" y="264"/>
                  </a:cubicBezTo>
                  <a:cubicBezTo>
                    <a:pt x="1871" y="267"/>
                    <a:pt x="1876" y="267"/>
                    <a:pt x="1874" y="273"/>
                  </a:cubicBezTo>
                  <a:cubicBezTo>
                    <a:pt x="1872" y="277"/>
                    <a:pt x="1871" y="285"/>
                    <a:pt x="1868" y="286"/>
                  </a:cubicBezTo>
                  <a:cubicBezTo>
                    <a:pt x="1863" y="290"/>
                    <a:pt x="1857" y="293"/>
                    <a:pt x="1852" y="296"/>
                  </a:cubicBezTo>
                  <a:cubicBezTo>
                    <a:pt x="1850" y="297"/>
                    <a:pt x="1843" y="295"/>
                    <a:pt x="1840" y="295"/>
                  </a:cubicBezTo>
                  <a:cubicBezTo>
                    <a:pt x="1847" y="300"/>
                    <a:pt x="1854" y="305"/>
                    <a:pt x="1863" y="302"/>
                  </a:cubicBezTo>
                  <a:cubicBezTo>
                    <a:pt x="1870" y="300"/>
                    <a:pt x="1878" y="290"/>
                    <a:pt x="1883" y="284"/>
                  </a:cubicBezTo>
                  <a:cubicBezTo>
                    <a:pt x="1889" y="278"/>
                    <a:pt x="1874" y="270"/>
                    <a:pt x="1887" y="266"/>
                  </a:cubicBezTo>
                  <a:cubicBezTo>
                    <a:pt x="1889" y="265"/>
                    <a:pt x="1896" y="261"/>
                    <a:pt x="1897" y="264"/>
                  </a:cubicBezTo>
                  <a:cubicBezTo>
                    <a:pt x="1901" y="267"/>
                    <a:pt x="1904" y="271"/>
                    <a:pt x="1907" y="274"/>
                  </a:cubicBezTo>
                  <a:cubicBezTo>
                    <a:pt x="1906" y="270"/>
                    <a:pt x="1907" y="265"/>
                    <a:pt x="1903" y="262"/>
                  </a:cubicBezTo>
                  <a:cubicBezTo>
                    <a:pt x="1898" y="259"/>
                    <a:pt x="1897" y="259"/>
                    <a:pt x="1891" y="260"/>
                  </a:cubicBezTo>
                  <a:cubicBezTo>
                    <a:pt x="1890" y="260"/>
                    <a:pt x="1878" y="263"/>
                    <a:pt x="1878" y="261"/>
                  </a:cubicBezTo>
                  <a:cubicBezTo>
                    <a:pt x="1877" y="258"/>
                    <a:pt x="1874" y="252"/>
                    <a:pt x="1875" y="249"/>
                  </a:cubicBezTo>
                  <a:cubicBezTo>
                    <a:pt x="1877" y="245"/>
                    <a:pt x="1881" y="240"/>
                    <a:pt x="1879" y="236"/>
                  </a:cubicBezTo>
                  <a:cubicBezTo>
                    <a:pt x="1877" y="233"/>
                    <a:pt x="1870" y="226"/>
                    <a:pt x="1872" y="223"/>
                  </a:cubicBezTo>
                  <a:cubicBezTo>
                    <a:pt x="1875" y="218"/>
                    <a:pt x="1880" y="218"/>
                    <a:pt x="1885" y="216"/>
                  </a:cubicBezTo>
                  <a:cubicBezTo>
                    <a:pt x="1888" y="214"/>
                    <a:pt x="1885" y="206"/>
                    <a:pt x="1884" y="204"/>
                  </a:cubicBezTo>
                  <a:cubicBezTo>
                    <a:pt x="1887" y="203"/>
                    <a:pt x="1892" y="210"/>
                    <a:pt x="1890" y="213"/>
                  </a:cubicBezTo>
                  <a:cubicBezTo>
                    <a:pt x="1887" y="220"/>
                    <a:pt x="1887" y="220"/>
                    <a:pt x="1891" y="227"/>
                  </a:cubicBezTo>
                  <a:cubicBezTo>
                    <a:pt x="1894" y="231"/>
                    <a:pt x="1913" y="231"/>
                    <a:pt x="1917" y="232"/>
                  </a:cubicBezTo>
                  <a:cubicBezTo>
                    <a:pt x="1910" y="229"/>
                    <a:pt x="1904" y="226"/>
                    <a:pt x="1897" y="223"/>
                  </a:cubicBezTo>
                  <a:cubicBezTo>
                    <a:pt x="1889" y="220"/>
                    <a:pt x="1903" y="214"/>
                    <a:pt x="1906" y="213"/>
                  </a:cubicBezTo>
                  <a:cubicBezTo>
                    <a:pt x="1915" y="210"/>
                    <a:pt x="1919" y="212"/>
                    <a:pt x="1928" y="216"/>
                  </a:cubicBezTo>
                  <a:cubicBezTo>
                    <a:pt x="1931" y="217"/>
                    <a:pt x="1934" y="219"/>
                    <a:pt x="1936" y="221"/>
                  </a:cubicBezTo>
                  <a:cubicBezTo>
                    <a:pt x="1939" y="222"/>
                    <a:pt x="1942" y="221"/>
                    <a:pt x="1945" y="220"/>
                  </a:cubicBezTo>
                  <a:cubicBezTo>
                    <a:pt x="1944" y="218"/>
                    <a:pt x="1943" y="212"/>
                    <a:pt x="1941" y="210"/>
                  </a:cubicBezTo>
                  <a:cubicBezTo>
                    <a:pt x="1940" y="209"/>
                    <a:pt x="1933" y="209"/>
                    <a:pt x="1931" y="208"/>
                  </a:cubicBezTo>
                  <a:cubicBezTo>
                    <a:pt x="1927" y="208"/>
                    <a:pt x="1927" y="194"/>
                    <a:pt x="1926" y="191"/>
                  </a:cubicBezTo>
                  <a:cubicBezTo>
                    <a:pt x="1937" y="190"/>
                    <a:pt x="1947" y="189"/>
                    <a:pt x="1957" y="188"/>
                  </a:cubicBezTo>
                  <a:cubicBezTo>
                    <a:pt x="1963" y="187"/>
                    <a:pt x="1969" y="186"/>
                    <a:pt x="1975" y="186"/>
                  </a:cubicBezTo>
                  <a:cubicBezTo>
                    <a:pt x="1979" y="185"/>
                    <a:pt x="1977" y="181"/>
                    <a:pt x="1977" y="177"/>
                  </a:cubicBezTo>
                  <a:cubicBezTo>
                    <a:pt x="1978" y="170"/>
                    <a:pt x="1977" y="170"/>
                    <a:pt x="1983" y="166"/>
                  </a:cubicBezTo>
                  <a:cubicBezTo>
                    <a:pt x="1987" y="163"/>
                    <a:pt x="1992" y="160"/>
                    <a:pt x="1996" y="158"/>
                  </a:cubicBezTo>
                  <a:cubicBezTo>
                    <a:pt x="2006" y="155"/>
                    <a:pt x="2018" y="154"/>
                    <a:pt x="2028" y="152"/>
                  </a:cubicBezTo>
                  <a:cubicBezTo>
                    <a:pt x="2047" y="149"/>
                    <a:pt x="2065" y="147"/>
                    <a:pt x="2083" y="140"/>
                  </a:cubicBezTo>
                  <a:cubicBezTo>
                    <a:pt x="2087" y="138"/>
                    <a:pt x="2085" y="131"/>
                    <a:pt x="2089" y="129"/>
                  </a:cubicBezTo>
                  <a:cubicBezTo>
                    <a:pt x="2094" y="127"/>
                    <a:pt x="2100" y="124"/>
                    <a:pt x="2105" y="121"/>
                  </a:cubicBezTo>
                  <a:cubicBezTo>
                    <a:pt x="2111" y="118"/>
                    <a:pt x="2123" y="118"/>
                    <a:pt x="2128" y="125"/>
                  </a:cubicBezTo>
                  <a:cubicBezTo>
                    <a:pt x="2123" y="126"/>
                    <a:pt x="2117" y="128"/>
                    <a:pt x="2112" y="129"/>
                  </a:cubicBezTo>
                  <a:cubicBezTo>
                    <a:pt x="2120" y="131"/>
                    <a:pt x="2128" y="132"/>
                    <a:pt x="2136" y="133"/>
                  </a:cubicBezTo>
                  <a:cubicBezTo>
                    <a:pt x="2133" y="136"/>
                    <a:pt x="2130" y="139"/>
                    <a:pt x="2127" y="141"/>
                  </a:cubicBezTo>
                  <a:cubicBezTo>
                    <a:pt x="2131" y="142"/>
                    <a:pt x="2135" y="142"/>
                    <a:pt x="2140" y="142"/>
                  </a:cubicBezTo>
                  <a:cubicBezTo>
                    <a:pt x="2140" y="141"/>
                    <a:pt x="2139" y="134"/>
                    <a:pt x="2141" y="134"/>
                  </a:cubicBezTo>
                  <a:cubicBezTo>
                    <a:pt x="2144" y="134"/>
                    <a:pt x="2148" y="134"/>
                    <a:pt x="2151" y="134"/>
                  </a:cubicBezTo>
                  <a:cubicBezTo>
                    <a:pt x="2156" y="135"/>
                    <a:pt x="2162" y="133"/>
                    <a:pt x="2167" y="137"/>
                  </a:cubicBezTo>
                  <a:cubicBezTo>
                    <a:pt x="2171" y="140"/>
                    <a:pt x="2179" y="143"/>
                    <a:pt x="2182" y="147"/>
                  </a:cubicBezTo>
                  <a:cubicBezTo>
                    <a:pt x="2183" y="148"/>
                    <a:pt x="2188" y="153"/>
                    <a:pt x="2187" y="154"/>
                  </a:cubicBezTo>
                  <a:cubicBezTo>
                    <a:pt x="2186" y="156"/>
                    <a:pt x="2185" y="161"/>
                    <a:pt x="2183" y="162"/>
                  </a:cubicBezTo>
                  <a:cubicBezTo>
                    <a:pt x="2162" y="175"/>
                    <a:pt x="2140" y="188"/>
                    <a:pt x="2119" y="202"/>
                  </a:cubicBezTo>
                  <a:cubicBezTo>
                    <a:pt x="2134" y="197"/>
                    <a:pt x="2149" y="193"/>
                    <a:pt x="2164" y="189"/>
                  </a:cubicBezTo>
                  <a:cubicBezTo>
                    <a:pt x="2160" y="188"/>
                    <a:pt x="2156" y="188"/>
                    <a:pt x="2152" y="187"/>
                  </a:cubicBezTo>
                  <a:cubicBezTo>
                    <a:pt x="2157" y="183"/>
                    <a:pt x="2164" y="180"/>
                    <a:pt x="2169" y="184"/>
                  </a:cubicBezTo>
                  <a:cubicBezTo>
                    <a:pt x="2177" y="190"/>
                    <a:pt x="2179" y="189"/>
                    <a:pt x="2189" y="188"/>
                  </a:cubicBezTo>
                  <a:cubicBezTo>
                    <a:pt x="2202" y="187"/>
                    <a:pt x="2215" y="190"/>
                    <a:pt x="2228" y="191"/>
                  </a:cubicBezTo>
                  <a:cubicBezTo>
                    <a:pt x="2225" y="193"/>
                    <a:pt x="2223" y="194"/>
                    <a:pt x="2220" y="196"/>
                  </a:cubicBezTo>
                  <a:cubicBezTo>
                    <a:pt x="2223" y="197"/>
                    <a:pt x="2229" y="202"/>
                    <a:pt x="2232" y="201"/>
                  </a:cubicBezTo>
                  <a:cubicBezTo>
                    <a:pt x="2238" y="201"/>
                    <a:pt x="2243" y="201"/>
                    <a:pt x="2248" y="201"/>
                  </a:cubicBezTo>
                  <a:cubicBezTo>
                    <a:pt x="2251" y="200"/>
                    <a:pt x="2259" y="202"/>
                    <a:pt x="2260" y="198"/>
                  </a:cubicBezTo>
                  <a:cubicBezTo>
                    <a:pt x="2261" y="190"/>
                    <a:pt x="2260" y="190"/>
                    <a:pt x="2267" y="190"/>
                  </a:cubicBezTo>
                  <a:cubicBezTo>
                    <a:pt x="2272" y="190"/>
                    <a:pt x="2277" y="191"/>
                    <a:pt x="2282" y="190"/>
                  </a:cubicBezTo>
                  <a:cubicBezTo>
                    <a:pt x="2285" y="189"/>
                    <a:pt x="2293" y="186"/>
                    <a:pt x="2296" y="187"/>
                  </a:cubicBezTo>
                  <a:cubicBezTo>
                    <a:pt x="2299" y="188"/>
                    <a:pt x="2304" y="196"/>
                    <a:pt x="2307" y="199"/>
                  </a:cubicBezTo>
                  <a:cubicBezTo>
                    <a:pt x="2308" y="201"/>
                    <a:pt x="2305" y="210"/>
                    <a:pt x="2305" y="213"/>
                  </a:cubicBezTo>
                  <a:cubicBezTo>
                    <a:pt x="2305" y="215"/>
                    <a:pt x="2305" y="227"/>
                    <a:pt x="2307" y="227"/>
                  </a:cubicBezTo>
                  <a:cubicBezTo>
                    <a:pt x="2311" y="230"/>
                    <a:pt x="2316" y="233"/>
                    <a:pt x="2321" y="235"/>
                  </a:cubicBezTo>
                  <a:cubicBezTo>
                    <a:pt x="2323" y="237"/>
                    <a:pt x="2329" y="226"/>
                    <a:pt x="2330" y="224"/>
                  </a:cubicBezTo>
                  <a:cubicBezTo>
                    <a:pt x="2334" y="219"/>
                    <a:pt x="2334" y="218"/>
                    <a:pt x="2339" y="222"/>
                  </a:cubicBezTo>
                  <a:cubicBezTo>
                    <a:pt x="2345" y="225"/>
                    <a:pt x="2346" y="227"/>
                    <a:pt x="2352" y="225"/>
                  </a:cubicBezTo>
                  <a:cubicBezTo>
                    <a:pt x="2356" y="224"/>
                    <a:pt x="2361" y="221"/>
                    <a:pt x="2364" y="223"/>
                  </a:cubicBezTo>
                  <a:cubicBezTo>
                    <a:pt x="2367" y="224"/>
                    <a:pt x="2373" y="229"/>
                    <a:pt x="2377" y="228"/>
                  </a:cubicBezTo>
                  <a:cubicBezTo>
                    <a:pt x="2381" y="226"/>
                    <a:pt x="2386" y="224"/>
                    <a:pt x="2391" y="222"/>
                  </a:cubicBezTo>
                  <a:cubicBezTo>
                    <a:pt x="2390" y="220"/>
                    <a:pt x="2385" y="214"/>
                    <a:pt x="2387" y="212"/>
                  </a:cubicBezTo>
                  <a:cubicBezTo>
                    <a:pt x="2388" y="210"/>
                    <a:pt x="2393" y="202"/>
                    <a:pt x="2395" y="202"/>
                  </a:cubicBezTo>
                  <a:cubicBezTo>
                    <a:pt x="2404" y="203"/>
                    <a:pt x="2413" y="205"/>
                    <a:pt x="2422" y="206"/>
                  </a:cubicBezTo>
                  <a:cubicBezTo>
                    <a:pt x="2429" y="207"/>
                    <a:pt x="2437" y="209"/>
                    <a:pt x="2443" y="211"/>
                  </a:cubicBezTo>
                  <a:cubicBezTo>
                    <a:pt x="2451" y="213"/>
                    <a:pt x="2461" y="214"/>
                    <a:pt x="2467" y="217"/>
                  </a:cubicBezTo>
                  <a:cubicBezTo>
                    <a:pt x="2471" y="220"/>
                    <a:pt x="2481" y="235"/>
                    <a:pt x="2485" y="234"/>
                  </a:cubicBezTo>
                  <a:cubicBezTo>
                    <a:pt x="2494" y="233"/>
                    <a:pt x="2503" y="231"/>
                    <a:pt x="2512" y="229"/>
                  </a:cubicBezTo>
                  <a:cubicBezTo>
                    <a:pt x="2520" y="228"/>
                    <a:pt x="2527" y="232"/>
                    <a:pt x="2535" y="234"/>
                  </a:cubicBezTo>
                  <a:cubicBezTo>
                    <a:pt x="2539" y="235"/>
                    <a:pt x="2541" y="235"/>
                    <a:pt x="2543" y="239"/>
                  </a:cubicBezTo>
                  <a:cubicBezTo>
                    <a:pt x="2544" y="244"/>
                    <a:pt x="2544" y="245"/>
                    <a:pt x="2542" y="251"/>
                  </a:cubicBezTo>
                  <a:cubicBezTo>
                    <a:pt x="2550" y="253"/>
                    <a:pt x="2556" y="256"/>
                    <a:pt x="2564" y="255"/>
                  </a:cubicBezTo>
                  <a:cubicBezTo>
                    <a:pt x="2573" y="253"/>
                    <a:pt x="2579" y="253"/>
                    <a:pt x="2589" y="254"/>
                  </a:cubicBezTo>
                  <a:cubicBezTo>
                    <a:pt x="2592" y="255"/>
                    <a:pt x="2597" y="257"/>
                    <a:pt x="2600" y="255"/>
                  </a:cubicBezTo>
                  <a:cubicBezTo>
                    <a:pt x="2604" y="251"/>
                    <a:pt x="2604" y="251"/>
                    <a:pt x="2607" y="255"/>
                  </a:cubicBezTo>
                  <a:cubicBezTo>
                    <a:pt x="2610" y="258"/>
                    <a:pt x="2615" y="264"/>
                    <a:pt x="2618" y="266"/>
                  </a:cubicBezTo>
                  <a:cubicBezTo>
                    <a:pt x="2621" y="267"/>
                    <a:pt x="2626" y="265"/>
                    <a:pt x="2629" y="264"/>
                  </a:cubicBezTo>
                  <a:cubicBezTo>
                    <a:pt x="2628" y="258"/>
                    <a:pt x="2627" y="252"/>
                    <a:pt x="2627" y="246"/>
                  </a:cubicBezTo>
                  <a:cubicBezTo>
                    <a:pt x="2640" y="247"/>
                    <a:pt x="2653" y="248"/>
                    <a:pt x="2666" y="249"/>
                  </a:cubicBezTo>
                  <a:cubicBezTo>
                    <a:pt x="2676" y="250"/>
                    <a:pt x="2686" y="257"/>
                    <a:pt x="2696" y="262"/>
                  </a:cubicBezTo>
                  <a:cubicBezTo>
                    <a:pt x="2707" y="267"/>
                    <a:pt x="2717" y="272"/>
                    <a:pt x="2727" y="278"/>
                  </a:cubicBezTo>
                  <a:cubicBezTo>
                    <a:pt x="2734" y="282"/>
                    <a:pt x="2735" y="283"/>
                    <a:pt x="2738" y="290"/>
                  </a:cubicBezTo>
                  <a:cubicBezTo>
                    <a:pt x="2741" y="298"/>
                    <a:pt x="2740" y="301"/>
                    <a:pt x="2748" y="301"/>
                  </a:cubicBezTo>
                  <a:cubicBezTo>
                    <a:pt x="2747" y="298"/>
                    <a:pt x="2746" y="294"/>
                    <a:pt x="2745" y="291"/>
                  </a:cubicBezTo>
                  <a:cubicBezTo>
                    <a:pt x="2753" y="291"/>
                    <a:pt x="2758" y="291"/>
                    <a:pt x="2765" y="294"/>
                  </a:cubicBezTo>
                  <a:cubicBezTo>
                    <a:pt x="2771" y="296"/>
                    <a:pt x="2776" y="302"/>
                    <a:pt x="2780" y="306"/>
                  </a:cubicBezTo>
                  <a:cubicBezTo>
                    <a:pt x="2777" y="308"/>
                    <a:pt x="2773" y="313"/>
                    <a:pt x="2770" y="314"/>
                  </a:cubicBezTo>
                  <a:cubicBezTo>
                    <a:pt x="2767" y="314"/>
                    <a:pt x="2762" y="312"/>
                    <a:pt x="2759" y="312"/>
                  </a:cubicBezTo>
                  <a:close/>
                  <a:moveTo>
                    <a:pt x="1724" y="597"/>
                  </a:moveTo>
                  <a:cubicBezTo>
                    <a:pt x="1722" y="595"/>
                    <a:pt x="1722" y="591"/>
                    <a:pt x="1721" y="590"/>
                  </a:cubicBezTo>
                  <a:cubicBezTo>
                    <a:pt x="1714" y="587"/>
                    <a:pt x="1713" y="597"/>
                    <a:pt x="1713" y="600"/>
                  </a:cubicBezTo>
                  <a:cubicBezTo>
                    <a:pt x="1710" y="594"/>
                    <a:pt x="1709" y="591"/>
                    <a:pt x="1712" y="585"/>
                  </a:cubicBezTo>
                  <a:cubicBezTo>
                    <a:pt x="1709" y="583"/>
                    <a:pt x="1703" y="582"/>
                    <a:pt x="1701" y="580"/>
                  </a:cubicBezTo>
                  <a:cubicBezTo>
                    <a:pt x="1700" y="578"/>
                    <a:pt x="1700" y="571"/>
                    <a:pt x="1700" y="569"/>
                  </a:cubicBezTo>
                  <a:cubicBezTo>
                    <a:pt x="1700" y="569"/>
                    <a:pt x="1691" y="565"/>
                    <a:pt x="1695" y="564"/>
                  </a:cubicBezTo>
                  <a:cubicBezTo>
                    <a:pt x="1698" y="563"/>
                    <a:pt x="1700" y="568"/>
                    <a:pt x="1703" y="565"/>
                  </a:cubicBezTo>
                  <a:cubicBezTo>
                    <a:pt x="1701" y="562"/>
                    <a:pt x="1698" y="562"/>
                    <a:pt x="1700" y="559"/>
                  </a:cubicBezTo>
                  <a:cubicBezTo>
                    <a:pt x="1702" y="557"/>
                    <a:pt x="1705" y="556"/>
                    <a:pt x="1707" y="556"/>
                  </a:cubicBezTo>
                  <a:cubicBezTo>
                    <a:pt x="1711" y="557"/>
                    <a:pt x="1718" y="557"/>
                    <a:pt x="1722" y="559"/>
                  </a:cubicBezTo>
                  <a:cubicBezTo>
                    <a:pt x="1719" y="560"/>
                    <a:pt x="1716" y="563"/>
                    <a:pt x="1717" y="567"/>
                  </a:cubicBezTo>
                  <a:cubicBezTo>
                    <a:pt x="1719" y="563"/>
                    <a:pt x="1721" y="560"/>
                    <a:pt x="1725" y="560"/>
                  </a:cubicBezTo>
                  <a:cubicBezTo>
                    <a:pt x="1723" y="552"/>
                    <a:pt x="1721" y="557"/>
                    <a:pt x="1715" y="555"/>
                  </a:cubicBezTo>
                  <a:cubicBezTo>
                    <a:pt x="1716" y="552"/>
                    <a:pt x="1718" y="548"/>
                    <a:pt x="1716" y="545"/>
                  </a:cubicBezTo>
                  <a:cubicBezTo>
                    <a:pt x="1716" y="544"/>
                    <a:pt x="1713" y="537"/>
                    <a:pt x="1711" y="540"/>
                  </a:cubicBezTo>
                  <a:cubicBezTo>
                    <a:pt x="1708" y="543"/>
                    <a:pt x="1704" y="540"/>
                    <a:pt x="1701" y="538"/>
                  </a:cubicBezTo>
                  <a:cubicBezTo>
                    <a:pt x="1699" y="537"/>
                    <a:pt x="1695" y="541"/>
                    <a:pt x="1692" y="542"/>
                  </a:cubicBezTo>
                  <a:cubicBezTo>
                    <a:pt x="1686" y="543"/>
                    <a:pt x="1687" y="540"/>
                    <a:pt x="1685" y="547"/>
                  </a:cubicBezTo>
                  <a:cubicBezTo>
                    <a:pt x="1684" y="550"/>
                    <a:pt x="1677" y="551"/>
                    <a:pt x="1675" y="552"/>
                  </a:cubicBezTo>
                  <a:cubicBezTo>
                    <a:pt x="1671" y="554"/>
                    <a:pt x="1671" y="554"/>
                    <a:pt x="1670" y="559"/>
                  </a:cubicBezTo>
                  <a:cubicBezTo>
                    <a:pt x="1670" y="561"/>
                    <a:pt x="1666" y="564"/>
                    <a:pt x="1665" y="566"/>
                  </a:cubicBezTo>
                  <a:cubicBezTo>
                    <a:pt x="1668" y="566"/>
                    <a:pt x="1673" y="569"/>
                    <a:pt x="1673" y="574"/>
                  </a:cubicBezTo>
                  <a:cubicBezTo>
                    <a:pt x="1673" y="580"/>
                    <a:pt x="1674" y="583"/>
                    <a:pt x="1676" y="589"/>
                  </a:cubicBezTo>
                  <a:cubicBezTo>
                    <a:pt x="1678" y="593"/>
                    <a:pt x="1682" y="594"/>
                    <a:pt x="1684" y="598"/>
                  </a:cubicBezTo>
                  <a:cubicBezTo>
                    <a:pt x="1688" y="603"/>
                    <a:pt x="1689" y="605"/>
                    <a:pt x="1694" y="608"/>
                  </a:cubicBezTo>
                  <a:cubicBezTo>
                    <a:pt x="1690" y="609"/>
                    <a:pt x="1689" y="609"/>
                    <a:pt x="1687" y="614"/>
                  </a:cubicBezTo>
                  <a:cubicBezTo>
                    <a:pt x="1687" y="617"/>
                    <a:pt x="1685" y="620"/>
                    <a:pt x="1684" y="623"/>
                  </a:cubicBezTo>
                  <a:cubicBezTo>
                    <a:pt x="1683" y="627"/>
                    <a:pt x="1683" y="629"/>
                    <a:pt x="1684" y="633"/>
                  </a:cubicBezTo>
                  <a:cubicBezTo>
                    <a:pt x="1684" y="637"/>
                    <a:pt x="1685" y="637"/>
                    <a:pt x="1689" y="638"/>
                  </a:cubicBezTo>
                  <a:cubicBezTo>
                    <a:pt x="1693" y="638"/>
                    <a:pt x="1693" y="641"/>
                    <a:pt x="1696" y="642"/>
                  </a:cubicBezTo>
                  <a:cubicBezTo>
                    <a:pt x="1699" y="643"/>
                    <a:pt x="1702" y="644"/>
                    <a:pt x="1706" y="645"/>
                  </a:cubicBezTo>
                  <a:cubicBezTo>
                    <a:pt x="1710" y="646"/>
                    <a:pt x="1717" y="644"/>
                    <a:pt x="1722" y="643"/>
                  </a:cubicBezTo>
                  <a:cubicBezTo>
                    <a:pt x="1721" y="638"/>
                    <a:pt x="1720" y="632"/>
                    <a:pt x="1721" y="627"/>
                  </a:cubicBezTo>
                  <a:cubicBezTo>
                    <a:pt x="1723" y="619"/>
                    <a:pt x="1719" y="622"/>
                    <a:pt x="1716" y="617"/>
                  </a:cubicBezTo>
                  <a:cubicBezTo>
                    <a:pt x="1717" y="617"/>
                    <a:pt x="1718" y="617"/>
                    <a:pt x="1719" y="617"/>
                  </a:cubicBezTo>
                  <a:cubicBezTo>
                    <a:pt x="1719" y="615"/>
                    <a:pt x="1718" y="613"/>
                    <a:pt x="1717" y="612"/>
                  </a:cubicBezTo>
                  <a:cubicBezTo>
                    <a:pt x="1717" y="611"/>
                    <a:pt x="1714" y="612"/>
                    <a:pt x="1713" y="611"/>
                  </a:cubicBezTo>
                  <a:cubicBezTo>
                    <a:pt x="1711" y="608"/>
                    <a:pt x="1712" y="605"/>
                    <a:pt x="1713" y="603"/>
                  </a:cubicBezTo>
                  <a:cubicBezTo>
                    <a:pt x="1713" y="603"/>
                    <a:pt x="1726" y="605"/>
                    <a:pt x="1728" y="604"/>
                  </a:cubicBezTo>
                  <a:cubicBezTo>
                    <a:pt x="1729" y="600"/>
                    <a:pt x="1726" y="599"/>
                    <a:pt x="1724" y="597"/>
                  </a:cubicBezTo>
                  <a:close/>
                  <a:moveTo>
                    <a:pt x="413" y="136"/>
                  </a:moveTo>
                  <a:cubicBezTo>
                    <a:pt x="416" y="136"/>
                    <a:pt x="420" y="138"/>
                    <a:pt x="423" y="136"/>
                  </a:cubicBezTo>
                  <a:cubicBezTo>
                    <a:pt x="423" y="135"/>
                    <a:pt x="422" y="134"/>
                    <a:pt x="421" y="134"/>
                  </a:cubicBezTo>
                  <a:cubicBezTo>
                    <a:pt x="418" y="134"/>
                    <a:pt x="415" y="133"/>
                    <a:pt x="413" y="136"/>
                  </a:cubicBezTo>
                  <a:close/>
                  <a:moveTo>
                    <a:pt x="696" y="815"/>
                  </a:moveTo>
                  <a:cubicBezTo>
                    <a:pt x="699" y="817"/>
                    <a:pt x="702" y="819"/>
                    <a:pt x="705" y="820"/>
                  </a:cubicBezTo>
                  <a:cubicBezTo>
                    <a:pt x="707" y="820"/>
                    <a:pt x="709" y="817"/>
                    <a:pt x="712" y="819"/>
                  </a:cubicBezTo>
                  <a:cubicBezTo>
                    <a:pt x="712" y="818"/>
                    <a:pt x="711" y="817"/>
                    <a:pt x="711" y="816"/>
                  </a:cubicBezTo>
                  <a:cubicBezTo>
                    <a:pt x="707" y="814"/>
                    <a:pt x="700" y="810"/>
                    <a:pt x="696" y="815"/>
                  </a:cubicBezTo>
                  <a:close/>
                  <a:moveTo>
                    <a:pt x="669" y="553"/>
                  </a:moveTo>
                  <a:cubicBezTo>
                    <a:pt x="669" y="554"/>
                    <a:pt x="668" y="554"/>
                    <a:pt x="668" y="554"/>
                  </a:cubicBezTo>
                  <a:cubicBezTo>
                    <a:pt x="669" y="555"/>
                    <a:pt x="669" y="555"/>
                    <a:pt x="669" y="555"/>
                  </a:cubicBezTo>
                  <a:cubicBezTo>
                    <a:pt x="670" y="553"/>
                    <a:pt x="671" y="553"/>
                    <a:pt x="670" y="551"/>
                  </a:cubicBezTo>
                  <a:cubicBezTo>
                    <a:pt x="670" y="551"/>
                    <a:pt x="669" y="552"/>
                    <a:pt x="669" y="552"/>
                  </a:cubicBezTo>
                  <a:cubicBezTo>
                    <a:pt x="668" y="550"/>
                    <a:pt x="666" y="549"/>
                    <a:pt x="664" y="550"/>
                  </a:cubicBezTo>
                  <a:cubicBezTo>
                    <a:pt x="662" y="551"/>
                    <a:pt x="661" y="549"/>
                    <a:pt x="658" y="551"/>
                  </a:cubicBezTo>
                  <a:cubicBezTo>
                    <a:pt x="659" y="551"/>
                    <a:pt x="659" y="551"/>
                    <a:pt x="660" y="551"/>
                  </a:cubicBezTo>
                  <a:cubicBezTo>
                    <a:pt x="663" y="552"/>
                    <a:pt x="667" y="555"/>
                    <a:pt x="669" y="553"/>
                  </a:cubicBezTo>
                  <a:close/>
                  <a:moveTo>
                    <a:pt x="654" y="547"/>
                  </a:moveTo>
                  <a:cubicBezTo>
                    <a:pt x="652" y="546"/>
                    <a:pt x="652" y="547"/>
                    <a:pt x="651" y="547"/>
                  </a:cubicBezTo>
                  <a:cubicBezTo>
                    <a:pt x="652" y="548"/>
                    <a:pt x="652" y="548"/>
                    <a:pt x="653" y="549"/>
                  </a:cubicBezTo>
                  <a:cubicBezTo>
                    <a:pt x="653" y="548"/>
                    <a:pt x="653" y="548"/>
                    <a:pt x="654" y="547"/>
                  </a:cubicBezTo>
                  <a:close/>
                  <a:moveTo>
                    <a:pt x="657" y="551"/>
                  </a:moveTo>
                  <a:cubicBezTo>
                    <a:pt x="657" y="551"/>
                    <a:pt x="657" y="550"/>
                    <a:pt x="657" y="550"/>
                  </a:cubicBezTo>
                  <a:cubicBezTo>
                    <a:pt x="656" y="549"/>
                    <a:pt x="656" y="549"/>
                    <a:pt x="655" y="549"/>
                  </a:cubicBezTo>
                  <a:cubicBezTo>
                    <a:pt x="654" y="549"/>
                    <a:pt x="654" y="550"/>
                    <a:pt x="653" y="550"/>
                  </a:cubicBezTo>
                  <a:cubicBezTo>
                    <a:pt x="655" y="551"/>
                    <a:pt x="656" y="551"/>
                    <a:pt x="657" y="551"/>
                  </a:cubicBezTo>
                  <a:close/>
                  <a:moveTo>
                    <a:pt x="871" y="495"/>
                  </a:moveTo>
                  <a:cubicBezTo>
                    <a:pt x="872" y="493"/>
                    <a:pt x="873" y="490"/>
                    <a:pt x="874" y="488"/>
                  </a:cubicBezTo>
                  <a:cubicBezTo>
                    <a:pt x="867" y="485"/>
                    <a:pt x="861" y="494"/>
                    <a:pt x="858" y="500"/>
                  </a:cubicBezTo>
                  <a:cubicBezTo>
                    <a:pt x="854" y="510"/>
                    <a:pt x="851" y="514"/>
                    <a:pt x="844" y="521"/>
                  </a:cubicBezTo>
                  <a:cubicBezTo>
                    <a:pt x="842" y="523"/>
                    <a:pt x="842" y="530"/>
                    <a:pt x="843" y="531"/>
                  </a:cubicBezTo>
                  <a:cubicBezTo>
                    <a:pt x="844" y="534"/>
                    <a:pt x="850" y="533"/>
                    <a:pt x="852" y="533"/>
                  </a:cubicBezTo>
                  <a:cubicBezTo>
                    <a:pt x="860" y="532"/>
                    <a:pt x="867" y="532"/>
                    <a:pt x="874" y="536"/>
                  </a:cubicBezTo>
                  <a:cubicBezTo>
                    <a:pt x="871" y="536"/>
                    <a:pt x="870" y="538"/>
                    <a:pt x="870" y="541"/>
                  </a:cubicBezTo>
                  <a:cubicBezTo>
                    <a:pt x="877" y="540"/>
                    <a:pt x="878" y="535"/>
                    <a:pt x="885" y="535"/>
                  </a:cubicBezTo>
                  <a:cubicBezTo>
                    <a:pt x="884" y="540"/>
                    <a:pt x="883" y="540"/>
                    <a:pt x="887" y="541"/>
                  </a:cubicBezTo>
                  <a:cubicBezTo>
                    <a:pt x="891" y="543"/>
                    <a:pt x="892" y="543"/>
                    <a:pt x="894" y="540"/>
                  </a:cubicBezTo>
                  <a:cubicBezTo>
                    <a:pt x="896" y="536"/>
                    <a:pt x="893" y="527"/>
                    <a:pt x="893" y="523"/>
                  </a:cubicBezTo>
                  <a:cubicBezTo>
                    <a:pt x="892" y="521"/>
                    <a:pt x="887" y="520"/>
                    <a:pt x="888" y="518"/>
                  </a:cubicBezTo>
                  <a:cubicBezTo>
                    <a:pt x="888" y="514"/>
                    <a:pt x="888" y="514"/>
                    <a:pt x="885" y="511"/>
                  </a:cubicBezTo>
                  <a:cubicBezTo>
                    <a:pt x="883" y="508"/>
                    <a:pt x="874" y="511"/>
                    <a:pt x="871" y="512"/>
                  </a:cubicBezTo>
                  <a:cubicBezTo>
                    <a:pt x="871" y="510"/>
                    <a:pt x="871" y="507"/>
                    <a:pt x="870" y="506"/>
                  </a:cubicBezTo>
                  <a:cubicBezTo>
                    <a:pt x="869" y="506"/>
                    <a:pt x="866" y="505"/>
                    <a:pt x="866" y="504"/>
                  </a:cubicBezTo>
                  <a:cubicBezTo>
                    <a:pt x="866" y="499"/>
                    <a:pt x="867" y="498"/>
                    <a:pt x="871" y="495"/>
                  </a:cubicBezTo>
                  <a:close/>
                  <a:moveTo>
                    <a:pt x="783" y="817"/>
                  </a:moveTo>
                  <a:cubicBezTo>
                    <a:pt x="785" y="821"/>
                    <a:pt x="793" y="818"/>
                    <a:pt x="794" y="815"/>
                  </a:cubicBezTo>
                  <a:cubicBezTo>
                    <a:pt x="794" y="815"/>
                    <a:pt x="794" y="814"/>
                    <a:pt x="793" y="814"/>
                  </a:cubicBezTo>
                  <a:cubicBezTo>
                    <a:pt x="790" y="813"/>
                    <a:pt x="780" y="810"/>
                    <a:pt x="783" y="817"/>
                  </a:cubicBezTo>
                  <a:close/>
                  <a:moveTo>
                    <a:pt x="719" y="801"/>
                  </a:moveTo>
                  <a:cubicBezTo>
                    <a:pt x="722" y="800"/>
                    <a:pt x="725" y="799"/>
                    <a:pt x="728" y="798"/>
                  </a:cubicBezTo>
                  <a:cubicBezTo>
                    <a:pt x="726" y="796"/>
                    <a:pt x="724" y="794"/>
                    <a:pt x="721" y="794"/>
                  </a:cubicBezTo>
                  <a:cubicBezTo>
                    <a:pt x="718" y="793"/>
                    <a:pt x="717" y="790"/>
                    <a:pt x="716" y="790"/>
                  </a:cubicBezTo>
                  <a:cubicBezTo>
                    <a:pt x="712" y="790"/>
                    <a:pt x="706" y="788"/>
                    <a:pt x="703" y="784"/>
                  </a:cubicBezTo>
                  <a:cubicBezTo>
                    <a:pt x="703" y="784"/>
                    <a:pt x="703" y="785"/>
                    <a:pt x="703" y="785"/>
                  </a:cubicBezTo>
                  <a:cubicBezTo>
                    <a:pt x="694" y="779"/>
                    <a:pt x="684" y="773"/>
                    <a:pt x="673" y="772"/>
                  </a:cubicBezTo>
                  <a:cubicBezTo>
                    <a:pt x="667" y="772"/>
                    <a:pt x="662" y="773"/>
                    <a:pt x="655" y="775"/>
                  </a:cubicBezTo>
                  <a:cubicBezTo>
                    <a:pt x="650" y="776"/>
                    <a:pt x="649" y="781"/>
                    <a:pt x="645" y="783"/>
                  </a:cubicBezTo>
                  <a:cubicBezTo>
                    <a:pt x="653" y="787"/>
                    <a:pt x="662" y="769"/>
                    <a:pt x="670" y="777"/>
                  </a:cubicBezTo>
                  <a:cubicBezTo>
                    <a:pt x="669" y="778"/>
                    <a:pt x="668" y="779"/>
                    <a:pt x="666" y="778"/>
                  </a:cubicBezTo>
                  <a:cubicBezTo>
                    <a:pt x="667" y="780"/>
                    <a:pt x="670" y="781"/>
                    <a:pt x="672" y="780"/>
                  </a:cubicBezTo>
                  <a:cubicBezTo>
                    <a:pt x="674" y="779"/>
                    <a:pt x="675" y="781"/>
                    <a:pt x="677" y="782"/>
                  </a:cubicBezTo>
                  <a:cubicBezTo>
                    <a:pt x="682" y="782"/>
                    <a:pt x="686" y="785"/>
                    <a:pt x="690" y="785"/>
                  </a:cubicBezTo>
                  <a:cubicBezTo>
                    <a:pt x="695" y="786"/>
                    <a:pt x="695" y="791"/>
                    <a:pt x="700" y="793"/>
                  </a:cubicBezTo>
                  <a:cubicBezTo>
                    <a:pt x="701" y="794"/>
                    <a:pt x="706" y="793"/>
                    <a:pt x="706" y="796"/>
                  </a:cubicBezTo>
                  <a:cubicBezTo>
                    <a:pt x="706" y="797"/>
                    <a:pt x="702" y="800"/>
                    <a:pt x="701" y="801"/>
                  </a:cubicBezTo>
                  <a:cubicBezTo>
                    <a:pt x="707" y="802"/>
                    <a:pt x="713" y="800"/>
                    <a:pt x="719" y="801"/>
                  </a:cubicBezTo>
                  <a:close/>
                  <a:moveTo>
                    <a:pt x="807" y="538"/>
                  </a:moveTo>
                  <a:cubicBezTo>
                    <a:pt x="803" y="545"/>
                    <a:pt x="809" y="547"/>
                    <a:pt x="814" y="549"/>
                  </a:cubicBezTo>
                  <a:cubicBezTo>
                    <a:pt x="819" y="551"/>
                    <a:pt x="820" y="548"/>
                    <a:pt x="823" y="545"/>
                  </a:cubicBezTo>
                  <a:cubicBezTo>
                    <a:pt x="818" y="544"/>
                    <a:pt x="814" y="544"/>
                    <a:pt x="809" y="543"/>
                  </a:cubicBezTo>
                  <a:cubicBezTo>
                    <a:pt x="808" y="542"/>
                    <a:pt x="807" y="540"/>
                    <a:pt x="807" y="538"/>
                  </a:cubicBezTo>
                  <a:close/>
                  <a:moveTo>
                    <a:pt x="804" y="508"/>
                  </a:moveTo>
                  <a:cubicBezTo>
                    <a:pt x="808" y="511"/>
                    <a:pt x="819" y="521"/>
                    <a:pt x="826" y="516"/>
                  </a:cubicBezTo>
                  <a:cubicBezTo>
                    <a:pt x="820" y="509"/>
                    <a:pt x="811" y="507"/>
                    <a:pt x="804" y="508"/>
                  </a:cubicBezTo>
                  <a:close/>
                  <a:moveTo>
                    <a:pt x="1031" y="1031"/>
                  </a:moveTo>
                  <a:cubicBezTo>
                    <a:pt x="1033" y="1042"/>
                    <a:pt x="1033" y="1041"/>
                    <a:pt x="1028" y="1050"/>
                  </a:cubicBezTo>
                  <a:cubicBezTo>
                    <a:pt x="1021" y="1060"/>
                    <a:pt x="1014" y="1069"/>
                    <a:pt x="1007" y="1079"/>
                  </a:cubicBezTo>
                  <a:cubicBezTo>
                    <a:pt x="1004" y="1084"/>
                    <a:pt x="1000" y="1088"/>
                    <a:pt x="999" y="1094"/>
                  </a:cubicBezTo>
                  <a:cubicBezTo>
                    <a:pt x="998" y="1108"/>
                    <a:pt x="997" y="1123"/>
                    <a:pt x="996" y="1138"/>
                  </a:cubicBezTo>
                  <a:cubicBezTo>
                    <a:pt x="996" y="1147"/>
                    <a:pt x="986" y="1157"/>
                    <a:pt x="981" y="1165"/>
                  </a:cubicBezTo>
                  <a:cubicBezTo>
                    <a:pt x="978" y="1168"/>
                    <a:pt x="977" y="1174"/>
                    <a:pt x="973" y="1174"/>
                  </a:cubicBezTo>
                  <a:cubicBezTo>
                    <a:pt x="969" y="1174"/>
                    <a:pt x="960" y="1173"/>
                    <a:pt x="957" y="1175"/>
                  </a:cubicBezTo>
                  <a:cubicBezTo>
                    <a:pt x="947" y="1182"/>
                    <a:pt x="937" y="1189"/>
                    <a:pt x="928" y="1195"/>
                  </a:cubicBezTo>
                  <a:cubicBezTo>
                    <a:pt x="926" y="1197"/>
                    <a:pt x="926" y="1211"/>
                    <a:pt x="926" y="1214"/>
                  </a:cubicBezTo>
                  <a:cubicBezTo>
                    <a:pt x="925" y="1217"/>
                    <a:pt x="926" y="1222"/>
                    <a:pt x="924" y="1224"/>
                  </a:cubicBezTo>
                  <a:cubicBezTo>
                    <a:pt x="916" y="1235"/>
                    <a:pt x="908" y="1245"/>
                    <a:pt x="900" y="1255"/>
                  </a:cubicBezTo>
                  <a:cubicBezTo>
                    <a:pt x="892" y="1265"/>
                    <a:pt x="885" y="1274"/>
                    <a:pt x="878" y="1284"/>
                  </a:cubicBezTo>
                  <a:cubicBezTo>
                    <a:pt x="876" y="1286"/>
                    <a:pt x="853" y="1276"/>
                    <a:pt x="849" y="1275"/>
                  </a:cubicBezTo>
                  <a:cubicBezTo>
                    <a:pt x="847" y="1283"/>
                    <a:pt x="860" y="1284"/>
                    <a:pt x="862" y="1291"/>
                  </a:cubicBezTo>
                  <a:cubicBezTo>
                    <a:pt x="862" y="1294"/>
                    <a:pt x="865" y="1300"/>
                    <a:pt x="864" y="1304"/>
                  </a:cubicBezTo>
                  <a:cubicBezTo>
                    <a:pt x="864" y="1307"/>
                    <a:pt x="859" y="1311"/>
                    <a:pt x="858" y="1313"/>
                  </a:cubicBezTo>
                  <a:cubicBezTo>
                    <a:pt x="853" y="1321"/>
                    <a:pt x="846" y="1320"/>
                    <a:pt x="839" y="1323"/>
                  </a:cubicBezTo>
                  <a:cubicBezTo>
                    <a:pt x="831" y="1325"/>
                    <a:pt x="827" y="1324"/>
                    <a:pt x="820" y="1323"/>
                  </a:cubicBezTo>
                  <a:cubicBezTo>
                    <a:pt x="821" y="1328"/>
                    <a:pt x="822" y="1330"/>
                    <a:pt x="821" y="1334"/>
                  </a:cubicBezTo>
                  <a:cubicBezTo>
                    <a:pt x="820" y="1337"/>
                    <a:pt x="821" y="1342"/>
                    <a:pt x="819" y="1343"/>
                  </a:cubicBezTo>
                  <a:cubicBezTo>
                    <a:pt x="812" y="1349"/>
                    <a:pt x="807" y="1346"/>
                    <a:pt x="799" y="1342"/>
                  </a:cubicBezTo>
                  <a:cubicBezTo>
                    <a:pt x="799" y="1346"/>
                    <a:pt x="798" y="1352"/>
                    <a:pt x="799" y="1355"/>
                  </a:cubicBezTo>
                  <a:cubicBezTo>
                    <a:pt x="799" y="1358"/>
                    <a:pt x="804" y="1363"/>
                    <a:pt x="803" y="1366"/>
                  </a:cubicBezTo>
                  <a:cubicBezTo>
                    <a:pt x="800" y="1371"/>
                    <a:pt x="798" y="1376"/>
                    <a:pt x="796" y="1382"/>
                  </a:cubicBezTo>
                  <a:cubicBezTo>
                    <a:pt x="793" y="1387"/>
                    <a:pt x="792" y="1386"/>
                    <a:pt x="787" y="1388"/>
                  </a:cubicBezTo>
                  <a:cubicBezTo>
                    <a:pt x="782" y="1389"/>
                    <a:pt x="782" y="1393"/>
                    <a:pt x="779" y="1397"/>
                  </a:cubicBezTo>
                  <a:cubicBezTo>
                    <a:pt x="778" y="1400"/>
                    <a:pt x="783" y="1405"/>
                    <a:pt x="785" y="1408"/>
                  </a:cubicBezTo>
                  <a:cubicBezTo>
                    <a:pt x="787" y="1411"/>
                    <a:pt x="794" y="1408"/>
                    <a:pt x="793" y="1413"/>
                  </a:cubicBezTo>
                  <a:cubicBezTo>
                    <a:pt x="791" y="1418"/>
                    <a:pt x="790" y="1419"/>
                    <a:pt x="787" y="1423"/>
                  </a:cubicBezTo>
                  <a:cubicBezTo>
                    <a:pt x="785" y="1426"/>
                    <a:pt x="781" y="1430"/>
                    <a:pt x="779" y="1434"/>
                  </a:cubicBezTo>
                  <a:cubicBezTo>
                    <a:pt x="777" y="1440"/>
                    <a:pt x="776" y="1441"/>
                    <a:pt x="770" y="1444"/>
                  </a:cubicBezTo>
                  <a:cubicBezTo>
                    <a:pt x="765" y="1447"/>
                    <a:pt x="771" y="1464"/>
                    <a:pt x="772" y="1470"/>
                  </a:cubicBezTo>
                  <a:cubicBezTo>
                    <a:pt x="772" y="1472"/>
                    <a:pt x="772" y="1477"/>
                    <a:pt x="774" y="1479"/>
                  </a:cubicBezTo>
                  <a:cubicBezTo>
                    <a:pt x="778" y="1482"/>
                    <a:pt x="782" y="1486"/>
                    <a:pt x="786" y="1489"/>
                  </a:cubicBezTo>
                  <a:cubicBezTo>
                    <a:pt x="793" y="1495"/>
                    <a:pt x="798" y="1494"/>
                    <a:pt x="807" y="1494"/>
                  </a:cubicBezTo>
                  <a:cubicBezTo>
                    <a:pt x="799" y="1498"/>
                    <a:pt x="791" y="1502"/>
                    <a:pt x="783" y="1506"/>
                  </a:cubicBezTo>
                  <a:cubicBezTo>
                    <a:pt x="776" y="1509"/>
                    <a:pt x="775" y="1507"/>
                    <a:pt x="768" y="1504"/>
                  </a:cubicBezTo>
                  <a:cubicBezTo>
                    <a:pt x="758" y="1499"/>
                    <a:pt x="748" y="1494"/>
                    <a:pt x="738" y="1489"/>
                  </a:cubicBezTo>
                  <a:cubicBezTo>
                    <a:pt x="733" y="1487"/>
                    <a:pt x="733" y="1481"/>
                    <a:pt x="730" y="1476"/>
                  </a:cubicBezTo>
                  <a:cubicBezTo>
                    <a:pt x="725" y="1463"/>
                    <a:pt x="716" y="1450"/>
                    <a:pt x="717" y="1436"/>
                  </a:cubicBezTo>
                  <a:cubicBezTo>
                    <a:pt x="720" y="1414"/>
                    <a:pt x="722" y="1393"/>
                    <a:pt x="725" y="1371"/>
                  </a:cubicBezTo>
                  <a:cubicBezTo>
                    <a:pt x="727" y="1350"/>
                    <a:pt x="728" y="1329"/>
                    <a:pt x="732" y="1308"/>
                  </a:cubicBezTo>
                  <a:cubicBezTo>
                    <a:pt x="737" y="1283"/>
                    <a:pt x="742" y="1257"/>
                    <a:pt x="747" y="1231"/>
                  </a:cubicBezTo>
                  <a:cubicBezTo>
                    <a:pt x="750" y="1215"/>
                    <a:pt x="753" y="1200"/>
                    <a:pt x="755" y="1184"/>
                  </a:cubicBezTo>
                  <a:cubicBezTo>
                    <a:pt x="757" y="1177"/>
                    <a:pt x="759" y="1170"/>
                    <a:pt x="759" y="1163"/>
                  </a:cubicBezTo>
                  <a:cubicBezTo>
                    <a:pt x="760" y="1157"/>
                    <a:pt x="758" y="1151"/>
                    <a:pt x="757" y="1145"/>
                  </a:cubicBezTo>
                  <a:cubicBezTo>
                    <a:pt x="757" y="1141"/>
                    <a:pt x="757" y="1132"/>
                    <a:pt x="755" y="1129"/>
                  </a:cubicBezTo>
                  <a:cubicBezTo>
                    <a:pt x="753" y="1126"/>
                    <a:pt x="746" y="1123"/>
                    <a:pt x="743" y="1121"/>
                  </a:cubicBezTo>
                  <a:cubicBezTo>
                    <a:pt x="737" y="1116"/>
                    <a:pt x="731" y="1112"/>
                    <a:pt x="725" y="1108"/>
                  </a:cubicBezTo>
                  <a:cubicBezTo>
                    <a:pt x="719" y="1104"/>
                    <a:pt x="717" y="1100"/>
                    <a:pt x="713" y="1093"/>
                  </a:cubicBezTo>
                  <a:cubicBezTo>
                    <a:pt x="706" y="1079"/>
                    <a:pt x="698" y="1065"/>
                    <a:pt x="691" y="1051"/>
                  </a:cubicBezTo>
                  <a:cubicBezTo>
                    <a:pt x="685" y="1039"/>
                    <a:pt x="679" y="1028"/>
                    <a:pt x="673" y="1016"/>
                  </a:cubicBezTo>
                  <a:cubicBezTo>
                    <a:pt x="669" y="1009"/>
                    <a:pt x="675" y="996"/>
                    <a:pt x="677" y="989"/>
                  </a:cubicBezTo>
                  <a:cubicBezTo>
                    <a:pt x="678" y="985"/>
                    <a:pt x="678" y="977"/>
                    <a:pt x="681" y="974"/>
                  </a:cubicBezTo>
                  <a:cubicBezTo>
                    <a:pt x="684" y="970"/>
                    <a:pt x="688" y="965"/>
                    <a:pt x="691" y="961"/>
                  </a:cubicBezTo>
                  <a:cubicBezTo>
                    <a:pt x="699" y="951"/>
                    <a:pt x="706" y="945"/>
                    <a:pt x="704" y="931"/>
                  </a:cubicBezTo>
                  <a:cubicBezTo>
                    <a:pt x="703" y="928"/>
                    <a:pt x="701" y="926"/>
                    <a:pt x="704" y="924"/>
                  </a:cubicBezTo>
                  <a:cubicBezTo>
                    <a:pt x="704" y="923"/>
                    <a:pt x="703" y="919"/>
                    <a:pt x="703" y="917"/>
                  </a:cubicBezTo>
                  <a:cubicBezTo>
                    <a:pt x="704" y="913"/>
                    <a:pt x="695" y="909"/>
                    <a:pt x="696" y="905"/>
                  </a:cubicBezTo>
                  <a:cubicBezTo>
                    <a:pt x="697" y="900"/>
                    <a:pt x="697" y="900"/>
                    <a:pt x="692" y="898"/>
                  </a:cubicBezTo>
                  <a:cubicBezTo>
                    <a:pt x="689" y="896"/>
                    <a:pt x="689" y="896"/>
                    <a:pt x="686" y="898"/>
                  </a:cubicBezTo>
                  <a:cubicBezTo>
                    <a:pt x="684" y="899"/>
                    <a:pt x="682" y="901"/>
                    <a:pt x="680" y="903"/>
                  </a:cubicBezTo>
                  <a:cubicBezTo>
                    <a:pt x="679" y="904"/>
                    <a:pt x="682" y="908"/>
                    <a:pt x="683" y="909"/>
                  </a:cubicBezTo>
                  <a:cubicBezTo>
                    <a:pt x="677" y="911"/>
                    <a:pt x="677" y="912"/>
                    <a:pt x="674" y="905"/>
                  </a:cubicBezTo>
                  <a:cubicBezTo>
                    <a:pt x="673" y="909"/>
                    <a:pt x="667" y="903"/>
                    <a:pt x="664" y="902"/>
                  </a:cubicBezTo>
                  <a:cubicBezTo>
                    <a:pt x="662" y="902"/>
                    <a:pt x="661" y="904"/>
                    <a:pt x="660" y="903"/>
                  </a:cubicBezTo>
                  <a:cubicBezTo>
                    <a:pt x="658" y="902"/>
                    <a:pt x="656" y="900"/>
                    <a:pt x="654" y="899"/>
                  </a:cubicBezTo>
                  <a:cubicBezTo>
                    <a:pt x="650" y="896"/>
                    <a:pt x="643" y="893"/>
                    <a:pt x="640" y="889"/>
                  </a:cubicBezTo>
                  <a:cubicBezTo>
                    <a:pt x="638" y="885"/>
                    <a:pt x="639" y="880"/>
                    <a:pt x="636" y="876"/>
                  </a:cubicBezTo>
                  <a:cubicBezTo>
                    <a:pt x="629" y="868"/>
                    <a:pt x="625" y="861"/>
                    <a:pt x="615" y="858"/>
                  </a:cubicBezTo>
                  <a:cubicBezTo>
                    <a:pt x="607" y="856"/>
                    <a:pt x="594" y="855"/>
                    <a:pt x="588" y="849"/>
                  </a:cubicBezTo>
                  <a:cubicBezTo>
                    <a:pt x="583" y="844"/>
                    <a:pt x="578" y="839"/>
                    <a:pt x="572" y="834"/>
                  </a:cubicBezTo>
                  <a:cubicBezTo>
                    <a:pt x="569" y="830"/>
                    <a:pt x="564" y="834"/>
                    <a:pt x="560" y="835"/>
                  </a:cubicBezTo>
                  <a:cubicBezTo>
                    <a:pt x="550" y="838"/>
                    <a:pt x="540" y="831"/>
                    <a:pt x="531" y="827"/>
                  </a:cubicBezTo>
                  <a:cubicBezTo>
                    <a:pt x="524" y="824"/>
                    <a:pt x="517" y="822"/>
                    <a:pt x="509" y="819"/>
                  </a:cubicBezTo>
                  <a:cubicBezTo>
                    <a:pt x="507" y="818"/>
                    <a:pt x="503" y="817"/>
                    <a:pt x="501" y="815"/>
                  </a:cubicBezTo>
                  <a:cubicBezTo>
                    <a:pt x="496" y="810"/>
                    <a:pt x="491" y="805"/>
                    <a:pt x="487" y="801"/>
                  </a:cubicBezTo>
                  <a:cubicBezTo>
                    <a:pt x="482" y="796"/>
                    <a:pt x="485" y="793"/>
                    <a:pt x="487" y="787"/>
                  </a:cubicBezTo>
                  <a:cubicBezTo>
                    <a:pt x="488" y="783"/>
                    <a:pt x="480" y="775"/>
                    <a:pt x="478" y="772"/>
                  </a:cubicBezTo>
                  <a:cubicBezTo>
                    <a:pt x="476" y="768"/>
                    <a:pt x="474" y="766"/>
                    <a:pt x="471" y="763"/>
                  </a:cubicBezTo>
                  <a:cubicBezTo>
                    <a:pt x="465" y="758"/>
                    <a:pt x="460" y="753"/>
                    <a:pt x="455" y="748"/>
                  </a:cubicBezTo>
                  <a:cubicBezTo>
                    <a:pt x="454" y="747"/>
                    <a:pt x="455" y="744"/>
                    <a:pt x="456" y="743"/>
                  </a:cubicBezTo>
                  <a:cubicBezTo>
                    <a:pt x="456" y="741"/>
                    <a:pt x="453" y="739"/>
                    <a:pt x="452" y="737"/>
                  </a:cubicBezTo>
                  <a:cubicBezTo>
                    <a:pt x="449" y="733"/>
                    <a:pt x="446" y="729"/>
                    <a:pt x="441" y="725"/>
                  </a:cubicBezTo>
                  <a:cubicBezTo>
                    <a:pt x="437" y="722"/>
                    <a:pt x="433" y="720"/>
                    <a:pt x="432" y="715"/>
                  </a:cubicBezTo>
                  <a:cubicBezTo>
                    <a:pt x="431" y="712"/>
                    <a:pt x="429" y="699"/>
                    <a:pt x="426" y="698"/>
                  </a:cubicBezTo>
                  <a:cubicBezTo>
                    <a:pt x="422" y="696"/>
                    <a:pt x="417" y="694"/>
                    <a:pt x="412" y="691"/>
                  </a:cubicBezTo>
                  <a:cubicBezTo>
                    <a:pt x="414" y="697"/>
                    <a:pt x="415" y="707"/>
                    <a:pt x="418" y="711"/>
                  </a:cubicBezTo>
                  <a:cubicBezTo>
                    <a:pt x="423" y="718"/>
                    <a:pt x="428" y="722"/>
                    <a:pt x="431" y="730"/>
                  </a:cubicBezTo>
                  <a:cubicBezTo>
                    <a:pt x="433" y="734"/>
                    <a:pt x="434" y="736"/>
                    <a:pt x="437" y="739"/>
                  </a:cubicBezTo>
                  <a:cubicBezTo>
                    <a:pt x="440" y="741"/>
                    <a:pt x="441" y="744"/>
                    <a:pt x="442" y="748"/>
                  </a:cubicBezTo>
                  <a:cubicBezTo>
                    <a:pt x="443" y="751"/>
                    <a:pt x="445" y="754"/>
                    <a:pt x="445" y="758"/>
                  </a:cubicBezTo>
                  <a:cubicBezTo>
                    <a:pt x="445" y="764"/>
                    <a:pt x="448" y="760"/>
                    <a:pt x="449" y="761"/>
                  </a:cubicBezTo>
                  <a:cubicBezTo>
                    <a:pt x="451" y="763"/>
                    <a:pt x="455" y="766"/>
                    <a:pt x="455" y="769"/>
                  </a:cubicBezTo>
                  <a:cubicBezTo>
                    <a:pt x="454" y="773"/>
                    <a:pt x="451" y="774"/>
                    <a:pt x="449" y="771"/>
                  </a:cubicBezTo>
                  <a:cubicBezTo>
                    <a:pt x="446" y="765"/>
                    <a:pt x="440" y="761"/>
                    <a:pt x="434" y="757"/>
                  </a:cubicBezTo>
                  <a:cubicBezTo>
                    <a:pt x="432" y="756"/>
                    <a:pt x="433" y="749"/>
                    <a:pt x="433" y="747"/>
                  </a:cubicBezTo>
                  <a:cubicBezTo>
                    <a:pt x="433" y="743"/>
                    <a:pt x="428" y="741"/>
                    <a:pt x="426" y="740"/>
                  </a:cubicBezTo>
                  <a:cubicBezTo>
                    <a:pt x="424" y="738"/>
                    <a:pt x="422" y="739"/>
                    <a:pt x="420" y="737"/>
                  </a:cubicBezTo>
                  <a:cubicBezTo>
                    <a:pt x="417" y="734"/>
                    <a:pt x="414" y="732"/>
                    <a:pt x="412" y="730"/>
                  </a:cubicBezTo>
                  <a:cubicBezTo>
                    <a:pt x="415" y="729"/>
                    <a:pt x="422" y="729"/>
                    <a:pt x="418" y="722"/>
                  </a:cubicBezTo>
                  <a:cubicBezTo>
                    <a:pt x="414" y="717"/>
                    <a:pt x="413" y="714"/>
                    <a:pt x="407" y="712"/>
                  </a:cubicBezTo>
                  <a:cubicBezTo>
                    <a:pt x="404" y="710"/>
                    <a:pt x="403" y="704"/>
                    <a:pt x="401" y="700"/>
                  </a:cubicBezTo>
                  <a:cubicBezTo>
                    <a:pt x="399" y="694"/>
                    <a:pt x="396" y="687"/>
                    <a:pt x="394" y="681"/>
                  </a:cubicBezTo>
                  <a:cubicBezTo>
                    <a:pt x="391" y="674"/>
                    <a:pt x="382" y="667"/>
                    <a:pt x="375" y="666"/>
                  </a:cubicBezTo>
                  <a:cubicBezTo>
                    <a:pt x="369" y="664"/>
                    <a:pt x="368" y="665"/>
                    <a:pt x="365" y="659"/>
                  </a:cubicBezTo>
                  <a:cubicBezTo>
                    <a:pt x="362" y="653"/>
                    <a:pt x="360" y="647"/>
                    <a:pt x="357" y="641"/>
                  </a:cubicBezTo>
                  <a:cubicBezTo>
                    <a:pt x="353" y="633"/>
                    <a:pt x="345" y="627"/>
                    <a:pt x="342" y="618"/>
                  </a:cubicBezTo>
                  <a:cubicBezTo>
                    <a:pt x="339" y="606"/>
                    <a:pt x="339" y="598"/>
                    <a:pt x="340" y="584"/>
                  </a:cubicBezTo>
                  <a:cubicBezTo>
                    <a:pt x="340" y="574"/>
                    <a:pt x="341" y="563"/>
                    <a:pt x="341" y="552"/>
                  </a:cubicBezTo>
                  <a:cubicBezTo>
                    <a:pt x="342" y="541"/>
                    <a:pt x="339" y="535"/>
                    <a:pt x="336" y="525"/>
                  </a:cubicBezTo>
                  <a:cubicBezTo>
                    <a:pt x="342" y="526"/>
                    <a:pt x="348" y="528"/>
                    <a:pt x="354" y="530"/>
                  </a:cubicBezTo>
                  <a:cubicBezTo>
                    <a:pt x="354" y="521"/>
                    <a:pt x="354" y="520"/>
                    <a:pt x="349" y="514"/>
                  </a:cubicBezTo>
                  <a:cubicBezTo>
                    <a:pt x="344" y="509"/>
                    <a:pt x="340" y="506"/>
                    <a:pt x="335" y="503"/>
                  </a:cubicBezTo>
                  <a:cubicBezTo>
                    <a:pt x="331" y="499"/>
                    <a:pt x="326" y="499"/>
                    <a:pt x="321" y="497"/>
                  </a:cubicBezTo>
                  <a:cubicBezTo>
                    <a:pt x="313" y="494"/>
                    <a:pt x="312" y="494"/>
                    <a:pt x="309" y="485"/>
                  </a:cubicBezTo>
                  <a:cubicBezTo>
                    <a:pt x="305" y="476"/>
                    <a:pt x="290" y="471"/>
                    <a:pt x="291" y="460"/>
                  </a:cubicBezTo>
                  <a:cubicBezTo>
                    <a:pt x="292" y="450"/>
                    <a:pt x="291" y="451"/>
                    <a:pt x="283" y="446"/>
                  </a:cubicBezTo>
                  <a:cubicBezTo>
                    <a:pt x="282" y="445"/>
                    <a:pt x="278" y="455"/>
                    <a:pt x="274" y="450"/>
                  </a:cubicBezTo>
                  <a:cubicBezTo>
                    <a:pt x="272" y="447"/>
                    <a:pt x="268" y="437"/>
                    <a:pt x="264" y="435"/>
                  </a:cubicBezTo>
                  <a:cubicBezTo>
                    <a:pt x="258" y="432"/>
                    <a:pt x="257" y="431"/>
                    <a:pt x="254" y="426"/>
                  </a:cubicBezTo>
                  <a:cubicBezTo>
                    <a:pt x="250" y="420"/>
                    <a:pt x="247" y="413"/>
                    <a:pt x="243" y="409"/>
                  </a:cubicBezTo>
                  <a:cubicBezTo>
                    <a:pt x="239" y="406"/>
                    <a:pt x="234" y="403"/>
                    <a:pt x="230" y="400"/>
                  </a:cubicBezTo>
                  <a:cubicBezTo>
                    <a:pt x="220" y="393"/>
                    <a:pt x="211" y="390"/>
                    <a:pt x="200" y="386"/>
                  </a:cubicBezTo>
                  <a:cubicBezTo>
                    <a:pt x="196" y="384"/>
                    <a:pt x="191" y="388"/>
                    <a:pt x="186" y="387"/>
                  </a:cubicBezTo>
                  <a:cubicBezTo>
                    <a:pt x="182" y="386"/>
                    <a:pt x="176" y="381"/>
                    <a:pt x="172" y="378"/>
                  </a:cubicBezTo>
                  <a:cubicBezTo>
                    <a:pt x="166" y="375"/>
                    <a:pt x="165" y="373"/>
                    <a:pt x="159" y="374"/>
                  </a:cubicBezTo>
                  <a:cubicBezTo>
                    <a:pt x="153" y="375"/>
                    <a:pt x="150" y="376"/>
                    <a:pt x="152" y="383"/>
                  </a:cubicBezTo>
                  <a:cubicBezTo>
                    <a:pt x="154" y="389"/>
                    <a:pt x="131" y="396"/>
                    <a:pt x="126" y="397"/>
                  </a:cubicBezTo>
                  <a:cubicBezTo>
                    <a:pt x="125" y="395"/>
                    <a:pt x="126" y="393"/>
                    <a:pt x="129" y="392"/>
                  </a:cubicBezTo>
                  <a:cubicBezTo>
                    <a:pt x="125" y="391"/>
                    <a:pt x="128" y="380"/>
                    <a:pt x="130" y="378"/>
                  </a:cubicBezTo>
                  <a:cubicBezTo>
                    <a:pt x="136" y="375"/>
                    <a:pt x="139" y="375"/>
                    <a:pt x="145" y="375"/>
                  </a:cubicBezTo>
                  <a:cubicBezTo>
                    <a:pt x="144" y="374"/>
                    <a:pt x="142" y="372"/>
                    <a:pt x="141" y="371"/>
                  </a:cubicBezTo>
                  <a:cubicBezTo>
                    <a:pt x="142" y="370"/>
                    <a:pt x="144" y="369"/>
                    <a:pt x="146" y="367"/>
                  </a:cubicBezTo>
                  <a:cubicBezTo>
                    <a:pt x="136" y="369"/>
                    <a:pt x="131" y="371"/>
                    <a:pt x="123" y="378"/>
                  </a:cubicBezTo>
                  <a:cubicBezTo>
                    <a:pt x="115" y="384"/>
                    <a:pt x="112" y="390"/>
                    <a:pt x="107" y="398"/>
                  </a:cubicBezTo>
                  <a:cubicBezTo>
                    <a:pt x="110" y="399"/>
                    <a:pt x="112" y="400"/>
                    <a:pt x="115" y="400"/>
                  </a:cubicBezTo>
                  <a:cubicBezTo>
                    <a:pt x="107" y="410"/>
                    <a:pt x="100" y="415"/>
                    <a:pt x="91" y="422"/>
                  </a:cubicBezTo>
                  <a:cubicBezTo>
                    <a:pt x="86" y="425"/>
                    <a:pt x="72" y="429"/>
                    <a:pt x="71" y="436"/>
                  </a:cubicBezTo>
                  <a:cubicBezTo>
                    <a:pt x="71" y="442"/>
                    <a:pt x="52" y="446"/>
                    <a:pt x="46" y="447"/>
                  </a:cubicBezTo>
                  <a:cubicBezTo>
                    <a:pt x="44" y="448"/>
                    <a:pt x="42" y="448"/>
                    <a:pt x="39" y="448"/>
                  </a:cubicBezTo>
                  <a:cubicBezTo>
                    <a:pt x="37" y="448"/>
                    <a:pt x="38" y="450"/>
                    <a:pt x="36" y="451"/>
                  </a:cubicBezTo>
                  <a:cubicBezTo>
                    <a:pt x="31" y="454"/>
                    <a:pt x="28" y="455"/>
                    <a:pt x="23" y="454"/>
                  </a:cubicBezTo>
                  <a:cubicBezTo>
                    <a:pt x="28" y="450"/>
                    <a:pt x="32" y="449"/>
                    <a:pt x="38" y="445"/>
                  </a:cubicBezTo>
                  <a:cubicBezTo>
                    <a:pt x="41" y="443"/>
                    <a:pt x="53" y="432"/>
                    <a:pt x="56" y="438"/>
                  </a:cubicBezTo>
                  <a:cubicBezTo>
                    <a:pt x="59" y="434"/>
                    <a:pt x="68" y="423"/>
                    <a:pt x="73" y="427"/>
                  </a:cubicBezTo>
                  <a:cubicBezTo>
                    <a:pt x="71" y="422"/>
                    <a:pt x="80" y="419"/>
                    <a:pt x="81" y="414"/>
                  </a:cubicBezTo>
                  <a:cubicBezTo>
                    <a:pt x="82" y="410"/>
                    <a:pt x="82" y="409"/>
                    <a:pt x="85" y="406"/>
                  </a:cubicBezTo>
                  <a:cubicBezTo>
                    <a:pt x="86" y="404"/>
                    <a:pt x="88" y="403"/>
                    <a:pt x="86" y="400"/>
                  </a:cubicBezTo>
                  <a:cubicBezTo>
                    <a:pt x="80" y="403"/>
                    <a:pt x="74" y="409"/>
                    <a:pt x="67" y="404"/>
                  </a:cubicBezTo>
                  <a:cubicBezTo>
                    <a:pt x="65" y="403"/>
                    <a:pt x="61" y="398"/>
                    <a:pt x="58" y="399"/>
                  </a:cubicBezTo>
                  <a:cubicBezTo>
                    <a:pt x="55" y="400"/>
                    <a:pt x="52" y="402"/>
                    <a:pt x="48" y="403"/>
                  </a:cubicBezTo>
                  <a:cubicBezTo>
                    <a:pt x="47" y="397"/>
                    <a:pt x="46" y="390"/>
                    <a:pt x="45" y="383"/>
                  </a:cubicBezTo>
                  <a:cubicBezTo>
                    <a:pt x="43" y="384"/>
                    <a:pt x="35" y="390"/>
                    <a:pt x="34" y="390"/>
                  </a:cubicBezTo>
                  <a:cubicBezTo>
                    <a:pt x="31" y="387"/>
                    <a:pt x="25" y="384"/>
                    <a:pt x="22" y="380"/>
                  </a:cubicBezTo>
                  <a:cubicBezTo>
                    <a:pt x="20" y="376"/>
                    <a:pt x="20" y="369"/>
                    <a:pt x="19" y="364"/>
                  </a:cubicBezTo>
                  <a:cubicBezTo>
                    <a:pt x="18" y="360"/>
                    <a:pt x="21" y="357"/>
                    <a:pt x="23" y="354"/>
                  </a:cubicBezTo>
                  <a:cubicBezTo>
                    <a:pt x="27" y="348"/>
                    <a:pt x="26" y="346"/>
                    <a:pt x="33" y="347"/>
                  </a:cubicBezTo>
                  <a:cubicBezTo>
                    <a:pt x="39" y="348"/>
                    <a:pt x="39" y="343"/>
                    <a:pt x="44" y="341"/>
                  </a:cubicBezTo>
                  <a:cubicBezTo>
                    <a:pt x="49" y="339"/>
                    <a:pt x="53" y="343"/>
                    <a:pt x="55" y="337"/>
                  </a:cubicBezTo>
                  <a:cubicBezTo>
                    <a:pt x="57" y="332"/>
                    <a:pt x="55" y="331"/>
                    <a:pt x="51" y="327"/>
                  </a:cubicBezTo>
                  <a:cubicBezTo>
                    <a:pt x="53" y="327"/>
                    <a:pt x="54" y="326"/>
                    <a:pt x="56" y="325"/>
                  </a:cubicBezTo>
                  <a:cubicBezTo>
                    <a:pt x="54" y="319"/>
                    <a:pt x="49" y="324"/>
                    <a:pt x="45" y="326"/>
                  </a:cubicBezTo>
                  <a:cubicBezTo>
                    <a:pt x="40" y="329"/>
                    <a:pt x="40" y="326"/>
                    <a:pt x="35" y="326"/>
                  </a:cubicBezTo>
                  <a:cubicBezTo>
                    <a:pt x="26" y="328"/>
                    <a:pt x="16" y="329"/>
                    <a:pt x="11" y="319"/>
                  </a:cubicBezTo>
                  <a:cubicBezTo>
                    <a:pt x="12" y="319"/>
                    <a:pt x="13" y="318"/>
                    <a:pt x="14" y="318"/>
                  </a:cubicBezTo>
                  <a:cubicBezTo>
                    <a:pt x="9" y="316"/>
                    <a:pt x="3" y="315"/>
                    <a:pt x="0" y="311"/>
                  </a:cubicBezTo>
                  <a:cubicBezTo>
                    <a:pt x="7" y="308"/>
                    <a:pt x="12" y="304"/>
                    <a:pt x="19" y="304"/>
                  </a:cubicBezTo>
                  <a:cubicBezTo>
                    <a:pt x="18" y="304"/>
                    <a:pt x="18" y="303"/>
                    <a:pt x="17" y="302"/>
                  </a:cubicBezTo>
                  <a:cubicBezTo>
                    <a:pt x="23" y="299"/>
                    <a:pt x="26" y="298"/>
                    <a:pt x="32" y="298"/>
                  </a:cubicBezTo>
                  <a:cubicBezTo>
                    <a:pt x="32" y="305"/>
                    <a:pt x="38" y="304"/>
                    <a:pt x="43" y="306"/>
                  </a:cubicBezTo>
                  <a:cubicBezTo>
                    <a:pt x="48" y="307"/>
                    <a:pt x="50" y="305"/>
                    <a:pt x="54" y="302"/>
                  </a:cubicBezTo>
                  <a:cubicBezTo>
                    <a:pt x="52" y="301"/>
                    <a:pt x="50" y="300"/>
                    <a:pt x="48" y="299"/>
                  </a:cubicBezTo>
                  <a:cubicBezTo>
                    <a:pt x="49" y="299"/>
                    <a:pt x="50" y="299"/>
                    <a:pt x="51" y="298"/>
                  </a:cubicBezTo>
                  <a:cubicBezTo>
                    <a:pt x="48" y="297"/>
                    <a:pt x="48" y="295"/>
                    <a:pt x="50" y="293"/>
                  </a:cubicBezTo>
                  <a:cubicBezTo>
                    <a:pt x="45" y="292"/>
                    <a:pt x="40" y="292"/>
                    <a:pt x="35" y="290"/>
                  </a:cubicBezTo>
                  <a:cubicBezTo>
                    <a:pt x="31" y="289"/>
                    <a:pt x="31" y="282"/>
                    <a:pt x="27" y="280"/>
                  </a:cubicBezTo>
                  <a:cubicBezTo>
                    <a:pt x="25" y="279"/>
                    <a:pt x="13" y="276"/>
                    <a:pt x="12" y="273"/>
                  </a:cubicBezTo>
                  <a:cubicBezTo>
                    <a:pt x="11" y="272"/>
                    <a:pt x="14" y="266"/>
                    <a:pt x="14" y="265"/>
                  </a:cubicBezTo>
                  <a:cubicBezTo>
                    <a:pt x="15" y="264"/>
                    <a:pt x="17" y="264"/>
                    <a:pt x="18" y="264"/>
                  </a:cubicBezTo>
                  <a:cubicBezTo>
                    <a:pt x="22" y="264"/>
                    <a:pt x="29" y="265"/>
                    <a:pt x="32" y="261"/>
                  </a:cubicBezTo>
                  <a:cubicBezTo>
                    <a:pt x="35" y="257"/>
                    <a:pt x="38" y="252"/>
                    <a:pt x="42" y="248"/>
                  </a:cubicBezTo>
                  <a:cubicBezTo>
                    <a:pt x="49" y="242"/>
                    <a:pt x="58" y="238"/>
                    <a:pt x="67" y="236"/>
                  </a:cubicBezTo>
                  <a:cubicBezTo>
                    <a:pt x="73" y="235"/>
                    <a:pt x="78" y="235"/>
                    <a:pt x="82" y="232"/>
                  </a:cubicBezTo>
                  <a:cubicBezTo>
                    <a:pt x="89" y="226"/>
                    <a:pt x="89" y="226"/>
                    <a:pt x="96" y="230"/>
                  </a:cubicBezTo>
                  <a:cubicBezTo>
                    <a:pt x="102" y="234"/>
                    <a:pt x="120" y="229"/>
                    <a:pt x="123" y="237"/>
                  </a:cubicBezTo>
                  <a:cubicBezTo>
                    <a:pt x="125" y="242"/>
                    <a:pt x="144" y="242"/>
                    <a:pt x="150" y="243"/>
                  </a:cubicBezTo>
                  <a:cubicBezTo>
                    <a:pt x="159" y="244"/>
                    <a:pt x="169" y="245"/>
                    <a:pt x="178" y="247"/>
                  </a:cubicBezTo>
                  <a:cubicBezTo>
                    <a:pt x="192" y="249"/>
                    <a:pt x="206" y="252"/>
                    <a:pt x="220" y="254"/>
                  </a:cubicBezTo>
                  <a:cubicBezTo>
                    <a:pt x="229" y="256"/>
                    <a:pt x="237" y="261"/>
                    <a:pt x="246" y="265"/>
                  </a:cubicBezTo>
                  <a:cubicBezTo>
                    <a:pt x="247" y="265"/>
                    <a:pt x="257" y="254"/>
                    <a:pt x="258" y="252"/>
                  </a:cubicBezTo>
                  <a:cubicBezTo>
                    <a:pt x="261" y="249"/>
                    <a:pt x="266" y="257"/>
                    <a:pt x="269" y="256"/>
                  </a:cubicBezTo>
                  <a:cubicBezTo>
                    <a:pt x="274" y="254"/>
                    <a:pt x="296" y="240"/>
                    <a:pt x="299" y="246"/>
                  </a:cubicBezTo>
                  <a:cubicBezTo>
                    <a:pt x="291" y="250"/>
                    <a:pt x="283" y="254"/>
                    <a:pt x="275" y="258"/>
                  </a:cubicBezTo>
                  <a:cubicBezTo>
                    <a:pt x="281" y="263"/>
                    <a:pt x="302" y="245"/>
                    <a:pt x="303" y="252"/>
                  </a:cubicBezTo>
                  <a:cubicBezTo>
                    <a:pt x="306" y="249"/>
                    <a:pt x="308" y="247"/>
                    <a:pt x="311" y="244"/>
                  </a:cubicBezTo>
                  <a:cubicBezTo>
                    <a:pt x="312" y="242"/>
                    <a:pt x="308" y="241"/>
                    <a:pt x="311" y="238"/>
                  </a:cubicBezTo>
                  <a:cubicBezTo>
                    <a:pt x="317" y="245"/>
                    <a:pt x="323" y="252"/>
                    <a:pt x="330" y="258"/>
                  </a:cubicBezTo>
                  <a:cubicBezTo>
                    <a:pt x="332" y="251"/>
                    <a:pt x="333" y="249"/>
                    <a:pt x="338" y="245"/>
                  </a:cubicBezTo>
                  <a:cubicBezTo>
                    <a:pt x="341" y="248"/>
                    <a:pt x="336" y="249"/>
                    <a:pt x="340" y="252"/>
                  </a:cubicBezTo>
                  <a:cubicBezTo>
                    <a:pt x="342" y="253"/>
                    <a:pt x="339" y="256"/>
                    <a:pt x="338" y="257"/>
                  </a:cubicBezTo>
                  <a:cubicBezTo>
                    <a:pt x="341" y="257"/>
                    <a:pt x="346" y="257"/>
                    <a:pt x="348" y="255"/>
                  </a:cubicBezTo>
                  <a:cubicBezTo>
                    <a:pt x="349" y="254"/>
                    <a:pt x="347" y="251"/>
                    <a:pt x="349" y="251"/>
                  </a:cubicBezTo>
                  <a:cubicBezTo>
                    <a:pt x="350" y="250"/>
                    <a:pt x="352" y="250"/>
                    <a:pt x="353" y="250"/>
                  </a:cubicBezTo>
                  <a:cubicBezTo>
                    <a:pt x="358" y="249"/>
                    <a:pt x="366" y="254"/>
                    <a:pt x="371" y="257"/>
                  </a:cubicBezTo>
                  <a:cubicBezTo>
                    <a:pt x="381" y="261"/>
                    <a:pt x="392" y="263"/>
                    <a:pt x="403" y="265"/>
                  </a:cubicBezTo>
                  <a:cubicBezTo>
                    <a:pt x="403" y="265"/>
                    <a:pt x="402" y="264"/>
                    <a:pt x="402" y="263"/>
                  </a:cubicBezTo>
                  <a:cubicBezTo>
                    <a:pt x="409" y="263"/>
                    <a:pt x="413" y="267"/>
                    <a:pt x="419" y="270"/>
                  </a:cubicBezTo>
                  <a:cubicBezTo>
                    <a:pt x="423" y="274"/>
                    <a:pt x="410" y="278"/>
                    <a:pt x="409" y="279"/>
                  </a:cubicBezTo>
                  <a:cubicBezTo>
                    <a:pt x="413" y="280"/>
                    <a:pt x="418" y="282"/>
                    <a:pt x="423" y="282"/>
                  </a:cubicBezTo>
                  <a:cubicBezTo>
                    <a:pt x="430" y="281"/>
                    <a:pt x="438" y="281"/>
                    <a:pt x="446" y="280"/>
                  </a:cubicBezTo>
                  <a:cubicBezTo>
                    <a:pt x="449" y="280"/>
                    <a:pt x="456" y="279"/>
                    <a:pt x="458" y="283"/>
                  </a:cubicBezTo>
                  <a:cubicBezTo>
                    <a:pt x="462" y="288"/>
                    <a:pt x="465" y="293"/>
                    <a:pt x="469" y="299"/>
                  </a:cubicBezTo>
                  <a:cubicBezTo>
                    <a:pt x="468" y="296"/>
                    <a:pt x="468" y="294"/>
                    <a:pt x="467" y="292"/>
                  </a:cubicBezTo>
                  <a:cubicBezTo>
                    <a:pt x="467" y="290"/>
                    <a:pt x="468" y="289"/>
                    <a:pt x="468" y="288"/>
                  </a:cubicBezTo>
                  <a:cubicBezTo>
                    <a:pt x="467" y="282"/>
                    <a:pt x="465" y="283"/>
                    <a:pt x="468" y="278"/>
                  </a:cubicBezTo>
                  <a:cubicBezTo>
                    <a:pt x="470" y="275"/>
                    <a:pt x="486" y="274"/>
                    <a:pt x="482" y="269"/>
                  </a:cubicBezTo>
                  <a:cubicBezTo>
                    <a:pt x="475" y="272"/>
                    <a:pt x="469" y="274"/>
                    <a:pt x="461" y="274"/>
                  </a:cubicBezTo>
                  <a:cubicBezTo>
                    <a:pt x="463" y="267"/>
                    <a:pt x="465" y="268"/>
                    <a:pt x="472" y="266"/>
                  </a:cubicBezTo>
                  <a:cubicBezTo>
                    <a:pt x="478" y="263"/>
                    <a:pt x="479" y="263"/>
                    <a:pt x="485" y="266"/>
                  </a:cubicBezTo>
                  <a:cubicBezTo>
                    <a:pt x="487" y="267"/>
                    <a:pt x="488" y="271"/>
                    <a:pt x="489" y="273"/>
                  </a:cubicBezTo>
                  <a:cubicBezTo>
                    <a:pt x="490" y="275"/>
                    <a:pt x="492" y="275"/>
                    <a:pt x="494" y="276"/>
                  </a:cubicBezTo>
                  <a:cubicBezTo>
                    <a:pt x="499" y="277"/>
                    <a:pt x="504" y="278"/>
                    <a:pt x="509" y="280"/>
                  </a:cubicBezTo>
                  <a:cubicBezTo>
                    <a:pt x="513" y="282"/>
                    <a:pt x="535" y="284"/>
                    <a:pt x="536" y="281"/>
                  </a:cubicBezTo>
                  <a:cubicBezTo>
                    <a:pt x="537" y="275"/>
                    <a:pt x="538" y="272"/>
                    <a:pt x="545" y="272"/>
                  </a:cubicBezTo>
                  <a:cubicBezTo>
                    <a:pt x="549" y="272"/>
                    <a:pt x="554" y="274"/>
                    <a:pt x="558" y="275"/>
                  </a:cubicBezTo>
                  <a:cubicBezTo>
                    <a:pt x="558" y="277"/>
                    <a:pt x="555" y="284"/>
                    <a:pt x="556" y="285"/>
                  </a:cubicBezTo>
                  <a:cubicBezTo>
                    <a:pt x="556" y="287"/>
                    <a:pt x="562" y="290"/>
                    <a:pt x="564" y="291"/>
                  </a:cubicBezTo>
                  <a:cubicBezTo>
                    <a:pt x="562" y="284"/>
                    <a:pt x="559" y="278"/>
                    <a:pt x="568" y="276"/>
                  </a:cubicBezTo>
                  <a:cubicBezTo>
                    <a:pt x="572" y="276"/>
                    <a:pt x="574" y="273"/>
                    <a:pt x="576" y="270"/>
                  </a:cubicBezTo>
                  <a:cubicBezTo>
                    <a:pt x="578" y="268"/>
                    <a:pt x="577" y="266"/>
                    <a:pt x="577" y="263"/>
                  </a:cubicBezTo>
                  <a:cubicBezTo>
                    <a:pt x="574" y="264"/>
                    <a:pt x="572" y="265"/>
                    <a:pt x="570" y="266"/>
                  </a:cubicBezTo>
                  <a:cubicBezTo>
                    <a:pt x="569" y="259"/>
                    <a:pt x="574" y="258"/>
                    <a:pt x="579" y="258"/>
                  </a:cubicBezTo>
                  <a:cubicBezTo>
                    <a:pt x="579" y="252"/>
                    <a:pt x="574" y="256"/>
                    <a:pt x="570" y="255"/>
                  </a:cubicBezTo>
                  <a:cubicBezTo>
                    <a:pt x="568" y="254"/>
                    <a:pt x="558" y="252"/>
                    <a:pt x="557" y="249"/>
                  </a:cubicBezTo>
                  <a:cubicBezTo>
                    <a:pt x="555" y="243"/>
                    <a:pt x="555" y="239"/>
                    <a:pt x="555" y="233"/>
                  </a:cubicBezTo>
                  <a:cubicBezTo>
                    <a:pt x="555" y="226"/>
                    <a:pt x="558" y="225"/>
                    <a:pt x="563" y="227"/>
                  </a:cubicBezTo>
                  <a:cubicBezTo>
                    <a:pt x="564" y="224"/>
                    <a:pt x="562" y="223"/>
                    <a:pt x="559" y="223"/>
                  </a:cubicBezTo>
                  <a:cubicBezTo>
                    <a:pt x="564" y="220"/>
                    <a:pt x="564" y="221"/>
                    <a:pt x="564" y="215"/>
                  </a:cubicBezTo>
                  <a:cubicBezTo>
                    <a:pt x="564" y="209"/>
                    <a:pt x="564" y="207"/>
                    <a:pt x="562" y="203"/>
                  </a:cubicBezTo>
                  <a:cubicBezTo>
                    <a:pt x="560" y="199"/>
                    <a:pt x="561" y="194"/>
                    <a:pt x="561" y="191"/>
                  </a:cubicBezTo>
                  <a:cubicBezTo>
                    <a:pt x="562" y="187"/>
                    <a:pt x="567" y="189"/>
                    <a:pt x="569" y="189"/>
                  </a:cubicBezTo>
                  <a:cubicBezTo>
                    <a:pt x="560" y="180"/>
                    <a:pt x="575" y="182"/>
                    <a:pt x="581" y="182"/>
                  </a:cubicBezTo>
                  <a:cubicBezTo>
                    <a:pt x="590" y="182"/>
                    <a:pt x="595" y="183"/>
                    <a:pt x="603" y="185"/>
                  </a:cubicBezTo>
                  <a:cubicBezTo>
                    <a:pt x="600" y="190"/>
                    <a:pt x="595" y="201"/>
                    <a:pt x="591" y="204"/>
                  </a:cubicBezTo>
                  <a:cubicBezTo>
                    <a:pt x="586" y="206"/>
                    <a:pt x="576" y="204"/>
                    <a:pt x="572" y="204"/>
                  </a:cubicBezTo>
                  <a:cubicBezTo>
                    <a:pt x="586" y="206"/>
                    <a:pt x="570" y="215"/>
                    <a:pt x="570" y="220"/>
                  </a:cubicBezTo>
                  <a:cubicBezTo>
                    <a:pt x="578" y="219"/>
                    <a:pt x="582" y="225"/>
                    <a:pt x="583" y="232"/>
                  </a:cubicBezTo>
                  <a:cubicBezTo>
                    <a:pt x="584" y="236"/>
                    <a:pt x="591" y="242"/>
                    <a:pt x="594" y="245"/>
                  </a:cubicBezTo>
                  <a:cubicBezTo>
                    <a:pt x="590" y="247"/>
                    <a:pt x="587" y="250"/>
                    <a:pt x="583" y="252"/>
                  </a:cubicBezTo>
                  <a:cubicBezTo>
                    <a:pt x="587" y="253"/>
                    <a:pt x="590" y="256"/>
                    <a:pt x="593" y="254"/>
                  </a:cubicBezTo>
                  <a:cubicBezTo>
                    <a:pt x="596" y="251"/>
                    <a:pt x="599" y="254"/>
                    <a:pt x="603" y="256"/>
                  </a:cubicBezTo>
                  <a:cubicBezTo>
                    <a:pt x="601" y="257"/>
                    <a:pt x="599" y="258"/>
                    <a:pt x="597" y="259"/>
                  </a:cubicBezTo>
                  <a:cubicBezTo>
                    <a:pt x="601" y="262"/>
                    <a:pt x="603" y="262"/>
                    <a:pt x="602" y="267"/>
                  </a:cubicBezTo>
                  <a:cubicBezTo>
                    <a:pt x="600" y="271"/>
                    <a:pt x="600" y="272"/>
                    <a:pt x="604" y="275"/>
                  </a:cubicBezTo>
                  <a:cubicBezTo>
                    <a:pt x="606" y="271"/>
                    <a:pt x="608" y="270"/>
                    <a:pt x="608" y="265"/>
                  </a:cubicBezTo>
                  <a:cubicBezTo>
                    <a:pt x="608" y="264"/>
                    <a:pt x="609" y="257"/>
                    <a:pt x="612" y="259"/>
                  </a:cubicBezTo>
                  <a:cubicBezTo>
                    <a:pt x="614" y="260"/>
                    <a:pt x="621" y="262"/>
                    <a:pt x="621" y="265"/>
                  </a:cubicBezTo>
                  <a:cubicBezTo>
                    <a:pt x="622" y="269"/>
                    <a:pt x="625" y="273"/>
                    <a:pt x="620" y="275"/>
                  </a:cubicBezTo>
                  <a:cubicBezTo>
                    <a:pt x="620" y="274"/>
                    <a:pt x="619" y="273"/>
                    <a:pt x="619" y="272"/>
                  </a:cubicBezTo>
                  <a:cubicBezTo>
                    <a:pt x="609" y="277"/>
                    <a:pt x="631" y="297"/>
                    <a:pt x="632" y="286"/>
                  </a:cubicBezTo>
                  <a:cubicBezTo>
                    <a:pt x="633" y="283"/>
                    <a:pt x="632" y="282"/>
                    <a:pt x="634" y="280"/>
                  </a:cubicBezTo>
                  <a:cubicBezTo>
                    <a:pt x="635" y="279"/>
                    <a:pt x="639" y="277"/>
                    <a:pt x="639" y="275"/>
                  </a:cubicBezTo>
                  <a:cubicBezTo>
                    <a:pt x="639" y="267"/>
                    <a:pt x="639" y="268"/>
                    <a:pt x="646" y="265"/>
                  </a:cubicBezTo>
                  <a:cubicBezTo>
                    <a:pt x="643" y="260"/>
                    <a:pt x="640" y="258"/>
                    <a:pt x="641" y="253"/>
                  </a:cubicBezTo>
                  <a:cubicBezTo>
                    <a:pt x="642" y="248"/>
                    <a:pt x="645" y="250"/>
                    <a:pt x="650" y="250"/>
                  </a:cubicBezTo>
                  <a:cubicBezTo>
                    <a:pt x="652" y="251"/>
                    <a:pt x="660" y="251"/>
                    <a:pt x="662" y="253"/>
                  </a:cubicBezTo>
                  <a:cubicBezTo>
                    <a:pt x="666" y="257"/>
                    <a:pt x="667" y="258"/>
                    <a:pt x="673" y="259"/>
                  </a:cubicBezTo>
                  <a:cubicBezTo>
                    <a:pt x="671" y="263"/>
                    <a:pt x="674" y="266"/>
                    <a:pt x="672" y="269"/>
                  </a:cubicBezTo>
                  <a:cubicBezTo>
                    <a:pt x="670" y="271"/>
                    <a:pt x="665" y="270"/>
                    <a:pt x="663" y="270"/>
                  </a:cubicBezTo>
                  <a:cubicBezTo>
                    <a:pt x="665" y="275"/>
                    <a:pt x="666" y="279"/>
                    <a:pt x="669" y="282"/>
                  </a:cubicBezTo>
                  <a:cubicBezTo>
                    <a:pt x="673" y="285"/>
                    <a:pt x="675" y="288"/>
                    <a:pt x="671" y="293"/>
                  </a:cubicBezTo>
                  <a:cubicBezTo>
                    <a:pt x="668" y="296"/>
                    <a:pt x="662" y="298"/>
                    <a:pt x="659" y="300"/>
                  </a:cubicBezTo>
                  <a:cubicBezTo>
                    <a:pt x="655" y="302"/>
                    <a:pt x="653" y="298"/>
                    <a:pt x="650" y="295"/>
                  </a:cubicBezTo>
                  <a:cubicBezTo>
                    <a:pt x="652" y="298"/>
                    <a:pt x="653" y="301"/>
                    <a:pt x="654" y="304"/>
                  </a:cubicBezTo>
                  <a:cubicBezTo>
                    <a:pt x="652" y="303"/>
                    <a:pt x="650" y="302"/>
                    <a:pt x="648" y="301"/>
                  </a:cubicBezTo>
                  <a:cubicBezTo>
                    <a:pt x="648" y="302"/>
                    <a:pt x="648" y="303"/>
                    <a:pt x="649" y="304"/>
                  </a:cubicBezTo>
                  <a:cubicBezTo>
                    <a:pt x="646" y="303"/>
                    <a:pt x="644" y="303"/>
                    <a:pt x="642" y="302"/>
                  </a:cubicBezTo>
                  <a:cubicBezTo>
                    <a:pt x="641" y="302"/>
                    <a:pt x="642" y="298"/>
                    <a:pt x="640" y="298"/>
                  </a:cubicBezTo>
                  <a:cubicBezTo>
                    <a:pt x="637" y="298"/>
                    <a:pt x="633" y="297"/>
                    <a:pt x="631" y="301"/>
                  </a:cubicBezTo>
                  <a:cubicBezTo>
                    <a:pt x="633" y="302"/>
                    <a:pt x="635" y="303"/>
                    <a:pt x="637" y="304"/>
                  </a:cubicBezTo>
                  <a:cubicBezTo>
                    <a:pt x="635" y="308"/>
                    <a:pt x="633" y="312"/>
                    <a:pt x="630" y="313"/>
                  </a:cubicBezTo>
                  <a:cubicBezTo>
                    <a:pt x="625" y="316"/>
                    <a:pt x="623" y="314"/>
                    <a:pt x="618" y="311"/>
                  </a:cubicBezTo>
                  <a:cubicBezTo>
                    <a:pt x="610" y="307"/>
                    <a:pt x="604" y="308"/>
                    <a:pt x="595" y="307"/>
                  </a:cubicBezTo>
                  <a:cubicBezTo>
                    <a:pt x="601" y="310"/>
                    <a:pt x="607" y="313"/>
                    <a:pt x="613" y="316"/>
                  </a:cubicBezTo>
                  <a:cubicBezTo>
                    <a:pt x="617" y="318"/>
                    <a:pt x="624" y="318"/>
                    <a:pt x="629" y="318"/>
                  </a:cubicBezTo>
                  <a:cubicBezTo>
                    <a:pt x="627" y="321"/>
                    <a:pt x="624" y="330"/>
                    <a:pt x="621" y="332"/>
                  </a:cubicBezTo>
                  <a:cubicBezTo>
                    <a:pt x="619" y="333"/>
                    <a:pt x="617" y="335"/>
                    <a:pt x="615" y="334"/>
                  </a:cubicBezTo>
                  <a:cubicBezTo>
                    <a:pt x="612" y="334"/>
                    <a:pt x="610" y="333"/>
                    <a:pt x="608" y="335"/>
                  </a:cubicBezTo>
                  <a:cubicBezTo>
                    <a:pt x="601" y="339"/>
                    <a:pt x="600" y="340"/>
                    <a:pt x="593" y="337"/>
                  </a:cubicBezTo>
                  <a:cubicBezTo>
                    <a:pt x="588" y="336"/>
                    <a:pt x="584" y="335"/>
                    <a:pt x="579" y="334"/>
                  </a:cubicBezTo>
                  <a:cubicBezTo>
                    <a:pt x="582" y="335"/>
                    <a:pt x="585" y="336"/>
                    <a:pt x="588" y="338"/>
                  </a:cubicBezTo>
                  <a:cubicBezTo>
                    <a:pt x="588" y="339"/>
                    <a:pt x="587" y="339"/>
                    <a:pt x="586" y="340"/>
                  </a:cubicBezTo>
                  <a:cubicBezTo>
                    <a:pt x="591" y="339"/>
                    <a:pt x="592" y="339"/>
                    <a:pt x="597" y="341"/>
                  </a:cubicBezTo>
                  <a:cubicBezTo>
                    <a:pt x="599" y="343"/>
                    <a:pt x="603" y="346"/>
                    <a:pt x="599" y="348"/>
                  </a:cubicBezTo>
                  <a:cubicBezTo>
                    <a:pt x="595" y="350"/>
                    <a:pt x="593" y="350"/>
                    <a:pt x="588" y="350"/>
                  </a:cubicBezTo>
                  <a:cubicBezTo>
                    <a:pt x="586" y="350"/>
                    <a:pt x="584" y="355"/>
                    <a:pt x="583" y="356"/>
                  </a:cubicBezTo>
                  <a:cubicBezTo>
                    <a:pt x="579" y="362"/>
                    <a:pt x="573" y="369"/>
                    <a:pt x="572" y="376"/>
                  </a:cubicBezTo>
                  <a:cubicBezTo>
                    <a:pt x="570" y="384"/>
                    <a:pt x="569" y="392"/>
                    <a:pt x="567" y="400"/>
                  </a:cubicBezTo>
                  <a:cubicBezTo>
                    <a:pt x="570" y="401"/>
                    <a:pt x="577" y="401"/>
                    <a:pt x="580" y="403"/>
                  </a:cubicBezTo>
                  <a:cubicBezTo>
                    <a:pt x="582" y="406"/>
                    <a:pt x="584" y="415"/>
                    <a:pt x="585" y="419"/>
                  </a:cubicBezTo>
                  <a:cubicBezTo>
                    <a:pt x="588" y="426"/>
                    <a:pt x="589" y="423"/>
                    <a:pt x="596" y="422"/>
                  </a:cubicBezTo>
                  <a:cubicBezTo>
                    <a:pt x="599" y="421"/>
                    <a:pt x="603" y="423"/>
                    <a:pt x="606" y="424"/>
                  </a:cubicBezTo>
                  <a:cubicBezTo>
                    <a:pt x="615" y="428"/>
                    <a:pt x="622" y="431"/>
                    <a:pt x="631" y="437"/>
                  </a:cubicBezTo>
                  <a:cubicBezTo>
                    <a:pt x="633" y="439"/>
                    <a:pt x="638" y="444"/>
                    <a:pt x="642" y="445"/>
                  </a:cubicBezTo>
                  <a:cubicBezTo>
                    <a:pt x="646" y="445"/>
                    <a:pt x="651" y="446"/>
                    <a:pt x="656" y="446"/>
                  </a:cubicBezTo>
                  <a:cubicBezTo>
                    <a:pt x="657" y="447"/>
                    <a:pt x="666" y="446"/>
                    <a:pt x="666" y="448"/>
                  </a:cubicBezTo>
                  <a:cubicBezTo>
                    <a:pt x="666" y="455"/>
                    <a:pt x="666" y="461"/>
                    <a:pt x="666" y="468"/>
                  </a:cubicBezTo>
                  <a:cubicBezTo>
                    <a:pt x="665" y="477"/>
                    <a:pt x="674" y="484"/>
                    <a:pt x="680" y="491"/>
                  </a:cubicBezTo>
                  <a:cubicBezTo>
                    <a:pt x="685" y="497"/>
                    <a:pt x="696" y="485"/>
                    <a:pt x="695" y="480"/>
                  </a:cubicBezTo>
                  <a:cubicBezTo>
                    <a:pt x="694" y="474"/>
                    <a:pt x="693" y="468"/>
                    <a:pt x="692" y="462"/>
                  </a:cubicBezTo>
                  <a:cubicBezTo>
                    <a:pt x="692" y="459"/>
                    <a:pt x="687" y="455"/>
                    <a:pt x="686" y="452"/>
                  </a:cubicBezTo>
                  <a:cubicBezTo>
                    <a:pt x="692" y="448"/>
                    <a:pt x="703" y="444"/>
                    <a:pt x="707" y="439"/>
                  </a:cubicBezTo>
                  <a:cubicBezTo>
                    <a:pt x="710" y="433"/>
                    <a:pt x="711" y="419"/>
                    <a:pt x="707" y="415"/>
                  </a:cubicBezTo>
                  <a:cubicBezTo>
                    <a:pt x="703" y="412"/>
                    <a:pt x="700" y="409"/>
                    <a:pt x="698" y="405"/>
                  </a:cubicBezTo>
                  <a:cubicBezTo>
                    <a:pt x="694" y="400"/>
                    <a:pt x="693" y="401"/>
                    <a:pt x="697" y="397"/>
                  </a:cubicBezTo>
                  <a:cubicBezTo>
                    <a:pt x="702" y="392"/>
                    <a:pt x="703" y="393"/>
                    <a:pt x="701" y="386"/>
                  </a:cubicBezTo>
                  <a:cubicBezTo>
                    <a:pt x="700" y="382"/>
                    <a:pt x="698" y="378"/>
                    <a:pt x="699" y="374"/>
                  </a:cubicBezTo>
                  <a:cubicBezTo>
                    <a:pt x="701" y="368"/>
                    <a:pt x="701" y="366"/>
                    <a:pt x="699" y="360"/>
                  </a:cubicBezTo>
                  <a:cubicBezTo>
                    <a:pt x="698" y="356"/>
                    <a:pt x="700" y="354"/>
                    <a:pt x="705" y="354"/>
                  </a:cubicBezTo>
                  <a:cubicBezTo>
                    <a:pt x="713" y="353"/>
                    <a:pt x="720" y="359"/>
                    <a:pt x="727" y="356"/>
                  </a:cubicBezTo>
                  <a:cubicBezTo>
                    <a:pt x="732" y="354"/>
                    <a:pt x="734" y="356"/>
                    <a:pt x="738" y="359"/>
                  </a:cubicBezTo>
                  <a:cubicBezTo>
                    <a:pt x="740" y="361"/>
                    <a:pt x="746" y="364"/>
                    <a:pt x="747" y="366"/>
                  </a:cubicBezTo>
                  <a:cubicBezTo>
                    <a:pt x="748" y="371"/>
                    <a:pt x="750" y="374"/>
                    <a:pt x="755" y="373"/>
                  </a:cubicBezTo>
                  <a:cubicBezTo>
                    <a:pt x="759" y="373"/>
                    <a:pt x="762" y="375"/>
                    <a:pt x="765" y="376"/>
                  </a:cubicBezTo>
                  <a:cubicBezTo>
                    <a:pt x="763" y="380"/>
                    <a:pt x="762" y="381"/>
                    <a:pt x="763" y="385"/>
                  </a:cubicBezTo>
                  <a:cubicBezTo>
                    <a:pt x="763" y="388"/>
                    <a:pt x="764" y="392"/>
                    <a:pt x="763" y="395"/>
                  </a:cubicBezTo>
                  <a:cubicBezTo>
                    <a:pt x="764" y="395"/>
                    <a:pt x="765" y="396"/>
                    <a:pt x="766" y="395"/>
                  </a:cubicBezTo>
                  <a:cubicBezTo>
                    <a:pt x="764" y="398"/>
                    <a:pt x="759" y="402"/>
                    <a:pt x="762" y="404"/>
                  </a:cubicBezTo>
                  <a:cubicBezTo>
                    <a:pt x="767" y="389"/>
                    <a:pt x="785" y="422"/>
                    <a:pt x="788" y="402"/>
                  </a:cubicBezTo>
                  <a:cubicBezTo>
                    <a:pt x="789" y="403"/>
                    <a:pt x="791" y="403"/>
                    <a:pt x="791" y="404"/>
                  </a:cubicBezTo>
                  <a:cubicBezTo>
                    <a:pt x="793" y="399"/>
                    <a:pt x="797" y="395"/>
                    <a:pt x="796" y="391"/>
                  </a:cubicBezTo>
                  <a:cubicBezTo>
                    <a:pt x="795" y="387"/>
                    <a:pt x="800" y="381"/>
                    <a:pt x="803" y="381"/>
                  </a:cubicBezTo>
                  <a:cubicBezTo>
                    <a:pt x="803" y="383"/>
                    <a:pt x="803" y="385"/>
                    <a:pt x="802" y="387"/>
                  </a:cubicBezTo>
                  <a:cubicBezTo>
                    <a:pt x="810" y="387"/>
                    <a:pt x="815" y="403"/>
                    <a:pt x="819" y="409"/>
                  </a:cubicBezTo>
                  <a:cubicBezTo>
                    <a:pt x="821" y="413"/>
                    <a:pt x="827" y="420"/>
                    <a:pt x="828" y="424"/>
                  </a:cubicBezTo>
                  <a:cubicBezTo>
                    <a:pt x="828" y="426"/>
                    <a:pt x="824" y="429"/>
                    <a:pt x="824" y="432"/>
                  </a:cubicBezTo>
                  <a:cubicBezTo>
                    <a:pt x="824" y="433"/>
                    <a:pt x="828" y="435"/>
                    <a:pt x="829" y="435"/>
                  </a:cubicBezTo>
                  <a:cubicBezTo>
                    <a:pt x="831" y="437"/>
                    <a:pt x="834" y="439"/>
                    <a:pt x="835" y="441"/>
                  </a:cubicBezTo>
                  <a:cubicBezTo>
                    <a:pt x="837" y="443"/>
                    <a:pt x="834" y="445"/>
                    <a:pt x="838" y="446"/>
                  </a:cubicBezTo>
                  <a:cubicBezTo>
                    <a:pt x="844" y="446"/>
                    <a:pt x="846" y="446"/>
                    <a:pt x="851" y="449"/>
                  </a:cubicBezTo>
                  <a:cubicBezTo>
                    <a:pt x="854" y="452"/>
                    <a:pt x="861" y="455"/>
                    <a:pt x="854" y="456"/>
                  </a:cubicBezTo>
                  <a:cubicBezTo>
                    <a:pt x="850" y="457"/>
                    <a:pt x="846" y="458"/>
                    <a:pt x="842" y="460"/>
                  </a:cubicBezTo>
                  <a:cubicBezTo>
                    <a:pt x="844" y="461"/>
                    <a:pt x="847" y="459"/>
                    <a:pt x="850" y="458"/>
                  </a:cubicBezTo>
                  <a:cubicBezTo>
                    <a:pt x="848" y="461"/>
                    <a:pt x="842" y="462"/>
                    <a:pt x="839" y="463"/>
                  </a:cubicBezTo>
                  <a:cubicBezTo>
                    <a:pt x="836" y="464"/>
                    <a:pt x="837" y="470"/>
                    <a:pt x="839" y="468"/>
                  </a:cubicBezTo>
                  <a:cubicBezTo>
                    <a:pt x="840" y="466"/>
                    <a:pt x="841" y="466"/>
                    <a:pt x="843" y="465"/>
                  </a:cubicBezTo>
                  <a:cubicBezTo>
                    <a:pt x="845" y="464"/>
                    <a:pt x="845" y="463"/>
                    <a:pt x="846" y="462"/>
                  </a:cubicBezTo>
                  <a:cubicBezTo>
                    <a:pt x="849" y="461"/>
                    <a:pt x="852" y="460"/>
                    <a:pt x="855" y="460"/>
                  </a:cubicBezTo>
                  <a:cubicBezTo>
                    <a:pt x="853" y="459"/>
                    <a:pt x="853" y="459"/>
                    <a:pt x="852" y="458"/>
                  </a:cubicBezTo>
                  <a:cubicBezTo>
                    <a:pt x="854" y="458"/>
                    <a:pt x="859" y="458"/>
                    <a:pt x="860" y="461"/>
                  </a:cubicBezTo>
                  <a:cubicBezTo>
                    <a:pt x="861" y="464"/>
                    <a:pt x="857" y="464"/>
                    <a:pt x="859" y="467"/>
                  </a:cubicBezTo>
                  <a:cubicBezTo>
                    <a:pt x="862" y="462"/>
                    <a:pt x="865" y="464"/>
                    <a:pt x="869" y="466"/>
                  </a:cubicBezTo>
                  <a:cubicBezTo>
                    <a:pt x="873" y="467"/>
                    <a:pt x="870" y="473"/>
                    <a:pt x="869" y="475"/>
                  </a:cubicBezTo>
                  <a:cubicBezTo>
                    <a:pt x="868" y="479"/>
                    <a:pt x="872" y="480"/>
                    <a:pt x="869" y="485"/>
                  </a:cubicBezTo>
                  <a:cubicBezTo>
                    <a:pt x="868" y="486"/>
                    <a:pt x="862" y="490"/>
                    <a:pt x="860" y="490"/>
                  </a:cubicBezTo>
                  <a:cubicBezTo>
                    <a:pt x="857" y="491"/>
                    <a:pt x="854" y="490"/>
                    <a:pt x="850" y="492"/>
                  </a:cubicBezTo>
                  <a:cubicBezTo>
                    <a:pt x="846" y="493"/>
                    <a:pt x="845" y="495"/>
                    <a:pt x="842" y="498"/>
                  </a:cubicBezTo>
                  <a:cubicBezTo>
                    <a:pt x="837" y="504"/>
                    <a:pt x="832" y="505"/>
                    <a:pt x="824" y="504"/>
                  </a:cubicBezTo>
                  <a:cubicBezTo>
                    <a:pt x="815" y="503"/>
                    <a:pt x="808" y="503"/>
                    <a:pt x="799" y="504"/>
                  </a:cubicBezTo>
                  <a:cubicBezTo>
                    <a:pt x="792" y="504"/>
                    <a:pt x="784" y="502"/>
                    <a:pt x="782" y="511"/>
                  </a:cubicBezTo>
                  <a:cubicBezTo>
                    <a:pt x="782" y="514"/>
                    <a:pt x="775" y="515"/>
                    <a:pt x="773" y="516"/>
                  </a:cubicBezTo>
                  <a:cubicBezTo>
                    <a:pt x="769" y="518"/>
                    <a:pt x="767" y="523"/>
                    <a:pt x="764" y="525"/>
                  </a:cubicBezTo>
                  <a:cubicBezTo>
                    <a:pt x="759" y="531"/>
                    <a:pt x="756" y="537"/>
                    <a:pt x="751" y="541"/>
                  </a:cubicBezTo>
                  <a:cubicBezTo>
                    <a:pt x="761" y="537"/>
                    <a:pt x="766" y="526"/>
                    <a:pt x="776" y="521"/>
                  </a:cubicBezTo>
                  <a:cubicBezTo>
                    <a:pt x="783" y="518"/>
                    <a:pt x="801" y="508"/>
                    <a:pt x="806" y="520"/>
                  </a:cubicBezTo>
                  <a:cubicBezTo>
                    <a:pt x="805" y="519"/>
                    <a:pt x="804" y="519"/>
                    <a:pt x="803" y="519"/>
                  </a:cubicBezTo>
                  <a:cubicBezTo>
                    <a:pt x="808" y="522"/>
                    <a:pt x="802" y="525"/>
                    <a:pt x="799" y="527"/>
                  </a:cubicBezTo>
                  <a:cubicBezTo>
                    <a:pt x="796" y="530"/>
                    <a:pt x="793" y="525"/>
                    <a:pt x="789" y="527"/>
                  </a:cubicBezTo>
                  <a:cubicBezTo>
                    <a:pt x="791" y="528"/>
                    <a:pt x="795" y="532"/>
                    <a:pt x="795" y="532"/>
                  </a:cubicBezTo>
                  <a:cubicBezTo>
                    <a:pt x="797" y="531"/>
                    <a:pt x="799" y="530"/>
                    <a:pt x="802" y="531"/>
                  </a:cubicBezTo>
                  <a:cubicBezTo>
                    <a:pt x="801" y="534"/>
                    <a:pt x="799" y="537"/>
                    <a:pt x="797" y="538"/>
                  </a:cubicBezTo>
                  <a:cubicBezTo>
                    <a:pt x="798" y="538"/>
                    <a:pt x="800" y="538"/>
                    <a:pt x="801" y="538"/>
                  </a:cubicBezTo>
                  <a:cubicBezTo>
                    <a:pt x="799" y="543"/>
                    <a:pt x="804" y="547"/>
                    <a:pt x="808" y="548"/>
                  </a:cubicBezTo>
                  <a:cubicBezTo>
                    <a:pt x="808" y="549"/>
                    <a:pt x="808" y="549"/>
                    <a:pt x="807" y="549"/>
                  </a:cubicBezTo>
                  <a:cubicBezTo>
                    <a:pt x="813" y="552"/>
                    <a:pt x="818" y="555"/>
                    <a:pt x="823" y="551"/>
                  </a:cubicBezTo>
                  <a:cubicBezTo>
                    <a:pt x="824" y="552"/>
                    <a:pt x="824" y="553"/>
                    <a:pt x="824" y="554"/>
                  </a:cubicBezTo>
                  <a:cubicBezTo>
                    <a:pt x="825" y="554"/>
                    <a:pt x="827" y="553"/>
                    <a:pt x="827" y="553"/>
                  </a:cubicBezTo>
                  <a:cubicBezTo>
                    <a:pt x="824" y="548"/>
                    <a:pt x="831" y="542"/>
                    <a:pt x="833" y="538"/>
                  </a:cubicBezTo>
                  <a:cubicBezTo>
                    <a:pt x="838" y="540"/>
                    <a:pt x="835" y="544"/>
                    <a:pt x="834" y="547"/>
                  </a:cubicBezTo>
                  <a:cubicBezTo>
                    <a:pt x="837" y="545"/>
                    <a:pt x="842" y="550"/>
                    <a:pt x="839" y="551"/>
                  </a:cubicBezTo>
                  <a:cubicBezTo>
                    <a:pt x="836" y="553"/>
                    <a:pt x="832" y="555"/>
                    <a:pt x="828" y="554"/>
                  </a:cubicBezTo>
                  <a:cubicBezTo>
                    <a:pt x="829" y="555"/>
                    <a:pt x="829" y="556"/>
                    <a:pt x="830" y="557"/>
                  </a:cubicBezTo>
                  <a:cubicBezTo>
                    <a:pt x="826" y="559"/>
                    <a:pt x="821" y="561"/>
                    <a:pt x="816" y="563"/>
                  </a:cubicBezTo>
                  <a:cubicBezTo>
                    <a:pt x="814" y="564"/>
                    <a:pt x="812" y="564"/>
                    <a:pt x="811" y="565"/>
                  </a:cubicBezTo>
                  <a:cubicBezTo>
                    <a:pt x="809" y="567"/>
                    <a:pt x="808" y="563"/>
                    <a:pt x="807" y="564"/>
                  </a:cubicBezTo>
                  <a:cubicBezTo>
                    <a:pt x="804" y="567"/>
                    <a:pt x="801" y="572"/>
                    <a:pt x="797" y="575"/>
                  </a:cubicBezTo>
                  <a:cubicBezTo>
                    <a:pt x="795" y="577"/>
                    <a:pt x="793" y="574"/>
                    <a:pt x="791" y="574"/>
                  </a:cubicBezTo>
                  <a:cubicBezTo>
                    <a:pt x="786" y="567"/>
                    <a:pt x="798" y="561"/>
                    <a:pt x="802" y="558"/>
                  </a:cubicBezTo>
                  <a:cubicBezTo>
                    <a:pt x="805" y="556"/>
                    <a:pt x="804" y="558"/>
                    <a:pt x="805" y="559"/>
                  </a:cubicBezTo>
                  <a:cubicBezTo>
                    <a:pt x="808" y="562"/>
                    <a:pt x="809" y="558"/>
                    <a:pt x="812" y="556"/>
                  </a:cubicBezTo>
                  <a:cubicBezTo>
                    <a:pt x="809" y="556"/>
                    <a:pt x="805" y="555"/>
                    <a:pt x="802" y="557"/>
                  </a:cubicBezTo>
                  <a:cubicBezTo>
                    <a:pt x="802" y="555"/>
                    <a:pt x="803" y="553"/>
                    <a:pt x="804" y="552"/>
                  </a:cubicBezTo>
                  <a:cubicBezTo>
                    <a:pt x="801" y="551"/>
                    <a:pt x="796" y="556"/>
                    <a:pt x="793" y="558"/>
                  </a:cubicBezTo>
                  <a:cubicBezTo>
                    <a:pt x="791" y="559"/>
                    <a:pt x="791" y="556"/>
                    <a:pt x="789" y="559"/>
                  </a:cubicBezTo>
                  <a:cubicBezTo>
                    <a:pt x="788" y="560"/>
                    <a:pt x="785" y="559"/>
                    <a:pt x="783" y="559"/>
                  </a:cubicBezTo>
                  <a:cubicBezTo>
                    <a:pt x="786" y="567"/>
                    <a:pt x="773" y="564"/>
                    <a:pt x="771" y="568"/>
                  </a:cubicBezTo>
                  <a:cubicBezTo>
                    <a:pt x="771" y="567"/>
                    <a:pt x="770" y="566"/>
                    <a:pt x="770" y="566"/>
                  </a:cubicBezTo>
                  <a:cubicBezTo>
                    <a:pt x="768" y="570"/>
                    <a:pt x="766" y="570"/>
                    <a:pt x="762" y="572"/>
                  </a:cubicBezTo>
                  <a:cubicBezTo>
                    <a:pt x="759" y="573"/>
                    <a:pt x="759" y="575"/>
                    <a:pt x="758" y="577"/>
                  </a:cubicBezTo>
                  <a:cubicBezTo>
                    <a:pt x="757" y="582"/>
                    <a:pt x="749" y="595"/>
                    <a:pt x="759" y="594"/>
                  </a:cubicBezTo>
                  <a:cubicBezTo>
                    <a:pt x="759" y="593"/>
                    <a:pt x="759" y="593"/>
                    <a:pt x="759" y="592"/>
                  </a:cubicBezTo>
                  <a:cubicBezTo>
                    <a:pt x="759" y="593"/>
                    <a:pt x="760" y="594"/>
                    <a:pt x="761" y="594"/>
                  </a:cubicBezTo>
                  <a:cubicBezTo>
                    <a:pt x="758" y="597"/>
                    <a:pt x="754" y="595"/>
                    <a:pt x="751" y="594"/>
                  </a:cubicBezTo>
                  <a:cubicBezTo>
                    <a:pt x="750" y="594"/>
                    <a:pt x="750" y="598"/>
                    <a:pt x="748" y="598"/>
                  </a:cubicBezTo>
                  <a:cubicBezTo>
                    <a:pt x="740" y="599"/>
                    <a:pt x="737" y="599"/>
                    <a:pt x="731" y="604"/>
                  </a:cubicBezTo>
                  <a:cubicBezTo>
                    <a:pt x="735" y="603"/>
                    <a:pt x="739" y="601"/>
                    <a:pt x="743" y="600"/>
                  </a:cubicBezTo>
                  <a:cubicBezTo>
                    <a:pt x="743" y="601"/>
                    <a:pt x="742" y="601"/>
                    <a:pt x="742" y="601"/>
                  </a:cubicBezTo>
                  <a:cubicBezTo>
                    <a:pt x="743" y="601"/>
                    <a:pt x="744" y="602"/>
                    <a:pt x="746" y="601"/>
                  </a:cubicBezTo>
                  <a:cubicBezTo>
                    <a:pt x="743" y="603"/>
                    <a:pt x="740" y="605"/>
                    <a:pt x="737" y="605"/>
                  </a:cubicBezTo>
                  <a:cubicBezTo>
                    <a:pt x="734" y="605"/>
                    <a:pt x="729" y="604"/>
                    <a:pt x="728" y="607"/>
                  </a:cubicBezTo>
                  <a:cubicBezTo>
                    <a:pt x="734" y="608"/>
                    <a:pt x="725" y="621"/>
                    <a:pt x="722" y="623"/>
                  </a:cubicBezTo>
                  <a:cubicBezTo>
                    <a:pt x="724" y="620"/>
                    <a:pt x="719" y="618"/>
                    <a:pt x="718" y="615"/>
                  </a:cubicBezTo>
                  <a:cubicBezTo>
                    <a:pt x="718" y="619"/>
                    <a:pt x="723" y="624"/>
                    <a:pt x="721" y="628"/>
                  </a:cubicBezTo>
                  <a:cubicBezTo>
                    <a:pt x="719" y="632"/>
                    <a:pt x="716" y="636"/>
                    <a:pt x="715" y="640"/>
                  </a:cubicBezTo>
                  <a:cubicBezTo>
                    <a:pt x="714" y="640"/>
                    <a:pt x="714" y="640"/>
                    <a:pt x="714" y="640"/>
                  </a:cubicBezTo>
                  <a:cubicBezTo>
                    <a:pt x="714" y="637"/>
                    <a:pt x="716" y="635"/>
                    <a:pt x="717" y="632"/>
                  </a:cubicBezTo>
                  <a:cubicBezTo>
                    <a:pt x="715" y="631"/>
                    <a:pt x="716" y="627"/>
                    <a:pt x="712" y="628"/>
                  </a:cubicBezTo>
                  <a:cubicBezTo>
                    <a:pt x="713" y="626"/>
                    <a:pt x="713" y="623"/>
                    <a:pt x="714" y="620"/>
                  </a:cubicBezTo>
                  <a:cubicBezTo>
                    <a:pt x="714" y="620"/>
                    <a:pt x="716" y="615"/>
                    <a:pt x="714" y="617"/>
                  </a:cubicBezTo>
                  <a:cubicBezTo>
                    <a:pt x="708" y="621"/>
                    <a:pt x="710" y="624"/>
                    <a:pt x="711" y="631"/>
                  </a:cubicBezTo>
                  <a:cubicBezTo>
                    <a:pt x="710" y="629"/>
                    <a:pt x="708" y="628"/>
                    <a:pt x="706" y="628"/>
                  </a:cubicBezTo>
                  <a:cubicBezTo>
                    <a:pt x="707" y="630"/>
                    <a:pt x="711" y="631"/>
                    <a:pt x="712" y="633"/>
                  </a:cubicBezTo>
                  <a:cubicBezTo>
                    <a:pt x="713" y="634"/>
                    <a:pt x="711" y="639"/>
                    <a:pt x="711" y="641"/>
                  </a:cubicBezTo>
                  <a:cubicBezTo>
                    <a:pt x="712" y="644"/>
                    <a:pt x="716" y="642"/>
                    <a:pt x="715" y="647"/>
                  </a:cubicBezTo>
                  <a:cubicBezTo>
                    <a:pt x="714" y="651"/>
                    <a:pt x="712" y="650"/>
                    <a:pt x="708" y="652"/>
                  </a:cubicBezTo>
                  <a:cubicBezTo>
                    <a:pt x="711" y="652"/>
                    <a:pt x="716" y="651"/>
                    <a:pt x="716" y="655"/>
                  </a:cubicBezTo>
                  <a:cubicBezTo>
                    <a:pt x="715" y="657"/>
                    <a:pt x="709" y="657"/>
                    <a:pt x="708" y="657"/>
                  </a:cubicBezTo>
                  <a:cubicBezTo>
                    <a:pt x="709" y="658"/>
                    <a:pt x="709" y="658"/>
                    <a:pt x="710" y="659"/>
                  </a:cubicBezTo>
                  <a:cubicBezTo>
                    <a:pt x="709" y="659"/>
                    <a:pt x="708" y="660"/>
                    <a:pt x="707" y="660"/>
                  </a:cubicBezTo>
                  <a:cubicBezTo>
                    <a:pt x="708" y="664"/>
                    <a:pt x="710" y="661"/>
                    <a:pt x="712" y="662"/>
                  </a:cubicBezTo>
                  <a:cubicBezTo>
                    <a:pt x="711" y="663"/>
                    <a:pt x="709" y="664"/>
                    <a:pt x="707" y="665"/>
                  </a:cubicBezTo>
                  <a:cubicBezTo>
                    <a:pt x="706" y="665"/>
                    <a:pt x="704" y="663"/>
                    <a:pt x="703" y="664"/>
                  </a:cubicBezTo>
                  <a:cubicBezTo>
                    <a:pt x="701" y="665"/>
                    <a:pt x="699" y="670"/>
                    <a:pt x="698" y="672"/>
                  </a:cubicBezTo>
                  <a:cubicBezTo>
                    <a:pt x="697" y="673"/>
                    <a:pt x="693" y="673"/>
                    <a:pt x="692" y="675"/>
                  </a:cubicBezTo>
                  <a:cubicBezTo>
                    <a:pt x="690" y="677"/>
                    <a:pt x="688" y="680"/>
                    <a:pt x="686" y="681"/>
                  </a:cubicBezTo>
                  <a:cubicBezTo>
                    <a:pt x="678" y="686"/>
                    <a:pt x="677" y="688"/>
                    <a:pt x="673" y="696"/>
                  </a:cubicBezTo>
                  <a:cubicBezTo>
                    <a:pt x="671" y="701"/>
                    <a:pt x="672" y="708"/>
                    <a:pt x="674" y="712"/>
                  </a:cubicBezTo>
                  <a:cubicBezTo>
                    <a:pt x="677" y="719"/>
                    <a:pt x="679" y="725"/>
                    <a:pt x="682" y="733"/>
                  </a:cubicBezTo>
                  <a:cubicBezTo>
                    <a:pt x="683" y="737"/>
                    <a:pt x="684" y="747"/>
                    <a:pt x="681" y="750"/>
                  </a:cubicBezTo>
                  <a:cubicBezTo>
                    <a:pt x="679" y="752"/>
                    <a:pt x="677" y="755"/>
                    <a:pt x="675" y="752"/>
                  </a:cubicBezTo>
                  <a:cubicBezTo>
                    <a:pt x="674" y="750"/>
                    <a:pt x="669" y="746"/>
                    <a:pt x="669" y="746"/>
                  </a:cubicBezTo>
                  <a:cubicBezTo>
                    <a:pt x="668" y="742"/>
                    <a:pt x="667" y="740"/>
                    <a:pt x="666" y="737"/>
                  </a:cubicBezTo>
                  <a:cubicBezTo>
                    <a:pt x="664" y="734"/>
                    <a:pt x="663" y="733"/>
                    <a:pt x="664" y="729"/>
                  </a:cubicBezTo>
                  <a:cubicBezTo>
                    <a:pt x="663" y="729"/>
                    <a:pt x="662" y="730"/>
                    <a:pt x="662" y="730"/>
                  </a:cubicBezTo>
                  <a:cubicBezTo>
                    <a:pt x="661" y="726"/>
                    <a:pt x="665" y="719"/>
                    <a:pt x="660" y="716"/>
                  </a:cubicBezTo>
                  <a:cubicBezTo>
                    <a:pt x="656" y="713"/>
                    <a:pt x="654" y="707"/>
                    <a:pt x="649" y="709"/>
                  </a:cubicBezTo>
                  <a:cubicBezTo>
                    <a:pt x="646" y="710"/>
                    <a:pt x="644" y="712"/>
                    <a:pt x="641" y="710"/>
                  </a:cubicBezTo>
                  <a:cubicBezTo>
                    <a:pt x="639" y="709"/>
                    <a:pt x="636" y="706"/>
                    <a:pt x="634" y="705"/>
                  </a:cubicBezTo>
                  <a:cubicBezTo>
                    <a:pt x="629" y="704"/>
                    <a:pt x="622" y="710"/>
                    <a:pt x="621" y="702"/>
                  </a:cubicBezTo>
                  <a:cubicBezTo>
                    <a:pt x="620" y="709"/>
                    <a:pt x="606" y="704"/>
                    <a:pt x="602" y="707"/>
                  </a:cubicBezTo>
                  <a:cubicBezTo>
                    <a:pt x="605" y="708"/>
                    <a:pt x="616" y="709"/>
                    <a:pt x="608" y="713"/>
                  </a:cubicBezTo>
                  <a:cubicBezTo>
                    <a:pt x="608" y="713"/>
                    <a:pt x="613" y="715"/>
                    <a:pt x="613" y="716"/>
                  </a:cubicBezTo>
                  <a:cubicBezTo>
                    <a:pt x="614" y="718"/>
                    <a:pt x="612" y="719"/>
                    <a:pt x="610" y="718"/>
                  </a:cubicBezTo>
                  <a:cubicBezTo>
                    <a:pt x="611" y="716"/>
                    <a:pt x="607" y="714"/>
                    <a:pt x="605" y="713"/>
                  </a:cubicBezTo>
                  <a:cubicBezTo>
                    <a:pt x="605" y="715"/>
                    <a:pt x="604" y="716"/>
                    <a:pt x="604" y="718"/>
                  </a:cubicBezTo>
                  <a:cubicBezTo>
                    <a:pt x="602" y="713"/>
                    <a:pt x="601" y="718"/>
                    <a:pt x="598" y="716"/>
                  </a:cubicBezTo>
                  <a:cubicBezTo>
                    <a:pt x="595" y="713"/>
                    <a:pt x="593" y="711"/>
                    <a:pt x="589" y="712"/>
                  </a:cubicBezTo>
                  <a:cubicBezTo>
                    <a:pt x="587" y="713"/>
                    <a:pt x="584" y="711"/>
                    <a:pt x="582" y="710"/>
                  </a:cubicBezTo>
                  <a:cubicBezTo>
                    <a:pt x="578" y="709"/>
                    <a:pt x="572" y="713"/>
                    <a:pt x="568" y="715"/>
                  </a:cubicBezTo>
                  <a:cubicBezTo>
                    <a:pt x="562" y="717"/>
                    <a:pt x="547" y="728"/>
                    <a:pt x="547" y="737"/>
                  </a:cubicBezTo>
                  <a:cubicBezTo>
                    <a:pt x="547" y="740"/>
                    <a:pt x="550" y="743"/>
                    <a:pt x="551" y="746"/>
                  </a:cubicBezTo>
                  <a:cubicBezTo>
                    <a:pt x="551" y="747"/>
                    <a:pt x="549" y="750"/>
                    <a:pt x="549" y="752"/>
                  </a:cubicBezTo>
                  <a:cubicBezTo>
                    <a:pt x="547" y="757"/>
                    <a:pt x="545" y="762"/>
                    <a:pt x="545" y="767"/>
                  </a:cubicBezTo>
                  <a:cubicBezTo>
                    <a:pt x="545" y="780"/>
                    <a:pt x="547" y="789"/>
                    <a:pt x="554" y="800"/>
                  </a:cubicBezTo>
                  <a:cubicBezTo>
                    <a:pt x="558" y="807"/>
                    <a:pt x="560" y="811"/>
                    <a:pt x="567" y="813"/>
                  </a:cubicBezTo>
                  <a:cubicBezTo>
                    <a:pt x="568" y="813"/>
                    <a:pt x="570" y="817"/>
                    <a:pt x="572" y="817"/>
                  </a:cubicBezTo>
                  <a:cubicBezTo>
                    <a:pt x="574" y="815"/>
                    <a:pt x="577" y="814"/>
                    <a:pt x="580" y="813"/>
                  </a:cubicBezTo>
                  <a:cubicBezTo>
                    <a:pt x="583" y="812"/>
                    <a:pt x="585" y="812"/>
                    <a:pt x="588" y="812"/>
                  </a:cubicBezTo>
                  <a:cubicBezTo>
                    <a:pt x="590" y="811"/>
                    <a:pt x="591" y="814"/>
                    <a:pt x="592" y="814"/>
                  </a:cubicBezTo>
                  <a:cubicBezTo>
                    <a:pt x="593" y="813"/>
                    <a:pt x="595" y="813"/>
                    <a:pt x="596" y="812"/>
                  </a:cubicBezTo>
                  <a:cubicBezTo>
                    <a:pt x="597" y="811"/>
                    <a:pt x="595" y="810"/>
                    <a:pt x="596" y="809"/>
                  </a:cubicBezTo>
                  <a:cubicBezTo>
                    <a:pt x="598" y="807"/>
                    <a:pt x="600" y="806"/>
                    <a:pt x="600" y="802"/>
                  </a:cubicBezTo>
                  <a:cubicBezTo>
                    <a:pt x="602" y="797"/>
                    <a:pt x="602" y="791"/>
                    <a:pt x="607" y="788"/>
                  </a:cubicBezTo>
                  <a:cubicBezTo>
                    <a:pt x="610" y="787"/>
                    <a:pt x="618" y="785"/>
                    <a:pt x="620" y="786"/>
                  </a:cubicBezTo>
                  <a:cubicBezTo>
                    <a:pt x="623" y="786"/>
                    <a:pt x="633" y="784"/>
                    <a:pt x="630" y="791"/>
                  </a:cubicBezTo>
                  <a:cubicBezTo>
                    <a:pt x="629" y="794"/>
                    <a:pt x="625" y="802"/>
                    <a:pt x="623" y="803"/>
                  </a:cubicBezTo>
                  <a:cubicBezTo>
                    <a:pt x="624" y="803"/>
                    <a:pt x="623" y="804"/>
                    <a:pt x="626" y="804"/>
                  </a:cubicBezTo>
                  <a:cubicBezTo>
                    <a:pt x="625" y="805"/>
                    <a:pt x="624" y="806"/>
                    <a:pt x="623" y="806"/>
                  </a:cubicBezTo>
                  <a:cubicBezTo>
                    <a:pt x="624" y="807"/>
                    <a:pt x="624" y="807"/>
                    <a:pt x="624" y="807"/>
                  </a:cubicBezTo>
                  <a:cubicBezTo>
                    <a:pt x="624" y="807"/>
                    <a:pt x="624" y="806"/>
                    <a:pt x="625" y="806"/>
                  </a:cubicBezTo>
                  <a:cubicBezTo>
                    <a:pt x="624" y="809"/>
                    <a:pt x="623" y="813"/>
                    <a:pt x="622" y="816"/>
                  </a:cubicBezTo>
                  <a:cubicBezTo>
                    <a:pt x="621" y="815"/>
                    <a:pt x="620" y="813"/>
                    <a:pt x="621" y="810"/>
                  </a:cubicBezTo>
                  <a:cubicBezTo>
                    <a:pt x="620" y="811"/>
                    <a:pt x="619" y="813"/>
                    <a:pt x="618" y="814"/>
                  </a:cubicBezTo>
                  <a:cubicBezTo>
                    <a:pt x="623" y="814"/>
                    <a:pt x="618" y="823"/>
                    <a:pt x="619" y="826"/>
                  </a:cubicBezTo>
                  <a:cubicBezTo>
                    <a:pt x="620" y="829"/>
                    <a:pt x="616" y="834"/>
                    <a:pt x="614" y="836"/>
                  </a:cubicBezTo>
                  <a:cubicBezTo>
                    <a:pt x="620" y="838"/>
                    <a:pt x="626" y="836"/>
                    <a:pt x="633" y="837"/>
                  </a:cubicBezTo>
                  <a:cubicBezTo>
                    <a:pt x="635" y="838"/>
                    <a:pt x="637" y="835"/>
                    <a:pt x="640" y="836"/>
                  </a:cubicBezTo>
                  <a:cubicBezTo>
                    <a:pt x="643" y="836"/>
                    <a:pt x="647" y="836"/>
                    <a:pt x="650" y="837"/>
                  </a:cubicBezTo>
                  <a:cubicBezTo>
                    <a:pt x="655" y="840"/>
                    <a:pt x="659" y="844"/>
                    <a:pt x="658" y="850"/>
                  </a:cubicBezTo>
                  <a:cubicBezTo>
                    <a:pt x="657" y="855"/>
                    <a:pt x="657" y="859"/>
                    <a:pt x="656" y="863"/>
                  </a:cubicBezTo>
                  <a:cubicBezTo>
                    <a:pt x="656" y="866"/>
                    <a:pt x="654" y="868"/>
                    <a:pt x="653" y="870"/>
                  </a:cubicBezTo>
                  <a:cubicBezTo>
                    <a:pt x="652" y="882"/>
                    <a:pt x="666" y="901"/>
                    <a:pt x="676" y="897"/>
                  </a:cubicBezTo>
                  <a:cubicBezTo>
                    <a:pt x="683" y="894"/>
                    <a:pt x="686" y="891"/>
                    <a:pt x="693" y="893"/>
                  </a:cubicBezTo>
                  <a:cubicBezTo>
                    <a:pt x="700" y="895"/>
                    <a:pt x="702" y="899"/>
                    <a:pt x="707" y="904"/>
                  </a:cubicBezTo>
                  <a:cubicBezTo>
                    <a:pt x="707" y="896"/>
                    <a:pt x="717" y="885"/>
                    <a:pt x="721" y="878"/>
                  </a:cubicBezTo>
                  <a:cubicBezTo>
                    <a:pt x="722" y="876"/>
                    <a:pt x="730" y="875"/>
                    <a:pt x="732" y="874"/>
                  </a:cubicBezTo>
                  <a:cubicBezTo>
                    <a:pt x="738" y="872"/>
                    <a:pt x="743" y="870"/>
                    <a:pt x="749" y="868"/>
                  </a:cubicBezTo>
                  <a:cubicBezTo>
                    <a:pt x="754" y="866"/>
                    <a:pt x="763" y="871"/>
                    <a:pt x="768" y="872"/>
                  </a:cubicBezTo>
                  <a:cubicBezTo>
                    <a:pt x="781" y="875"/>
                    <a:pt x="794" y="878"/>
                    <a:pt x="808" y="881"/>
                  </a:cubicBezTo>
                  <a:cubicBezTo>
                    <a:pt x="815" y="883"/>
                    <a:pt x="822" y="883"/>
                    <a:pt x="828" y="888"/>
                  </a:cubicBezTo>
                  <a:cubicBezTo>
                    <a:pt x="838" y="898"/>
                    <a:pt x="848" y="908"/>
                    <a:pt x="858" y="918"/>
                  </a:cubicBezTo>
                  <a:cubicBezTo>
                    <a:pt x="865" y="924"/>
                    <a:pt x="879" y="924"/>
                    <a:pt x="887" y="926"/>
                  </a:cubicBezTo>
                  <a:cubicBezTo>
                    <a:pt x="895" y="928"/>
                    <a:pt x="901" y="941"/>
                    <a:pt x="906" y="947"/>
                  </a:cubicBezTo>
                  <a:cubicBezTo>
                    <a:pt x="911" y="954"/>
                    <a:pt x="916" y="960"/>
                    <a:pt x="921" y="967"/>
                  </a:cubicBezTo>
                  <a:cubicBezTo>
                    <a:pt x="922" y="968"/>
                    <a:pt x="925" y="974"/>
                    <a:pt x="927" y="974"/>
                  </a:cubicBezTo>
                  <a:cubicBezTo>
                    <a:pt x="937" y="978"/>
                    <a:pt x="948" y="982"/>
                    <a:pt x="958" y="986"/>
                  </a:cubicBezTo>
                  <a:cubicBezTo>
                    <a:pt x="969" y="990"/>
                    <a:pt x="980" y="993"/>
                    <a:pt x="990" y="997"/>
                  </a:cubicBezTo>
                  <a:cubicBezTo>
                    <a:pt x="999" y="1000"/>
                    <a:pt x="1008" y="1010"/>
                    <a:pt x="1016" y="1016"/>
                  </a:cubicBezTo>
                  <a:cubicBezTo>
                    <a:pt x="1017" y="1016"/>
                    <a:pt x="1027" y="1016"/>
                    <a:pt x="1027" y="1017"/>
                  </a:cubicBezTo>
                  <a:cubicBezTo>
                    <a:pt x="1029" y="1022"/>
                    <a:pt x="1030" y="1027"/>
                    <a:pt x="1031" y="1031"/>
                  </a:cubicBezTo>
                  <a:close/>
                  <a:moveTo>
                    <a:pt x="690" y="580"/>
                  </a:moveTo>
                  <a:cubicBezTo>
                    <a:pt x="690" y="583"/>
                    <a:pt x="680" y="586"/>
                    <a:pt x="677" y="585"/>
                  </a:cubicBezTo>
                  <a:cubicBezTo>
                    <a:pt x="672" y="585"/>
                    <a:pt x="671" y="585"/>
                    <a:pt x="668" y="589"/>
                  </a:cubicBezTo>
                  <a:cubicBezTo>
                    <a:pt x="665" y="591"/>
                    <a:pt x="664" y="593"/>
                    <a:pt x="660" y="592"/>
                  </a:cubicBezTo>
                  <a:cubicBezTo>
                    <a:pt x="661" y="589"/>
                    <a:pt x="663" y="588"/>
                    <a:pt x="665" y="587"/>
                  </a:cubicBezTo>
                  <a:cubicBezTo>
                    <a:pt x="664" y="585"/>
                    <a:pt x="663" y="587"/>
                    <a:pt x="663" y="584"/>
                  </a:cubicBezTo>
                  <a:cubicBezTo>
                    <a:pt x="660" y="588"/>
                    <a:pt x="658" y="590"/>
                    <a:pt x="656" y="594"/>
                  </a:cubicBezTo>
                  <a:cubicBezTo>
                    <a:pt x="658" y="595"/>
                    <a:pt x="660" y="595"/>
                    <a:pt x="661" y="596"/>
                  </a:cubicBezTo>
                  <a:cubicBezTo>
                    <a:pt x="661" y="596"/>
                    <a:pt x="661" y="597"/>
                    <a:pt x="660" y="597"/>
                  </a:cubicBezTo>
                  <a:cubicBezTo>
                    <a:pt x="667" y="598"/>
                    <a:pt x="670" y="595"/>
                    <a:pt x="676" y="592"/>
                  </a:cubicBezTo>
                  <a:cubicBezTo>
                    <a:pt x="682" y="590"/>
                    <a:pt x="686" y="587"/>
                    <a:pt x="692" y="583"/>
                  </a:cubicBezTo>
                  <a:cubicBezTo>
                    <a:pt x="692" y="582"/>
                    <a:pt x="692" y="581"/>
                    <a:pt x="690" y="580"/>
                  </a:cubicBezTo>
                  <a:close/>
                  <a:moveTo>
                    <a:pt x="700" y="577"/>
                  </a:moveTo>
                  <a:cubicBezTo>
                    <a:pt x="705" y="583"/>
                    <a:pt x="717" y="573"/>
                    <a:pt x="711" y="570"/>
                  </a:cubicBezTo>
                  <a:cubicBezTo>
                    <a:pt x="712" y="569"/>
                    <a:pt x="714" y="567"/>
                    <a:pt x="716" y="566"/>
                  </a:cubicBezTo>
                  <a:cubicBezTo>
                    <a:pt x="712" y="567"/>
                    <a:pt x="705" y="573"/>
                    <a:pt x="703" y="571"/>
                  </a:cubicBezTo>
                  <a:cubicBezTo>
                    <a:pt x="699" y="570"/>
                    <a:pt x="693" y="572"/>
                    <a:pt x="689" y="573"/>
                  </a:cubicBezTo>
                  <a:cubicBezTo>
                    <a:pt x="679" y="585"/>
                    <a:pt x="696" y="574"/>
                    <a:pt x="700" y="577"/>
                  </a:cubicBezTo>
                  <a:close/>
                  <a:moveTo>
                    <a:pt x="590" y="541"/>
                  </a:moveTo>
                  <a:cubicBezTo>
                    <a:pt x="593" y="543"/>
                    <a:pt x="596" y="541"/>
                    <a:pt x="599" y="540"/>
                  </a:cubicBezTo>
                  <a:cubicBezTo>
                    <a:pt x="599" y="540"/>
                    <a:pt x="599" y="541"/>
                    <a:pt x="599" y="542"/>
                  </a:cubicBezTo>
                  <a:cubicBezTo>
                    <a:pt x="606" y="546"/>
                    <a:pt x="617" y="530"/>
                    <a:pt x="623" y="535"/>
                  </a:cubicBezTo>
                  <a:cubicBezTo>
                    <a:pt x="620" y="535"/>
                    <a:pt x="618" y="538"/>
                    <a:pt x="617" y="541"/>
                  </a:cubicBezTo>
                  <a:cubicBezTo>
                    <a:pt x="620" y="540"/>
                    <a:pt x="622" y="539"/>
                    <a:pt x="624" y="542"/>
                  </a:cubicBezTo>
                  <a:cubicBezTo>
                    <a:pt x="626" y="545"/>
                    <a:pt x="628" y="543"/>
                    <a:pt x="630" y="545"/>
                  </a:cubicBezTo>
                  <a:cubicBezTo>
                    <a:pt x="631" y="545"/>
                    <a:pt x="643" y="541"/>
                    <a:pt x="644" y="541"/>
                  </a:cubicBezTo>
                  <a:cubicBezTo>
                    <a:pt x="643" y="545"/>
                    <a:pt x="647" y="544"/>
                    <a:pt x="649" y="545"/>
                  </a:cubicBezTo>
                  <a:cubicBezTo>
                    <a:pt x="650" y="545"/>
                    <a:pt x="651" y="548"/>
                    <a:pt x="653" y="550"/>
                  </a:cubicBezTo>
                  <a:cubicBezTo>
                    <a:pt x="650" y="549"/>
                    <a:pt x="647" y="548"/>
                    <a:pt x="646" y="551"/>
                  </a:cubicBezTo>
                  <a:cubicBezTo>
                    <a:pt x="642" y="547"/>
                    <a:pt x="634" y="549"/>
                    <a:pt x="632" y="554"/>
                  </a:cubicBezTo>
                  <a:cubicBezTo>
                    <a:pt x="631" y="553"/>
                    <a:pt x="631" y="553"/>
                    <a:pt x="631" y="553"/>
                  </a:cubicBezTo>
                  <a:cubicBezTo>
                    <a:pt x="631" y="552"/>
                    <a:pt x="632" y="552"/>
                    <a:pt x="632" y="551"/>
                  </a:cubicBezTo>
                  <a:cubicBezTo>
                    <a:pt x="631" y="552"/>
                    <a:pt x="630" y="552"/>
                    <a:pt x="629" y="553"/>
                  </a:cubicBezTo>
                  <a:cubicBezTo>
                    <a:pt x="629" y="552"/>
                    <a:pt x="629" y="551"/>
                    <a:pt x="629" y="551"/>
                  </a:cubicBezTo>
                  <a:cubicBezTo>
                    <a:pt x="626" y="553"/>
                    <a:pt x="622" y="561"/>
                    <a:pt x="621" y="564"/>
                  </a:cubicBezTo>
                  <a:cubicBezTo>
                    <a:pt x="624" y="565"/>
                    <a:pt x="625" y="559"/>
                    <a:pt x="628" y="557"/>
                  </a:cubicBezTo>
                  <a:cubicBezTo>
                    <a:pt x="628" y="560"/>
                    <a:pt x="626" y="565"/>
                    <a:pt x="625" y="568"/>
                  </a:cubicBezTo>
                  <a:cubicBezTo>
                    <a:pt x="624" y="572"/>
                    <a:pt x="622" y="576"/>
                    <a:pt x="622" y="580"/>
                  </a:cubicBezTo>
                  <a:cubicBezTo>
                    <a:pt x="622" y="587"/>
                    <a:pt x="626" y="604"/>
                    <a:pt x="632" y="590"/>
                  </a:cubicBezTo>
                  <a:cubicBezTo>
                    <a:pt x="636" y="584"/>
                    <a:pt x="634" y="579"/>
                    <a:pt x="633" y="572"/>
                  </a:cubicBezTo>
                  <a:cubicBezTo>
                    <a:pt x="632" y="564"/>
                    <a:pt x="637" y="563"/>
                    <a:pt x="640" y="558"/>
                  </a:cubicBezTo>
                  <a:cubicBezTo>
                    <a:pt x="639" y="560"/>
                    <a:pt x="640" y="561"/>
                    <a:pt x="639" y="562"/>
                  </a:cubicBezTo>
                  <a:cubicBezTo>
                    <a:pt x="642" y="560"/>
                    <a:pt x="641" y="556"/>
                    <a:pt x="645" y="556"/>
                  </a:cubicBezTo>
                  <a:cubicBezTo>
                    <a:pt x="641" y="551"/>
                    <a:pt x="649" y="552"/>
                    <a:pt x="651" y="554"/>
                  </a:cubicBezTo>
                  <a:cubicBezTo>
                    <a:pt x="653" y="557"/>
                    <a:pt x="657" y="556"/>
                    <a:pt x="658" y="560"/>
                  </a:cubicBezTo>
                  <a:cubicBezTo>
                    <a:pt x="657" y="560"/>
                    <a:pt x="657" y="560"/>
                    <a:pt x="656" y="560"/>
                  </a:cubicBezTo>
                  <a:cubicBezTo>
                    <a:pt x="658" y="562"/>
                    <a:pt x="658" y="566"/>
                    <a:pt x="656" y="568"/>
                  </a:cubicBezTo>
                  <a:cubicBezTo>
                    <a:pt x="655" y="568"/>
                    <a:pt x="652" y="572"/>
                    <a:pt x="652" y="573"/>
                  </a:cubicBezTo>
                  <a:cubicBezTo>
                    <a:pt x="653" y="576"/>
                    <a:pt x="659" y="570"/>
                    <a:pt x="660" y="570"/>
                  </a:cubicBezTo>
                  <a:cubicBezTo>
                    <a:pt x="664" y="571"/>
                    <a:pt x="664" y="579"/>
                    <a:pt x="664" y="581"/>
                  </a:cubicBezTo>
                  <a:cubicBezTo>
                    <a:pt x="666" y="579"/>
                    <a:pt x="668" y="577"/>
                    <a:pt x="670" y="575"/>
                  </a:cubicBezTo>
                  <a:cubicBezTo>
                    <a:pt x="671" y="574"/>
                    <a:pt x="670" y="571"/>
                    <a:pt x="670" y="569"/>
                  </a:cubicBezTo>
                  <a:cubicBezTo>
                    <a:pt x="671" y="565"/>
                    <a:pt x="675" y="561"/>
                    <a:pt x="670" y="558"/>
                  </a:cubicBezTo>
                  <a:cubicBezTo>
                    <a:pt x="674" y="556"/>
                    <a:pt x="672" y="561"/>
                    <a:pt x="675" y="561"/>
                  </a:cubicBezTo>
                  <a:cubicBezTo>
                    <a:pt x="675" y="562"/>
                    <a:pt x="675" y="562"/>
                    <a:pt x="674" y="563"/>
                  </a:cubicBezTo>
                  <a:cubicBezTo>
                    <a:pt x="675" y="564"/>
                    <a:pt x="675" y="563"/>
                    <a:pt x="676" y="564"/>
                  </a:cubicBezTo>
                  <a:cubicBezTo>
                    <a:pt x="677" y="563"/>
                    <a:pt x="681" y="565"/>
                    <a:pt x="683" y="565"/>
                  </a:cubicBezTo>
                  <a:cubicBezTo>
                    <a:pt x="683" y="564"/>
                    <a:pt x="682" y="561"/>
                    <a:pt x="686" y="563"/>
                  </a:cubicBezTo>
                  <a:cubicBezTo>
                    <a:pt x="682" y="559"/>
                    <a:pt x="682" y="551"/>
                    <a:pt x="676" y="550"/>
                  </a:cubicBezTo>
                  <a:cubicBezTo>
                    <a:pt x="671" y="549"/>
                    <a:pt x="665" y="549"/>
                    <a:pt x="660" y="548"/>
                  </a:cubicBezTo>
                  <a:cubicBezTo>
                    <a:pt x="658" y="547"/>
                    <a:pt x="647" y="544"/>
                    <a:pt x="648" y="543"/>
                  </a:cubicBezTo>
                  <a:cubicBezTo>
                    <a:pt x="649" y="541"/>
                    <a:pt x="648" y="540"/>
                    <a:pt x="647" y="539"/>
                  </a:cubicBezTo>
                  <a:cubicBezTo>
                    <a:pt x="646" y="538"/>
                    <a:pt x="648" y="537"/>
                    <a:pt x="647" y="536"/>
                  </a:cubicBezTo>
                  <a:cubicBezTo>
                    <a:pt x="646" y="532"/>
                    <a:pt x="643" y="534"/>
                    <a:pt x="645" y="528"/>
                  </a:cubicBezTo>
                  <a:cubicBezTo>
                    <a:pt x="637" y="530"/>
                    <a:pt x="637" y="526"/>
                    <a:pt x="634" y="520"/>
                  </a:cubicBezTo>
                  <a:cubicBezTo>
                    <a:pt x="631" y="517"/>
                    <a:pt x="629" y="521"/>
                    <a:pt x="627" y="520"/>
                  </a:cubicBezTo>
                  <a:cubicBezTo>
                    <a:pt x="624" y="519"/>
                    <a:pt x="622" y="517"/>
                    <a:pt x="619" y="517"/>
                  </a:cubicBezTo>
                  <a:cubicBezTo>
                    <a:pt x="622" y="520"/>
                    <a:pt x="619" y="521"/>
                    <a:pt x="617" y="523"/>
                  </a:cubicBezTo>
                  <a:cubicBezTo>
                    <a:pt x="618" y="522"/>
                    <a:pt x="618" y="521"/>
                    <a:pt x="618" y="519"/>
                  </a:cubicBezTo>
                  <a:cubicBezTo>
                    <a:pt x="616" y="520"/>
                    <a:pt x="616" y="523"/>
                    <a:pt x="614" y="524"/>
                  </a:cubicBezTo>
                  <a:cubicBezTo>
                    <a:pt x="614" y="523"/>
                    <a:pt x="614" y="522"/>
                    <a:pt x="615" y="521"/>
                  </a:cubicBezTo>
                  <a:cubicBezTo>
                    <a:pt x="611" y="522"/>
                    <a:pt x="612" y="526"/>
                    <a:pt x="610" y="527"/>
                  </a:cubicBezTo>
                  <a:cubicBezTo>
                    <a:pt x="606" y="529"/>
                    <a:pt x="603" y="530"/>
                    <a:pt x="599" y="532"/>
                  </a:cubicBezTo>
                  <a:cubicBezTo>
                    <a:pt x="596" y="535"/>
                    <a:pt x="593" y="538"/>
                    <a:pt x="590" y="541"/>
                  </a:cubicBezTo>
                  <a:close/>
                  <a:moveTo>
                    <a:pt x="392" y="300"/>
                  </a:moveTo>
                  <a:cubicBezTo>
                    <a:pt x="391" y="300"/>
                    <a:pt x="390" y="299"/>
                    <a:pt x="389" y="299"/>
                  </a:cubicBezTo>
                  <a:cubicBezTo>
                    <a:pt x="390" y="299"/>
                    <a:pt x="390" y="298"/>
                    <a:pt x="391" y="297"/>
                  </a:cubicBezTo>
                  <a:cubicBezTo>
                    <a:pt x="388" y="296"/>
                    <a:pt x="385" y="301"/>
                    <a:pt x="382" y="301"/>
                  </a:cubicBezTo>
                  <a:cubicBezTo>
                    <a:pt x="377" y="302"/>
                    <a:pt x="375" y="303"/>
                    <a:pt x="370" y="301"/>
                  </a:cubicBezTo>
                  <a:cubicBezTo>
                    <a:pt x="372" y="297"/>
                    <a:pt x="377" y="296"/>
                    <a:pt x="381" y="294"/>
                  </a:cubicBezTo>
                  <a:cubicBezTo>
                    <a:pt x="374" y="292"/>
                    <a:pt x="372" y="291"/>
                    <a:pt x="366" y="294"/>
                  </a:cubicBezTo>
                  <a:cubicBezTo>
                    <a:pt x="362" y="295"/>
                    <a:pt x="358" y="297"/>
                    <a:pt x="354" y="298"/>
                  </a:cubicBezTo>
                  <a:cubicBezTo>
                    <a:pt x="349" y="299"/>
                    <a:pt x="345" y="300"/>
                    <a:pt x="340" y="301"/>
                  </a:cubicBezTo>
                  <a:cubicBezTo>
                    <a:pt x="338" y="302"/>
                    <a:pt x="328" y="303"/>
                    <a:pt x="335" y="307"/>
                  </a:cubicBezTo>
                  <a:cubicBezTo>
                    <a:pt x="336" y="307"/>
                    <a:pt x="337" y="306"/>
                    <a:pt x="337" y="306"/>
                  </a:cubicBezTo>
                  <a:cubicBezTo>
                    <a:pt x="337" y="305"/>
                    <a:pt x="337" y="305"/>
                    <a:pt x="337" y="304"/>
                  </a:cubicBezTo>
                  <a:cubicBezTo>
                    <a:pt x="339" y="303"/>
                    <a:pt x="347" y="303"/>
                    <a:pt x="350" y="304"/>
                  </a:cubicBezTo>
                  <a:cubicBezTo>
                    <a:pt x="350" y="303"/>
                    <a:pt x="350" y="303"/>
                    <a:pt x="349" y="303"/>
                  </a:cubicBezTo>
                  <a:cubicBezTo>
                    <a:pt x="354" y="302"/>
                    <a:pt x="359" y="303"/>
                    <a:pt x="363" y="305"/>
                  </a:cubicBezTo>
                  <a:cubicBezTo>
                    <a:pt x="361" y="309"/>
                    <a:pt x="355" y="306"/>
                    <a:pt x="351" y="307"/>
                  </a:cubicBezTo>
                  <a:cubicBezTo>
                    <a:pt x="353" y="308"/>
                    <a:pt x="354" y="309"/>
                    <a:pt x="355" y="311"/>
                  </a:cubicBezTo>
                  <a:cubicBezTo>
                    <a:pt x="353" y="311"/>
                    <a:pt x="352" y="312"/>
                    <a:pt x="350" y="313"/>
                  </a:cubicBezTo>
                  <a:cubicBezTo>
                    <a:pt x="353" y="317"/>
                    <a:pt x="348" y="317"/>
                    <a:pt x="346" y="318"/>
                  </a:cubicBezTo>
                  <a:cubicBezTo>
                    <a:pt x="349" y="320"/>
                    <a:pt x="353" y="319"/>
                    <a:pt x="356" y="320"/>
                  </a:cubicBezTo>
                  <a:cubicBezTo>
                    <a:pt x="358" y="321"/>
                    <a:pt x="361" y="315"/>
                    <a:pt x="363" y="314"/>
                  </a:cubicBezTo>
                  <a:cubicBezTo>
                    <a:pt x="367" y="312"/>
                    <a:pt x="373" y="313"/>
                    <a:pt x="368" y="317"/>
                  </a:cubicBezTo>
                  <a:cubicBezTo>
                    <a:pt x="366" y="318"/>
                    <a:pt x="366" y="320"/>
                    <a:pt x="365" y="320"/>
                  </a:cubicBezTo>
                  <a:cubicBezTo>
                    <a:pt x="364" y="321"/>
                    <a:pt x="362" y="321"/>
                    <a:pt x="361" y="322"/>
                  </a:cubicBezTo>
                  <a:cubicBezTo>
                    <a:pt x="366" y="326"/>
                    <a:pt x="371" y="314"/>
                    <a:pt x="377" y="316"/>
                  </a:cubicBezTo>
                  <a:cubicBezTo>
                    <a:pt x="376" y="314"/>
                    <a:pt x="375" y="312"/>
                    <a:pt x="373" y="312"/>
                  </a:cubicBezTo>
                  <a:cubicBezTo>
                    <a:pt x="378" y="307"/>
                    <a:pt x="387" y="314"/>
                    <a:pt x="390" y="309"/>
                  </a:cubicBezTo>
                  <a:cubicBezTo>
                    <a:pt x="389" y="309"/>
                    <a:pt x="388" y="309"/>
                    <a:pt x="387" y="309"/>
                  </a:cubicBezTo>
                  <a:cubicBezTo>
                    <a:pt x="387" y="305"/>
                    <a:pt x="389" y="307"/>
                    <a:pt x="390" y="305"/>
                  </a:cubicBezTo>
                  <a:cubicBezTo>
                    <a:pt x="391" y="304"/>
                    <a:pt x="391" y="302"/>
                    <a:pt x="392" y="300"/>
                  </a:cubicBezTo>
                  <a:close/>
                  <a:moveTo>
                    <a:pt x="459" y="350"/>
                  </a:moveTo>
                  <a:cubicBezTo>
                    <a:pt x="453" y="348"/>
                    <a:pt x="445" y="347"/>
                    <a:pt x="440" y="351"/>
                  </a:cubicBezTo>
                  <a:cubicBezTo>
                    <a:pt x="438" y="352"/>
                    <a:pt x="437" y="355"/>
                    <a:pt x="436" y="356"/>
                  </a:cubicBezTo>
                  <a:cubicBezTo>
                    <a:pt x="433" y="359"/>
                    <a:pt x="432" y="360"/>
                    <a:pt x="428" y="360"/>
                  </a:cubicBezTo>
                  <a:cubicBezTo>
                    <a:pt x="425" y="361"/>
                    <a:pt x="419" y="360"/>
                    <a:pt x="418" y="356"/>
                  </a:cubicBezTo>
                  <a:cubicBezTo>
                    <a:pt x="417" y="355"/>
                    <a:pt x="411" y="356"/>
                    <a:pt x="410" y="353"/>
                  </a:cubicBezTo>
                  <a:cubicBezTo>
                    <a:pt x="409" y="353"/>
                    <a:pt x="404" y="350"/>
                    <a:pt x="403" y="351"/>
                  </a:cubicBezTo>
                  <a:cubicBezTo>
                    <a:pt x="402" y="352"/>
                    <a:pt x="409" y="355"/>
                    <a:pt x="410" y="355"/>
                  </a:cubicBezTo>
                  <a:cubicBezTo>
                    <a:pt x="408" y="359"/>
                    <a:pt x="418" y="363"/>
                    <a:pt x="412" y="364"/>
                  </a:cubicBezTo>
                  <a:cubicBezTo>
                    <a:pt x="410" y="365"/>
                    <a:pt x="408" y="363"/>
                    <a:pt x="407" y="365"/>
                  </a:cubicBezTo>
                  <a:cubicBezTo>
                    <a:pt x="405" y="367"/>
                    <a:pt x="406" y="368"/>
                    <a:pt x="404" y="369"/>
                  </a:cubicBezTo>
                  <a:cubicBezTo>
                    <a:pt x="404" y="369"/>
                    <a:pt x="404" y="370"/>
                    <a:pt x="405" y="370"/>
                  </a:cubicBezTo>
                  <a:cubicBezTo>
                    <a:pt x="403" y="372"/>
                    <a:pt x="400" y="370"/>
                    <a:pt x="398" y="370"/>
                  </a:cubicBezTo>
                  <a:cubicBezTo>
                    <a:pt x="398" y="370"/>
                    <a:pt x="398" y="371"/>
                    <a:pt x="398" y="371"/>
                  </a:cubicBezTo>
                  <a:cubicBezTo>
                    <a:pt x="396" y="371"/>
                    <a:pt x="394" y="370"/>
                    <a:pt x="391" y="370"/>
                  </a:cubicBezTo>
                  <a:cubicBezTo>
                    <a:pt x="394" y="374"/>
                    <a:pt x="403" y="375"/>
                    <a:pt x="408" y="376"/>
                  </a:cubicBezTo>
                  <a:cubicBezTo>
                    <a:pt x="411" y="377"/>
                    <a:pt x="423" y="375"/>
                    <a:pt x="421" y="371"/>
                  </a:cubicBezTo>
                  <a:cubicBezTo>
                    <a:pt x="425" y="367"/>
                    <a:pt x="428" y="369"/>
                    <a:pt x="432" y="367"/>
                  </a:cubicBezTo>
                  <a:cubicBezTo>
                    <a:pt x="434" y="365"/>
                    <a:pt x="437" y="362"/>
                    <a:pt x="439" y="360"/>
                  </a:cubicBezTo>
                  <a:cubicBezTo>
                    <a:pt x="438" y="360"/>
                    <a:pt x="438" y="360"/>
                    <a:pt x="437" y="360"/>
                  </a:cubicBezTo>
                  <a:cubicBezTo>
                    <a:pt x="440" y="358"/>
                    <a:pt x="441" y="356"/>
                    <a:pt x="445" y="356"/>
                  </a:cubicBezTo>
                  <a:cubicBezTo>
                    <a:pt x="447" y="355"/>
                    <a:pt x="449" y="356"/>
                    <a:pt x="451" y="353"/>
                  </a:cubicBezTo>
                  <a:cubicBezTo>
                    <a:pt x="449" y="354"/>
                    <a:pt x="449" y="354"/>
                    <a:pt x="447" y="354"/>
                  </a:cubicBezTo>
                  <a:cubicBezTo>
                    <a:pt x="449" y="353"/>
                    <a:pt x="451" y="353"/>
                    <a:pt x="453" y="352"/>
                  </a:cubicBezTo>
                  <a:cubicBezTo>
                    <a:pt x="451" y="352"/>
                    <a:pt x="449" y="352"/>
                    <a:pt x="448" y="351"/>
                  </a:cubicBezTo>
                  <a:cubicBezTo>
                    <a:pt x="449" y="351"/>
                    <a:pt x="450" y="351"/>
                    <a:pt x="452" y="351"/>
                  </a:cubicBezTo>
                  <a:cubicBezTo>
                    <a:pt x="447" y="349"/>
                    <a:pt x="442" y="353"/>
                    <a:pt x="437" y="356"/>
                  </a:cubicBezTo>
                  <a:cubicBezTo>
                    <a:pt x="439" y="350"/>
                    <a:pt x="455" y="346"/>
                    <a:pt x="456" y="353"/>
                  </a:cubicBezTo>
                  <a:cubicBezTo>
                    <a:pt x="457" y="353"/>
                    <a:pt x="458" y="351"/>
                    <a:pt x="459" y="350"/>
                  </a:cubicBezTo>
                  <a:close/>
                  <a:moveTo>
                    <a:pt x="545" y="485"/>
                  </a:moveTo>
                  <a:cubicBezTo>
                    <a:pt x="546" y="482"/>
                    <a:pt x="545" y="483"/>
                    <a:pt x="547" y="482"/>
                  </a:cubicBezTo>
                  <a:cubicBezTo>
                    <a:pt x="547" y="483"/>
                    <a:pt x="547" y="484"/>
                    <a:pt x="547" y="484"/>
                  </a:cubicBezTo>
                  <a:cubicBezTo>
                    <a:pt x="547" y="484"/>
                    <a:pt x="547" y="484"/>
                    <a:pt x="548" y="483"/>
                  </a:cubicBezTo>
                  <a:cubicBezTo>
                    <a:pt x="550" y="484"/>
                    <a:pt x="549" y="487"/>
                    <a:pt x="549" y="490"/>
                  </a:cubicBezTo>
                  <a:cubicBezTo>
                    <a:pt x="550" y="488"/>
                    <a:pt x="551" y="487"/>
                    <a:pt x="553" y="487"/>
                  </a:cubicBezTo>
                  <a:cubicBezTo>
                    <a:pt x="554" y="488"/>
                    <a:pt x="552" y="491"/>
                    <a:pt x="551" y="493"/>
                  </a:cubicBezTo>
                  <a:cubicBezTo>
                    <a:pt x="553" y="492"/>
                    <a:pt x="553" y="492"/>
                    <a:pt x="554" y="491"/>
                  </a:cubicBezTo>
                  <a:cubicBezTo>
                    <a:pt x="551" y="493"/>
                    <a:pt x="551" y="497"/>
                    <a:pt x="552" y="501"/>
                  </a:cubicBezTo>
                  <a:cubicBezTo>
                    <a:pt x="553" y="504"/>
                    <a:pt x="555" y="500"/>
                    <a:pt x="555" y="498"/>
                  </a:cubicBezTo>
                  <a:cubicBezTo>
                    <a:pt x="555" y="499"/>
                    <a:pt x="556" y="499"/>
                    <a:pt x="557" y="499"/>
                  </a:cubicBezTo>
                  <a:cubicBezTo>
                    <a:pt x="555" y="496"/>
                    <a:pt x="558" y="493"/>
                    <a:pt x="556" y="491"/>
                  </a:cubicBezTo>
                  <a:cubicBezTo>
                    <a:pt x="554" y="489"/>
                    <a:pt x="552" y="484"/>
                    <a:pt x="551" y="482"/>
                  </a:cubicBezTo>
                  <a:cubicBezTo>
                    <a:pt x="550" y="478"/>
                    <a:pt x="542" y="461"/>
                    <a:pt x="546" y="459"/>
                  </a:cubicBezTo>
                  <a:cubicBezTo>
                    <a:pt x="545" y="459"/>
                    <a:pt x="545" y="459"/>
                    <a:pt x="545" y="459"/>
                  </a:cubicBezTo>
                  <a:cubicBezTo>
                    <a:pt x="544" y="460"/>
                    <a:pt x="543" y="460"/>
                    <a:pt x="542" y="460"/>
                  </a:cubicBezTo>
                  <a:cubicBezTo>
                    <a:pt x="542" y="458"/>
                    <a:pt x="543" y="457"/>
                    <a:pt x="545" y="457"/>
                  </a:cubicBezTo>
                  <a:cubicBezTo>
                    <a:pt x="545" y="456"/>
                    <a:pt x="544" y="455"/>
                    <a:pt x="543" y="455"/>
                  </a:cubicBezTo>
                  <a:cubicBezTo>
                    <a:pt x="541" y="460"/>
                    <a:pt x="541" y="461"/>
                    <a:pt x="544" y="464"/>
                  </a:cubicBezTo>
                  <a:cubicBezTo>
                    <a:pt x="542" y="462"/>
                    <a:pt x="536" y="460"/>
                    <a:pt x="535" y="464"/>
                  </a:cubicBezTo>
                  <a:cubicBezTo>
                    <a:pt x="533" y="472"/>
                    <a:pt x="534" y="470"/>
                    <a:pt x="540" y="472"/>
                  </a:cubicBezTo>
                  <a:cubicBezTo>
                    <a:pt x="534" y="473"/>
                    <a:pt x="541" y="480"/>
                    <a:pt x="543" y="484"/>
                  </a:cubicBezTo>
                  <a:cubicBezTo>
                    <a:pt x="544" y="484"/>
                    <a:pt x="544" y="484"/>
                    <a:pt x="545" y="485"/>
                  </a:cubicBezTo>
                  <a:close/>
                  <a:moveTo>
                    <a:pt x="18" y="383"/>
                  </a:moveTo>
                  <a:cubicBezTo>
                    <a:pt x="13" y="381"/>
                    <a:pt x="10" y="385"/>
                    <a:pt x="5" y="384"/>
                  </a:cubicBezTo>
                  <a:cubicBezTo>
                    <a:pt x="7" y="388"/>
                    <a:pt x="11" y="388"/>
                    <a:pt x="14" y="390"/>
                  </a:cubicBezTo>
                  <a:cubicBezTo>
                    <a:pt x="15" y="388"/>
                    <a:pt x="17" y="388"/>
                    <a:pt x="19" y="388"/>
                  </a:cubicBezTo>
                  <a:cubicBezTo>
                    <a:pt x="19" y="388"/>
                    <a:pt x="19" y="387"/>
                    <a:pt x="19" y="387"/>
                  </a:cubicBezTo>
                  <a:cubicBezTo>
                    <a:pt x="19" y="385"/>
                    <a:pt x="17" y="385"/>
                    <a:pt x="18" y="383"/>
                  </a:cubicBezTo>
                  <a:close/>
                  <a:moveTo>
                    <a:pt x="332" y="216"/>
                  </a:moveTo>
                  <a:cubicBezTo>
                    <a:pt x="337" y="219"/>
                    <a:pt x="341" y="220"/>
                    <a:pt x="344" y="225"/>
                  </a:cubicBezTo>
                  <a:cubicBezTo>
                    <a:pt x="350" y="231"/>
                    <a:pt x="349" y="231"/>
                    <a:pt x="357" y="227"/>
                  </a:cubicBezTo>
                  <a:cubicBezTo>
                    <a:pt x="358" y="226"/>
                    <a:pt x="359" y="226"/>
                    <a:pt x="360" y="225"/>
                  </a:cubicBezTo>
                  <a:cubicBezTo>
                    <a:pt x="361" y="224"/>
                    <a:pt x="361" y="227"/>
                    <a:pt x="362" y="226"/>
                  </a:cubicBezTo>
                  <a:cubicBezTo>
                    <a:pt x="364" y="226"/>
                    <a:pt x="367" y="224"/>
                    <a:pt x="369" y="223"/>
                  </a:cubicBezTo>
                  <a:cubicBezTo>
                    <a:pt x="371" y="213"/>
                    <a:pt x="371" y="213"/>
                    <a:pt x="371" y="213"/>
                  </a:cubicBezTo>
                  <a:cubicBezTo>
                    <a:pt x="374" y="215"/>
                    <a:pt x="378" y="212"/>
                    <a:pt x="379" y="208"/>
                  </a:cubicBezTo>
                  <a:cubicBezTo>
                    <a:pt x="380" y="205"/>
                    <a:pt x="381" y="205"/>
                    <a:pt x="384" y="204"/>
                  </a:cubicBezTo>
                  <a:cubicBezTo>
                    <a:pt x="391" y="201"/>
                    <a:pt x="400" y="199"/>
                    <a:pt x="406" y="195"/>
                  </a:cubicBezTo>
                  <a:cubicBezTo>
                    <a:pt x="409" y="192"/>
                    <a:pt x="409" y="190"/>
                    <a:pt x="405" y="187"/>
                  </a:cubicBezTo>
                  <a:cubicBezTo>
                    <a:pt x="402" y="185"/>
                    <a:pt x="400" y="183"/>
                    <a:pt x="397" y="182"/>
                  </a:cubicBezTo>
                  <a:cubicBezTo>
                    <a:pt x="391" y="179"/>
                    <a:pt x="384" y="177"/>
                    <a:pt x="379" y="183"/>
                  </a:cubicBezTo>
                  <a:cubicBezTo>
                    <a:pt x="379" y="182"/>
                    <a:pt x="379" y="181"/>
                    <a:pt x="379" y="180"/>
                  </a:cubicBezTo>
                  <a:cubicBezTo>
                    <a:pt x="372" y="182"/>
                    <a:pt x="366" y="174"/>
                    <a:pt x="360" y="174"/>
                  </a:cubicBezTo>
                  <a:cubicBezTo>
                    <a:pt x="352" y="176"/>
                    <a:pt x="344" y="177"/>
                    <a:pt x="336" y="178"/>
                  </a:cubicBezTo>
                  <a:cubicBezTo>
                    <a:pt x="338" y="180"/>
                    <a:pt x="343" y="188"/>
                    <a:pt x="342" y="189"/>
                  </a:cubicBezTo>
                  <a:cubicBezTo>
                    <a:pt x="340" y="192"/>
                    <a:pt x="333" y="198"/>
                    <a:pt x="337" y="201"/>
                  </a:cubicBezTo>
                  <a:cubicBezTo>
                    <a:pt x="330" y="202"/>
                    <a:pt x="335" y="204"/>
                    <a:pt x="333" y="207"/>
                  </a:cubicBezTo>
                  <a:cubicBezTo>
                    <a:pt x="331" y="210"/>
                    <a:pt x="327" y="213"/>
                    <a:pt x="328" y="217"/>
                  </a:cubicBezTo>
                  <a:cubicBezTo>
                    <a:pt x="329" y="217"/>
                    <a:pt x="331" y="217"/>
                    <a:pt x="332" y="216"/>
                  </a:cubicBezTo>
                  <a:close/>
                  <a:moveTo>
                    <a:pt x="362" y="152"/>
                  </a:moveTo>
                  <a:cubicBezTo>
                    <a:pt x="366" y="152"/>
                    <a:pt x="364" y="149"/>
                    <a:pt x="365" y="148"/>
                  </a:cubicBezTo>
                  <a:cubicBezTo>
                    <a:pt x="367" y="146"/>
                    <a:pt x="370" y="149"/>
                    <a:pt x="370" y="153"/>
                  </a:cubicBezTo>
                  <a:cubicBezTo>
                    <a:pt x="372" y="152"/>
                    <a:pt x="375" y="152"/>
                    <a:pt x="376" y="150"/>
                  </a:cubicBezTo>
                  <a:cubicBezTo>
                    <a:pt x="378" y="148"/>
                    <a:pt x="374" y="145"/>
                    <a:pt x="376" y="143"/>
                  </a:cubicBezTo>
                  <a:cubicBezTo>
                    <a:pt x="378" y="143"/>
                    <a:pt x="379" y="149"/>
                    <a:pt x="382" y="145"/>
                  </a:cubicBezTo>
                  <a:cubicBezTo>
                    <a:pt x="384" y="143"/>
                    <a:pt x="383" y="141"/>
                    <a:pt x="381" y="141"/>
                  </a:cubicBezTo>
                  <a:cubicBezTo>
                    <a:pt x="383" y="139"/>
                    <a:pt x="386" y="141"/>
                    <a:pt x="386" y="137"/>
                  </a:cubicBezTo>
                  <a:cubicBezTo>
                    <a:pt x="386" y="135"/>
                    <a:pt x="389" y="135"/>
                    <a:pt x="390" y="136"/>
                  </a:cubicBezTo>
                  <a:cubicBezTo>
                    <a:pt x="385" y="140"/>
                    <a:pt x="390" y="146"/>
                    <a:pt x="395" y="144"/>
                  </a:cubicBezTo>
                  <a:cubicBezTo>
                    <a:pt x="399" y="143"/>
                    <a:pt x="408" y="137"/>
                    <a:pt x="402" y="133"/>
                  </a:cubicBezTo>
                  <a:cubicBezTo>
                    <a:pt x="402" y="133"/>
                    <a:pt x="404" y="133"/>
                    <a:pt x="406" y="133"/>
                  </a:cubicBezTo>
                  <a:cubicBezTo>
                    <a:pt x="397" y="131"/>
                    <a:pt x="405" y="127"/>
                    <a:pt x="408" y="126"/>
                  </a:cubicBezTo>
                  <a:cubicBezTo>
                    <a:pt x="403" y="123"/>
                    <a:pt x="401" y="121"/>
                    <a:pt x="395" y="123"/>
                  </a:cubicBezTo>
                  <a:cubicBezTo>
                    <a:pt x="396" y="124"/>
                    <a:pt x="397" y="124"/>
                    <a:pt x="398" y="125"/>
                  </a:cubicBezTo>
                  <a:cubicBezTo>
                    <a:pt x="395" y="127"/>
                    <a:pt x="393" y="126"/>
                    <a:pt x="390" y="125"/>
                  </a:cubicBezTo>
                  <a:cubicBezTo>
                    <a:pt x="388" y="124"/>
                    <a:pt x="385" y="125"/>
                    <a:pt x="383" y="125"/>
                  </a:cubicBezTo>
                  <a:cubicBezTo>
                    <a:pt x="378" y="126"/>
                    <a:pt x="376" y="128"/>
                    <a:pt x="372" y="132"/>
                  </a:cubicBezTo>
                  <a:cubicBezTo>
                    <a:pt x="369" y="134"/>
                    <a:pt x="363" y="141"/>
                    <a:pt x="359" y="142"/>
                  </a:cubicBezTo>
                  <a:cubicBezTo>
                    <a:pt x="353" y="143"/>
                    <a:pt x="349" y="144"/>
                    <a:pt x="354" y="151"/>
                  </a:cubicBezTo>
                  <a:cubicBezTo>
                    <a:pt x="357" y="151"/>
                    <a:pt x="359" y="151"/>
                    <a:pt x="362" y="152"/>
                  </a:cubicBezTo>
                  <a:close/>
                  <a:moveTo>
                    <a:pt x="422" y="117"/>
                  </a:moveTo>
                  <a:cubicBezTo>
                    <a:pt x="417" y="112"/>
                    <a:pt x="417" y="112"/>
                    <a:pt x="411" y="114"/>
                  </a:cubicBezTo>
                  <a:cubicBezTo>
                    <a:pt x="413" y="116"/>
                    <a:pt x="415" y="117"/>
                    <a:pt x="418" y="119"/>
                  </a:cubicBezTo>
                  <a:cubicBezTo>
                    <a:pt x="419" y="118"/>
                    <a:pt x="421" y="118"/>
                    <a:pt x="422" y="117"/>
                  </a:cubicBezTo>
                  <a:close/>
                  <a:moveTo>
                    <a:pt x="115" y="411"/>
                  </a:moveTo>
                  <a:cubicBezTo>
                    <a:pt x="118" y="413"/>
                    <a:pt x="121" y="410"/>
                    <a:pt x="122" y="409"/>
                  </a:cubicBezTo>
                  <a:cubicBezTo>
                    <a:pt x="123" y="409"/>
                    <a:pt x="123" y="409"/>
                    <a:pt x="124" y="410"/>
                  </a:cubicBezTo>
                  <a:cubicBezTo>
                    <a:pt x="124" y="409"/>
                    <a:pt x="124" y="409"/>
                    <a:pt x="125" y="408"/>
                  </a:cubicBezTo>
                  <a:cubicBezTo>
                    <a:pt x="123" y="407"/>
                    <a:pt x="121" y="407"/>
                    <a:pt x="120" y="406"/>
                  </a:cubicBezTo>
                  <a:cubicBezTo>
                    <a:pt x="118" y="407"/>
                    <a:pt x="116" y="409"/>
                    <a:pt x="115" y="411"/>
                  </a:cubicBezTo>
                  <a:close/>
                  <a:moveTo>
                    <a:pt x="282" y="461"/>
                  </a:moveTo>
                  <a:cubicBezTo>
                    <a:pt x="282" y="457"/>
                    <a:pt x="271" y="458"/>
                    <a:pt x="271" y="459"/>
                  </a:cubicBezTo>
                  <a:cubicBezTo>
                    <a:pt x="271" y="465"/>
                    <a:pt x="283" y="486"/>
                    <a:pt x="287" y="481"/>
                  </a:cubicBezTo>
                  <a:cubicBezTo>
                    <a:pt x="286" y="480"/>
                    <a:pt x="285" y="479"/>
                    <a:pt x="283" y="477"/>
                  </a:cubicBezTo>
                  <a:cubicBezTo>
                    <a:pt x="282" y="472"/>
                    <a:pt x="281" y="467"/>
                    <a:pt x="282" y="461"/>
                  </a:cubicBezTo>
                  <a:close/>
                  <a:moveTo>
                    <a:pt x="110" y="417"/>
                  </a:moveTo>
                  <a:cubicBezTo>
                    <a:pt x="103" y="413"/>
                    <a:pt x="102" y="428"/>
                    <a:pt x="109" y="427"/>
                  </a:cubicBezTo>
                  <a:cubicBezTo>
                    <a:pt x="111" y="427"/>
                    <a:pt x="113" y="423"/>
                    <a:pt x="115" y="423"/>
                  </a:cubicBezTo>
                  <a:cubicBezTo>
                    <a:pt x="118" y="423"/>
                    <a:pt x="120" y="421"/>
                    <a:pt x="119" y="418"/>
                  </a:cubicBezTo>
                  <a:cubicBezTo>
                    <a:pt x="121" y="419"/>
                    <a:pt x="123" y="419"/>
                    <a:pt x="123" y="417"/>
                  </a:cubicBezTo>
                  <a:cubicBezTo>
                    <a:pt x="123" y="417"/>
                    <a:pt x="122" y="416"/>
                    <a:pt x="121" y="416"/>
                  </a:cubicBezTo>
                  <a:cubicBezTo>
                    <a:pt x="123" y="412"/>
                    <a:pt x="109" y="411"/>
                    <a:pt x="110" y="417"/>
                  </a:cubicBezTo>
                  <a:close/>
                  <a:moveTo>
                    <a:pt x="343" y="516"/>
                  </a:moveTo>
                  <a:cubicBezTo>
                    <a:pt x="342" y="514"/>
                    <a:pt x="339" y="514"/>
                    <a:pt x="338" y="513"/>
                  </a:cubicBezTo>
                  <a:cubicBezTo>
                    <a:pt x="335" y="512"/>
                    <a:pt x="335" y="511"/>
                    <a:pt x="333" y="508"/>
                  </a:cubicBezTo>
                  <a:cubicBezTo>
                    <a:pt x="329" y="501"/>
                    <a:pt x="328" y="503"/>
                    <a:pt x="321" y="500"/>
                  </a:cubicBezTo>
                  <a:cubicBezTo>
                    <a:pt x="315" y="498"/>
                    <a:pt x="313" y="496"/>
                    <a:pt x="307" y="497"/>
                  </a:cubicBezTo>
                  <a:cubicBezTo>
                    <a:pt x="317" y="509"/>
                    <a:pt x="327" y="516"/>
                    <a:pt x="340" y="523"/>
                  </a:cubicBezTo>
                  <a:cubicBezTo>
                    <a:pt x="348" y="526"/>
                    <a:pt x="347" y="523"/>
                    <a:pt x="343" y="516"/>
                  </a:cubicBezTo>
                  <a:close/>
                  <a:moveTo>
                    <a:pt x="1691" y="1085"/>
                  </a:moveTo>
                  <a:cubicBezTo>
                    <a:pt x="1689" y="1083"/>
                    <a:pt x="1683" y="1073"/>
                    <a:pt x="1682" y="1082"/>
                  </a:cubicBezTo>
                  <a:cubicBezTo>
                    <a:pt x="1682" y="1090"/>
                    <a:pt x="1680" y="1090"/>
                    <a:pt x="1675" y="1095"/>
                  </a:cubicBezTo>
                  <a:cubicBezTo>
                    <a:pt x="1671" y="1100"/>
                    <a:pt x="1669" y="1104"/>
                    <a:pt x="1664" y="1106"/>
                  </a:cubicBezTo>
                  <a:cubicBezTo>
                    <a:pt x="1659" y="1109"/>
                    <a:pt x="1655" y="1111"/>
                    <a:pt x="1649" y="1112"/>
                  </a:cubicBezTo>
                  <a:cubicBezTo>
                    <a:pt x="1647" y="1113"/>
                    <a:pt x="1644" y="1123"/>
                    <a:pt x="1645" y="1125"/>
                  </a:cubicBezTo>
                  <a:cubicBezTo>
                    <a:pt x="1646" y="1130"/>
                    <a:pt x="1649" y="1138"/>
                    <a:pt x="1649" y="1143"/>
                  </a:cubicBezTo>
                  <a:cubicBezTo>
                    <a:pt x="1648" y="1148"/>
                    <a:pt x="1642" y="1153"/>
                    <a:pt x="1641" y="1158"/>
                  </a:cubicBezTo>
                  <a:cubicBezTo>
                    <a:pt x="1639" y="1164"/>
                    <a:pt x="1640" y="1169"/>
                    <a:pt x="1642" y="1175"/>
                  </a:cubicBezTo>
                  <a:cubicBezTo>
                    <a:pt x="1643" y="1180"/>
                    <a:pt x="1644" y="1186"/>
                    <a:pt x="1645" y="1191"/>
                  </a:cubicBezTo>
                  <a:cubicBezTo>
                    <a:pt x="1645" y="1193"/>
                    <a:pt x="1654" y="1197"/>
                    <a:pt x="1656" y="1196"/>
                  </a:cubicBezTo>
                  <a:cubicBezTo>
                    <a:pt x="1658" y="1195"/>
                    <a:pt x="1668" y="1192"/>
                    <a:pt x="1668" y="1192"/>
                  </a:cubicBezTo>
                  <a:cubicBezTo>
                    <a:pt x="1669" y="1188"/>
                    <a:pt x="1670" y="1183"/>
                    <a:pt x="1672" y="1179"/>
                  </a:cubicBezTo>
                  <a:cubicBezTo>
                    <a:pt x="1676" y="1164"/>
                    <a:pt x="1681" y="1148"/>
                    <a:pt x="1686" y="1133"/>
                  </a:cubicBezTo>
                  <a:cubicBezTo>
                    <a:pt x="1689" y="1122"/>
                    <a:pt x="1689" y="1117"/>
                    <a:pt x="1689" y="1106"/>
                  </a:cubicBezTo>
                  <a:cubicBezTo>
                    <a:pt x="1690" y="1108"/>
                    <a:pt x="1691" y="1109"/>
                    <a:pt x="1693" y="1110"/>
                  </a:cubicBezTo>
                  <a:cubicBezTo>
                    <a:pt x="1696" y="1102"/>
                    <a:pt x="1693" y="1095"/>
                    <a:pt x="1691" y="1086"/>
                  </a:cubicBezTo>
                  <a:lnTo>
                    <a:pt x="1691" y="1085"/>
                  </a:lnTo>
                  <a:close/>
                  <a:moveTo>
                    <a:pt x="2234" y="832"/>
                  </a:moveTo>
                  <a:cubicBezTo>
                    <a:pt x="2232" y="835"/>
                    <a:pt x="2234" y="840"/>
                    <a:pt x="2235" y="844"/>
                  </a:cubicBezTo>
                  <a:cubicBezTo>
                    <a:pt x="2235" y="847"/>
                    <a:pt x="2239" y="847"/>
                    <a:pt x="2241" y="848"/>
                  </a:cubicBezTo>
                  <a:cubicBezTo>
                    <a:pt x="2237" y="851"/>
                    <a:pt x="2240" y="855"/>
                    <a:pt x="2244" y="856"/>
                  </a:cubicBezTo>
                  <a:cubicBezTo>
                    <a:pt x="2247" y="856"/>
                    <a:pt x="2246" y="853"/>
                    <a:pt x="2250" y="856"/>
                  </a:cubicBezTo>
                  <a:cubicBezTo>
                    <a:pt x="2252" y="857"/>
                    <a:pt x="2253" y="859"/>
                    <a:pt x="2254" y="860"/>
                  </a:cubicBezTo>
                  <a:cubicBezTo>
                    <a:pt x="2255" y="858"/>
                    <a:pt x="2255" y="856"/>
                    <a:pt x="2255" y="854"/>
                  </a:cubicBezTo>
                  <a:cubicBezTo>
                    <a:pt x="2259" y="856"/>
                    <a:pt x="2260" y="855"/>
                    <a:pt x="2260" y="860"/>
                  </a:cubicBezTo>
                  <a:cubicBezTo>
                    <a:pt x="2260" y="862"/>
                    <a:pt x="2265" y="864"/>
                    <a:pt x="2267" y="865"/>
                  </a:cubicBezTo>
                  <a:cubicBezTo>
                    <a:pt x="2269" y="859"/>
                    <a:pt x="2264" y="861"/>
                    <a:pt x="2264" y="856"/>
                  </a:cubicBezTo>
                  <a:cubicBezTo>
                    <a:pt x="2268" y="858"/>
                    <a:pt x="2270" y="856"/>
                    <a:pt x="2267" y="853"/>
                  </a:cubicBezTo>
                  <a:cubicBezTo>
                    <a:pt x="2265" y="851"/>
                    <a:pt x="2265" y="854"/>
                    <a:pt x="2264" y="854"/>
                  </a:cubicBezTo>
                  <a:cubicBezTo>
                    <a:pt x="2262" y="854"/>
                    <a:pt x="2261" y="852"/>
                    <a:pt x="2259" y="851"/>
                  </a:cubicBezTo>
                  <a:cubicBezTo>
                    <a:pt x="2258" y="850"/>
                    <a:pt x="2257" y="850"/>
                    <a:pt x="2255" y="850"/>
                  </a:cubicBezTo>
                  <a:cubicBezTo>
                    <a:pt x="2253" y="849"/>
                    <a:pt x="2252" y="852"/>
                    <a:pt x="2251" y="852"/>
                  </a:cubicBezTo>
                  <a:cubicBezTo>
                    <a:pt x="2247" y="852"/>
                    <a:pt x="2249" y="848"/>
                    <a:pt x="2247" y="845"/>
                  </a:cubicBezTo>
                  <a:cubicBezTo>
                    <a:pt x="2244" y="839"/>
                    <a:pt x="2248" y="841"/>
                    <a:pt x="2248" y="836"/>
                  </a:cubicBezTo>
                  <a:cubicBezTo>
                    <a:pt x="2248" y="834"/>
                    <a:pt x="2250" y="836"/>
                    <a:pt x="2251" y="835"/>
                  </a:cubicBezTo>
                  <a:cubicBezTo>
                    <a:pt x="2252" y="834"/>
                    <a:pt x="2252" y="832"/>
                    <a:pt x="2253" y="830"/>
                  </a:cubicBezTo>
                  <a:cubicBezTo>
                    <a:pt x="2254" y="824"/>
                    <a:pt x="2252" y="827"/>
                    <a:pt x="2251" y="821"/>
                  </a:cubicBezTo>
                  <a:cubicBezTo>
                    <a:pt x="2251" y="818"/>
                    <a:pt x="2254" y="817"/>
                    <a:pt x="2252" y="813"/>
                  </a:cubicBezTo>
                  <a:cubicBezTo>
                    <a:pt x="2246" y="816"/>
                    <a:pt x="2249" y="813"/>
                    <a:pt x="2244" y="812"/>
                  </a:cubicBezTo>
                  <a:cubicBezTo>
                    <a:pt x="2242" y="812"/>
                    <a:pt x="2239" y="813"/>
                    <a:pt x="2238" y="815"/>
                  </a:cubicBezTo>
                  <a:cubicBezTo>
                    <a:pt x="2238" y="819"/>
                    <a:pt x="2237" y="824"/>
                    <a:pt x="2236" y="829"/>
                  </a:cubicBezTo>
                  <a:cubicBezTo>
                    <a:pt x="2236" y="831"/>
                    <a:pt x="2238" y="832"/>
                    <a:pt x="2237" y="835"/>
                  </a:cubicBezTo>
                  <a:cubicBezTo>
                    <a:pt x="2236" y="834"/>
                    <a:pt x="2235" y="833"/>
                    <a:pt x="2234" y="832"/>
                  </a:cubicBezTo>
                  <a:close/>
                  <a:moveTo>
                    <a:pt x="2247" y="766"/>
                  </a:moveTo>
                  <a:cubicBezTo>
                    <a:pt x="2248" y="761"/>
                    <a:pt x="2253" y="750"/>
                    <a:pt x="2245" y="754"/>
                  </a:cubicBezTo>
                  <a:cubicBezTo>
                    <a:pt x="2240" y="756"/>
                    <a:pt x="2236" y="762"/>
                    <a:pt x="2235" y="768"/>
                  </a:cubicBezTo>
                  <a:cubicBezTo>
                    <a:pt x="2234" y="774"/>
                    <a:pt x="2238" y="778"/>
                    <a:pt x="2241" y="782"/>
                  </a:cubicBezTo>
                  <a:cubicBezTo>
                    <a:pt x="2244" y="776"/>
                    <a:pt x="2246" y="772"/>
                    <a:pt x="2247" y="766"/>
                  </a:cubicBezTo>
                  <a:close/>
                  <a:moveTo>
                    <a:pt x="2229" y="874"/>
                  </a:moveTo>
                  <a:cubicBezTo>
                    <a:pt x="2228" y="881"/>
                    <a:pt x="2227" y="884"/>
                    <a:pt x="2223" y="888"/>
                  </a:cubicBezTo>
                  <a:cubicBezTo>
                    <a:pt x="2218" y="893"/>
                    <a:pt x="2216" y="896"/>
                    <a:pt x="2213" y="902"/>
                  </a:cubicBezTo>
                  <a:cubicBezTo>
                    <a:pt x="2219" y="898"/>
                    <a:pt x="2224" y="897"/>
                    <a:pt x="2226" y="889"/>
                  </a:cubicBezTo>
                  <a:cubicBezTo>
                    <a:pt x="2226" y="887"/>
                    <a:pt x="2231" y="885"/>
                    <a:pt x="2232" y="883"/>
                  </a:cubicBezTo>
                  <a:cubicBezTo>
                    <a:pt x="2233" y="883"/>
                    <a:pt x="2231" y="878"/>
                    <a:pt x="2232" y="876"/>
                  </a:cubicBezTo>
                  <a:cubicBezTo>
                    <a:pt x="2231" y="876"/>
                    <a:pt x="2230" y="875"/>
                    <a:pt x="2229" y="874"/>
                  </a:cubicBezTo>
                  <a:close/>
                  <a:moveTo>
                    <a:pt x="2281" y="894"/>
                  </a:moveTo>
                  <a:cubicBezTo>
                    <a:pt x="2280" y="891"/>
                    <a:pt x="2279" y="889"/>
                    <a:pt x="2277" y="889"/>
                  </a:cubicBezTo>
                  <a:cubicBezTo>
                    <a:pt x="2277" y="891"/>
                    <a:pt x="2277" y="894"/>
                    <a:pt x="2278" y="896"/>
                  </a:cubicBezTo>
                  <a:cubicBezTo>
                    <a:pt x="2275" y="895"/>
                    <a:pt x="2276" y="895"/>
                    <a:pt x="2274" y="897"/>
                  </a:cubicBezTo>
                  <a:cubicBezTo>
                    <a:pt x="2272" y="895"/>
                    <a:pt x="2271" y="897"/>
                    <a:pt x="2271" y="900"/>
                  </a:cubicBezTo>
                  <a:cubicBezTo>
                    <a:pt x="2268" y="898"/>
                    <a:pt x="2266" y="903"/>
                    <a:pt x="2263" y="905"/>
                  </a:cubicBezTo>
                  <a:cubicBezTo>
                    <a:pt x="2265" y="902"/>
                    <a:pt x="2265" y="898"/>
                    <a:pt x="2261" y="898"/>
                  </a:cubicBezTo>
                  <a:cubicBezTo>
                    <a:pt x="2258" y="898"/>
                    <a:pt x="2259" y="903"/>
                    <a:pt x="2257" y="904"/>
                  </a:cubicBezTo>
                  <a:cubicBezTo>
                    <a:pt x="2253" y="905"/>
                    <a:pt x="2247" y="909"/>
                    <a:pt x="2250" y="914"/>
                  </a:cubicBezTo>
                  <a:cubicBezTo>
                    <a:pt x="2252" y="913"/>
                    <a:pt x="2256" y="902"/>
                    <a:pt x="2257" y="910"/>
                  </a:cubicBezTo>
                  <a:cubicBezTo>
                    <a:pt x="2258" y="908"/>
                    <a:pt x="2258" y="909"/>
                    <a:pt x="2259" y="907"/>
                  </a:cubicBezTo>
                  <a:cubicBezTo>
                    <a:pt x="2259" y="910"/>
                    <a:pt x="2259" y="909"/>
                    <a:pt x="2261" y="910"/>
                  </a:cubicBezTo>
                  <a:cubicBezTo>
                    <a:pt x="2261" y="909"/>
                    <a:pt x="2261" y="908"/>
                    <a:pt x="2261" y="907"/>
                  </a:cubicBezTo>
                  <a:cubicBezTo>
                    <a:pt x="2269" y="906"/>
                    <a:pt x="2264" y="914"/>
                    <a:pt x="2265" y="918"/>
                  </a:cubicBezTo>
                  <a:cubicBezTo>
                    <a:pt x="2266" y="921"/>
                    <a:pt x="2273" y="926"/>
                    <a:pt x="2275" y="921"/>
                  </a:cubicBezTo>
                  <a:cubicBezTo>
                    <a:pt x="2275" y="921"/>
                    <a:pt x="2275" y="921"/>
                    <a:pt x="2275" y="921"/>
                  </a:cubicBezTo>
                  <a:cubicBezTo>
                    <a:pt x="2273" y="927"/>
                    <a:pt x="2279" y="925"/>
                    <a:pt x="2278" y="920"/>
                  </a:cubicBezTo>
                  <a:cubicBezTo>
                    <a:pt x="2277" y="916"/>
                    <a:pt x="2275" y="913"/>
                    <a:pt x="2280" y="910"/>
                  </a:cubicBezTo>
                  <a:cubicBezTo>
                    <a:pt x="2282" y="913"/>
                    <a:pt x="2280" y="916"/>
                    <a:pt x="2282" y="919"/>
                  </a:cubicBezTo>
                  <a:cubicBezTo>
                    <a:pt x="2282" y="918"/>
                    <a:pt x="2282" y="916"/>
                    <a:pt x="2283" y="914"/>
                  </a:cubicBezTo>
                  <a:cubicBezTo>
                    <a:pt x="2283" y="914"/>
                    <a:pt x="2283" y="914"/>
                    <a:pt x="2284" y="915"/>
                  </a:cubicBezTo>
                  <a:cubicBezTo>
                    <a:pt x="2284" y="912"/>
                    <a:pt x="2287" y="903"/>
                    <a:pt x="2284" y="903"/>
                  </a:cubicBezTo>
                  <a:cubicBezTo>
                    <a:pt x="2284" y="902"/>
                    <a:pt x="2284" y="901"/>
                    <a:pt x="2284" y="900"/>
                  </a:cubicBezTo>
                  <a:cubicBezTo>
                    <a:pt x="2283" y="900"/>
                    <a:pt x="2283" y="900"/>
                    <a:pt x="2282" y="900"/>
                  </a:cubicBezTo>
                  <a:cubicBezTo>
                    <a:pt x="2282" y="899"/>
                    <a:pt x="2283" y="898"/>
                    <a:pt x="2284" y="898"/>
                  </a:cubicBezTo>
                  <a:cubicBezTo>
                    <a:pt x="2284" y="896"/>
                    <a:pt x="2283" y="893"/>
                    <a:pt x="2281" y="894"/>
                  </a:cubicBezTo>
                  <a:close/>
                  <a:moveTo>
                    <a:pt x="2240" y="1058"/>
                  </a:moveTo>
                  <a:cubicBezTo>
                    <a:pt x="2238" y="1054"/>
                    <a:pt x="2226" y="1050"/>
                    <a:pt x="2227" y="1056"/>
                  </a:cubicBezTo>
                  <a:cubicBezTo>
                    <a:pt x="2231" y="1058"/>
                    <a:pt x="2243" y="1065"/>
                    <a:pt x="2240" y="1058"/>
                  </a:cubicBezTo>
                  <a:close/>
                  <a:moveTo>
                    <a:pt x="2214" y="1047"/>
                  </a:moveTo>
                  <a:cubicBezTo>
                    <a:pt x="2213" y="1045"/>
                    <a:pt x="2209" y="1043"/>
                    <a:pt x="2207" y="1043"/>
                  </a:cubicBezTo>
                  <a:cubicBezTo>
                    <a:pt x="2204" y="1043"/>
                    <a:pt x="2204" y="1045"/>
                    <a:pt x="2202" y="1049"/>
                  </a:cubicBezTo>
                  <a:cubicBezTo>
                    <a:pt x="2210" y="1051"/>
                    <a:pt x="2215" y="1051"/>
                    <a:pt x="2223" y="1049"/>
                  </a:cubicBezTo>
                  <a:cubicBezTo>
                    <a:pt x="2234" y="1047"/>
                    <a:pt x="2222" y="1041"/>
                    <a:pt x="2217" y="1043"/>
                  </a:cubicBezTo>
                  <a:cubicBezTo>
                    <a:pt x="2218" y="1045"/>
                    <a:pt x="2217" y="1047"/>
                    <a:pt x="2214" y="1047"/>
                  </a:cubicBezTo>
                  <a:close/>
                  <a:moveTo>
                    <a:pt x="2247" y="1050"/>
                  </a:moveTo>
                  <a:cubicBezTo>
                    <a:pt x="2249" y="1050"/>
                    <a:pt x="2249" y="1048"/>
                    <a:pt x="2251" y="1048"/>
                  </a:cubicBezTo>
                  <a:cubicBezTo>
                    <a:pt x="2254" y="1049"/>
                    <a:pt x="2256" y="1046"/>
                    <a:pt x="2258" y="1046"/>
                  </a:cubicBezTo>
                  <a:cubicBezTo>
                    <a:pt x="2263" y="1045"/>
                    <a:pt x="2271" y="1048"/>
                    <a:pt x="2275" y="1044"/>
                  </a:cubicBezTo>
                  <a:cubicBezTo>
                    <a:pt x="2269" y="1042"/>
                    <a:pt x="2266" y="1044"/>
                    <a:pt x="2260" y="1043"/>
                  </a:cubicBezTo>
                  <a:cubicBezTo>
                    <a:pt x="2257" y="1043"/>
                    <a:pt x="2256" y="1044"/>
                    <a:pt x="2254" y="1046"/>
                  </a:cubicBezTo>
                  <a:cubicBezTo>
                    <a:pt x="2252" y="1047"/>
                    <a:pt x="2250" y="1044"/>
                    <a:pt x="2248" y="1045"/>
                  </a:cubicBezTo>
                  <a:cubicBezTo>
                    <a:pt x="2245" y="1048"/>
                    <a:pt x="2237" y="1041"/>
                    <a:pt x="2234" y="1045"/>
                  </a:cubicBezTo>
                  <a:cubicBezTo>
                    <a:pt x="2230" y="1050"/>
                    <a:pt x="2241" y="1048"/>
                    <a:pt x="2242" y="1050"/>
                  </a:cubicBezTo>
                  <a:cubicBezTo>
                    <a:pt x="2245" y="1048"/>
                    <a:pt x="2245" y="1050"/>
                    <a:pt x="2247" y="1050"/>
                  </a:cubicBezTo>
                  <a:close/>
                  <a:moveTo>
                    <a:pt x="2252" y="1019"/>
                  </a:moveTo>
                  <a:cubicBezTo>
                    <a:pt x="2254" y="1020"/>
                    <a:pt x="2255" y="1021"/>
                    <a:pt x="2257" y="1023"/>
                  </a:cubicBezTo>
                  <a:cubicBezTo>
                    <a:pt x="2258" y="1020"/>
                    <a:pt x="2260" y="1019"/>
                    <a:pt x="2258" y="1017"/>
                  </a:cubicBezTo>
                  <a:cubicBezTo>
                    <a:pt x="2257" y="1015"/>
                    <a:pt x="2258" y="1013"/>
                    <a:pt x="2260" y="1014"/>
                  </a:cubicBezTo>
                  <a:cubicBezTo>
                    <a:pt x="2259" y="1010"/>
                    <a:pt x="2256" y="1011"/>
                    <a:pt x="2256" y="1015"/>
                  </a:cubicBezTo>
                  <a:cubicBezTo>
                    <a:pt x="2254" y="1009"/>
                    <a:pt x="2252" y="1017"/>
                    <a:pt x="2252" y="1019"/>
                  </a:cubicBezTo>
                  <a:close/>
                  <a:moveTo>
                    <a:pt x="2149" y="968"/>
                  </a:moveTo>
                  <a:cubicBezTo>
                    <a:pt x="2148" y="970"/>
                    <a:pt x="2151" y="971"/>
                    <a:pt x="2151" y="973"/>
                  </a:cubicBezTo>
                  <a:cubicBezTo>
                    <a:pt x="2151" y="974"/>
                    <a:pt x="2150" y="974"/>
                    <a:pt x="2150" y="976"/>
                  </a:cubicBezTo>
                  <a:cubicBezTo>
                    <a:pt x="2150" y="977"/>
                    <a:pt x="2151" y="979"/>
                    <a:pt x="2151" y="980"/>
                  </a:cubicBezTo>
                  <a:cubicBezTo>
                    <a:pt x="2152" y="982"/>
                    <a:pt x="2153" y="980"/>
                    <a:pt x="2152" y="984"/>
                  </a:cubicBezTo>
                  <a:cubicBezTo>
                    <a:pt x="2155" y="982"/>
                    <a:pt x="2154" y="984"/>
                    <a:pt x="2155" y="981"/>
                  </a:cubicBezTo>
                  <a:cubicBezTo>
                    <a:pt x="2159" y="985"/>
                    <a:pt x="2158" y="992"/>
                    <a:pt x="2159" y="997"/>
                  </a:cubicBezTo>
                  <a:cubicBezTo>
                    <a:pt x="2159" y="1002"/>
                    <a:pt x="2168" y="998"/>
                    <a:pt x="2170" y="997"/>
                  </a:cubicBezTo>
                  <a:cubicBezTo>
                    <a:pt x="2171" y="999"/>
                    <a:pt x="2171" y="1001"/>
                    <a:pt x="2171" y="1003"/>
                  </a:cubicBezTo>
                  <a:cubicBezTo>
                    <a:pt x="2178" y="1000"/>
                    <a:pt x="2179" y="998"/>
                    <a:pt x="2186" y="1002"/>
                  </a:cubicBezTo>
                  <a:cubicBezTo>
                    <a:pt x="2187" y="1003"/>
                    <a:pt x="2189" y="1002"/>
                    <a:pt x="2191" y="1002"/>
                  </a:cubicBezTo>
                  <a:cubicBezTo>
                    <a:pt x="2192" y="1003"/>
                    <a:pt x="2193" y="1007"/>
                    <a:pt x="2193" y="1009"/>
                  </a:cubicBezTo>
                  <a:cubicBezTo>
                    <a:pt x="2197" y="1007"/>
                    <a:pt x="2200" y="1005"/>
                    <a:pt x="2204" y="1003"/>
                  </a:cubicBezTo>
                  <a:cubicBezTo>
                    <a:pt x="2203" y="1006"/>
                    <a:pt x="2203" y="1008"/>
                    <a:pt x="2206" y="1008"/>
                  </a:cubicBezTo>
                  <a:cubicBezTo>
                    <a:pt x="2206" y="1002"/>
                    <a:pt x="2206" y="997"/>
                    <a:pt x="2206" y="992"/>
                  </a:cubicBezTo>
                  <a:cubicBezTo>
                    <a:pt x="2206" y="987"/>
                    <a:pt x="2207" y="987"/>
                    <a:pt x="2211" y="984"/>
                  </a:cubicBezTo>
                  <a:cubicBezTo>
                    <a:pt x="2216" y="980"/>
                    <a:pt x="2216" y="980"/>
                    <a:pt x="2215" y="973"/>
                  </a:cubicBezTo>
                  <a:cubicBezTo>
                    <a:pt x="2215" y="970"/>
                    <a:pt x="2217" y="965"/>
                    <a:pt x="2220" y="965"/>
                  </a:cubicBezTo>
                  <a:cubicBezTo>
                    <a:pt x="2226" y="966"/>
                    <a:pt x="2228" y="965"/>
                    <a:pt x="2223" y="961"/>
                  </a:cubicBezTo>
                  <a:cubicBezTo>
                    <a:pt x="2222" y="960"/>
                    <a:pt x="2219" y="958"/>
                    <a:pt x="2218" y="956"/>
                  </a:cubicBezTo>
                  <a:cubicBezTo>
                    <a:pt x="2218" y="955"/>
                    <a:pt x="2219" y="953"/>
                    <a:pt x="2219" y="952"/>
                  </a:cubicBezTo>
                  <a:cubicBezTo>
                    <a:pt x="2217" y="946"/>
                    <a:pt x="2214" y="946"/>
                    <a:pt x="2215" y="939"/>
                  </a:cubicBezTo>
                  <a:cubicBezTo>
                    <a:pt x="2215" y="936"/>
                    <a:pt x="2222" y="936"/>
                    <a:pt x="2224" y="935"/>
                  </a:cubicBezTo>
                  <a:cubicBezTo>
                    <a:pt x="2223" y="934"/>
                    <a:pt x="2222" y="932"/>
                    <a:pt x="2221" y="931"/>
                  </a:cubicBezTo>
                  <a:cubicBezTo>
                    <a:pt x="2223" y="930"/>
                    <a:pt x="2226" y="929"/>
                    <a:pt x="2229" y="928"/>
                  </a:cubicBezTo>
                  <a:cubicBezTo>
                    <a:pt x="2228" y="926"/>
                    <a:pt x="2226" y="926"/>
                    <a:pt x="2224" y="926"/>
                  </a:cubicBezTo>
                  <a:cubicBezTo>
                    <a:pt x="2222" y="925"/>
                    <a:pt x="2221" y="922"/>
                    <a:pt x="2220" y="921"/>
                  </a:cubicBezTo>
                  <a:cubicBezTo>
                    <a:pt x="2218" y="919"/>
                    <a:pt x="2212" y="913"/>
                    <a:pt x="2210" y="913"/>
                  </a:cubicBezTo>
                  <a:cubicBezTo>
                    <a:pt x="2208" y="914"/>
                    <a:pt x="2202" y="922"/>
                    <a:pt x="2201" y="924"/>
                  </a:cubicBezTo>
                  <a:cubicBezTo>
                    <a:pt x="2198" y="928"/>
                    <a:pt x="2200" y="931"/>
                    <a:pt x="2196" y="932"/>
                  </a:cubicBezTo>
                  <a:cubicBezTo>
                    <a:pt x="2190" y="933"/>
                    <a:pt x="2189" y="933"/>
                    <a:pt x="2186" y="938"/>
                  </a:cubicBezTo>
                  <a:cubicBezTo>
                    <a:pt x="2184" y="942"/>
                    <a:pt x="2182" y="946"/>
                    <a:pt x="2178" y="947"/>
                  </a:cubicBezTo>
                  <a:cubicBezTo>
                    <a:pt x="2174" y="948"/>
                    <a:pt x="2170" y="948"/>
                    <a:pt x="2168" y="952"/>
                  </a:cubicBezTo>
                  <a:cubicBezTo>
                    <a:pt x="2165" y="958"/>
                    <a:pt x="2164" y="958"/>
                    <a:pt x="2168" y="962"/>
                  </a:cubicBezTo>
                  <a:cubicBezTo>
                    <a:pt x="2164" y="961"/>
                    <a:pt x="2156" y="961"/>
                    <a:pt x="2155" y="955"/>
                  </a:cubicBezTo>
                  <a:cubicBezTo>
                    <a:pt x="2153" y="956"/>
                    <a:pt x="2152" y="958"/>
                    <a:pt x="2150" y="959"/>
                  </a:cubicBezTo>
                  <a:cubicBezTo>
                    <a:pt x="2150" y="962"/>
                    <a:pt x="2149" y="965"/>
                    <a:pt x="2149" y="968"/>
                  </a:cubicBezTo>
                  <a:close/>
                  <a:moveTo>
                    <a:pt x="2270" y="1059"/>
                  </a:moveTo>
                  <a:cubicBezTo>
                    <a:pt x="2272" y="1057"/>
                    <a:pt x="2273" y="1055"/>
                    <a:pt x="2275" y="1054"/>
                  </a:cubicBezTo>
                  <a:cubicBezTo>
                    <a:pt x="2279" y="1052"/>
                    <a:pt x="2289" y="1049"/>
                    <a:pt x="2290" y="1045"/>
                  </a:cubicBezTo>
                  <a:cubicBezTo>
                    <a:pt x="2287" y="1045"/>
                    <a:pt x="2283" y="1045"/>
                    <a:pt x="2280" y="1046"/>
                  </a:cubicBezTo>
                  <a:cubicBezTo>
                    <a:pt x="2278" y="1046"/>
                    <a:pt x="2276" y="1046"/>
                    <a:pt x="2275" y="1047"/>
                  </a:cubicBezTo>
                  <a:cubicBezTo>
                    <a:pt x="2274" y="1047"/>
                    <a:pt x="2274" y="1049"/>
                    <a:pt x="2273" y="1050"/>
                  </a:cubicBezTo>
                  <a:cubicBezTo>
                    <a:pt x="2270" y="1051"/>
                    <a:pt x="2266" y="1052"/>
                    <a:pt x="2264" y="1055"/>
                  </a:cubicBezTo>
                  <a:cubicBezTo>
                    <a:pt x="2261" y="1057"/>
                    <a:pt x="2265" y="1059"/>
                    <a:pt x="2262" y="1062"/>
                  </a:cubicBezTo>
                  <a:cubicBezTo>
                    <a:pt x="2265" y="1061"/>
                    <a:pt x="2268" y="1062"/>
                    <a:pt x="2270" y="1059"/>
                  </a:cubicBezTo>
                  <a:close/>
                  <a:moveTo>
                    <a:pt x="739" y="816"/>
                  </a:moveTo>
                  <a:cubicBezTo>
                    <a:pt x="741" y="817"/>
                    <a:pt x="744" y="816"/>
                    <a:pt x="746" y="816"/>
                  </a:cubicBezTo>
                  <a:cubicBezTo>
                    <a:pt x="747" y="817"/>
                    <a:pt x="746" y="822"/>
                    <a:pt x="750" y="821"/>
                  </a:cubicBezTo>
                  <a:cubicBezTo>
                    <a:pt x="751" y="821"/>
                    <a:pt x="751" y="816"/>
                    <a:pt x="752" y="815"/>
                  </a:cubicBezTo>
                  <a:cubicBezTo>
                    <a:pt x="755" y="813"/>
                    <a:pt x="755" y="815"/>
                    <a:pt x="756" y="815"/>
                  </a:cubicBezTo>
                  <a:cubicBezTo>
                    <a:pt x="760" y="815"/>
                    <a:pt x="763" y="814"/>
                    <a:pt x="768" y="814"/>
                  </a:cubicBezTo>
                  <a:cubicBezTo>
                    <a:pt x="771" y="814"/>
                    <a:pt x="771" y="817"/>
                    <a:pt x="773" y="813"/>
                  </a:cubicBezTo>
                  <a:cubicBezTo>
                    <a:pt x="774" y="811"/>
                    <a:pt x="770" y="809"/>
                    <a:pt x="769" y="809"/>
                  </a:cubicBezTo>
                  <a:cubicBezTo>
                    <a:pt x="765" y="808"/>
                    <a:pt x="765" y="808"/>
                    <a:pt x="763" y="804"/>
                  </a:cubicBezTo>
                  <a:cubicBezTo>
                    <a:pt x="761" y="801"/>
                    <a:pt x="761" y="803"/>
                    <a:pt x="759" y="802"/>
                  </a:cubicBezTo>
                  <a:cubicBezTo>
                    <a:pt x="757" y="802"/>
                    <a:pt x="754" y="800"/>
                    <a:pt x="752" y="801"/>
                  </a:cubicBezTo>
                  <a:cubicBezTo>
                    <a:pt x="751" y="801"/>
                    <a:pt x="747" y="802"/>
                    <a:pt x="747" y="802"/>
                  </a:cubicBezTo>
                  <a:cubicBezTo>
                    <a:pt x="741" y="802"/>
                    <a:pt x="739" y="800"/>
                    <a:pt x="734" y="803"/>
                  </a:cubicBezTo>
                  <a:cubicBezTo>
                    <a:pt x="740" y="806"/>
                    <a:pt x="739" y="807"/>
                    <a:pt x="743" y="813"/>
                  </a:cubicBezTo>
                  <a:cubicBezTo>
                    <a:pt x="739" y="815"/>
                    <a:pt x="725" y="809"/>
                    <a:pt x="726" y="814"/>
                  </a:cubicBezTo>
                  <a:cubicBezTo>
                    <a:pt x="731" y="818"/>
                    <a:pt x="733" y="815"/>
                    <a:pt x="739" y="816"/>
                  </a:cubicBezTo>
                  <a:close/>
                  <a:moveTo>
                    <a:pt x="1185" y="330"/>
                  </a:moveTo>
                  <a:cubicBezTo>
                    <a:pt x="1189" y="331"/>
                    <a:pt x="1192" y="328"/>
                    <a:pt x="1192" y="323"/>
                  </a:cubicBezTo>
                  <a:cubicBezTo>
                    <a:pt x="1195" y="325"/>
                    <a:pt x="1197" y="322"/>
                    <a:pt x="1199" y="319"/>
                  </a:cubicBezTo>
                  <a:cubicBezTo>
                    <a:pt x="1196" y="317"/>
                    <a:pt x="1199" y="313"/>
                    <a:pt x="1197" y="312"/>
                  </a:cubicBezTo>
                  <a:cubicBezTo>
                    <a:pt x="1194" y="311"/>
                    <a:pt x="1192" y="309"/>
                    <a:pt x="1188" y="310"/>
                  </a:cubicBezTo>
                  <a:cubicBezTo>
                    <a:pt x="1193" y="303"/>
                    <a:pt x="1172" y="295"/>
                    <a:pt x="1176" y="304"/>
                  </a:cubicBezTo>
                  <a:cubicBezTo>
                    <a:pt x="1170" y="303"/>
                    <a:pt x="1168" y="306"/>
                    <a:pt x="1162" y="304"/>
                  </a:cubicBezTo>
                  <a:cubicBezTo>
                    <a:pt x="1163" y="306"/>
                    <a:pt x="1163" y="308"/>
                    <a:pt x="1163" y="310"/>
                  </a:cubicBezTo>
                  <a:cubicBezTo>
                    <a:pt x="1161" y="307"/>
                    <a:pt x="1160" y="304"/>
                    <a:pt x="1156" y="304"/>
                  </a:cubicBezTo>
                  <a:cubicBezTo>
                    <a:pt x="1153" y="304"/>
                    <a:pt x="1152" y="307"/>
                    <a:pt x="1153" y="310"/>
                  </a:cubicBezTo>
                  <a:cubicBezTo>
                    <a:pt x="1151" y="308"/>
                    <a:pt x="1149" y="304"/>
                    <a:pt x="1146" y="305"/>
                  </a:cubicBezTo>
                  <a:cubicBezTo>
                    <a:pt x="1148" y="311"/>
                    <a:pt x="1145" y="308"/>
                    <a:pt x="1143" y="311"/>
                  </a:cubicBezTo>
                  <a:cubicBezTo>
                    <a:pt x="1142" y="313"/>
                    <a:pt x="1141" y="315"/>
                    <a:pt x="1140" y="318"/>
                  </a:cubicBezTo>
                  <a:cubicBezTo>
                    <a:pt x="1138" y="315"/>
                    <a:pt x="1137" y="313"/>
                    <a:pt x="1135" y="310"/>
                  </a:cubicBezTo>
                  <a:cubicBezTo>
                    <a:pt x="1137" y="311"/>
                    <a:pt x="1139" y="310"/>
                    <a:pt x="1139" y="308"/>
                  </a:cubicBezTo>
                  <a:cubicBezTo>
                    <a:pt x="1139" y="306"/>
                    <a:pt x="1135" y="305"/>
                    <a:pt x="1134" y="304"/>
                  </a:cubicBezTo>
                  <a:cubicBezTo>
                    <a:pt x="1130" y="301"/>
                    <a:pt x="1130" y="300"/>
                    <a:pt x="1124" y="300"/>
                  </a:cubicBezTo>
                  <a:cubicBezTo>
                    <a:pt x="1125" y="303"/>
                    <a:pt x="1127" y="302"/>
                    <a:pt x="1130" y="303"/>
                  </a:cubicBezTo>
                  <a:cubicBezTo>
                    <a:pt x="1131" y="310"/>
                    <a:pt x="1123" y="302"/>
                    <a:pt x="1120" y="305"/>
                  </a:cubicBezTo>
                  <a:cubicBezTo>
                    <a:pt x="1117" y="308"/>
                    <a:pt x="1123" y="308"/>
                    <a:pt x="1122" y="310"/>
                  </a:cubicBezTo>
                  <a:cubicBezTo>
                    <a:pt x="1121" y="312"/>
                    <a:pt x="1118" y="310"/>
                    <a:pt x="1117" y="309"/>
                  </a:cubicBezTo>
                  <a:cubicBezTo>
                    <a:pt x="1117" y="310"/>
                    <a:pt x="1117" y="311"/>
                    <a:pt x="1117" y="312"/>
                  </a:cubicBezTo>
                  <a:cubicBezTo>
                    <a:pt x="1115" y="312"/>
                    <a:pt x="1115" y="312"/>
                    <a:pt x="1113" y="313"/>
                  </a:cubicBezTo>
                  <a:cubicBezTo>
                    <a:pt x="1118" y="315"/>
                    <a:pt x="1120" y="314"/>
                    <a:pt x="1125" y="312"/>
                  </a:cubicBezTo>
                  <a:cubicBezTo>
                    <a:pt x="1127" y="311"/>
                    <a:pt x="1132" y="314"/>
                    <a:pt x="1135" y="314"/>
                  </a:cubicBezTo>
                  <a:cubicBezTo>
                    <a:pt x="1133" y="315"/>
                    <a:pt x="1131" y="316"/>
                    <a:pt x="1129" y="317"/>
                  </a:cubicBezTo>
                  <a:cubicBezTo>
                    <a:pt x="1131" y="318"/>
                    <a:pt x="1133" y="319"/>
                    <a:pt x="1135" y="318"/>
                  </a:cubicBezTo>
                  <a:cubicBezTo>
                    <a:pt x="1135" y="318"/>
                    <a:pt x="1135" y="319"/>
                    <a:pt x="1135" y="320"/>
                  </a:cubicBezTo>
                  <a:cubicBezTo>
                    <a:pt x="1129" y="319"/>
                    <a:pt x="1123" y="322"/>
                    <a:pt x="1117" y="322"/>
                  </a:cubicBezTo>
                  <a:cubicBezTo>
                    <a:pt x="1118" y="326"/>
                    <a:pt x="1128" y="324"/>
                    <a:pt x="1131" y="324"/>
                  </a:cubicBezTo>
                  <a:cubicBezTo>
                    <a:pt x="1130" y="326"/>
                    <a:pt x="1131" y="328"/>
                    <a:pt x="1133" y="327"/>
                  </a:cubicBezTo>
                  <a:cubicBezTo>
                    <a:pt x="1133" y="328"/>
                    <a:pt x="1133" y="329"/>
                    <a:pt x="1133" y="329"/>
                  </a:cubicBezTo>
                  <a:cubicBezTo>
                    <a:pt x="1133" y="329"/>
                    <a:pt x="1134" y="329"/>
                    <a:pt x="1135" y="329"/>
                  </a:cubicBezTo>
                  <a:cubicBezTo>
                    <a:pt x="1133" y="334"/>
                    <a:pt x="1126" y="332"/>
                    <a:pt x="1128" y="337"/>
                  </a:cubicBezTo>
                  <a:cubicBezTo>
                    <a:pt x="1132" y="337"/>
                    <a:pt x="1137" y="336"/>
                    <a:pt x="1142" y="336"/>
                  </a:cubicBezTo>
                  <a:cubicBezTo>
                    <a:pt x="1143" y="335"/>
                    <a:pt x="1145" y="339"/>
                    <a:pt x="1146" y="340"/>
                  </a:cubicBezTo>
                  <a:cubicBezTo>
                    <a:pt x="1147" y="341"/>
                    <a:pt x="1150" y="341"/>
                    <a:pt x="1152" y="341"/>
                  </a:cubicBezTo>
                  <a:cubicBezTo>
                    <a:pt x="1156" y="342"/>
                    <a:pt x="1159" y="342"/>
                    <a:pt x="1163" y="340"/>
                  </a:cubicBezTo>
                  <a:cubicBezTo>
                    <a:pt x="1165" y="339"/>
                    <a:pt x="1165" y="338"/>
                    <a:pt x="1167" y="337"/>
                  </a:cubicBezTo>
                  <a:cubicBezTo>
                    <a:pt x="1169" y="337"/>
                    <a:pt x="1171" y="337"/>
                    <a:pt x="1174" y="337"/>
                  </a:cubicBezTo>
                  <a:cubicBezTo>
                    <a:pt x="1176" y="335"/>
                    <a:pt x="1182" y="329"/>
                    <a:pt x="1185" y="330"/>
                  </a:cubicBezTo>
                  <a:close/>
                  <a:moveTo>
                    <a:pt x="1134" y="234"/>
                  </a:moveTo>
                  <a:cubicBezTo>
                    <a:pt x="1133" y="230"/>
                    <a:pt x="1130" y="222"/>
                    <a:pt x="1131" y="218"/>
                  </a:cubicBezTo>
                  <a:cubicBezTo>
                    <a:pt x="1134" y="209"/>
                    <a:pt x="1136" y="198"/>
                    <a:pt x="1142" y="190"/>
                  </a:cubicBezTo>
                  <a:cubicBezTo>
                    <a:pt x="1147" y="186"/>
                    <a:pt x="1151" y="181"/>
                    <a:pt x="1155" y="176"/>
                  </a:cubicBezTo>
                  <a:cubicBezTo>
                    <a:pt x="1156" y="175"/>
                    <a:pt x="1153" y="164"/>
                    <a:pt x="1153" y="162"/>
                  </a:cubicBezTo>
                  <a:cubicBezTo>
                    <a:pt x="1152" y="158"/>
                    <a:pt x="1153" y="152"/>
                    <a:pt x="1149" y="149"/>
                  </a:cubicBezTo>
                  <a:cubicBezTo>
                    <a:pt x="1145" y="146"/>
                    <a:pt x="1141" y="143"/>
                    <a:pt x="1137" y="140"/>
                  </a:cubicBezTo>
                  <a:cubicBezTo>
                    <a:pt x="1143" y="134"/>
                    <a:pt x="1149" y="128"/>
                    <a:pt x="1155" y="122"/>
                  </a:cubicBezTo>
                  <a:cubicBezTo>
                    <a:pt x="1149" y="118"/>
                    <a:pt x="1145" y="116"/>
                    <a:pt x="1141" y="108"/>
                  </a:cubicBezTo>
                  <a:cubicBezTo>
                    <a:pt x="1139" y="102"/>
                    <a:pt x="1146" y="95"/>
                    <a:pt x="1149" y="90"/>
                  </a:cubicBezTo>
                  <a:cubicBezTo>
                    <a:pt x="1153" y="84"/>
                    <a:pt x="1159" y="82"/>
                    <a:pt x="1164" y="78"/>
                  </a:cubicBezTo>
                  <a:cubicBezTo>
                    <a:pt x="1170" y="74"/>
                    <a:pt x="1174" y="71"/>
                    <a:pt x="1179" y="65"/>
                  </a:cubicBezTo>
                  <a:cubicBezTo>
                    <a:pt x="1177" y="64"/>
                    <a:pt x="1175" y="62"/>
                    <a:pt x="1174" y="61"/>
                  </a:cubicBezTo>
                  <a:cubicBezTo>
                    <a:pt x="1180" y="60"/>
                    <a:pt x="1186" y="60"/>
                    <a:pt x="1191" y="57"/>
                  </a:cubicBezTo>
                  <a:cubicBezTo>
                    <a:pt x="1198" y="53"/>
                    <a:pt x="1205" y="49"/>
                    <a:pt x="1211" y="45"/>
                  </a:cubicBezTo>
                  <a:cubicBezTo>
                    <a:pt x="1204" y="42"/>
                    <a:pt x="1196" y="38"/>
                    <a:pt x="1188" y="36"/>
                  </a:cubicBezTo>
                  <a:cubicBezTo>
                    <a:pt x="1183" y="35"/>
                    <a:pt x="1172" y="34"/>
                    <a:pt x="1168" y="39"/>
                  </a:cubicBezTo>
                  <a:cubicBezTo>
                    <a:pt x="1166" y="42"/>
                    <a:pt x="1164" y="46"/>
                    <a:pt x="1160" y="46"/>
                  </a:cubicBezTo>
                  <a:cubicBezTo>
                    <a:pt x="1156" y="45"/>
                    <a:pt x="1151" y="44"/>
                    <a:pt x="1147" y="43"/>
                  </a:cubicBezTo>
                  <a:cubicBezTo>
                    <a:pt x="1141" y="42"/>
                    <a:pt x="1131" y="50"/>
                    <a:pt x="1126" y="52"/>
                  </a:cubicBezTo>
                  <a:cubicBezTo>
                    <a:pt x="1127" y="50"/>
                    <a:pt x="1137" y="35"/>
                    <a:pt x="1130" y="35"/>
                  </a:cubicBezTo>
                  <a:cubicBezTo>
                    <a:pt x="1124" y="35"/>
                    <a:pt x="1118" y="36"/>
                    <a:pt x="1113" y="32"/>
                  </a:cubicBezTo>
                  <a:cubicBezTo>
                    <a:pt x="1121" y="29"/>
                    <a:pt x="1129" y="26"/>
                    <a:pt x="1137" y="23"/>
                  </a:cubicBezTo>
                  <a:cubicBezTo>
                    <a:pt x="1121" y="16"/>
                    <a:pt x="1107" y="9"/>
                    <a:pt x="1091" y="6"/>
                  </a:cubicBezTo>
                  <a:cubicBezTo>
                    <a:pt x="1072" y="4"/>
                    <a:pt x="1054" y="0"/>
                    <a:pt x="1035" y="2"/>
                  </a:cubicBezTo>
                  <a:cubicBezTo>
                    <a:pt x="1028" y="3"/>
                    <a:pt x="1021" y="3"/>
                    <a:pt x="1015" y="4"/>
                  </a:cubicBezTo>
                  <a:cubicBezTo>
                    <a:pt x="1012" y="4"/>
                    <a:pt x="1008" y="3"/>
                    <a:pt x="1006" y="5"/>
                  </a:cubicBezTo>
                  <a:cubicBezTo>
                    <a:pt x="1002" y="6"/>
                    <a:pt x="1002" y="14"/>
                    <a:pt x="998" y="13"/>
                  </a:cubicBezTo>
                  <a:cubicBezTo>
                    <a:pt x="992" y="12"/>
                    <a:pt x="987" y="11"/>
                    <a:pt x="982" y="10"/>
                  </a:cubicBezTo>
                  <a:cubicBezTo>
                    <a:pt x="975" y="9"/>
                    <a:pt x="967" y="6"/>
                    <a:pt x="961" y="9"/>
                  </a:cubicBezTo>
                  <a:cubicBezTo>
                    <a:pt x="952" y="13"/>
                    <a:pt x="943" y="17"/>
                    <a:pt x="934" y="21"/>
                  </a:cubicBezTo>
                  <a:cubicBezTo>
                    <a:pt x="942" y="27"/>
                    <a:pt x="952" y="31"/>
                    <a:pt x="957" y="40"/>
                  </a:cubicBezTo>
                  <a:cubicBezTo>
                    <a:pt x="942" y="34"/>
                    <a:pt x="927" y="30"/>
                    <a:pt x="911" y="26"/>
                  </a:cubicBezTo>
                  <a:cubicBezTo>
                    <a:pt x="907" y="25"/>
                    <a:pt x="899" y="28"/>
                    <a:pt x="895" y="29"/>
                  </a:cubicBezTo>
                  <a:cubicBezTo>
                    <a:pt x="884" y="30"/>
                    <a:pt x="872" y="32"/>
                    <a:pt x="861" y="33"/>
                  </a:cubicBezTo>
                  <a:cubicBezTo>
                    <a:pt x="857" y="34"/>
                    <a:pt x="849" y="33"/>
                    <a:pt x="845" y="35"/>
                  </a:cubicBezTo>
                  <a:cubicBezTo>
                    <a:pt x="838" y="39"/>
                    <a:pt x="832" y="42"/>
                    <a:pt x="826" y="45"/>
                  </a:cubicBezTo>
                  <a:cubicBezTo>
                    <a:pt x="810" y="53"/>
                    <a:pt x="795" y="61"/>
                    <a:pt x="779" y="69"/>
                  </a:cubicBezTo>
                  <a:cubicBezTo>
                    <a:pt x="785" y="75"/>
                    <a:pt x="792" y="74"/>
                    <a:pt x="800" y="75"/>
                  </a:cubicBezTo>
                  <a:cubicBezTo>
                    <a:pt x="798" y="80"/>
                    <a:pt x="796" y="84"/>
                    <a:pt x="795" y="88"/>
                  </a:cubicBezTo>
                  <a:cubicBezTo>
                    <a:pt x="793" y="93"/>
                    <a:pt x="792" y="92"/>
                    <a:pt x="787" y="92"/>
                  </a:cubicBezTo>
                  <a:cubicBezTo>
                    <a:pt x="780" y="93"/>
                    <a:pt x="774" y="94"/>
                    <a:pt x="767" y="96"/>
                  </a:cubicBezTo>
                  <a:cubicBezTo>
                    <a:pt x="758" y="99"/>
                    <a:pt x="749" y="101"/>
                    <a:pt x="740" y="104"/>
                  </a:cubicBezTo>
                  <a:cubicBezTo>
                    <a:pt x="738" y="105"/>
                    <a:pt x="738" y="110"/>
                    <a:pt x="738" y="112"/>
                  </a:cubicBezTo>
                  <a:cubicBezTo>
                    <a:pt x="737" y="114"/>
                    <a:pt x="741" y="118"/>
                    <a:pt x="742" y="119"/>
                  </a:cubicBezTo>
                  <a:cubicBezTo>
                    <a:pt x="745" y="123"/>
                    <a:pt x="748" y="130"/>
                    <a:pt x="752" y="133"/>
                  </a:cubicBezTo>
                  <a:cubicBezTo>
                    <a:pt x="758" y="136"/>
                    <a:pt x="763" y="139"/>
                    <a:pt x="768" y="142"/>
                  </a:cubicBezTo>
                  <a:cubicBezTo>
                    <a:pt x="771" y="144"/>
                    <a:pt x="778" y="150"/>
                    <a:pt x="781" y="150"/>
                  </a:cubicBezTo>
                  <a:cubicBezTo>
                    <a:pt x="787" y="149"/>
                    <a:pt x="793" y="148"/>
                    <a:pt x="799" y="147"/>
                  </a:cubicBezTo>
                  <a:cubicBezTo>
                    <a:pt x="810" y="146"/>
                    <a:pt x="819" y="148"/>
                    <a:pt x="830" y="150"/>
                  </a:cubicBezTo>
                  <a:cubicBezTo>
                    <a:pt x="835" y="151"/>
                    <a:pt x="841" y="152"/>
                    <a:pt x="846" y="153"/>
                  </a:cubicBezTo>
                  <a:cubicBezTo>
                    <a:pt x="849" y="153"/>
                    <a:pt x="855" y="163"/>
                    <a:pt x="856" y="165"/>
                  </a:cubicBezTo>
                  <a:cubicBezTo>
                    <a:pt x="864" y="175"/>
                    <a:pt x="868" y="186"/>
                    <a:pt x="873" y="197"/>
                  </a:cubicBezTo>
                  <a:cubicBezTo>
                    <a:pt x="875" y="204"/>
                    <a:pt x="876" y="204"/>
                    <a:pt x="874" y="210"/>
                  </a:cubicBezTo>
                  <a:cubicBezTo>
                    <a:pt x="872" y="216"/>
                    <a:pt x="869" y="220"/>
                    <a:pt x="873" y="224"/>
                  </a:cubicBezTo>
                  <a:cubicBezTo>
                    <a:pt x="878" y="229"/>
                    <a:pt x="883" y="231"/>
                    <a:pt x="881" y="238"/>
                  </a:cubicBezTo>
                  <a:cubicBezTo>
                    <a:pt x="880" y="245"/>
                    <a:pt x="877" y="248"/>
                    <a:pt x="881" y="253"/>
                  </a:cubicBezTo>
                  <a:cubicBezTo>
                    <a:pt x="887" y="259"/>
                    <a:pt x="887" y="259"/>
                    <a:pt x="894" y="257"/>
                  </a:cubicBezTo>
                  <a:cubicBezTo>
                    <a:pt x="900" y="255"/>
                    <a:pt x="905" y="254"/>
                    <a:pt x="910" y="252"/>
                  </a:cubicBezTo>
                  <a:cubicBezTo>
                    <a:pt x="910" y="256"/>
                    <a:pt x="909" y="260"/>
                    <a:pt x="909" y="265"/>
                  </a:cubicBezTo>
                  <a:cubicBezTo>
                    <a:pt x="909" y="266"/>
                    <a:pt x="904" y="267"/>
                    <a:pt x="903" y="268"/>
                  </a:cubicBezTo>
                  <a:cubicBezTo>
                    <a:pt x="899" y="269"/>
                    <a:pt x="895" y="271"/>
                    <a:pt x="891" y="272"/>
                  </a:cubicBezTo>
                  <a:cubicBezTo>
                    <a:pt x="890" y="273"/>
                    <a:pt x="890" y="278"/>
                    <a:pt x="890" y="279"/>
                  </a:cubicBezTo>
                  <a:cubicBezTo>
                    <a:pt x="890" y="284"/>
                    <a:pt x="887" y="294"/>
                    <a:pt x="888" y="299"/>
                  </a:cubicBezTo>
                  <a:cubicBezTo>
                    <a:pt x="891" y="307"/>
                    <a:pt x="894" y="314"/>
                    <a:pt x="897" y="322"/>
                  </a:cubicBezTo>
                  <a:cubicBezTo>
                    <a:pt x="901" y="335"/>
                    <a:pt x="909" y="345"/>
                    <a:pt x="916" y="356"/>
                  </a:cubicBezTo>
                  <a:cubicBezTo>
                    <a:pt x="920" y="362"/>
                    <a:pt x="924" y="369"/>
                    <a:pt x="928" y="375"/>
                  </a:cubicBezTo>
                  <a:cubicBezTo>
                    <a:pt x="930" y="379"/>
                    <a:pt x="936" y="379"/>
                    <a:pt x="940" y="380"/>
                  </a:cubicBezTo>
                  <a:cubicBezTo>
                    <a:pt x="946" y="383"/>
                    <a:pt x="953" y="385"/>
                    <a:pt x="959" y="388"/>
                  </a:cubicBezTo>
                  <a:cubicBezTo>
                    <a:pt x="961" y="388"/>
                    <a:pt x="970" y="389"/>
                    <a:pt x="970" y="387"/>
                  </a:cubicBezTo>
                  <a:cubicBezTo>
                    <a:pt x="975" y="375"/>
                    <a:pt x="979" y="362"/>
                    <a:pt x="983" y="349"/>
                  </a:cubicBezTo>
                  <a:cubicBezTo>
                    <a:pt x="986" y="339"/>
                    <a:pt x="990" y="329"/>
                    <a:pt x="993" y="318"/>
                  </a:cubicBezTo>
                  <a:cubicBezTo>
                    <a:pt x="995" y="313"/>
                    <a:pt x="995" y="313"/>
                    <a:pt x="1000" y="311"/>
                  </a:cubicBezTo>
                  <a:cubicBezTo>
                    <a:pt x="1007" y="309"/>
                    <a:pt x="1014" y="307"/>
                    <a:pt x="1020" y="305"/>
                  </a:cubicBezTo>
                  <a:cubicBezTo>
                    <a:pt x="1024" y="303"/>
                    <a:pt x="1031" y="303"/>
                    <a:pt x="1034" y="300"/>
                  </a:cubicBezTo>
                  <a:cubicBezTo>
                    <a:pt x="1038" y="297"/>
                    <a:pt x="1042" y="290"/>
                    <a:pt x="1045" y="286"/>
                  </a:cubicBezTo>
                  <a:cubicBezTo>
                    <a:pt x="1048" y="282"/>
                    <a:pt x="1049" y="280"/>
                    <a:pt x="1054" y="279"/>
                  </a:cubicBezTo>
                  <a:cubicBezTo>
                    <a:pt x="1060" y="277"/>
                    <a:pt x="1066" y="276"/>
                    <a:pt x="1072" y="274"/>
                  </a:cubicBezTo>
                  <a:cubicBezTo>
                    <a:pt x="1081" y="272"/>
                    <a:pt x="1092" y="271"/>
                    <a:pt x="1100" y="266"/>
                  </a:cubicBezTo>
                  <a:cubicBezTo>
                    <a:pt x="1111" y="260"/>
                    <a:pt x="1121" y="253"/>
                    <a:pt x="1131" y="247"/>
                  </a:cubicBezTo>
                  <a:cubicBezTo>
                    <a:pt x="1136" y="241"/>
                    <a:pt x="1136" y="241"/>
                    <a:pt x="1134" y="234"/>
                  </a:cubicBezTo>
                  <a:close/>
                  <a:moveTo>
                    <a:pt x="2155" y="814"/>
                  </a:moveTo>
                  <a:cubicBezTo>
                    <a:pt x="2157" y="813"/>
                    <a:pt x="2161" y="813"/>
                    <a:pt x="2161" y="810"/>
                  </a:cubicBezTo>
                  <a:cubicBezTo>
                    <a:pt x="2161" y="807"/>
                    <a:pt x="2162" y="804"/>
                    <a:pt x="2165" y="804"/>
                  </a:cubicBezTo>
                  <a:cubicBezTo>
                    <a:pt x="2165" y="801"/>
                    <a:pt x="2165" y="799"/>
                    <a:pt x="2162" y="799"/>
                  </a:cubicBezTo>
                  <a:cubicBezTo>
                    <a:pt x="2162" y="799"/>
                    <a:pt x="2162" y="800"/>
                    <a:pt x="2162" y="801"/>
                  </a:cubicBezTo>
                  <a:cubicBezTo>
                    <a:pt x="2155" y="797"/>
                    <a:pt x="2151" y="803"/>
                    <a:pt x="2146" y="806"/>
                  </a:cubicBezTo>
                  <a:cubicBezTo>
                    <a:pt x="2146" y="811"/>
                    <a:pt x="2145" y="812"/>
                    <a:pt x="2149" y="815"/>
                  </a:cubicBezTo>
                  <a:cubicBezTo>
                    <a:pt x="2151" y="816"/>
                    <a:pt x="2152" y="816"/>
                    <a:pt x="2154" y="816"/>
                  </a:cubicBezTo>
                  <a:cubicBezTo>
                    <a:pt x="2156" y="816"/>
                    <a:pt x="2154" y="814"/>
                    <a:pt x="2155" y="814"/>
                  </a:cubicBezTo>
                  <a:close/>
                  <a:moveTo>
                    <a:pt x="2124" y="1024"/>
                  </a:moveTo>
                  <a:cubicBezTo>
                    <a:pt x="2125" y="1017"/>
                    <a:pt x="2124" y="1009"/>
                    <a:pt x="2126" y="1003"/>
                  </a:cubicBezTo>
                  <a:cubicBezTo>
                    <a:pt x="2128" y="996"/>
                    <a:pt x="2120" y="991"/>
                    <a:pt x="2115" y="997"/>
                  </a:cubicBezTo>
                  <a:cubicBezTo>
                    <a:pt x="2119" y="993"/>
                    <a:pt x="2115" y="993"/>
                    <a:pt x="2115" y="990"/>
                  </a:cubicBezTo>
                  <a:cubicBezTo>
                    <a:pt x="2114" y="988"/>
                    <a:pt x="2114" y="983"/>
                    <a:pt x="2113" y="982"/>
                  </a:cubicBezTo>
                  <a:cubicBezTo>
                    <a:pt x="2111" y="982"/>
                    <a:pt x="2107" y="981"/>
                    <a:pt x="2107" y="979"/>
                  </a:cubicBezTo>
                  <a:cubicBezTo>
                    <a:pt x="2106" y="976"/>
                    <a:pt x="2109" y="975"/>
                    <a:pt x="2109" y="972"/>
                  </a:cubicBezTo>
                  <a:cubicBezTo>
                    <a:pt x="2108" y="969"/>
                    <a:pt x="2103" y="969"/>
                    <a:pt x="2103" y="967"/>
                  </a:cubicBezTo>
                  <a:cubicBezTo>
                    <a:pt x="2103" y="963"/>
                    <a:pt x="2102" y="965"/>
                    <a:pt x="2099" y="963"/>
                  </a:cubicBezTo>
                  <a:cubicBezTo>
                    <a:pt x="2096" y="961"/>
                    <a:pt x="2100" y="960"/>
                    <a:pt x="2095" y="959"/>
                  </a:cubicBezTo>
                  <a:cubicBezTo>
                    <a:pt x="2092" y="959"/>
                    <a:pt x="2090" y="959"/>
                    <a:pt x="2089" y="957"/>
                  </a:cubicBezTo>
                  <a:cubicBezTo>
                    <a:pt x="2085" y="952"/>
                    <a:pt x="2081" y="951"/>
                    <a:pt x="2077" y="947"/>
                  </a:cubicBezTo>
                  <a:cubicBezTo>
                    <a:pt x="2073" y="944"/>
                    <a:pt x="2068" y="941"/>
                    <a:pt x="2065" y="937"/>
                  </a:cubicBezTo>
                  <a:cubicBezTo>
                    <a:pt x="2062" y="932"/>
                    <a:pt x="2063" y="929"/>
                    <a:pt x="2056" y="928"/>
                  </a:cubicBezTo>
                  <a:cubicBezTo>
                    <a:pt x="2054" y="928"/>
                    <a:pt x="2044" y="924"/>
                    <a:pt x="2043" y="926"/>
                  </a:cubicBezTo>
                  <a:cubicBezTo>
                    <a:pt x="2041" y="928"/>
                    <a:pt x="2049" y="938"/>
                    <a:pt x="2051" y="940"/>
                  </a:cubicBezTo>
                  <a:cubicBezTo>
                    <a:pt x="2054" y="942"/>
                    <a:pt x="2061" y="944"/>
                    <a:pt x="2061" y="949"/>
                  </a:cubicBezTo>
                  <a:cubicBezTo>
                    <a:pt x="2061" y="956"/>
                    <a:pt x="2069" y="955"/>
                    <a:pt x="2070" y="961"/>
                  </a:cubicBezTo>
                  <a:cubicBezTo>
                    <a:pt x="2071" y="964"/>
                    <a:pt x="2072" y="968"/>
                    <a:pt x="2073" y="971"/>
                  </a:cubicBezTo>
                  <a:cubicBezTo>
                    <a:pt x="2074" y="974"/>
                    <a:pt x="2076" y="973"/>
                    <a:pt x="2077" y="974"/>
                  </a:cubicBezTo>
                  <a:cubicBezTo>
                    <a:pt x="2081" y="978"/>
                    <a:pt x="2083" y="987"/>
                    <a:pt x="2086" y="992"/>
                  </a:cubicBezTo>
                  <a:cubicBezTo>
                    <a:pt x="2088" y="997"/>
                    <a:pt x="2091" y="1000"/>
                    <a:pt x="2094" y="1003"/>
                  </a:cubicBezTo>
                  <a:cubicBezTo>
                    <a:pt x="2101" y="1010"/>
                    <a:pt x="2107" y="1018"/>
                    <a:pt x="2115" y="1024"/>
                  </a:cubicBezTo>
                  <a:cubicBezTo>
                    <a:pt x="2115" y="1023"/>
                    <a:pt x="2115" y="1021"/>
                    <a:pt x="2115" y="1020"/>
                  </a:cubicBezTo>
                  <a:cubicBezTo>
                    <a:pt x="2119" y="1024"/>
                    <a:pt x="2121" y="1018"/>
                    <a:pt x="2124" y="1024"/>
                  </a:cubicBezTo>
                  <a:close/>
                  <a:moveTo>
                    <a:pt x="2141" y="995"/>
                  </a:moveTo>
                  <a:cubicBezTo>
                    <a:pt x="2137" y="991"/>
                    <a:pt x="2138" y="1000"/>
                    <a:pt x="2139" y="1001"/>
                  </a:cubicBezTo>
                  <a:cubicBezTo>
                    <a:pt x="2144" y="1003"/>
                    <a:pt x="2144" y="997"/>
                    <a:pt x="2141" y="995"/>
                  </a:cubicBezTo>
                  <a:close/>
                  <a:moveTo>
                    <a:pt x="2185" y="1039"/>
                  </a:moveTo>
                  <a:cubicBezTo>
                    <a:pt x="2181" y="1040"/>
                    <a:pt x="2176" y="1037"/>
                    <a:pt x="2177" y="1032"/>
                  </a:cubicBezTo>
                  <a:cubicBezTo>
                    <a:pt x="2174" y="1033"/>
                    <a:pt x="2167" y="1032"/>
                    <a:pt x="2166" y="1030"/>
                  </a:cubicBezTo>
                  <a:cubicBezTo>
                    <a:pt x="2163" y="1027"/>
                    <a:pt x="2162" y="1029"/>
                    <a:pt x="2161" y="1032"/>
                  </a:cubicBezTo>
                  <a:cubicBezTo>
                    <a:pt x="2161" y="1033"/>
                    <a:pt x="2159" y="1032"/>
                    <a:pt x="2157" y="1032"/>
                  </a:cubicBezTo>
                  <a:cubicBezTo>
                    <a:pt x="2151" y="1032"/>
                    <a:pt x="2147" y="1033"/>
                    <a:pt x="2144" y="1027"/>
                  </a:cubicBezTo>
                  <a:cubicBezTo>
                    <a:pt x="2143" y="1027"/>
                    <a:pt x="2136" y="1025"/>
                    <a:pt x="2134" y="1024"/>
                  </a:cubicBezTo>
                  <a:cubicBezTo>
                    <a:pt x="2133" y="1026"/>
                    <a:pt x="2131" y="1025"/>
                    <a:pt x="2128" y="1024"/>
                  </a:cubicBezTo>
                  <a:cubicBezTo>
                    <a:pt x="2126" y="1024"/>
                    <a:pt x="2126" y="1025"/>
                    <a:pt x="2124" y="1026"/>
                  </a:cubicBezTo>
                  <a:cubicBezTo>
                    <a:pt x="2119" y="1032"/>
                    <a:pt x="2126" y="1033"/>
                    <a:pt x="2130" y="1033"/>
                  </a:cubicBezTo>
                  <a:cubicBezTo>
                    <a:pt x="2130" y="1034"/>
                    <a:pt x="2130" y="1035"/>
                    <a:pt x="2129" y="1036"/>
                  </a:cubicBezTo>
                  <a:cubicBezTo>
                    <a:pt x="2134" y="1037"/>
                    <a:pt x="2139" y="1040"/>
                    <a:pt x="2143" y="1040"/>
                  </a:cubicBezTo>
                  <a:cubicBezTo>
                    <a:pt x="2146" y="1041"/>
                    <a:pt x="2148" y="1039"/>
                    <a:pt x="2151" y="1039"/>
                  </a:cubicBezTo>
                  <a:cubicBezTo>
                    <a:pt x="2153" y="1040"/>
                    <a:pt x="2156" y="1041"/>
                    <a:pt x="2158" y="1042"/>
                  </a:cubicBezTo>
                  <a:cubicBezTo>
                    <a:pt x="2160" y="1043"/>
                    <a:pt x="2162" y="1044"/>
                    <a:pt x="2164" y="1044"/>
                  </a:cubicBezTo>
                  <a:cubicBezTo>
                    <a:pt x="2166" y="1044"/>
                    <a:pt x="2168" y="1044"/>
                    <a:pt x="2169" y="1045"/>
                  </a:cubicBezTo>
                  <a:cubicBezTo>
                    <a:pt x="2170" y="1045"/>
                    <a:pt x="2171" y="1043"/>
                    <a:pt x="2172" y="1043"/>
                  </a:cubicBezTo>
                  <a:cubicBezTo>
                    <a:pt x="2176" y="1044"/>
                    <a:pt x="2178" y="1045"/>
                    <a:pt x="2183" y="1044"/>
                  </a:cubicBezTo>
                  <a:cubicBezTo>
                    <a:pt x="2186" y="1046"/>
                    <a:pt x="2190" y="1047"/>
                    <a:pt x="2193" y="1048"/>
                  </a:cubicBezTo>
                  <a:cubicBezTo>
                    <a:pt x="2189" y="1044"/>
                    <a:pt x="2194" y="1037"/>
                    <a:pt x="2185" y="1039"/>
                  </a:cubicBezTo>
                  <a:close/>
                  <a:moveTo>
                    <a:pt x="2119" y="990"/>
                  </a:moveTo>
                  <a:cubicBezTo>
                    <a:pt x="2121" y="992"/>
                    <a:pt x="2121" y="991"/>
                    <a:pt x="2123" y="991"/>
                  </a:cubicBezTo>
                  <a:cubicBezTo>
                    <a:pt x="2124" y="991"/>
                    <a:pt x="2124" y="993"/>
                    <a:pt x="2125" y="994"/>
                  </a:cubicBezTo>
                  <a:cubicBezTo>
                    <a:pt x="2126" y="996"/>
                    <a:pt x="2126" y="997"/>
                    <a:pt x="2127" y="998"/>
                  </a:cubicBezTo>
                  <a:cubicBezTo>
                    <a:pt x="2129" y="999"/>
                    <a:pt x="2130" y="1000"/>
                    <a:pt x="2132" y="1000"/>
                  </a:cubicBezTo>
                  <a:cubicBezTo>
                    <a:pt x="2130" y="998"/>
                    <a:pt x="2131" y="997"/>
                    <a:pt x="2132" y="995"/>
                  </a:cubicBezTo>
                  <a:cubicBezTo>
                    <a:pt x="2126" y="995"/>
                    <a:pt x="2129" y="986"/>
                    <a:pt x="2124" y="986"/>
                  </a:cubicBezTo>
                  <a:cubicBezTo>
                    <a:pt x="2124" y="987"/>
                    <a:pt x="2124" y="988"/>
                    <a:pt x="2124" y="988"/>
                  </a:cubicBezTo>
                  <a:cubicBezTo>
                    <a:pt x="2122" y="985"/>
                    <a:pt x="2121" y="988"/>
                    <a:pt x="2119" y="9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282F39"/>
                </a:solidFill>
              </a:endParaRPr>
            </a:p>
          </p:txBody>
        </p:sp>
        <p:sp>
          <p:nvSpPr>
            <p:cNvPr id="19" name="Freeform 6">
              <a:extLst>
                <a:ext uri="{FF2B5EF4-FFF2-40B4-BE49-F238E27FC236}">
                  <a16:creationId xmlns="" xmlns:a16="http://schemas.microsoft.com/office/drawing/2014/main" id="{C789EC2A-6D9B-4395-9422-CDF59C4225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9" y="744"/>
              <a:ext cx="5584" cy="3024"/>
            </a:xfrm>
            <a:custGeom>
              <a:avLst/>
              <a:gdLst>
                <a:gd name="T0" fmla="*/ 609 w 2788"/>
                <a:gd name="T1" fmla="*/ 204 h 1509"/>
                <a:gd name="T2" fmla="*/ 798 w 2788"/>
                <a:gd name="T3" fmla="*/ 348 h 1509"/>
                <a:gd name="T4" fmla="*/ 534 w 2788"/>
                <a:gd name="T5" fmla="*/ 165 h 1509"/>
                <a:gd name="T6" fmla="*/ 430 w 2788"/>
                <a:gd name="T7" fmla="*/ 244 h 1509"/>
                <a:gd name="T8" fmla="*/ 659 w 2788"/>
                <a:gd name="T9" fmla="*/ 331 h 1509"/>
                <a:gd name="T10" fmla="*/ 648 w 2788"/>
                <a:gd name="T11" fmla="*/ 65 h 1509"/>
                <a:gd name="T12" fmla="*/ 724 w 2788"/>
                <a:gd name="T13" fmla="*/ 94 h 1509"/>
                <a:gd name="T14" fmla="*/ 1257 w 2788"/>
                <a:gd name="T15" fmla="*/ 472 h 1509"/>
                <a:gd name="T16" fmla="*/ 483 w 2788"/>
                <a:gd name="T17" fmla="*/ 125 h 1509"/>
                <a:gd name="T18" fmla="*/ 457 w 2788"/>
                <a:gd name="T19" fmla="*/ 167 h 1509"/>
                <a:gd name="T20" fmla="*/ 560 w 2788"/>
                <a:gd name="T21" fmla="*/ 67 h 1509"/>
                <a:gd name="T22" fmla="*/ 608 w 2788"/>
                <a:gd name="T23" fmla="*/ 141 h 1509"/>
                <a:gd name="T24" fmla="*/ 1754 w 2788"/>
                <a:gd name="T25" fmla="*/ 58 h 1509"/>
                <a:gd name="T26" fmla="*/ 1255 w 2788"/>
                <a:gd name="T27" fmla="*/ 442 h 1509"/>
                <a:gd name="T28" fmla="*/ 2014 w 2788"/>
                <a:gd name="T29" fmla="*/ 68 h 1509"/>
                <a:gd name="T30" fmla="*/ 1264 w 2788"/>
                <a:gd name="T31" fmla="*/ 428 h 1509"/>
                <a:gd name="T32" fmla="*/ 1280 w 2788"/>
                <a:gd name="T33" fmla="*/ 404 h 1509"/>
                <a:gd name="T34" fmla="*/ 1456 w 2788"/>
                <a:gd name="T35" fmla="*/ 252 h 1509"/>
                <a:gd name="T36" fmla="*/ 2294 w 2788"/>
                <a:gd name="T37" fmla="*/ 958 h 1509"/>
                <a:gd name="T38" fmla="*/ 2292 w 2788"/>
                <a:gd name="T39" fmla="*/ 1259 h 1509"/>
                <a:gd name="T40" fmla="*/ 2402 w 2788"/>
                <a:gd name="T41" fmla="*/ 997 h 1509"/>
                <a:gd name="T42" fmla="*/ 2409 w 2788"/>
                <a:gd name="T43" fmla="*/ 466 h 1509"/>
                <a:gd name="T44" fmla="*/ 2256 w 2788"/>
                <a:gd name="T45" fmla="*/ 1010 h 1509"/>
                <a:gd name="T46" fmla="*/ 1554 w 2788"/>
                <a:gd name="T47" fmla="*/ 659 h 1509"/>
                <a:gd name="T48" fmla="*/ 2505 w 2788"/>
                <a:gd name="T49" fmla="*/ 1025 h 1509"/>
                <a:gd name="T50" fmla="*/ 2663 w 2788"/>
                <a:gd name="T51" fmla="*/ 1335 h 1509"/>
                <a:gd name="T52" fmla="*/ 2534 w 2788"/>
                <a:gd name="T53" fmla="*/ 365 h 1509"/>
                <a:gd name="T54" fmla="*/ 2238 w 2788"/>
                <a:gd name="T55" fmla="*/ 707 h 1509"/>
                <a:gd name="T56" fmla="*/ 1926 w 2788"/>
                <a:gd name="T57" fmla="*/ 863 h 1509"/>
                <a:gd name="T58" fmla="*/ 1659 w 2788"/>
                <a:gd name="T59" fmla="*/ 858 h 1509"/>
                <a:gd name="T60" fmla="*/ 1440 w 2788"/>
                <a:gd name="T61" fmla="*/ 1246 h 1509"/>
                <a:gd name="T62" fmla="*/ 1381 w 2788"/>
                <a:gd name="T63" fmla="*/ 669 h 1509"/>
                <a:gd name="T64" fmla="*/ 1603 w 2788"/>
                <a:gd name="T65" fmla="*/ 537 h 1509"/>
                <a:gd name="T66" fmla="*/ 1427 w 2788"/>
                <a:gd name="T67" fmla="*/ 596 h 1509"/>
                <a:gd name="T68" fmla="*/ 1284 w 2788"/>
                <a:gd name="T69" fmla="*/ 534 h 1509"/>
                <a:gd name="T70" fmla="*/ 1469 w 2788"/>
                <a:gd name="T71" fmla="*/ 425 h 1509"/>
                <a:gd name="T72" fmla="*/ 1406 w 2788"/>
                <a:gd name="T73" fmla="*/ 301 h 1509"/>
                <a:gd name="T74" fmla="*/ 1719 w 2788"/>
                <a:gd name="T75" fmla="*/ 265 h 1509"/>
                <a:gd name="T76" fmla="*/ 1983 w 2788"/>
                <a:gd name="T77" fmla="*/ 166 h 1509"/>
                <a:gd name="T78" fmla="*/ 2600 w 2788"/>
                <a:gd name="T79" fmla="*/ 255 h 1509"/>
                <a:gd name="T80" fmla="*/ 1713 w 2788"/>
                <a:gd name="T81" fmla="*/ 611 h 1509"/>
                <a:gd name="T82" fmla="*/ 783 w 2788"/>
                <a:gd name="T83" fmla="*/ 817 h 1509"/>
                <a:gd name="T84" fmla="*/ 787 w 2788"/>
                <a:gd name="T85" fmla="*/ 1388 h 1509"/>
                <a:gd name="T86" fmla="*/ 487 w 2788"/>
                <a:gd name="T87" fmla="*/ 801 h 1509"/>
                <a:gd name="T88" fmla="*/ 126 w 2788"/>
                <a:gd name="T89" fmla="*/ 397 h 1509"/>
                <a:gd name="T90" fmla="*/ 32 w 2788"/>
                <a:gd name="T91" fmla="*/ 261 h 1509"/>
                <a:gd name="T92" fmla="*/ 579 w 2788"/>
                <a:gd name="T93" fmla="*/ 258 h 1509"/>
                <a:gd name="T94" fmla="*/ 613 w 2788"/>
                <a:gd name="T95" fmla="*/ 316 h 1509"/>
                <a:gd name="T96" fmla="*/ 824 w 2788"/>
                <a:gd name="T97" fmla="*/ 432 h 1509"/>
                <a:gd name="T98" fmla="*/ 802 w 2788"/>
                <a:gd name="T99" fmla="*/ 558 h 1509"/>
                <a:gd name="T100" fmla="*/ 675 w 2788"/>
                <a:gd name="T101" fmla="*/ 752 h 1509"/>
                <a:gd name="T102" fmla="*/ 676 w 2788"/>
                <a:gd name="T103" fmla="*/ 897 h 1509"/>
                <a:gd name="T104" fmla="*/ 629 w 2788"/>
                <a:gd name="T105" fmla="*/ 551 h 1509"/>
                <a:gd name="T106" fmla="*/ 337 w 2788"/>
                <a:gd name="T107" fmla="*/ 304 h 1509"/>
                <a:gd name="T108" fmla="*/ 549 w 2788"/>
                <a:gd name="T109" fmla="*/ 490 h 1509"/>
                <a:gd name="T110" fmla="*/ 381 w 2788"/>
                <a:gd name="T111" fmla="*/ 141 h 1509"/>
                <a:gd name="T112" fmla="*/ 1642 w 2788"/>
                <a:gd name="T113" fmla="*/ 1175 h 1509"/>
                <a:gd name="T114" fmla="*/ 2271 w 2788"/>
                <a:gd name="T115" fmla="*/ 900 h 1509"/>
                <a:gd name="T116" fmla="*/ 2155 w 2788"/>
                <a:gd name="T117" fmla="*/ 981 h 1509"/>
                <a:gd name="T118" fmla="*/ 747 w 2788"/>
                <a:gd name="T119" fmla="*/ 802 h 1509"/>
                <a:gd name="T120" fmla="*/ 1137 w 2788"/>
                <a:gd name="T121" fmla="*/ 140 h 1509"/>
                <a:gd name="T122" fmla="*/ 910 w 2788"/>
                <a:gd name="T123" fmla="*/ 252 h 1509"/>
                <a:gd name="T124" fmla="*/ 2086 w 2788"/>
                <a:gd name="T125" fmla="*/ 992 h 1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788" h="1509">
                  <a:moveTo>
                    <a:pt x="1256" y="418"/>
                  </a:moveTo>
                  <a:cubicBezTo>
                    <a:pt x="1256" y="420"/>
                    <a:pt x="1257" y="422"/>
                    <a:pt x="1260" y="421"/>
                  </a:cubicBezTo>
                  <a:cubicBezTo>
                    <a:pt x="1258" y="426"/>
                    <a:pt x="1253" y="421"/>
                    <a:pt x="1251" y="418"/>
                  </a:cubicBezTo>
                  <a:cubicBezTo>
                    <a:pt x="1251" y="418"/>
                    <a:pt x="1252" y="417"/>
                    <a:pt x="1252" y="417"/>
                  </a:cubicBezTo>
                  <a:cubicBezTo>
                    <a:pt x="1253" y="417"/>
                    <a:pt x="1253" y="418"/>
                    <a:pt x="1254" y="418"/>
                  </a:cubicBezTo>
                  <a:cubicBezTo>
                    <a:pt x="1254" y="417"/>
                    <a:pt x="1254" y="417"/>
                    <a:pt x="1254" y="416"/>
                  </a:cubicBezTo>
                  <a:cubicBezTo>
                    <a:pt x="1255" y="416"/>
                    <a:pt x="1256" y="417"/>
                    <a:pt x="1256" y="418"/>
                  </a:cubicBezTo>
                  <a:close/>
                  <a:moveTo>
                    <a:pt x="554" y="204"/>
                  </a:moveTo>
                  <a:cubicBezTo>
                    <a:pt x="554" y="205"/>
                    <a:pt x="552" y="205"/>
                    <a:pt x="551" y="206"/>
                  </a:cubicBezTo>
                  <a:cubicBezTo>
                    <a:pt x="548" y="199"/>
                    <a:pt x="546" y="201"/>
                    <a:pt x="540" y="201"/>
                  </a:cubicBezTo>
                  <a:cubicBezTo>
                    <a:pt x="543" y="198"/>
                    <a:pt x="547" y="196"/>
                    <a:pt x="550" y="194"/>
                  </a:cubicBezTo>
                  <a:cubicBezTo>
                    <a:pt x="549" y="193"/>
                    <a:pt x="548" y="192"/>
                    <a:pt x="547" y="191"/>
                  </a:cubicBezTo>
                  <a:cubicBezTo>
                    <a:pt x="548" y="190"/>
                    <a:pt x="550" y="189"/>
                    <a:pt x="552" y="188"/>
                  </a:cubicBezTo>
                  <a:cubicBezTo>
                    <a:pt x="548" y="186"/>
                    <a:pt x="546" y="184"/>
                    <a:pt x="542" y="186"/>
                  </a:cubicBezTo>
                  <a:cubicBezTo>
                    <a:pt x="538" y="187"/>
                    <a:pt x="536" y="188"/>
                    <a:pt x="532" y="186"/>
                  </a:cubicBezTo>
                  <a:cubicBezTo>
                    <a:pt x="528" y="184"/>
                    <a:pt x="526" y="186"/>
                    <a:pt x="522" y="186"/>
                  </a:cubicBezTo>
                  <a:cubicBezTo>
                    <a:pt x="520" y="186"/>
                    <a:pt x="517" y="191"/>
                    <a:pt x="516" y="192"/>
                  </a:cubicBezTo>
                  <a:cubicBezTo>
                    <a:pt x="517" y="193"/>
                    <a:pt x="525" y="195"/>
                    <a:pt x="525" y="197"/>
                  </a:cubicBezTo>
                  <a:cubicBezTo>
                    <a:pt x="525" y="201"/>
                    <a:pt x="526" y="206"/>
                    <a:pt x="520" y="205"/>
                  </a:cubicBezTo>
                  <a:cubicBezTo>
                    <a:pt x="517" y="204"/>
                    <a:pt x="514" y="198"/>
                    <a:pt x="512" y="199"/>
                  </a:cubicBezTo>
                  <a:cubicBezTo>
                    <a:pt x="509" y="200"/>
                    <a:pt x="505" y="203"/>
                    <a:pt x="508" y="205"/>
                  </a:cubicBezTo>
                  <a:cubicBezTo>
                    <a:pt x="515" y="211"/>
                    <a:pt x="522" y="212"/>
                    <a:pt x="528" y="219"/>
                  </a:cubicBezTo>
                  <a:cubicBezTo>
                    <a:pt x="530" y="222"/>
                    <a:pt x="532" y="226"/>
                    <a:pt x="536" y="227"/>
                  </a:cubicBezTo>
                  <a:cubicBezTo>
                    <a:pt x="539" y="228"/>
                    <a:pt x="544" y="225"/>
                    <a:pt x="542" y="221"/>
                  </a:cubicBezTo>
                  <a:cubicBezTo>
                    <a:pt x="548" y="224"/>
                    <a:pt x="562" y="214"/>
                    <a:pt x="552" y="211"/>
                  </a:cubicBezTo>
                  <a:cubicBezTo>
                    <a:pt x="554" y="211"/>
                    <a:pt x="555" y="210"/>
                    <a:pt x="557" y="209"/>
                  </a:cubicBezTo>
                  <a:cubicBezTo>
                    <a:pt x="556" y="208"/>
                    <a:pt x="555" y="206"/>
                    <a:pt x="554" y="204"/>
                  </a:cubicBezTo>
                  <a:close/>
                  <a:moveTo>
                    <a:pt x="1246" y="418"/>
                  </a:moveTo>
                  <a:cubicBezTo>
                    <a:pt x="1247" y="419"/>
                    <a:pt x="1245" y="421"/>
                    <a:pt x="1247" y="423"/>
                  </a:cubicBezTo>
                  <a:cubicBezTo>
                    <a:pt x="1247" y="421"/>
                    <a:pt x="1247" y="419"/>
                    <a:pt x="1249" y="417"/>
                  </a:cubicBezTo>
                  <a:cubicBezTo>
                    <a:pt x="1248" y="417"/>
                    <a:pt x="1246" y="416"/>
                    <a:pt x="1246" y="416"/>
                  </a:cubicBezTo>
                  <a:cubicBezTo>
                    <a:pt x="1245" y="417"/>
                    <a:pt x="1246" y="417"/>
                    <a:pt x="1246" y="418"/>
                  </a:cubicBezTo>
                  <a:close/>
                  <a:moveTo>
                    <a:pt x="706" y="285"/>
                  </a:moveTo>
                  <a:cubicBezTo>
                    <a:pt x="708" y="288"/>
                    <a:pt x="716" y="292"/>
                    <a:pt x="719" y="287"/>
                  </a:cubicBezTo>
                  <a:cubicBezTo>
                    <a:pt x="722" y="282"/>
                    <a:pt x="720" y="280"/>
                    <a:pt x="721" y="275"/>
                  </a:cubicBezTo>
                  <a:cubicBezTo>
                    <a:pt x="715" y="267"/>
                    <a:pt x="699" y="279"/>
                    <a:pt x="706" y="285"/>
                  </a:cubicBezTo>
                  <a:close/>
                  <a:moveTo>
                    <a:pt x="752" y="228"/>
                  </a:moveTo>
                  <a:cubicBezTo>
                    <a:pt x="749" y="221"/>
                    <a:pt x="740" y="222"/>
                    <a:pt x="735" y="224"/>
                  </a:cubicBezTo>
                  <a:cubicBezTo>
                    <a:pt x="733" y="225"/>
                    <a:pt x="725" y="214"/>
                    <a:pt x="722" y="211"/>
                  </a:cubicBezTo>
                  <a:cubicBezTo>
                    <a:pt x="719" y="207"/>
                    <a:pt x="711" y="204"/>
                    <a:pt x="706" y="204"/>
                  </a:cubicBezTo>
                  <a:cubicBezTo>
                    <a:pt x="704" y="205"/>
                    <a:pt x="699" y="204"/>
                    <a:pt x="697" y="206"/>
                  </a:cubicBezTo>
                  <a:cubicBezTo>
                    <a:pt x="696" y="207"/>
                    <a:pt x="692" y="212"/>
                    <a:pt x="690" y="212"/>
                  </a:cubicBezTo>
                  <a:cubicBezTo>
                    <a:pt x="685" y="208"/>
                    <a:pt x="686" y="208"/>
                    <a:pt x="681" y="212"/>
                  </a:cubicBezTo>
                  <a:cubicBezTo>
                    <a:pt x="679" y="215"/>
                    <a:pt x="676" y="215"/>
                    <a:pt x="678" y="211"/>
                  </a:cubicBezTo>
                  <a:cubicBezTo>
                    <a:pt x="680" y="206"/>
                    <a:pt x="681" y="206"/>
                    <a:pt x="679" y="201"/>
                  </a:cubicBezTo>
                  <a:cubicBezTo>
                    <a:pt x="677" y="198"/>
                    <a:pt x="676" y="198"/>
                    <a:pt x="674" y="195"/>
                  </a:cubicBezTo>
                  <a:cubicBezTo>
                    <a:pt x="672" y="193"/>
                    <a:pt x="673" y="188"/>
                    <a:pt x="669" y="188"/>
                  </a:cubicBezTo>
                  <a:cubicBezTo>
                    <a:pt x="667" y="188"/>
                    <a:pt x="663" y="187"/>
                    <a:pt x="661" y="188"/>
                  </a:cubicBezTo>
                  <a:cubicBezTo>
                    <a:pt x="655" y="190"/>
                    <a:pt x="649" y="193"/>
                    <a:pt x="643" y="194"/>
                  </a:cubicBezTo>
                  <a:cubicBezTo>
                    <a:pt x="643" y="192"/>
                    <a:pt x="644" y="190"/>
                    <a:pt x="644" y="187"/>
                  </a:cubicBezTo>
                  <a:cubicBezTo>
                    <a:pt x="635" y="186"/>
                    <a:pt x="631" y="186"/>
                    <a:pt x="623" y="190"/>
                  </a:cubicBezTo>
                  <a:cubicBezTo>
                    <a:pt x="616" y="193"/>
                    <a:pt x="612" y="197"/>
                    <a:pt x="609" y="204"/>
                  </a:cubicBezTo>
                  <a:cubicBezTo>
                    <a:pt x="608" y="207"/>
                    <a:pt x="605" y="213"/>
                    <a:pt x="605" y="216"/>
                  </a:cubicBezTo>
                  <a:cubicBezTo>
                    <a:pt x="605" y="217"/>
                    <a:pt x="606" y="226"/>
                    <a:pt x="607" y="226"/>
                  </a:cubicBezTo>
                  <a:cubicBezTo>
                    <a:pt x="615" y="227"/>
                    <a:pt x="621" y="226"/>
                    <a:pt x="627" y="233"/>
                  </a:cubicBezTo>
                  <a:cubicBezTo>
                    <a:pt x="621" y="232"/>
                    <a:pt x="615" y="232"/>
                    <a:pt x="609" y="231"/>
                  </a:cubicBezTo>
                  <a:cubicBezTo>
                    <a:pt x="611" y="236"/>
                    <a:pt x="616" y="240"/>
                    <a:pt x="620" y="242"/>
                  </a:cubicBezTo>
                  <a:cubicBezTo>
                    <a:pt x="624" y="244"/>
                    <a:pt x="625" y="241"/>
                    <a:pt x="628" y="241"/>
                  </a:cubicBezTo>
                  <a:cubicBezTo>
                    <a:pt x="634" y="240"/>
                    <a:pt x="630" y="242"/>
                    <a:pt x="633" y="245"/>
                  </a:cubicBezTo>
                  <a:cubicBezTo>
                    <a:pt x="635" y="247"/>
                    <a:pt x="640" y="248"/>
                    <a:pt x="642" y="248"/>
                  </a:cubicBezTo>
                  <a:cubicBezTo>
                    <a:pt x="648" y="248"/>
                    <a:pt x="656" y="247"/>
                    <a:pt x="661" y="249"/>
                  </a:cubicBezTo>
                  <a:cubicBezTo>
                    <a:pt x="663" y="250"/>
                    <a:pt x="665" y="250"/>
                    <a:pt x="667" y="251"/>
                  </a:cubicBezTo>
                  <a:cubicBezTo>
                    <a:pt x="668" y="251"/>
                    <a:pt x="669" y="248"/>
                    <a:pt x="670" y="249"/>
                  </a:cubicBezTo>
                  <a:cubicBezTo>
                    <a:pt x="673" y="249"/>
                    <a:pt x="673" y="253"/>
                    <a:pt x="677" y="252"/>
                  </a:cubicBezTo>
                  <a:cubicBezTo>
                    <a:pt x="674" y="250"/>
                    <a:pt x="672" y="247"/>
                    <a:pt x="670" y="245"/>
                  </a:cubicBezTo>
                  <a:cubicBezTo>
                    <a:pt x="679" y="248"/>
                    <a:pt x="685" y="250"/>
                    <a:pt x="694" y="248"/>
                  </a:cubicBezTo>
                  <a:cubicBezTo>
                    <a:pt x="692" y="244"/>
                    <a:pt x="692" y="242"/>
                    <a:pt x="688" y="241"/>
                  </a:cubicBezTo>
                  <a:cubicBezTo>
                    <a:pt x="693" y="236"/>
                    <a:pt x="692" y="243"/>
                    <a:pt x="696" y="245"/>
                  </a:cubicBezTo>
                  <a:cubicBezTo>
                    <a:pt x="697" y="246"/>
                    <a:pt x="700" y="244"/>
                    <a:pt x="701" y="245"/>
                  </a:cubicBezTo>
                  <a:cubicBezTo>
                    <a:pt x="701" y="247"/>
                    <a:pt x="702" y="249"/>
                    <a:pt x="702" y="251"/>
                  </a:cubicBezTo>
                  <a:cubicBezTo>
                    <a:pt x="706" y="247"/>
                    <a:pt x="714" y="257"/>
                    <a:pt x="717" y="260"/>
                  </a:cubicBezTo>
                  <a:cubicBezTo>
                    <a:pt x="711" y="262"/>
                    <a:pt x="710" y="261"/>
                    <a:pt x="710" y="268"/>
                  </a:cubicBezTo>
                  <a:cubicBezTo>
                    <a:pt x="713" y="267"/>
                    <a:pt x="715" y="266"/>
                    <a:pt x="718" y="265"/>
                  </a:cubicBezTo>
                  <a:cubicBezTo>
                    <a:pt x="722" y="263"/>
                    <a:pt x="722" y="263"/>
                    <a:pt x="724" y="267"/>
                  </a:cubicBezTo>
                  <a:cubicBezTo>
                    <a:pt x="727" y="272"/>
                    <a:pt x="734" y="270"/>
                    <a:pt x="737" y="276"/>
                  </a:cubicBezTo>
                  <a:cubicBezTo>
                    <a:pt x="739" y="280"/>
                    <a:pt x="741" y="284"/>
                    <a:pt x="743" y="287"/>
                  </a:cubicBezTo>
                  <a:cubicBezTo>
                    <a:pt x="744" y="289"/>
                    <a:pt x="742" y="290"/>
                    <a:pt x="740" y="291"/>
                  </a:cubicBezTo>
                  <a:cubicBezTo>
                    <a:pt x="736" y="296"/>
                    <a:pt x="731" y="301"/>
                    <a:pt x="726" y="306"/>
                  </a:cubicBezTo>
                  <a:cubicBezTo>
                    <a:pt x="727" y="307"/>
                    <a:pt x="734" y="310"/>
                    <a:pt x="733" y="313"/>
                  </a:cubicBezTo>
                  <a:cubicBezTo>
                    <a:pt x="732" y="314"/>
                    <a:pt x="723" y="316"/>
                    <a:pt x="722" y="316"/>
                  </a:cubicBezTo>
                  <a:cubicBezTo>
                    <a:pt x="716" y="318"/>
                    <a:pt x="710" y="316"/>
                    <a:pt x="704" y="315"/>
                  </a:cubicBezTo>
                  <a:cubicBezTo>
                    <a:pt x="704" y="319"/>
                    <a:pt x="699" y="320"/>
                    <a:pt x="697" y="323"/>
                  </a:cubicBezTo>
                  <a:cubicBezTo>
                    <a:pt x="696" y="325"/>
                    <a:pt x="700" y="330"/>
                    <a:pt x="703" y="330"/>
                  </a:cubicBezTo>
                  <a:cubicBezTo>
                    <a:pt x="707" y="330"/>
                    <a:pt x="712" y="331"/>
                    <a:pt x="715" y="328"/>
                  </a:cubicBezTo>
                  <a:cubicBezTo>
                    <a:pt x="718" y="325"/>
                    <a:pt x="721" y="328"/>
                    <a:pt x="725" y="329"/>
                  </a:cubicBezTo>
                  <a:cubicBezTo>
                    <a:pt x="725" y="327"/>
                    <a:pt x="726" y="326"/>
                    <a:pt x="725" y="325"/>
                  </a:cubicBezTo>
                  <a:cubicBezTo>
                    <a:pt x="728" y="325"/>
                    <a:pt x="729" y="326"/>
                    <a:pt x="729" y="329"/>
                  </a:cubicBezTo>
                  <a:cubicBezTo>
                    <a:pt x="736" y="325"/>
                    <a:pt x="736" y="328"/>
                    <a:pt x="740" y="335"/>
                  </a:cubicBezTo>
                  <a:cubicBezTo>
                    <a:pt x="742" y="338"/>
                    <a:pt x="746" y="338"/>
                    <a:pt x="750" y="340"/>
                  </a:cubicBezTo>
                  <a:cubicBezTo>
                    <a:pt x="747" y="341"/>
                    <a:pt x="745" y="342"/>
                    <a:pt x="743" y="343"/>
                  </a:cubicBezTo>
                  <a:cubicBezTo>
                    <a:pt x="747" y="345"/>
                    <a:pt x="749" y="347"/>
                    <a:pt x="753" y="346"/>
                  </a:cubicBezTo>
                  <a:cubicBezTo>
                    <a:pt x="753" y="347"/>
                    <a:pt x="752" y="348"/>
                    <a:pt x="752" y="348"/>
                  </a:cubicBezTo>
                  <a:cubicBezTo>
                    <a:pt x="756" y="349"/>
                    <a:pt x="760" y="350"/>
                    <a:pt x="764" y="352"/>
                  </a:cubicBezTo>
                  <a:cubicBezTo>
                    <a:pt x="765" y="352"/>
                    <a:pt x="765" y="356"/>
                    <a:pt x="768" y="356"/>
                  </a:cubicBezTo>
                  <a:cubicBezTo>
                    <a:pt x="776" y="358"/>
                    <a:pt x="784" y="360"/>
                    <a:pt x="792" y="362"/>
                  </a:cubicBezTo>
                  <a:cubicBezTo>
                    <a:pt x="792" y="359"/>
                    <a:pt x="793" y="357"/>
                    <a:pt x="790" y="355"/>
                  </a:cubicBezTo>
                  <a:cubicBezTo>
                    <a:pt x="787" y="353"/>
                    <a:pt x="785" y="351"/>
                    <a:pt x="782" y="349"/>
                  </a:cubicBezTo>
                  <a:cubicBezTo>
                    <a:pt x="780" y="348"/>
                    <a:pt x="775" y="348"/>
                    <a:pt x="774" y="346"/>
                  </a:cubicBezTo>
                  <a:cubicBezTo>
                    <a:pt x="773" y="343"/>
                    <a:pt x="771" y="341"/>
                    <a:pt x="770" y="338"/>
                  </a:cubicBezTo>
                  <a:cubicBezTo>
                    <a:pt x="772" y="339"/>
                    <a:pt x="775" y="340"/>
                    <a:pt x="778" y="342"/>
                  </a:cubicBezTo>
                  <a:cubicBezTo>
                    <a:pt x="777" y="340"/>
                    <a:pt x="777" y="339"/>
                    <a:pt x="777" y="337"/>
                  </a:cubicBezTo>
                  <a:cubicBezTo>
                    <a:pt x="781" y="340"/>
                    <a:pt x="786" y="343"/>
                    <a:pt x="791" y="346"/>
                  </a:cubicBezTo>
                  <a:cubicBezTo>
                    <a:pt x="794" y="348"/>
                    <a:pt x="798" y="354"/>
                    <a:pt x="800" y="353"/>
                  </a:cubicBezTo>
                  <a:cubicBezTo>
                    <a:pt x="799" y="352"/>
                    <a:pt x="798" y="350"/>
                    <a:pt x="798" y="348"/>
                  </a:cubicBezTo>
                  <a:cubicBezTo>
                    <a:pt x="799" y="349"/>
                    <a:pt x="800" y="349"/>
                    <a:pt x="801" y="349"/>
                  </a:cubicBezTo>
                  <a:cubicBezTo>
                    <a:pt x="803" y="345"/>
                    <a:pt x="796" y="344"/>
                    <a:pt x="799" y="340"/>
                  </a:cubicBezTo>
                  <a:cubicBezTo>
                    <a:pt x="800" y="342"/>
                    <a:pt x="801" y="343"/>
                    <a:pt x="803" y="345"/>
                  </a:cubicBezTo>
                  <a:cubicBezTo>
                    <a:pt x="802" y="342"/>
                    <a:pt x="803" y="337"/>
                    <a:pt x="801" y="335"/>
                  </a:cubicBezTo>
                  <a:cubicBezTo>
                    <a:pt x="800" y="332"/>
                    <a:pt x="797" y="333"/>
                    <a:pt x="796" y="329"/>
                  </a:cubicBezTo>
                  <a:cubicBezTo>
                    <a:pt x="795" y="325"/>
                    <a:pt x="795" y="324"/>
                    <a:pt x="792" y="322"/>
                  </a:cubicBezTo>
                  <a:cubicBezTo>
                    <a:pt x="789" y="321"/>
                    <a:pt x="786" y="319"/>
                    <a:pt x="785" y="324"/>
                  </a:cubicBezTo>
                  <a:cubicBezTo>
                    <a:pt x="784" y="321"/>
                    <a:pt x="783" y="317"/>
                    <a:pt x="782" y="314"/>
                  </a:cubicBezTo>
                  <a:cubicBezTo>
                    <a:pt x="781" y="310"/>
                    <a:pt x="780" y="312"/>
                    <a:pt x="777" y="313"/>
                  </a:cubicBezTo>
                  <a:cubicBezTo>
                    <a:pt x="776" y="311"/>
                    <a:pt x="776" y="309"/>
                    <a:pt x="775" y="307"/>
                  </a:cubicBezTo>
                  <a:cubicBezTo>
                    <a:pt x="777" y="307"/>
                    <a:pt x="779" y="307"/>
                    <a:pt x="781" y="308"/>
                  </a:cubicBezTo>
                  <a:cubicBezTo>
                    <a:pt x="781" y="303"/>
                    <a:pt x="777" y="304"/>
                    <a:pt x="779" y="300"/>
                  </a:cubicBezTo>
                  <a:cubicBezTo>
                    <a:pt x="781" y="297"/>
                    <a:pt x="783" y="297"/>
                    <a:pt x="786" y="299"/>
                  </a:cubicBezTo>
                  <a:cubicBezTo>
                    <a:pt x="788" y="300"/>
                    <a:pt x="791" y="305"/>
                    <a:pt x="793" y="306"/>
                  </a:cubicBezTo>
                  <a:cubicBezTo>
                    <a:pt x="795" y="306"/>
                    <a:pt x="800" y="304"/>
                    <a:pt x="801" y="303"/>
                  </a:cubicBezTo>
                  <a:cubicBezTo>
                    <a:pt x="803" y="308"/>
                    <a:pt x="798" y="308"/>
                    <a:pt x="795" y="310"/>
                  </a:cubicBezTo>
                  <a:cubicBezTo>
                    <a:pt x="800" y="316"/>
                    <a:pt x="803" y="318"/>
                    <a:pt x="810" y="322"/>
                  </a:cubicBezTo>
                  <a:cubicBezTo>
                    <a:pt x="812" y="317"/>
                    <a:pt x="811" y="313"/>
                    <a:pt x="810" y="308"/>
                  </a:cubicBezTo>
                  <a:cubicBezTo>
                    <a:pt x="816" y="312"/>
                    <a:pt x="818" y="309"/>
                    <a:pt x="824" y="306"/>
                  </a:cubicBezTo>
                  <a:cubicBezTo>
                    <a:pt x="822" y="305"/>
                    <a:pt x="820" y="304"/>
                    <a:pt x="818" y="303"/>
                  </a:cubicBezTo>
                  <a:cubicBezTo>
                    <a:pt x="820" y="301"/>
                    <a:pt x="824" y="303"/>
                    <a:pt x="827" y="303"/>
                  </a:cubicBezTo>
                  <a:cubicBezTo>
                    <a:pt x="827" y="297"/>
                    <a:pt x="829" y="294"/>
                    <a:pt x="824" y="292"/>
                  </a:cubicBezTo>
                  <a:cubicBezTo>
                    <a:pt x="821" y="290"/>
                    <a:pt x="815" y="292"/>
                    <a:pt x="811" y="292"/>
                  </a:cubicBezTo>
                  <a:cubicBezTo>
                    <a:pt x="812" y="290"/>
                    <a:pt x="813" y="289"/>
                    <a:pt x="815" y="287"/>
                  </a:cubicBezTo>
                  <a:cubicBezTo>
                    <a:pt x="809" y="286"/>
                    <a:pt x="807" y="286"/>
                    <a:pt x="803" y="282"/>
                  </a:cubicBezTo>
                  <a:cubicBezTo>
                    <a:pt x="800" y="279"/>
                    <a:pt x="799" y="278"/>
                    <a:pt x="795" y="276"/>
                  </a:cubicBezTo>
                  <a:cubicBezTo>
                    <a:pt x="786" y="273"/>
                    <a:pt x="778" y="270"/>
                    <a:pt x="770" y="266"/>
                  </a:cubicBezTo>
                  <a:cubicBezTo>
                    <a:pt x="772" y="266"/>
                    <a:pt x="774" y="265"/>
                    <a:pt x="777" y="265"/>
                  </a:cubicBezTo>
                  <a:cubicBezTo>
                    <a:pt x="776" y="263"/>
                    <a:pt x="776" y="261"/>
                    <a:pt x="776" y="258"/>
                  </a:cubicBezTo>
                  <a:cubicBezTo>
                    <a:pt x="779" y="259"/>
                    <a:pt x="782" y="260"/>
                    <a:pt x="786" y="260"/>
                  </a:cubicBezTo>
                  <a:cubicBezTo>
                    <a:pt x="784" y="255"/>
                    <a:pt x="784" y="255"/>
                    <a:pt x="779" y="256"/>
                  </a:cubicBezTo>
                  <a:cubicBezTo>
                    <a:pt x="776" y="257"/>
                    <a:pt x="774" y="255"/>
                    <a:pt x="771" y="254"/>
                  </a:cubicBezTo>
                  <a:cubicBezTo>
                    <a:pt x="776" y="251"/>
                    <a:pt x="777" y="251"/>
                    <a:pt x="782" y="251"/>
                  </a:cubicBezTo>
                  <a:cubicBezTo>
                    <a:pt x="782" y="247"/>
                    <a:pt x="778" y="245"/>
                    <a:pt x="775" y="243"/>
                  </a:cubicBezTo>
                  <a:cubicBezTo>
                    <a:pt x="775" y="247"/>
                    <a:pt x="770" y="248"/>
                    <a:pt x="767" y="250"/>
                  </a:cubicBezTo>
                  <a:cubicBezTo>
                    <a:pt x="768" y="245"/>
                    <a:pt x="765" y="246"/>
                    <a:pt x="762" y="245"/>
                  </a:cubicBezTo>
                  <a:cubicBezTo>
                    <a:pt x="766" y="244"/>
                    <a:pt x="772" y="244"/>
                    <a:pt x="773" y="240"/>
                  </a:cubicBezTo>
                  <a:cubicBezTo>
                    <a:pt x="770" y="238"/>
                    <a:pt x="754" y="227"/>
                    <a:pt x="752" y="232"/>
                  </a:cubicBezTo>
                  <a:cubicBezTo>
                    <a:pt x="750" y="235"/>
                    <a:pt x="745" y="239"/>
                    <a:pt x="743" y="235"/>
                  </a:cubicBezTo>
                  <a:cubicBezTo>
                    <a:pt x="742" y="232"/>
                    <a:pt x="750" y="229"/>
                    <a:pt x="752" y="228"/>
                  </a:cubicBezTo>
                  <a:close/>
                  <a:moveTo>
                    <a:pt x="507" y="151"/>
                  </a:moveTo>
                  <a:cubicBezTo>
                    <a:pt x="505" y="151"/>
                    <a:pt x="503" y="151"/>
                    <a:pt x="502" y="153"/>
                  </a:cubicBezTo>
                  <a:cubicBezTo>
                    <a:pt x="504" y="153"/>
                    <a:pt x="506" y="153"/>
                    <a:pt x="508" y="153"/>
                  </a:cubicBezTo>
                  <a:cubicBezTo>
                    <a:pt x="501" y="158"/>
                    <a:pt x="511" y="158"/>
                    <a:pt x="515" y="157"/>
                  </a:cubicBezTo>
                  <a:cubicBezTo>
                    <a:pt x="520" y="156"/>
                    <a:pt x="525" y="156"/>
                    <a:pt x="530" y="155"/>
                  </a:cubicBezTo>
                  <a:cubicBezTo>
                    <a:pt x="529" y="157"/>
                    <a:pt x="528" y="158"/>
                    <a:pt x="526" y="158"/>
                  </a:cubicBezTo>
                  <a:cubicBezTo>
                    <a:pt x="526" y="158"/>
                    <a:pt x="527" y="158"/>
                    <a:pt x="527" y="159"/>
                  </a:cubicBezTo>
                  <a:cubicBezTo>
                    <a:pt x="525" y="159"/>
                    <a:pt x="523" y="159"/>
                    <a:pt x="522" y="161"/>
                  </a:cubicBezTo>
                  <a:cubicBezTo>
                    <a:pt x="524" y="161"/>
                    <a:pt x="526" y="162"/>
                    <a:pt x="528" y="163"/>
                  </a:cubicBezTo>
                  <a:cubicBezTo>
                    <a:pt x="527" y="163"/>
                    <a:pt x="525" y="163"/>
                    <a:pt x="524" y="163"/>
                  </a:cubicBezTo>
                  <a:cubicBezTo>
                    <a:pt x="525" y="167"/>
                    <a:pt x="527" y="166"/>
                    <a:pt x="530" y="167"/>
                  </a:cubicBezTo>
                  <a:cubicBezTo>
                    <a:pt x="532" y="168"/>
                    <a:pt x="532" y="165"/>
                    <a:pt x="534" y="165"/>
                  </a:cubicBezTo>
                  <a:cubicBezTo>
                    <a:pt x="538" y="166"/>
                    <a:pt x="544" y="168"/>
                    <a:pt x="547" y="164"/>
                  </a:cubicBezTo>
                  <a:cubicBezTo>
                    <a:pt x="546" y="163"/>
                    <a:pt x="545" y="162"/>
                    <a:pt x="543" y="161"/>
                  </a:cubicBezTo>
                  <a:cubicBezTo>
                    <a:pt x="545" y="160"/>
                    <a:pt x="546" y="159"/>
                    <a:pt x="545" y="157"/>
                  </a:cubicBezTo>
                  <a:cubicBezTo>
                    <a:pt x="546" y="158"/>
                    <a:pt x="547" y="158"/>
                    <a:pt x="548" y="159"/>
                  </a:cubicBezTo>
                  <a:cubicBezTo>
                    <a:pt x="549" y="156"/>
                    <a:pt x="547" y="155"/>
                    <a:pt x="547" y="152"/>
                  </a:cubicBezTo>
                  <a:cubicBezTo>
                    <a:pt x="546" y="150"/>
                    <a:pt x="548" y="148"/>
                    <a:pt x="548" y="146"/>
                  </a:cubicBezTo>
                  <a:cubicBezTo>
                    <a:pt x="547" y="145"/>
                    <a:pt x="545" y="140"/>
                    <a:pt x="544" y="140"/>
                  </a:cubicBezTo>
                  <a:cubicBezTo>
                    <a:pt x="542" y="139"/>
                    <a:pt x="539" y="137"/>
                    <a:pt x="537" y="138"/>
                  </a:cubicBezTo>
                  <a:cubicBezTo>
                    <a:pt x="533" y="141"/>
                    <a:pt x="529" y="137"/>
                    <a:pt x="523" y="139"/>
                  </a:cubicBezTo>
                  <a:cubicBezTo>
                    <a:pt x="517" y="141"/>
                    <a:pt x="527" y="142"/>
                    <a:pt x="528" y="145"/>
                  </a:cubicBezTo>
                  <a:cubicBezTo>
                    <a:pt x="527" y="145"/>
                    <a:pt x="526" y="145"/>
                    <a:pt x="524" y="145"/>
                  </a:cubicBezTo>
                  <a:cubicBezTo>
                    <a:pt x="526" y="147"/>
                    <a:pt x="528" y="149"/>
                    <a:pt x="529" y="152"/>
                  </a:cubicBezTo>
                  <a:cubicBezTo>
                    <a:pt x="527" y="150"/>
                    <a:pt x="511" y="135"/>
                    <a:pt x="512" y="145"/>
                  </a:cubicBezTo>
                  <a:cubicBezTo>
                    <a:pt x="513" y="145"/>
                    <a:pt x="515" y="146"/>
                    <a:pt x="516" y="146"/>
                  </a:cubicBezTo>
                  <a:cubicBezTo>
                    <a:pt x="513" y="147"/>
                    <a:pt x="513" y="151"/>
                    <a:pt x="517" y="150"/>
                  </a:cubicBezTo>
                  <a:cubicBezTo>
                    <a:pt x="516" y="153"/>
                    <a:pt x="510" y="150"/>
                    <a:pt x="507" y="151"/>
                  </a:cubicBezTo>
                  <a:close/>
                  <a:moveTo>
                    <a:pt x="507" y="255"/>
                  </a:moveTo>
                  <a:cubicBezTo>
                    <a:pt x="508" y="248"/>
                    <a:pt x="512" y="250"/>
                    <a:pt x="515" y="253"/>
                  </a:cubicBezTo>
                  <a:cubicBezTo>
                    <a:pt x="515" y="252"/>
                    <a:pt x="516" y="251"/>
                    <a:pt x="517" y="250"/>
                  </a:cubicBezTo>
                  <a:cubicBezTo>
                    <a:pt x="521" y="257"/>
                    <a:pt x="521" y="248"/>
                    <a:pt x="520" y="244"/>
                  </a:cubicBezTo>
                  <a:cubicBezTo>
                    <a:pt x="515" y="245"/>
                    <a:pt x="509" y="242"/>
                    <a:pt x="503" y="238"/>
                  </a:cubicBezTo>
                  <a:cubicBezTo>
                    <a:pt x="501" y="237"/>
                    <a:pt x="493" y="234"/>
                    <a:pt x="492" y="232"/>
                  </a:cubicBezTo>
                  <a:cubicBezTo>
                    <a:pt x="491" y="229"/>
                    <a:pt x="494" y="226"/>
                    <a:pt x="493" y="222"/>
                  </a:cubicBezTo>
                  <a:cubicBezTo>
                    <a:pt x="490" y="215"/>
                    <a:pt x="488" y="203"/>
                    <a:pt x="481" y="199"/>
                  </a:cubicBezTo>
                  <a:cubicBezTo>
                    <a:pt x="478" y="198"/>
                    <a:pt x="475" y="193"/>
                    <a:pt x="473" y="197"/>
                  </a:cubicBezTo>
                  <a:cubicBezTo>
                    <a:pt x="472" y="198"/>
                    <a:pt x="467" y="195"/>
                    <a:pt x="465" y="194"/>
                  </a:cubicBezTo>
                  <a:cubicBezTo>
                    <a:pt x="467" y="197"/>
                    <a:pt x="463" y="198"/>
                    <a:pt x="464" y="200"/>
                  </a:cubicBezTo>
                  <a:cubicBezTo>
                    <a:pt x="465" y="202"/>
                    <a:pt x="466" y="204"/>
                    <a:pt x="466" y="206"/>
                  </a:cubicBezTo>
                  <a:cubicBezTo>
                    <a:pt x="468" y="210"/>
                    <a:pt x="470" y="215"/>
                    <a:pt x="471" y="219"/>
                  </a:cubicBezTo>
                  <a:cubicBezTo>
                    <a:pt x="468" y="221"/>
                    <a:pt x="466" y="223"/>
                    <a:pt x="465" y="219"/>
                  </a:cubicBezTo>
                  <a:cubicBezTo>
                    <a:pt x="464" y="215"/>
                    <a:pt x="462" y="211"/>
                    <a:pt x="461" y="207"/>
                  </a:cubicBezTo>
                  <a:cubicBezTo>
                    <a:pt x="459" y="201"/>
                    <a:pt x="449" y="200"/>
                    <a:pt x="445" y="201"/>
                  </a:cubicBezTo>
                  <a:cubicBezTo>
                    <a:pt x="447" y="204"/>
                    <a:pt x="449" y="206"/>
                    <a:pt x="452" y="209"/>
                  </a:cubicBezTo>
                  <a:cubicBezTo>
                    <a:pt x="450" y="208"/>
                    <a:pt x="445" y="206"/>
                    <a:pt x="444" y="207"/>
                  </a:cubicBezTo>
                  <a:cubicBezTo>
                    <a:pt x="442" y="211"/>
                    <a:pt x="441" y="211"/>
                    <a:pt x="437" y="211"/>
                  </a:cubicBezTo>
                  <a:cubicBezTo>
                    <a:pt x="438" y="210"/>
                    <a:pt x="439" y="208"/>
                    <a:pt x="440" y="207"/>
                  </a:cubicBezTo>
                  <a:cubicBezTo>
                    <a:pt x="438" y="205"/>
                    <a:pt x="429" y="199"/>
                    <a:pt x="427" y="200"/>
                  </a:cubicBezTo>
                  <a:cubicBezTo>
                    <a:pt x="425" y="201"/>
                    <a:pt x="424" y="205"/>
                    <a:pt x="422" y="205"/>
                  </a:cubicBezTo>
                  <a:cubicBezTo>
                    <a:pt x="419" y="206"/>
                    <a:pt x="417" y="206"/>
                    <a:pt x="415" y="206"/>
                  </a:cubicBezTo>
                  <a:cubicBezTo>
                    <a:pt x="419" y="203"/>
                    <a:pt x="422" y="199"/>
                    <a:pt x="417" y="196"/>
                  </a:cubicBezTo>
                  <a:cubicBezTo>
                    <a:pt x="413" y="193"/>
                    <a:pt x="411" y="195"/>
                    <a:pt x="407" y="197"/>
                  </a:cubicBezTo>
                  <a:cubicBezTo>
                    <a:pt x="398" y="200"/>
                    <a:pt x="391" y="203"/>
                    <a:pt x="383" y="209"/>
                  </a:cubicBezTo>
                  <a:cubicBezTo>
                    <a:pt x="385" y="210"/>
                    <a:pt x="386" y="211"/>
                    <a:pt x="387" y="211"/>
                  </a:cubicBezTo>
                  <a:cubicBezTo>
                    <a:pt x="384" y="214"/>
                    <a:pt x="379" y="217"/>
                    <a:pt x="380" y="222"/>
                  </a:cubicBezTo>
                  <a:cubicBezTo>
                    <a:pt x="382" y="222"/>
                    <a:pt x="385" y="222"/>
                    <a:pt x="387" y="222"/>
                  </a:cubicBezTo>
                  <a:cubicBezTo>
                    <a:pt x="387" y="223"/>
                    <a:pt x="387" y="224"/>
                    <a:pt x="386" y="225"/>
                  </a:cubicBezTo>
                  <a:cubicBezTo>
                    <a:pt x="392" y="225"/>
                    <a:pt x="397" y="224"/>
                    <a:pt x="403" y="224"/>
                  </a:cubicBezTo>
                  <a:cubicBezTo>
                    <a:pt x="397" y="227"/>
                    <a:pt x="391" y="229"/>
                    <a:pt x="386" y="232"/>
                  </a:cubicBezTo>
                  <a:cubicBezTo>
                    <a:pt x="389" y="235"/>
                    <a:pt x="390" y="237"/>
                    <a:pt x="394" y="237"/>
                  </a:cubicBezTo>
                  <a:cubicBezTo>
                    <a:pt x="400" y="237"/>
                    <a:pt x="406" y="237"/>
                    <a:pt x="412" y="237"/>
                  </a:cubicBezTo>
                  <a:cubicBezTo>
                    <a:pt x="420" y="237"/>
                    <a:pt x="428" y="239"/>
                    <a:pt x="436" y="241"/>
                  </a:cubicBezTo>
                  <a:cubicBezTo>
                    <a:pt x="442" y="243"/>
                    <a:pt x="432" y="244"/>
                    <a:pt x="430" y="244"/>
                  </a:cubicBezTo>
                  <a:cubicBezTo>
                    <a:pt x="426" y="244"/>
                    <a:pt x="421" y="243"/>
                    <a:pt x="417" y="242"/>
                  </a:cubicBezTo>
                  <a:cubicBezTo>
                    <a:pt x="410" y="242"/>
                    <a:pt x="401" y="245"/>
                    <a:pt x="394" y="247"/>
                  </a:cubicBezTo>
                  <a:cubicBezTo>
                    <a:pt x="398" y="261"/>
                    <a:pt x="411" y="259"/>
                    <a:pt x="422" y="259"/>
                  </a:cubicBezTo>
                  <a:cubicBezTo>
                    <a:pt x="422" y="266"/>
                    <a:pt x="423" y="270"/>
                    <a:pt x="430" y="269"/>
                  </a:cubicBezTo>
                  <a:cubicBezTo>
                    <a:pt x="438" y="269"/>
                    <a:pt x="446" y="268"/>
                    <a:pt x="453" y="268"/>
                  </a:cubicBezTo>
                  <a:cubicBezTo>
                    <a:pt x="459" y="267"/>
                    <a:pt x="461" y="263"/>
                    <a:pt x="466" y="262"/>
                  </a:cubicBezTo>
                  <a:cubicBezTo>
                    <a:pt x="470" y="262"/>
                    <a:pt x="471" y="262"/>
                    <a:pt x="473" y="259"/>
                  </a:cubicBezTo>
                  <a:cubicBezTo>
                    <a:pt x="476" y="258"/>
                    <a:pt x="476" y="255"/>
                    <a:pt x="479" y="256"/>
                  </a:cubicBezTo>
                  <a:cubicBezTo>
                    <a:pt x="479" y="257"/>
                    <a:pt x="479" y="258"/>
                    <a:pt x="478" y="259"/>
                  </a:cubicBezTo>
                  <a:cubicBezTo>
                    <a:pt x="482" y="260"/>
                    <a:pt x="486" y="261"/>
                    <a:pt x="490" y="261"/>
                  </a:cubicBezTo>
                  <a:cubicBezTo>
                    <a:pt x="489" y="262"/>
                    <a:pt x="488" y="263"/>
                    <a:pt x="487" y="263"/>
                  </a:cubicBezTo>
                  <a:cubicBezTo>
                    <a:pt x="494" y="263"/>
                    <a:pt x="500" y="267"/>
                    <a:pt x="506" y="266"/>
                  </a:cubicBezTo>
                  <a:cubicBezTo>
                    <a:pt x="508" y="266"/>
                    <a:pt x="514" y="264"/>
                    <a:pt x="514" y="262"/>
                  </a:cubicBezTo>
                  <a:cubicBezTo>
                    <a:pt x="514" y="259"/>
                    <a:pt x="510" y="260"/>
                    <a:pt x="513" y="256"/>
                  </a:cubicBezTo>
                  <a:cubicBezTo>
                    <a:pt x="508" y="255"/>
                    <a:pt x="506" y="257"/>
                    <a:pt x="503" y="260"/>
                  </a:cubicBezTo>
                  <a:cubicBezTo>
                    <a:pt x="503" y="257"/>
                    <a:pt x="503" y="255"/>
                    <a:pt x="501" y="252"/>
                  </a:cubicBezTo>
                  <a:cubicBezTo>
                    <a:pt x="502" y="253"/>
                    <a:pt x="503" y="253"/>
                    <a:pt x="504" y="253"/>
                  </a:cubicBezTo>
                  <a:cubicBezTo>
                    <a:pt x="505" y="254"/>
                    <a:pt x="506" y="254"/>
                    <a:pt x="507" y="255"/>
                  </a:cubicBezTo>
                  <a:close/>
                  <a:moveTo>
                    <a:pt x="531" y="262"/>
                  </a:moveTo>
                  <a:cubicBezTo>
                    <a:pt x="532" y="263"/>
                    <a:pt x="534" y="265"/>
                    <a:pt x="535" y="265"/>
                  </a:cubicBezTo>
                  <a:cubicBezTo>
                    <a:pt x="535" y="264"/>
                    <a:pt x="536" y="264"/>
                    <a:pt x="536" y="263"/>
                  </a:cubicBezTo>
                  <a:cubicBezTo>
                    <a:pt x="537" y="265"/>
                    <a:pt x="538" y="266"/>
                    <a:pt x="540" y="267"/>
                  </a:cubicBezTo>
                  <a:cubicBezTo>
                    <a:pt x="540" y="266"/>
                    <a:pt x="540" y="265"/>
                    <a:pt x="540" y="265"/>
                  </a:cubicBezTo>
                  <a:cubicBezTo>
                    <a:pt x="542" y="269"/>
                    <a:pt x="549" y="270"/>
                    <a:pt x="553" y="271"/>
                  </a:cubicBezTo>
                  <a:cubicBezTo>
                    <a:pt x="557" y="271"/>
                    <a:pt x="561" y="267"/>
                    <a:pt x="565" y="265"/>
                  </a:cubicBezTo>
                  <a:cubicBezTo>
                    <a:pt x="560" y="261"/>
                    <a:pt x="556" y="257"/>
                    <a:pt x="550" y="253"/>
                  </a:cubicBezTo>
                  <a:cubicBezTo>
                    <a:pt x="547" y="251"/>
                    <a:pt x="545" y="248"/>
                    <a:pt x="542" y="251"/>
                  </a:cubicBezTo>
                  <a:cubicBezTo>
                    <a:pt x="540" y="253"/>
                    <a:pt x="537" y="255"/>
                    <a:pt x="540" y="258"/>
                  </a:cubicBezTo>
                  <a:cubicBezTo>
                    <a:pt x="540" y="258"/>
                    <a:pt x="539" y="258"/>
                    <a:pt x="538" y="258"/>
                  </a:cubicBezTo>
                  <a:cubicBezTo>
                    <a:pt x="537" y="262"/>
                    <a:pt x="533" y="259"/>
                    <a:pt x="531" y="262"/>
                  </a:cubicBezTo>
                  <a:close/>
                  <a:moveTo>
                    <a:pt x="1250" y="413"/>
                  </a:moveTo>
                  <a:cubicBezTo>
                    <a:pt x="1250" y="413"/>
                    <a:pt x="1249" y="413"/>
                    <a:pt x="1249" y="414"/>
                  </a:cubicBezTo>
                  <a:cubicBezTo>
                    <a:pt x="1249" y="414"/>
                    <a:pt x="1249" y="415"/>
                    <a:pt x="1249" y="415"/>
                  </a:cubicBezTo>
                  <a:cubicBezTo>
                    <a:pt x="1251" y="413"/>
                    <a:pt x="1252" y="412"/>
                    <a:pt x="1254" y="412"/>
                  </a:cubicBezTo>
                  <a:cubicBezTo>
                    <a:pt x="1254" y="411"/>
                    <a:pt x="1254" y="411"/>
                    <a:pt x="1253" y="410"/>
                  </a:cubicBezTo>
                  <a:cubicBezTo>
                    <a:pt x="1256" y="410"/>
                    <a:pt x="1256" y="405"/>
                    <a:pt x="1255" y="406"/>
                  </a:cubicBezTo>
                  <a:cubicBezTo>
                    <a:pt x="1252" y="407"/>
                    <a:pt x="1245" y="409"/>
                    <a:pt x="1250" y="413"/>
                  </a:cubicBezTo>
                  <a:close/>
                  <a:moveTo>
                    <a:pt x="681" y="337"/>
                  </a:moveTo>
                  <a:cubicBezTo>
                    <a:pt x="676" y="333"/>
                    <a:pt x="675" y="333"/>
                    <a:pt x="669" y="334"/>
                  </a:cubicBezTo>
                  <a:cubicBezTo>
                    <a:pt x="675" y="328"/>
                    <a:pt x="660" y="321"/>
                    <a:pt x="658" y="319"/>
                  </a:cubicBezTo>
                  <a:cubicBezTo>
                    <a:pt x="655" y="318"/>
                    <a:pt x="652" y="319"/>
                    <a:pt x="650" y="317"/>
                  </a:cubicBezTo>
                  <a:cubicBezTo>
                    <a:pt x="648" y="314"/>
                    <a:pt x="647" y="313"/>
                    <a:pt x="644" y="317"/>
                  </a:cubicBezTo>
                  <a:cubicBezTo>
                    <a:pt x="643" y="316"/>
                    <a:pt x="643" y="314"/>
                    <a:pt x="642" y="313"/>
                  </a:cubicBezTo>
                  <a:cubicBezTo>
                    <a:pt x="648" y="312"/>
                    <a:pt x="646" y="305"/>
                    <a:pt x="641" y="307"/>
                  </a:cubicBezTo>
                  <a:cubicBezTo>
                    <a:pt x="636" y="309"/>
                    <a:pt x="637" y="313"/>
                    <a:pt x="635" y="319"/>
                  </a:cubicBezTo>
                  <a:cubicBezTo>
                    <a:pt x="635" y="321"/>
                    <a:pt x="634" y="323"/>
                    <a:pt x="634" y="326"/>
                  </a:cubicBezTo>
                  <a:cubicBezTo>
                    <a:pt x="633" y="327"/>
                    <a:pt x="635" y="330"/>
                    <a:pt x="635" y="331"/>
                  </a:cubicBezTo>
                  <a:cubicBezTo>
                    <a:pt x="634" y="333"/>
                    <a:pt x="628" y="337"/>
                    <a:pt x="627" y="339"/>
                  </a:cubicBezTo>
                  <a:cubicBezTo>
                    <a:pt x="628" y="339"/>
                    <a:pt x="637" y="337"/>
                    <a:pt x="638" y="337"/>
                  </a:cubicBezTo>
                  <a:cubicBezTo>
                    <a:pt x="639" y="338"/>
                    <a:pt x="640" y="348"/>
                    <a:pt x="642" y="346"/>
                  </a:cubicBezTo>
                  <a:cubicBezTo>
                    <a:pt x="645" y="344"/>
                    <a:pt x="648" y="339"/>
                    <a:pt x="650" y="339"/>
                  </a:cubicBezTo>
                  <a:cubicBezTo>
                    <a:pt x="655" y="337"/>
                    <a:pt x="654" y="333"/>
                    <a:pt x="659" y="331"/>
                  </a:cubicBezTo>
                  <a:cubicBezTo>
                    <a:pt x="658" y="339"/>
                    <a:pt x="670" y="340"/>
                    <a:pt x="675" y="342"/>
                  </a:cubicBezTo>
                  <a:cubicBezTo>
                    <a:pt x="677" y="340"/>
                    <a:pt x="679" y="339"/>
                    <a:pt x="681" y="337"/>
                  </a:cubicBezTo>
                  <a:close/>
                  <a:moveTo>
                    <a:pt x="590" y="170"/>
                  </a:moveTo>
                  <a:cubicBezTo>
                    <a:pt x="592" y="174"/>
                    <a:pt x="597" y="170"/>
                    <a:pt x="599" y="169"/>
                  </a:cubicBezTo>
                  <a:cubicBezTo>
                    <a:pt x="601" y="173"/>
                    <a:pt x="601" y="173"/>
                    <a:pt x="605" y="174"/>
                  </a:cubicBezTo>
                  <a:cubicBezTo>
                    <a:pt x="608" y="174"/>
                    <a:pt x="611" y="175"/>
                    <a:pt x="612" y="170"/>
                  </a:cubicBezTo>
                  <a:cubicBezTo>
                    <a:pt x="612" y="171"/>
                    <a:pt x="613" y="172"/>
                    <a:pt x="614" y="173"/>
                  </a:cubicBezTo>
                  <a:cubicBezTo>
                    <a:pt x="614" y="172"/>
                    <a:pt x="615" y="170"/>
                    <a:pt x="615" y="168"/>
                  </a:cubicBezTo>
                  <a:cubicBezTo>
                    <a:pt x="619" y="170"/>
                    <a:pt x="615" y="175"/>
                    <a:pt x="619" y="175"/>
                  </a:cubicBezTo>
                  <a:cubicBezTo>
                    <a:pt x="624" y="176"/>
                    <a:pt x="629" y="176"/>
                    <a:pt x="634" y="176"/>
                  </a:cubicBezTo>
                  <a:cubicBezTo>
                    <a:pt x="633" y="175"/>
                    <a:pt x="634" y="174"/>
                    <a:pt x="634" y="173"/>
                  </a:cubicBezTo>
                  <a:cubicBezTo>
                    <a:pt x="636" y="176"/>
                    <a:pt x="643" y="177"/>
                    <a:pt x="644" y="172"/>
                  </a:cubicBezTo>
                  <a:cubicBezTo>
                    <a:pt x="645" y="177"/>
                    <a:pt x="653" y="174"/>
                    <a:pt x="656" y="174"/>
                  </a:cubicBezTo>
                  <a:cubicBezTo>
                    <a:pt x="656" y="172"/>
                    <a:pt x="655" y="170"/>
                    <a:pt x="655" y="168"/>
                  </a:cubicBezTo>
                  <a:cubicBezTo>
                    <a:pt x="660" y="168"/>
                    <a:pt x="657" y="173"/>
                    <a:pt x="661" y="174"/>
                  </a:cubicBezTo>
                  <a:cubicBezTo>
                    <a:pt x="664" y="175"/>
                    <a:pt x="666" y="177"/>
                    <a:pt x="670" y="176"/>
                  </a:cubicBezTo>
                  <a:cubicBezTo>
                    <a:pt x="672" y="176"/>
                    <a:pt x="681" y="176"/>
                    <a:pt x="681" y="174"/>
                  </a:cubicBezTo>
                  <a:cubicBezTo>
                    <a:pt x="682" y="169"/>
                    <a:pt x="684" y="169"/>
                    <a:pt x="688" y="168"/>
                  </a:cubicBezTo>
                  <a:cubicBezTo>
                    <a:pt x="686" y="166"/>
                    <a:pt x="684" y="166"/>
                    <a:pt x="681" y="165"/>
                  </a:cubicBezTo>
                  <a:cubicBezTo>
                    <a:pt x="683" y="164"/>
                    <a:pt x="685" y="163"/>
                    <a:pt x="687" y="161"/>
                  </a:cubicBezTo>
                  <a:cubicBezTo>
                    <a:pt x="679" y="155"/>
                    <a:pt x="670" y="150"/>
                    <a:pt x="661" y="153"/>
                  </a:cubicBezTo>
                  <a:cubicBezTo>
                    <a:pt x="657" y="154"/>
                    <a:pt x="653" y="152"/>
                    <a:pt x="649" y="154"/>
                  </a:cubicBezTo>
                  <a:cubicBezTo>
                    <a:pt x="644" y="155"/>
                    <a:pt x="641" y="156"/>
                    <a:pt x="636" y="157"/>
                  </a:cubicBezTo>
                  <a:cubicBezTo>
                    <a:pt x="637" y="158"/>
                    <a:pt x="638" y="159"/>
                    <a:pt x="639" y="159"/>
                  </a:cubicBezTo>
                  <a:cubicBezTo>
                    <a:pt x="634" y="158"/>
                    <a:pt x="628" y="156"/>
                    <a:pt x="624" y="156"/>
                  </a:cubicBezTo>
                  <a:cubicBezTo>
                    <a:pt x="622" y="156"/>
                    <a:pt x="620" y="159"/>
                    <a:pt x="619" y="158"/>
                  </a:cubicBezTo>
                  <a:cubicBezTo>
                    <a:pt x="616" y="157"/>
                    <a:pt x="614" y="155"/>
                    <a:pt x="612" y="154"/>
                  </a:cubicBezTo>
                  <a:cubicBezTo>
                    <a:pt x="611" y="153"/>
                    <a:pt x="602" y="148"/>
                    <a:pt x="602" y="148"/>
                  </a:cubicBezTo>
                  <a:cubicBezTo>
                    <a:pt x="601" y="145"/>
                    <a:pt x="610" y="149"/>
                    <a:pt x="611" y="145"/>
                  </a:cubicBezTo>
                  <a:cubicBezTo>
                    <a:pt x="609" y="144"/>
                    <a:pt x="606" y="143"/>
                    <a:pt x="604" y="142"/>
                  </a:cubicBezTo>
                  <a:cubicBezTo>
                    <a:pt x="600" y="142"/>
                    <a:pt x="602" y="140"/>
                    <a:pt x="599" y="138"/>
                  </a:cubicBezTo>
                  <a:cubicBezTo>
                    <a:pt x="595" y="135"/>
                    <a:pt x="590" y="139"/>
                    <a:pt x="585" y="138"/>
                  </a:cubicBezTo>
                  <a:cubicBezTo>
                    <a:pt x="581" y="137"/>
                    <a:pt x="578" y="133"/>
                    <a:pt x="574" y="133"/>
                  </a:cubicBezTo>
                  <a:cubicBezTo>
                    <a:pt x="569" y="132"/>
                    <a:pt x="563" y="130"/>
                    <a:pt x="559" y="131"/>
                  </a:cubicBezTo>
                  <a:cubicBezTo>
                    <a:pt x="551" y="133"/>
                    <a:pt x="553" y="136"/>
                    <a:pt x="558" y="141"/>
                  </a:cubicBezTo>
                  <a:cubicBezTo>
                    <a:pt x="563" y="146"/>
                    <a:pt x="566" y="145"/>
                    <a:pt x="572" y="144"/>
                  </a:cubicBezTo>
                  <a:cubicBezTo>
                    <a:pt x="577" y="144"/>
                    <a:pt x="580" y="142"/>
                    <a:pt x="584" y="146"/>
                  </a:cubicBezTo>
                  <a:cubicBezTo>
                    <a:pt x="586" y="149"/>
                    <a:pt x="592" y="154"/>
                    <a:pt x="588" y="157"/>
                  </a:cubicBezTo>
                  <a:cubicBezTo>
                    <a:pt x="586" y="163"/>
                    <a:pt x="587" y="164"/>
                    <a:pt x="590" y="170"/>
                  </a:cubicBezTo>
                  <a:close/>
                  <a:moveTo>
                    <a:pt x="725" y="278"/>
                  </a:moveTo>
                  <a:cubicBezTo>
                    <a:pt x="722" y="281"/>
                    <a:pt x="734" y="281"/>
                    <a:pt x="735" y="281"/>
                  </a:cubicBezTo>
                  <a:cubicBezTo>
                    <a:pt x="733" y="275"/>
                    <a:pt x="728" y="274"/>
                    <a:pt x="725" y="278"/>
                  </a:cubicBezTo>
                  <a:close/>
                  <a:moveTo>
                    <a:pt x="615" y="44"/>
                  </a:moveTo>
                  <a:cubicBezTo>
                    <a:pt x="611" y="47"/>
                    <a:pt x="607" y="50"/>
                    <a:pt x="603" y="53"/>
                  </a:cubicBezTo>
                  <a:cubicBezTo>
                    <a:pt x="610" y="58"/>
                    <a:pt x="616" y="54"/>
                    <a:pt x="624" y="54"/>
                  </a:cubicBezTo>
                  <a:cubicBezTo>
                    <a:pt x="631" y="54"/>
                    <a:pt x="638" y="51"/>
                    <a:pt x="644" y="49"/>
                  </a:cubicBezTo>
                  <a:cubicBezTo>
                    <a:pt x="638" y="53"/>
                    <a:pt x="634" y="55"/>
                    <a:pt x="627" y="55"/>
                  </a:cubicBezTo>
                  <a:cubicBezTo>
                    <a:pt x="620" y="56"/>
                    <a:pt x="617" y="56"/>
                    <a:pt x="611" y="59"/>
                  </a:cubicBezTo>
                  <a:cubicBezTo>
                    <a:pt x="617" y="60"/>
                    <a:pt x="624" y="64"/>
                    <a:pt x="629" y="61"/>
                  </a:cubicBezTo>
                  <a:cubicBezTo>
                    <a:pt x="637" y="56"/>
                    <a:pt x="640" y="55"/>
                    <a:pt x="649" y="54"/>
                  </a:cubicBezTo>
                  <a:cubicBezTo>
                    <a:pt x="641" y="57"/>
                    <a:pt x="638" y="58"/>
                    <a:pt x="631" y="64"/>
                  </a:cubicBezTo>
                  <a:cubicBezTo>
                    <a:pt x="637" y="64"/>
                    <a:pt x="642" y="65"/>
                    <a:pt x="648" y="65"/>
                  </a:cubicBezTo>
                  <a:cubicBezTo>
                    <a:pt x="652" y="65"/>
                    <a:pt x="653" y="66"/>
                    <a:pt x="653" y="62"/>
                  </a:cubicBezTo>
                  <a:cubicBezTo>
                    <a:pt x="654" y="60"/>
                    <a:pt x="658" y="59"/>
                    <a:pt x="660" y="59"/>
                  </a:cubicBezTo>
                  <a:cubicBezTo>
                    <a:pt x="659" y="60"/>
                    <a:pt x="658" y="61"/>
                    <a:pt x="658" y="62"/>
                  </a:cubicBezTo>
                  <a:cubicBezTo>
                    <a:pt x="661" y="61"/>
                    <a:pt x="665" y="60"/>
                    <a:pt x="668" y="59"/>
                  </a:cubicBezTo>
                  <a:cubicBezTo>
                    <a:pt x="665" y="61"/>
                    <a:pt x="663" y="63"/>
                    <a:pt x="660" y="65"/>
                  </a:cubicBezTo>
                  <a:cubicBezTo>
                    <a:pt x="664" y="64"/>
                    <a:pt x="669" y="64"/>
                    <a:pt x="673" y="63"/>
                  </a:cubicBezTo>
                  <a:cubicBezTo>
                    <a:pt x="676" y="62"/>
                    <a:pt x="682" y="62"/>
                    <a:pt x="684" y="60"/>
                  </a:cubicBezTo>
                  <a:cubicBezTo>
                    <a:pt x="691" y="54"/>
                    <a:pt x="697" y="51"/>
                    <a:pt x="705" y="48"/>
                  </a:cubicBezTo>
                  <a:cubicBezTo>
                    <a:pt x="702" y="51"/>
                    <a:pt x="698" y="54"/>
                    <a:pt x="695" y="57"/>
                  </a:cubicBezTo>
                  <a:cubicBezTo>
                    <a:pt x="697" y="58"/>
                    <a:pt x="699" y="59"/>
                    <a:pt x="701" y="60"/>
                  </a:cubicBezTo>
                  <a:cubicBezTo>
                    <a:pt x="687" y="64"/>
                    <a:pt x="673" y="67"/>
                    <a:pt x="659" y="69"/>
                  </a:cubicBezTo>
                  <a:cubicBezTo>
                    <a:pt x="664" y="74"/>
                    <a:pt x="669" y="78"/>
                    <a:pt x="673" y="82"/>
                  </a:cubicBezTo>
                  <a:cubicBezTo>
                    <a:pt x="668" y="79"/>
                    <a:pt x="660" y="72"/>
                    <a:pt x="654" y="70"/>
                  </a:cubicBezTo>
                  <a:cubicBezTo>
                    <a:pt x="653" y="70"/>
                    <a:pt x="633" y="70"/>
                    <a:pt x="634" y="69"/>
                  </a:cubicBezTo>
                  <a:cubicBezTo>
                    <a:pt x="628" y="80"/>
                    <a:pt x="639" y="80"/>
                    <a:pt x="645" y="84"/>
                  </a:cubicBezTo>
                  <a:cubicBezTo>
                    <a:pt x="651" y="88"/>
                    <a:pt x="656" y="94"/>
                    <a:pt x="659" y="101"/>
                  </a:cubicBezTo>
                  <a:cubicBezTo>
                    <a:pt x="650" y="96"/>
                    <a:pt x="636" y="94"/>
                    <a:pt x="628" y="102"/>
                  </a:cubicBezTo>
                  <a:cubicBezTo>
                    <a:pt x="621" y="110"/>
                    <a:pt x="627" y="110"/>
                    <a:pt x="634" y="112"/>
                  </a:cubicBezTo>
                  <a:cubicBezTo>
                    <a:pt x="639" y="113"/>
                    <a:pt x="643" y="107"/>
                    <a:pt x="646" y="103"/>
                  </a:cubicBezTo>
                  <a:cubicBezTo>
                    <a:pt x="644" y="111"/>
                    <a:pt x="637" y="116"/>
                    <a:pt x="645" y="122"/>
                  </a:cubicBezTo>
                  <a:cubicBezTo>
                    <a:pt x="652" y="126"/>
                    <a:pt x="660" y="117"/>
                    <a:pt x="663" y="113"/>
                  </a:cubicBezTo>
                  <a:cubicBezTo>
                    <a:pt x="657" y="122"/>
                    <a:pt x="653" y="128"/>
                    <a:pt x="642" y="125"/>
                  </a:cubicBezTo>
                  <a:cubicBezTo>
                    <a:pt x="637" y="124"/>
                    <a:pt x="637" y="118"/>
                    <a:pt x="633" y="117"/>
                  </a:cubicBezTo>
                  <a:cubicBezTo>
                    <a:pt x="628" y="116"/>
                    <a:pt x="625" y="116"/>
                    <a:pt x="620" y="118"/>
                  </a:cubicBezTo>
                  <a:cubicBezTo>
                    <a:pt x="623" y="124"/>
                    <a:pt x="623" y="124"/>
                    <a:pt x="629" y="125"/>
                  </a:cubicBezTo>
                  <a:cubicBezTo>
                    <a:pt x="625" y="130"/>
                    <a:pt x="622" y="128"/>
                    <a:pt x="617" y="131"/>
                  </a:cubicBezTo>
                  <a:cubicBezTo>
                    <a:pt x="615" y="131"/>
                    <a:pt x="611" y="132"/>
                    <a:pt x="609" y="134"/>
                  </a:cubicBezTo>
                  <a:cubicBezTo>
                    <a:pt x="608" y="135"/>
                    <a:pt x="611" y="137"/>
                    <a:pt x="609" y="139"/>
                  </a:cubicBezTo>
                  <a:cubicBezTo>
                    <a:pt x="612" y="143"/>
                    <a:pt x="613" y="140"/>
                    <a:pt x="616" y="137"/>
                  </a:cubicBezTo>
                  <a:cubicBezTo>
                    <a:pt x="617" y="142"/>
                    <a:pt x="624" y="146"/>
                    <a:pt x="626" y="140"/>
                  </a:cubicBezTo>
                  <a:cubicBezTo>
                    <a:pt x="627" y="145"/>
                    <a:pt x="630" y="142"/>
                    <a:pt x="633" y="142"/>
                  </a:cubicBezTo>
                  <a:cubicBezTo>
                    <a:pt x="637" y="143"/>
                    <a:pt x="640" y="143"/>
                    <a:pt x="644" y="143"/>
                  </a:cubicBezTo>
                  <a:cubicBezTo>
                    <a:pt x="648" y="143"/>
                    <a:pt x="649" y="139"/>
                    <a:pt x="652" y="141"/>
                  </a:cubicBezTo>
                  <a:cubicBezTo>
                    <a:pt x="654" y="141"/>
                    <a:pt x="659" y="143"/>
                    <a:pt x="658" y="138"/>
                  </a:cubicBezTo>
                  <a:cubicBezTo>
                    <a:pt x="659" y="142"/>
                    <a:pt x="667" y="146"/>
                    <a:pt x="667" y="139"/>
                  </a:cubicBezTo>
                  <a:cubicBezTo>
                    <a:pt x="670" y="143"/>
                    <a:pt x="672" y="138"/>
                    <a:pt x="674" y="140"/>
                  </a:cubicBezTo>
                  <a:cubicBezTo>
                    <a:pt x="677" y="143"/>
                    <a:pt x="676" y="144"/>
                    <a:pt x="675" y="148"/>
                  </a:cubicBezTo>
                  <a:cubicBezTo>
                    <a:pt x="680" y="147"/>
                    <a:pt x="684" y="145"/>
                    <a:pt x="689" y="144"/>
                  </a:cubicBezTo>
                  <a:cubicBezTo>
                    <a:pt x="690" y="143"/>
                    <a:pt x="691" y="141"/>
                    <a:pt x="692" y="140"/>
                  </a:cubicBezTo>
                  <a:cubicBezTo>
                    <a:pt x="693" y="140"/>
                    <a:pt x="694" y="142"/>
                    <a:pt x="696" y="142"/>
                  </a:cubicBezTo>
                  <a:cubicBezTo>
                    <a:pt x="697" y="141"/>
                    <a:pt x="701" y="141"/>
                    <a:pt x="701" y="139"/>
                  </a:cubicBezTo>
                  <a:cubicBezTo>
                    <a:pt x="700" y="138"/>
                    <a:pt x="701" y="134"/>
                    <a:pt x="699" y="133"/>
                  </a:cubicBezTo>
                  <a:cubicBezTo>
                    <a:pt x="697" y="132"/>
                    <a:pt x="696" y="130"/>
                    <a:pt x="694" y="132"/>
                  </a:cubicBezTo>
                  <a:cubicBezTo>
                    <a:pt x="691" y="134"/>
                    <a:pt x="691" y="135"/>
                    <a:pt x="689" y="132"/>
                  </a:cubicBezTo>
                  <a:cubicBezTo>
                    <a:pt x="687" y="129"/>
                    <a:pt x="695" y="123"/>
                    <a:pt x="697" y="122"/>
                  </a:cubicBezTo>
                  <a:cubicBezTo>
                    <a:pt x="702" y="118"/>
                    <a:pt x="694" y="115"/>
                    <a:pt x="696" y="114"/>
                  </a:cubicBezTo>
                  <a:cubicBezTo>
                    <a:pt x="698" y="112"/>
                    <a:pt x="704" y="116"/>
                    <a:pt x="707" y="115"/>
                  </a:cubicBezTo>
                  <a:cubicBezTo>
                    <a:pt x="713" y="113"/>
                    <a:pt x="714" y="112"/>
                    <a:pt x="718" y="107"/>
                  </a:cubicBezTo>
                  <a:cubicBezTo>
                    <a:pt x="715" y="106"/>
                    <a:pt x="712" y="105"/>
                    <a:pt x="710" y="103"/>
                  </a:cubicBezTo>
                  <a:cubicBezTo>
                    <a:pt x="714" y="103"/>
                    <a:pt x="719" y="102"/>
                    <a:pt x="724" y="101"/>
                  </a:cubicBezTo>
                  <a:cubicBezTo>
                    <a:pt x="724" y="96"/>
                    <a:pt x="712" y="95"/>
                    <a:pt x="708" y="94"/>
                  </a:cubicBezTo>
                  <a:cubicBezTo>
                    <a:pt x="714" y="94"/>
                    <a:pt x="719" y="94"/>
                    <a:pt x="724" y="94"/>
                  </a:cubicBezTo>
                  <a:cubicBezTo>
                    <a:pt x="725" y="88"/>
                    <a:pt x="710" y="90"/>
                    <a:pt x="706" y="89"/>
                  </a:cubicBezTo>
                  <a:cubicBezTo>
                    <a:pt x="716" y="88"/>
                    <a:pt x="726" y="87"/>
                    <a:pt x="735" y="85"/>
                  </a:cubicBezTo>
                  <a:cubicBezTo>
                    <a:pt x="735" y="84"/>
                    <a:pt x="734" y="82"/>
                    <a:pt x="734" y="80"/>
                  </a:cubicBezTo>
                  <a:cubicBezTo>
                    <a:pt x="737" y="81"/>
                    <a:pt x="742" y="84"/>
                    <a:pt x="745" y="82"/>
                  </a:cubicBezTo>
                  <a:cubicBezTo>
                    <a:pt x="750" y="79"/>
                    <a:pt x="752" y="78"/>
                    <a:pt x="756" y="74"/>
                  </a:cubicBezTo>
                  <a:cubicBezTo>
                    <a:pt x="752" y="73"/>
                    <a:pt x="749" y="73"/>
                    <a:pt x="745" y="73"/>
                  </a:cubicBezTo>
                  <a:cubicBezTo>
                    <a:pt x="751" y="72"/>
                    <a:pt x="756" y="71"/>
                    <a:pt x="762" y="70"/>
                  </a:cubicBezTo>
                  <a:cubicBezTo>
                    <a:pt x="767" y="69"/>
                    <a:pt x="772" y="63"/>
                    <a:pt x="777" y="60"/>
                  </a:cubicBezTo>
                  <a:cubicBezTo>
                    <a:pt x="782" y="57"/>
                    <a:pt x="801" y="52"/>
                    <a:pt x="802" y="45"/>
                  </a:cubicBezTo>
                  <a:cubicBezTo>
                    <a:pt x="787" y="48"/>
                    <a:pt x="773" y="51"/>
                    <a:pt x="759" y="54"/>
                  </a:cubicBezTo>
                  <a:cubicBezTo>
                    <a:pt x="768" y="51"/>
                    <a:pt x="776" y="48"/>
                    <a:pt x="785" y="46"/>
                  </a:cubicBezTo>
                  <a:cubicBezTo>
                    <a:pt x="780" y="45"/>
                    <a:pt x="775" y="44"/>
                    <a:pt x="770" y="43"/>
                  </a:cubicBezTo>
                  <a:cubicBezTo>
                    <a:pt x="781" y="42"/>
                    <a:pt x="792" y="42"/>
                    <a:pt x="803" y="41"/>
                  </a:cubicBezTo>
                  <a:cubicBezTo>
                    <a:pt x="811" y="40"/>
                    <a:pt x="821" y="32"/>
                    <a:pt x="829" y="28"/>
                  </a:cubicBezTo>
                  <a:cubicBezTo>
                    <a:pt x="819" y="24"/>
                    <a:pt x="810" y="22"/>
                    <a:pt x="800" y="20"/>
                  </a:cubicBezTo>
                  <a:cubicBezTo>
                    <a:pt x="791" y="19"/>
                    <a:pt x="783" y="21"/>
                    <a:pt x="774" y="23"/>
                  </a:cubicBezTo>
                  <a:cubicBezTo>
                    <a:pt x="779" y="21"/>
                    <a:pt x="784" y="18"/>
                    <a:pt x="788" y="15"/>
                  </a:cubicBezTo>
                  <a:cubicBezTo>
                    <a:pt x="779" y="14"/>
                    <a:pt x="770" y="11"/>
                    <a:pt x="761" y="11"/>
                  </a:cubicBezTo>
                  <a:cubicBezTo>
                    <a:pt x="753" y="11"/>
                    <a:pt x="743" y="14"/>
                    <a:pt x="735" y="15"/>
                  </a:cubicBezTo>
                  <a:cubicBezTo>
                    <a:pt x="736" y="18"/>
                    <a:pt x="737" y="20"/>
                    <a:pt x="739" y="22"/>
                  </a:cubicBezTo>
                  <a:cubicBezTo>
                    <a:pt x="734" y="19"/>
                    <a:pt x="729" y="14"/>
                    <a:pt x="724" y="14"/>
                  </a:cubicBezTo>
                  <a:cubicBezTo>
                    <a:pt x="717" y="14"/>
                    <a:pt x="710" y="13"/>
                    <a:pt x="703" y="13"/>
                  </a:cubicBezTo>
                  <a:cubicBezTo>
                    <a:pt x="708" y="17"/>
                    <a:pt x="712" y="20"/>
                    <a:pt x="716" y="24"/>
                  </a:cubicBezTo>
                  <a:cubicBezTo>
                    <a:pt x="711" y="22"/>
                    <a:pt x="706" y="20"/>
                    <a:pt x="701" y="18"/>
                  </a:cubicBezTo>
                  <a:cubicBezTo>
                    <a:pt x="698" y="17"/>
                    <a:pt x="690" y="14"/>
                    <a:pt x="688" y="15"/>
                  </a:cubicBezTo>
                  <a:cubicBezTo>
                    <a:pt x="686" y="16"/>
                    <a:pt x="685" y="19"/>
                    <a:pt x="683" y="19"/>
                  </a:cubicBezTo>
                  <a:cubicBezTo>
                    <a:pt x="680" y="19"/>
                    <a:pt x="677" y="19"/>
                    <a:pt x="673" y="19"/>
                  </a:cubicBezTo>
                  <a:cubicBezTo>
                    <a:pt x="670" y="20"/>
                    <a:pt x="666" y="25"/>
                    <a:pt x="663" y="27"/>
                  </a:cubicBezTo>
                  <a:cubicBezTo>
                    <a:pt x="671" y="32"/>
                    <a:pt x="679" y="36"/>
                    <a:pt x="688" y="41"/>
                  </a:cubicBezTo>
                  <a:cubicBezTo>
                    <a:pt x="679" y="38"/>
                    <a:pt x="669" y="36"/>
                    <a:pt x="660" y="34"/>
                  </a:cubicBezTo>
                  <a:cubicBezTo>
                    <a:pt x="656" y="33"/>
                    <a:pt x="652" y="28"/>
                    <a:pt x="648" y="26"/>
                  </a:cubicBezTo>
                  <a:cubicBezTo>
                    <a:pt x="646" y="24"/>
                    <a:pt x="641" y="25"/>
                    <a:pt x="638" y="25"/>
                  </a:cubicBezTo>
                  <a:cubicBezTo>
                    <a:pt x="639" y="27"/>
                    <a:pt x="639" y="29"/>
                    <a:pt x="640" y="30"/>
                  </a:cubicBezTo>
                  <a:cubicBezTo>
                    <a:pt x="637" y="30"/>
                    <a:pt x="633" y="31"/>
                    <a:pt x="630" y="31"/>
                  </a:cubicBezTo>
                  <a:cubicBezTo>
                    <a:pt x="632" y="32"/>
                    <a:pt x="634" y="33"/>
                    <a:pt x="637" y="34"/>
                  </a:cubicBezTo>
                  <a:cubicBezTo>
                    <a:pt x="628" y="35"/>
                    <a:pt x="615" y="29"/>
                    <a:pt x="611" y="40"/>
                  </a:cubicBezTo>
                  <a:cubicBezTo>
                    <a:pt x="604" y="35"/>
                    <a:pt x="596" y="39"/>
                    <a:pt x="590" y="43"/>
                  </a:cubicBezTo>
                  <a:cubicBezTo>
                    <a:pt x="594" y="45"/>
                    <a:pt x="598" y="47"/>
                    <a:pt x="602" y="49"/>
                  </a:cubicBezTo>
                  <a:cubicBezTo>
                    <a:pt x="607" y="47"/>
                    <a:pt x="611" y="46"/>
                    <a:pt x="615" y="44"/>
                  </a:cubicBezTo>
                  <a:close/>
                  <a:moveTo>
                    <a:pt x="521" y="118"/>
                  </a:moveTo>
                  <a:cubicBezTo>
                    <a:pt x="518" y="115"/>
                    <a:pt x="515" y="115"/>
                    <a:pt x="511" y="116"/>
                  </a:cubicBezTo>
                  <a:cubicBezTo>
                    <a:pt x="507" y="117"/>
                    <a:pt x="509" y="120"/>
                    <a:pt x="512" y="120"/>
                  </a:cubicBezTo>
                  <a:cubicBezTo>
                    <a:pt x="515" y="119"/>
                    <a:pt x="518" y="117"/>
                    <a:pt x="521" y="118"/>
                  </a:cubicBezTo>
                  <a:close/>
                  <a:moveTo>
                    <a:pt x="684" y="367"/>
                  </a:moveTo>
                  <a:cubicBezTo>
                    <a:pt x="687" y="365"/>
                    <a:pt x="694" y="358"/>
                    <a:pt x="687" y="356"/>
                  </a:cubicBezTo>
                  <a:cubicBezTo>
                    <a:pt x="684" y="355"/>
                    <a:pt x="681" y="358"/>
                    <a:pt x="681" y="360"/>
                  </a:cubicBezTo>
                  <a:cubicBezTo>
                    <a:pt x="681" y="364"/>
                    <a:pt x="682" y="364"/>
                    <a:pt x="684" y="367"/>
                  </a:cubicBezTo>
                  <a:close/>
                  <a:moveTo>
                    <a:pt x="1228" y="486"/>
                  </a:moveTo>
                  <a:cubicBezTo>
                    <a:pt x="1227" y="486"/>
                    <a:pt x="1227" y="487"/>
                    <a:pt x="1226" y="488"/>
                  </a:cubicBezTo>
                  <a:cubicBezTo>
                    <a:pt x="1233" y="494"/>
                    <a:pt x="1243" y="483"/>
                    <a:pt x="1249" y="481"/>
                  </a:cubicBezTo>
                  <a:cubicBezTo>
                    <a:pt x="1252" y="480"/>
                    <a:pt x="1253" y="482"/>
                    <a:pt x="1254" y="479"/>
                  </a:cubicBezTo>
                  <a:cubicBezTo>
                    <a:pt x="1255" y="477"/>
                    <a:pt x="1256" y="474"/>
                    <a:pt x="1257" y="472"/>
                  </a:cubicBezTo>
                  <a:cubicBezTo>
                    <a:pt x="1258" y="468"/>
                    <a:pt x="1256" y="464"/>
                    <a:pt x="1254" y="461"/>
                  </a:cubicBezTo>
                  <a:cubicBezTo>
                    <a:pt x="1259" y="458"/>
                    <a:pt x="1260" y="458"/>
                    <a:pt x="1261" y="452"/>
                  </a:cubicBezTo>
                  <a:cubicBezTo>
                    <a:pt x="1258" y="453"/>
                    <a:pt x="1257" y="448"/>
                    <a:pt x="1256" y="446"/>
                  </a:cubicBezTo>
                  <a:cubicBezTo>
                    <a:pt x="1254" y="444"/>
                    <a:pt x="1250" y="447"/>
                    <a:pt x="1248" y="447"/>
                  </a:cubicBezTo>
                  <a:cubicBezTo>
                    <a:pt x="1249" y="446"/>
                    <a:pt x="1249" y="446"/>
                    <a:pt x="1249" y="445"/>
                  </a:cubicBezTo>
                  <a:cubicBezTo>
                    <a:pt x="1244" y="442"/>
                    <a:pt x="1239" y="448"/>
                    <a:pt x="1236" y="452"/>
                  </a:cubicBezTo>
                  <a:cubicBezTo>
                    <a:pt x="1238" y="453"/>
                    <a:pt x="1240" y="453"/>
                    <a:pt x="1241" y="454"/>
                  </a:cubicBezTo>
                  <a:cubicBezTo>
                    <a:pt x="1239" y="456"/>
                    <a:pt x="1238" y="458"/>
                    <a:pt x="1235" y="457"/>
                  </a:cubicBezTo>
                  <a:cubicBezTo>
                    <a:pt x="1233" y="456"/>
                    <a:pt x="1231" y="455"/>
                    <a:pt x="1229" y="456"/>
                  </a:cubicBezTo>
                  <a:cubicBezTo>
                    <a:pt x="1226" y="458"/>
                    <a:pt x="1227" y="458"/>
                    <a:pt x="1228" y="462"/>
                  </a:cubicBezTo>
                  <a:cubicBezTo>
                    <a:pt x="1229" y="463"/>
                    <a:pt x="1226" y="465"/>
                    <a:pt x="1225" y="466"/>
                  </a:cubicBezTo>
                  <a:cubicBezTo>
                    <a:pt x="1228" y="467"/>
                    <a:pt x="1230" y="469"/>
                    <a:pt x="1234" y="469"/>
                  </a:cubicBezTo>
                  <a:cubicBezTo>
                    <a:pt x="1232" y="471"/>
                    <a:pt x="1229" y="473"/>
                    <a:pt x="1227" y="477"/>
                  </a:cubicBezTo>
                  <a:cubicBezTo>
                    <a:pt x="1230" y="476"/>
                    <a:pt x="1233" y="474"/>
                    <a:pt x="1236" y="476"/>
                  </a:cubicBezTo>
                  <a:cubicBezTo>
                    <a:pt x="1234" y="476"/>
                    <a:pt x="1230" y="476"/>
                    <a:pt x="1228" y="478"/>
                  </a:cubicBezTo>
                  <a:cubicBezTo>
                    <a:pt x="1227" y="480"/>
                    <a:pt x="1225" y="481"/>
                    <a:pt x="1223" y="481"/>
                  </a:cubicBezTo>
                  <a:cubicBezTo>
                    <a:pt x="1224" y="481"/>
                    <a:pt x="1226" y="482"/>
                    <a:pt x="1227" y="482"/>
                  </a:cubicBezTo>
                  <a:cubicBezTo>
                    <a:pt x="1226" y="483"/>
                    <a:pt x="1224" y="484"/>
                    <a:pt x="1223" y="484"/>
                  </a:cubicBezTo>
                  <a:cubicBezTo>
                    <a:pt x="1225" y="485"/>
                    <a:pt x="1226" y="485"/>
                    <a:pt x="1228" y="486"/>
                  </a:cubicBezTo>
                  <a:close/>
                  <a:moveTo>
                    <a:pt x="652" y="356"/>
                  </a:moveTo>
                  <a:cubicBezTo>
                    <a:pt x="653" y="356"/>
                    <a:pt x="653" y="359"/>
                    <a:pt x="654" y="359"/>
                  </a:cubicBezTo>
                  <a:cubicBezTo>
                    <a:pt x="661" y="359"/>
                    <a:pt x="668" y="356"/>
                    <a:pt x="669" y="348"/>
                  </a:cubicBezTo>
                  <a:cubicBezTo>
                    <a:pt x="667" y="348"/>
                    <a:pt x="666" y="348"/>
                    <a:pt x="664" y="348"/>
                  </a:cubicBezTo>
                  <a:cubicBezTo>
                    <a:pt x="660" y="348"/>
                    <a:pt x="658" y="348"/>
                    <a:pt x="654" y="351"/>
                  </a:cubicBezTo>
                  <a:cubicBezTo>
                    <a:pt x="652" y="353"/>
                    <a:pt x="651" y="353"/>
                    <a:pt x="652" y="356"/>
                  </a:cubicBezTo>
                  <a:close/>
                  <a:moveTo>
                    <a:pt x="578" y="165"/>
                  </a:moveTo>
                  <a:cubicBezTo>
                    <a:pt x="577" y="161"/>
                    <a:pt x="573" y="154"/>
                    <a:pt x="568" y="156"/>
                  </a:cubicBezTo>
                  <a:cubicBezTo>
                    <a:pt x="565" y="157"/>
                    <a:pt x="552" y="159"/>
                    <a:pt x="554" y="166"/>
                  </a:cubicBezTo>
                  <a:cubicBezTo>
                    <a:pt x="555" y="168"/>
                    <a:pt x="566" y="172"/>
                    <a:pt x="568" y="174"/>
                  </a:cubicBezTo>
                  <a:cubicBezTo>
                    <a:pt x="574" y="173"/>
                    <a:pt x="580" y="174"/>
                    <a:pt x="578" y="165"/>
                  </a:cubicBezTo>
                  <a:close/>
                  <a:moveTo>
                    <a:pt x="489" y="98"/>
                  </a:moveTo>
                  <a:cubicBezTo>
                    <a:pt x="493" y="99"/>
                    <a:pt x="494" y="93"/>
                    <a:pt x="498" y="96"/>
                  </a:cubicBezTo>
                  <a:cubicBezTo>
                    <a:pt x="497" y="97"/>
                    <a:pt x="496" y="98"/>
                    <a:pt x="496" y="98"/>
                  </a:cubicBezTo>
                  <a:cubicBezTo>
                    <a:pt x="498" y="99"/>
                    <a:pt x="500" y="99"/>
                    <a:pt x="502" y="100"/>
                  </a:cubicBezTo>
                  <a:cubicBezTo>
                    <a:pt x="502" y="106"/>
                    <a:pt x="493" y="101"/>
                    <a:pt x="489" y="104"/>
                  </a:cubicBezTo>
                  <a:cubicBezTo>
                    <a:pt x="490" y="116"/>
                    <a:pt x="503" y="104"/>
                    <a:pt x="506" y="107"/>
                  </a:cubicBezTo>
                  <a:cubicBezTo>
                    <a:pt x="508" y="110"/>
                    <a:pt x="513" y="109"/>
                    <a:pt x="517" y="110"/>
                  </a:cubicBezTo>
                  <a:cubicBezTo>
                    <a:pt x="521" y="110"/>
                    <a:pt x="521" y="112"/>
                    <a:pt x="523" y="116"/>
                  </a:cubicBezTo>
                  <a:cubicBezTo>
                    <a:pt x="525" y="119"/>
                    <a:pt x="541" y="119"/>
                    <a:pt x="533" y="109"/>
                  </a:cubicBezTo>
                  <a:cubicBezTo>
                    <a:pt x="532" y="108"/>
                    <a:pt x="529" y="106"/>
                    <a:pt x="529" y="104"/>
                  </a:cubicBezTo>
                  <a:cubicBezTo>
                    <a:pt x="530" y="102"/>
                    <a:pt x="530" y="102"/>
                    <a:pt x="528" y="100"/>
                  </a:cubicBezTo>
                  <a:cubicBezTo>
                    <a:pt x="525" y="97"/>
                    <a:pt x="524" y="98"/>
                    <a:pt x="520" y="99"/>
                  </a:cubicBezTo>
                  <a:cubicBezTo>
                    <a:pt x="521" y="90"/>
                    <a:pt x="510" y="95"/>
                    <a:pt x="507" y="96"/>
                  </a:cubicBezTo>
                  <a:cubicBezTo>
                    <a:pt x="505" y="91"/>
                    <a:pt x="503" y="87"/>
                    <a:pt x="497" y="88"/>
                  </a:cubicBezTo>
                  <a:cubicBezTo>
                    <a:pt x="490" y="89"/>
                    <a:pt x="486" y="87"/>
                    <a:pt x="484" y="94"/>
                  </a:cubicBezTo>
                  <a:cubicBezTo>
                    <a:pt x="486" y="94"/>
                    <a:pt x="488" y="94"/>
                    <a:pt x="491" y="94"/>
                  </a:cubicBezTo>
                  <a:cubicBezTo>
                    <a:pt x="490" y="95"/>
                    <a:pt x="489" y="97"/>
                    <a:pt x="489" y="98"/>
                  </a:cubicBezTo>
                  <a:close/>
                  <a:moveTo>
                    <a:pt x="491" y="129"/>
                  </a:moveTo>
                  <a:cubicBezTo>
                    <a:pt x="493" y="132"/>
                    <a:pt x="495" y="128"/>
                    <a:pt x="493" y="126"/>
                  </a:cubicBezTo>
                  <a:cubicBezTo>
                    <a:pt x="491" y="124"/>
                    <a:pt x="490" y="123"/>
                    <a:pt x="488" y="121"/>
                  </a:cubicBezTo>
                  <a:cubicBezTo>
                    <a:pt x="486" y="120"/>
                    <a:pt x="484" y="117"/>
                    <a:pt x="481" y="118"/>
                  </a:cubicBezTo>
                  <a:cubicBezTo>
                    <a:pt x="481" y="121"/>
                    <a:pt x="482" y="123"/>
                    <a:pt x="483" y="125"/>
                  </a:cubicBezTo>
                  <a:cubicBezTo>
                    <a:pt x="485" y="127"/>
                    <a:pt x="489" y="128"/>
                    <a:pt x="491" y="129"/>
                  </a:cubicBezTo>
                  <a:close/>
                  <a:moveTo>
                    <a:pt x="537" y="75"/>
                  </a:moveTo>
                  <a:cubicBezTo>
                    <a:pt x="535" y="71"/>
                    <a:pt x="524" y="72"/>
                    <a:pt x="527" y="78"/>
                  </a:cubicBezTo>
                  <a:cubicBezTo>
                    <a:pt x="533" y="80"/>
                    <a:pt x="541" y="85"/>
                    <a:pt x="537" y="75"/>
                  </a:cubicBezTo>
                  <a:close/>
                  <a:moveTo>
                    <a:pt x="552" y="111"/>
                  </a:moveTo>
                  <a:cubicBezTo>
                    <a:pt x="550" y="112"/>
                    <a:pt x="548" y="112"/>
                    <a:pt x="545" y="113"/>
                  </a:cubicBezTo>
                  <a:cubicBezTo>
                    <a:pt x="547" y="114"/>
                    <a:pt x="551" y="118"/>
                    <a:pt x="551" y="118"/>
                  </a:cubicBezTo>
                  <a:cubicBezTo>
                    <a:pt x="554" y="118"/>
                    <a:pt x="556" y="117"/>
                    <a:pt x="558" y="116"/>
                  </a:cubicBezTo>
                  <a:cubicBezTo>
                    <a:pt x="561" y="115"/>
                    <a:pt x="566" y="115"/>
                    <a:pt x="567" y="113"/>
                  </a:cubicBezTo>
                  <a:cubicBezTo>
                    <a:pt x="568" y="111"/>
                    <a:pt x="565" y="109"/>
                    <a:pt x="568" y="106"/>
                  </a:cubicBezTo>
                  <a:cubicBezTo>
                    <a:pt x="565" y="105"/>
                    <a:pt x="561" y="105"/>
                    <a:pt x="559" y="104"/>
                  </a:cubicBezTo>
                  <a:cubicBezTo>
                    <a:pt x="557" y="104"/>
                    <a:pt x="555" y="101"/>
                    <a:pt x="552" y="100"/>
                  </a:cubicBezTo>
                  <a:cubicBezTo>
                    <a:pt x="549" y="98"/>
                    <a:pt x="536" y="96"/>
                    <a:pt x="543" y="104"/>
                  </a:cubicBezTo>
                  <a:cubicBezTo>
                    <a:pt x="542" y="104"/>
                    <a:pt x="541" y="104"/>
                    <a:pt x="541" y="104"/>
                  </a:cubicBezTo>
                  <a:cubicBezTo>
                    <a:pt x="542" y="111"/>
                    <a:pt x="548" y="108"/>
                    <a:pt x="552" y="111"/>
                  </a:cubicBezTo>
                  <a:close/>
                  <a:moveTo>
                    <a:pt x="434" y="114"/>
                  </a:moveTo>
                  <a:cubicBezTo>
                    <a:pt x="427" y="115"/>
                    <a:pt x="424" y="114"/>
                    <a:pt x="426" y="122"/>
                  </a:cubicBezTo>
                  <a:cubicBezTo>
                    <a:pt x="429" y="122"/>
                    <a:pt x="432" y="127"/>
                    <a:pt x="434" y="126"/>
                  </a:cubicBezTo>
                  <a:cubicBezTo>
                    <a:pt x="439" y="125"/>
                    <a:pt x="443" y="124"/>
                    <a:pt x="447" y="123"/>
                  </a:cubicBezTo>
                  <a:cubicBezTo>
                    <a:pt x="450" y="122"/>
                    <a:pt x="449" y="121"/>
                    <a:pt x="450" y="119"/>
                  </a:cubicBezTo>
                  <a:cubicBezTo>
                    <a:pt x="450" y="117"/>
                    <a:pt x="445" y="118"/>
                    <a:pt x="444" y="116"/>
                  </a:cubicBezTo>
                  <a:cubicBezTo>
                    <a:pt x="447" y="116"/>
                    <a:pt x="451" y="115"/>
                    <a:pt x="453" y="112"/>
                  </a:cubicBezTo>
                  <a:cubicBezTo>
                    <a:pt x="448" y="110"/>
                    <a:pt x="440" y="113"/>
                    <a:pt x="434" y="114"/>
                  </a:cubicBezTo>
                  <a:close/>
                  <a:moveTo>
                    <a:pt x="448" y="144"/>
                  </a:moveTo>
                  <a:cubicBezTo>
                    <a:pt x="450" y="146"/>
                    <a:pt x="453" y="147"/>
                    <a:pt x="456" y="149"/>
                  </a:cubicBezTo>
                  <a:cubicBezTo>
                    <a:pt x="454" y="150"/>
                    <a:pt x="452" y="151"/>
                    <a:pt x="450" y="151"/>
                  </a:cubicBezTo>
                  <a:cubicBezTo>
                    <a:pt x="452" y="152"/>
                    <a:pt x="459" y="154"/>
                    <a:pt x="459" y="156"/>
                  </a:cubicBezTo>
                  <a:cubicBezTo>
                    <a:pt x="459" y="161"/>
                    <a:pt x="454" y="158"/>
                    <a:pt x="450" y="158"/>
                  </a:cubicBezTo>
                  <a:cubicBezTo>
                    <a:pt x="449" y="158"/>
                    <a:pt x="441" y="159"/>
                    <a:pt x="440" y="157"/>
                  </a:cubicBezTo>
                  <a:cubicBezTo>
                    <a:pt x="439" y="152"/>
                    <a:pt x="438" y="152"/>
                    <a:pt x="434" y="153"/>
                  </a:cubicBezTo>
                  <a:cubicBezTo>
                    <a:pt x="434" y="152"/>
                    <a:pt x="435" y="152"/>
                    <a:pt x="436" y="151"/>
                  </a:cubicBezTo>
                  <a:cubicBezTo>
                    <a:pt x="433" y="149"/>
                    <a:pt x="429" y="144"/>
                    <a:pt x="425" y="145"/>
                  </a:cubicBezTo>
                  <a:cubicBezTo>
                    <a:pt x="418" y="146"/>
                    <a:pt x="421" y="143"/>
                    <a:pt x="415" y="141"/>
                  </a:cubicBezTo>
                  <a:cubicBezTo>
                    <a:pt x="414" y="140"/>
                    <a:pt x="405" y="141"/>
                    <a:pt x="405" y="143"/>
                  </a:cubicBezTo>
                  <a:cubicBezTo>
                    <a:pt x="405" y="145"/>
                    <a:pt x="412" y="146"/>
                    <a:pt x="414" y="147"/>
                  </a:cubicBezTo>
                  <a:cubicBezTo>
                    <a:pt x="408" y="146"/>
                    <a:pt x="404" y="146"/>
                    <a:pt x="398" y="148"/>
                  </a:cubicBezTo>
                  <a:cubicBezTo>
                    <a:pt x="398" y="151"/>
                    <a:pt x="398" y="151"/>
                    <a:pt x="398" y="151"/>
                  </a:cubicBezTo>
                  <a:cubicBezTo>
                    <a:pt x="402" y="153"/>
                    <a:pt x="409" y="151"/>
                    <a:pt x="413" y="151"/>
                  </a:cubicBezTo>
                  <a:cubicBezTo>
                    <a:pt x="411" y="152"/>
                    <a:pt x="394" y="151"/>
                    <a:pt x="394" y="156"/>
                  </a:cubicBezTo>
                  <a:cubicBezTo>
                    <a:pt x="395" y="160"/>
                    <a:pt x="409" y="155"/>
                    <a:pt x="411" y="155"/>
                  </a:cubicBezTo>
                  <a:cubicBezTo>
                    <a:pt x="405" y="159"/>
                    <a:pt x="394" y="156"/>
                    <a:pt x="391" y="162"/>
                  </a:cubicBezTo>
                  <a:cubicBezTo>
                    <a:pt x="395" y="164"/>
                    <a:pt x="397" y="165"/>
                    <a:pt x="402" y="163"/>
                  </a:cubicBezTo>
                  <a:cubicBezTo>
                    <a:pt x="402" y="164"/>
                    <a:pt x="402" y="165"/>
                    <a:pt x="402" y="166"/>
                  </a:cubicBezTo>
                  <a:cubicBezTo>
                    <a:pt x="403" y="166"/>
                    <a:pt x="405" y="167"/>
                    <a:pt x="407" y="167"/>
                  </a:cubicBezTo>
                  <a:cubicBezTo>
                    <a:pt x="406" y="163"/>
                    <a:pt x="410" y="164"/>
                    <a:pt x="411" y="168"/>
                  </a:cubicBezTo>
                  <a:cubicBezTo>
                    <a:pt x="416" y="165"/>
                    <a:pt x="417" y="164"/>
                    <a:pt x="419" y="158"/>
                  </a:cubicBezTo>
                  <a:cubicBezTo>
                    <a:pt x="422" y="160"/>
                    <a:pt x="421" y="162"/>
                    <a:pt x="420" y="165"/>
                  </a:cubicBezTo>
                  <a:cubicBezTo>
                    <a:pt x="423" y="165"/>
                    <a:pt x="429" y="167"/>
                    <a:pt x="430" y="163"/>
                  </a:cubicBezTo>
                  <a:cubicBezTo>
                    <a:pt x="432" y="167"/>
                    <a:pt x="438" y="165"/>
                    <a:pt x="441" y="162"/>
                  </a:cubicBezTo>
                  <a:cubicBezTo>
                    <a:pt x="436" y="169"/>
                    <a:pt x="424" y="170"/>
                    <a:pt x="416" y="172"/>
                  </a:cubicBezTo>
                  <a:cubicBezTo>
                    <a:pt x="426" y="179"/>
                    <a:pt x="430" y="177"/>
                    <a:pt x="440" y="173"/>
                  </a:cubicBezTo>
                  <a:cubicBezTo>
                    <a:pt x="446" y="171"/>
                    <a:pt x="452" y="169"/>
                    <a:pt x="457" y="167"/>
                  </a:cubicBezTo>
                  <a:cubicBezTo>
                    <a:pt x="461" y="165"/>
                    <a:pt x="463" y="168"/>
                    <a:pt x="466" y="168"/>
                  </a:cubicBezTo>
                  <a:cubicBezTo>
                    <a:pt x="467" y="168"/>
                    <a:pt x="468" y="165"/>
                    <a:pt x="470" y="165"/>
                  </a:cubicBezTo>
                  <a:cubicBezTo>
                    <a:pt x="473" y="165"/>
                    <a:pt x="476" y="165"/>
                    <a:pt x="479" y="165"/>
                  </a:cubicBezTo>
                  <a:cubicBezTo>
                    <a:pt x="482" y="165"/>
                    <a:pt x="484" y="161"/>
                    <a:pt x="485" y="157"/>
                  </a:cubicBezTo>
                  <a:cubicBezTo>
                    <a:pt x="486" y="152"/>
                    <a:pt x="485" y="148"/>
                    <a:pt x="479" y="149"/>
                  </a:cubicBezTo>
                  <a:cubicBezTo>
                    <a:pt x="471" y="150"/>
                    <a:pt x="478" y="152"/>
                    <a:pt x="475" y="156"/>
                  </a:cubicBezTo>
                  <a:cubicBezTo>
                    <a:pt x="473" y="152"/>
                    <a:pt x="472" y="151"/>
                    <a:pt x="469" y="150"/>
                  </a:cubicBezTo>
                  <a:cubicBezTo>
                    <a:pt x="467" y="149"/>
                    <a:pt x="466" y="145"/>
                    <a:pt x="464" y="144"/>
                  </a:cubicBezTo>
                  <a:cubicBezTo>
                    <a:pt x="461" y="141"/>
                    <a:pt x="463" y="132"/>
                    <a:pt x="456" y="135"/>
                  </a:cubicBezTo>
                  <a:cubicBezTo>
                    <a:pt x="453" y="139"/>
                    <a:pt x="451" y="141"/>
                    <a:pt x="448" y="144"/>
                  </a:cubicBezTo>
                  <a:close/>
                  <a:moveTo>
                    <a:pt x="553" y="74"/>
                  </a:moveTo>
                  <a:cubicBezTo>
                    <a:pt x="554" y="83"/>
                    <a:pt x="564" y="83"/>
                    <a:pt x="570" y="81"/>
                  </a:cubicBezTo>
                  <a:cubicBezTo>
                    <a:pt x="568" y="84"/>
                    <a:pt x="565" y="84"/>
                    <a:pt x="562" y="84"/>
                  </a:cubicBezTo>
                  <a:cubicBezTo>
                    <a:pt x="560" y="84"/>
                    <a:pt x="560" y="88"/>
                    <a:pt x="563" y="87"/>
                  </a:cubicBezTo>
                  <a:cubicBezTo>
                    <a:pt x="565" y="87"/>
                    <a:pt x="565" y="91"/>
                    <a:pt x="568" y="89"/>
                  </a:cubicBezTo>
                  <a:cubicBezTo>
                    <a:pt x="570" y="88"/>
                    <a:pt x="571" y="86"/>
                    <a:pt x="573" y="87"/>
                  </a:cubicBezTo>
                  <a:cubicBezTo>
                    <a:pt x="573" y="88"/>
                    <a:pt x="573" y="89"/>
                    <a:pt x="573" y="89"/>
                  </a:cubicBezTo>
                  <a:cubicBezTo>
                    <a:pt x="576" y="91"/>
                    <a:pt x="577" y="88"/>
                    <a:pt x="579" y="87"/>
                  </a:cubicBezTo>
                  <a:cubicBezTo>
                    <a:pt x="580" y="87"/>
                    <a:pt x="582" y="90"/>
                    <a:pt x="582" y="86"/>
                  </a:cubicBezTo>
                  <a:cubicBezTo>
                    <a:pt x="586" y="88"/>
                    <a:pt x="593" y="85"/>
                    <a:pt x="596" y="88"/>
                  </a:cubicBezTo>
                  <a:cubicBezTo>
                    <a:pt x="593" y="89"/>
                    <a:pt x="589" y="89"/>
                    <a:pt x="585" y="89"/>
                  </a:cubicBezTo>
                  <a:cubicBezTo>
                    <a:pt x="591" y="92"/>
                    <a:pt x="596" y="91"/>
                    <a:pt x="602" y="90"/>
                  </a:cubicBezTo>
                  <a:cubicBezTo>
                    <a:pt x="592" y="92"/>
                    <a:pt x="582" y="91"/>
                    <a:pt x="572" y="95"/>
                  </a:cubicBezTo>
                  <a:cubicBezTo>
                    <a:pt x="575" y="98"/>
                    <a:pt x="578" y="98"/>
                    <a:pt x="582" y="99"/>
                  </a:cubicBezTo>
                  <a:cubicBezTo>
                    <a:pt x="580" y="99"/>
                    <a:pt x="578" y="99"/>
                    <a:pt x="576" y="99"/>
                  </a:cubicBezTo>
                  <a:cubicBezTo>
                    <a:pt x="579" y="104"/>
                    <a:pt x="587" y="102"/>
                    <a:pt x="592" y="103"/>
                  </a:cubicBezTo>
                  <a:cubicBezTo>
                    <a:pt x="589" y="104"/>
                    <a:pt x="586" y="104"/>
                    <a:pt x="582" y="104"/>
                  </a:cubicBezTo>
                  <a:cubicBezTo>
                    <a:pt x="587" y="111"/>
                    <a:pt x="596" y="110"/>
                    <a:pt x="603" y="111"/>
                  </a:cubicBezTo>
                  <a:cubicBezTo>
                    <a:pt x="603" y="109"/>
                    <a:pt x="601" y="107"/>
                    <a:pt x="600" y="107"/>
                  </a:cubicBezTo>
                  <a:cubicBezTo>
                    <a:pt x="604" y="107"/>
                    <a:pt x="606" y="109"/>
                    <a:pt x="609" y="111"/>
                  </a:cubicBezTo>
                  <a:cubicBezTo>
                    <a:pt x="608" y="108"/>
                    <a:pt x="606" y="105"/>
                    <a:pt x="605" y="102"/>
                  </a:cubicBezTo>
                  <a:cubicBezTo>
                    <a:pt x="608" y="105"/>
                    <a:pt x="611" y="108"/>
                    <a:pt x="614" y="111"/>
                  </a:cubicBezTo>
                  <a:cubicBezTo>
                    <a:pt x="616" y="107"/>
                    <a:pt x="617" y="105"/>
                    <a:pt x="615" y="102"/>
                  </a:cubicBezTo>
                  <a:cubicBezTo>
                    <a:pt x="628" y="109"/>
                    <a:pt x="613" y="96"/>
                    <a:pt x="623" y="93"/>
                  </a:cubicBezTo>
                  <a:cubicBezTo>
                    <a:pt x="622" y="96"/>
                    <a:pt x="623" y="99"/>
                    <a:pt x="624" y="101"/>
                  </a:cubicBezTo>
                  <a:cubicBezTo>
                    <a:pt x="627" y="99"/>
                    <a:pt x="630" y="98"/>
                    <a:pt x="629" y="94"/>
                  </a:cubicBezTo>
                  <a:cubicBezTo>
                    <a:pt x="631" y="96"/>
                    <a:pt x="641" y="91"/>
                    <a:pt x="645" y="90"/>
                  </a:cubicBezTo>
                  <a:cubicBezTo>
                    <a:pt x="643" y="87"/>
                    <a:pt x="641" y="85"/>
                    <a:pt x="638" y="83"/>
                  </a:cubicBezTo>
                  <a:cubicBezTo>
                    <a:pt x="638" y="84"/>
                    <a:pt x="637" y="85"/>
                    <a:pt x="636" y="86"/>
                  </a:cubicBezTo>
                  <a:cubicBezTo>
                    <a:pt x="636" y="79"/>
                    <a:pt x="628" y="83"/>
                    <a:pt x="625" y="85"/>
                  </a:cubicBezTo>
                  <a:cubicBezTo>
                    <a:pt x="629" y="78"/>
                    <a:pt x="631" y="75"/>
                    <a:pt x="622" y="74"/>
                  </a:cubicBezTo>
                  <a:cubicBezTo>
                    <a:pt x="627" y="69"/>
                    <a:pt x="620" y="64"/>
                    <a:pt x="615" y="68"/>
                  </a:cubicBezTo>
                  <a:cubicBezTo>
                    <a:pt x="616" y="69"/>
                    <a:pt x="617" y="71"/>
                    <a:pt x="618" y="73"/>
                  </a:cubicBezTo>
                  <a:cubicBezTo>
                    <a:pt x="616" y="73"/>
                    <a:pt x="613" y="72"/>
                    <a:pt x="611" y="70"/>
                  </a:cubicBezTo>
                  <a:cubicBezTo>
                    <a:pt x="611" y="68"/>
                    <a:pt x="613" y="64"/>
                    <a:pt x="609" y="65"/>
                  </a:cubicBezTo>
                  <a:cubicBezTo>
                    <a:pt x="605" y="66"/>
                    <a:pt x="601" y="64"/>
                    <a:pt x="598" y="61"/>
                  </a:cubicBezTo>
                  <a:cubicBezTo>
                    <a:pt x="593" y="55"/>
                    <a:pt x="591" y="51"/>
                    <a:pt x="584" y="49"/>
                  </a:cubicBezTo>
                  <a:cubicBezTo>
                    <a:pt x="580" y="48"/>
                    <a:pt x="574" y="46"/>
                    <a:pt x="571" y="50"/>
                  </a:cubicBezTo>
                  <a:cubicBezTo>
                    <a:pt x="574" y="52"/>
                    <a:pt x="578" y="50"/>
                    <a:pt x="582" y="52"/>
                  </a:cubicBezTo>
                  <a:cubicBezTo>
                    <a:pt x="578" y="58"/>
                    <a:pt x="566" y="50"/>
                    <a:pt x="563" y="59"/>
                  </a:cubicBezTo>
                  <a:cubicBezTo>
                    <a:pt x="566" y="60"/>
                    <a:pt x="570" y="59"/>
                    <a:pt x="572" y="61"/>
                  </a:cubicBezTo>
                  <a:cubicBezTo>
                    <a:pt x="570" y="62"/>
                    <a:pt x="556" y="63"/>
                    <a:pt x="560" y="67"/>
                  </a:cubicBezTo>
                  <a:cubicBezTo>
                    <a:pt x="558" y="68"/>
                    <a:pt x="556" y="68"/>
                    <a:pt x="554" y="69"/>
                  </a:cubicBezTo>
                  <a:cubicBezTo>
                    <a:pt x="558" y="71"/>
                    <a:pt x="560" y="70"/>
                    <a:pt x="563" y="71"/>
                  </a:cubicBezTo>
                  <a:cubicBezTo>
                    <a:pt x="563" y="71"/>
                    <a:pt x="562" y="72"/>
                    <a:pt x="562" y="72"/>
                  </a:cubicBezTo>
                  <a:cubicBezTo>
                    <a:pt x="565" y="74"/>
                    <a:pt x="569" y="70"/>
                    <a:pt x="572" y="72"/>
                  </a:cubicBezTo>
                  <a:cubicBezTo>
                    <a:pt x="570" y="72"/>
                    <a:pt x="569" y="73"/>
                    <a:pt x="568" y="74"/>
                  </a:cubicBezTo>
                  <a:cubicBezTo>
                    <a:pt x="569" y="74"/>
                    <a:pt x="570" y="75"/>
                    <a:pt x="571" y="76"/>
                  </a:cubicBezTo>
                  <a:cubicBezTo>
                    <a:pt x="569" y="76"/>
                    <a:pt x="568" y="75"/>
                    <a:pt x="567" y="75"/>
                  </a:cubicBezTo>
                  <a:cubicBezTo>
                    <a:pt x="562" y="75"/>
                    <a:pt x="558" y="74"/>
                    <a:pt x="553" y="74"/>
                  </a:cubicBezTo>
                  <a:close/>
                  <a:moveTo>
                    <a:pt x="493" y="147"/>
                  </a:moveTo>
                  <a:cubicBezTo>
                    <a:pt x="496" y="150"/>
                    <a:pt x="509" y="151"/>
                    <a:pt x="507" y="144"/>
                  </a:cubicBezTo>
                  <a:cubicBezTo>
                    <a:pt x="504" y="144"/>
                    <a:pt x="496" y="144"/>
                    <a:pt x="493" y="147"/>
                  </a:cubicBezTo>
                  <a:close/>
                  <a:moveTo>
                    <a:pt x="391" y="147"/>
                  </a:moveTo>
                  <a:cubicBezTo>
                    <a:pt x="389" y="148"/>
                    <a:pt x="377" y="153"/>
                    <a:pt x="378" y="156"/>
                  </a:cubicBezTo>
                  <a:cubicBezTo>
                    <a:pt x="379" y="159"/>
                    <a:pt x="385" y="158"/>
                    <a:pt x="386" y="156"/>
                  </a:cubicBezTo>
                  <a:cubicBezTo>
                    <a:pt x="388" y="154"/>
                    <a:pt x="392" y="151"/>
                    <a:pt x="391" y="147"/>
                  </a:cubicBezTo>
                  <a:close/>
                  <a:moveTo>
                    <a:pt x="1255" y="424"/>
                  </a:moveTo>
                  <a:cubicBezTo>
                    <a:pt x="1254" y="424"/>
                    <a:pt x="1254" y="424"/>
                    <a:pt x="1254" y="424"/>
                  </a:cubicBezTo>
                  <a:cubicBezTo>
                    <a:pt x="1255" y="425"/>
                    <a:pt x="1255" y="425"/>
                    <a:pt x="1255" y="425"/>
                  </a:cubicBezTo>
                  <a:cubicBezTo>
                    <a:pt x="1255" y="425"/>
                    <a:pt x="1255" y="424"/>
                    <a:pt x="1255" y="424"/>
                  </a:cubicBezTo>
                  <a:close/>
                  <a:moveTo>
                    <a:pt x="474" y="193"/>
                  </a:moveTo>
                  <a:cubicBezTo>
                    <a:pt x="478" y="194"/>
                    <a:pt x="478" y="195"/>
                    <a:pt x="481" y="197"/>
                  </a:cubicBezTo>
                  <a:cubicBezTo>
                    <a:pt x="484" y="200"/>
                    <a:pt x="485" y="202"/>
                    <a:pt x="488" y="201"/>
                  </a:cubicBezTo>
                  <a:cubicBezTo>
                    <a:pt x="491" y="200"/>
                    <a:pt x="493" y="196"/>
                    <a:pt x="493" y="193"/>
                  </a:cubicBezTo>
                  <a:cubicBezTo>
                    <a:pt x="493" y="190"/>
                    <a:pt x="490" y="189"/>
                    <a:pt x="487" y="187"/>
                  </a:cubicBezTo>
                  <a:cubicBezTo>
                    <a:pt x="482" y="188"/>
                    <a:pt x="476" y="186"/>
                    <a:pt x="474" y="193"/>
                  </a:cubicBezTo>
                  <a:close/>
                  <a:moveTo>
                    <a:pt x="500" y="164"/>
                  </a:moveTo>
                  <a:cubicBezTo>
                    <a:pt x="498" y="159"/>
                    <a:pt x="496" y="159"/>
                    <a:pt x="491" y="161"/>
                  </a:cubicBezTo>
                  <a:cubicBezTo>
                    <a:pt x="486" y="168"/>
                    <a:pt x="498" y="165"/>
                    <a:pt x="500" y="164"/>
                  </a:cubicBezTo>
                  <a:close/>
                  <a:moveTo>
                    <a:pt x="492" y="139"/>
                  </a:moveTo>
                  <a:cubicBezTo>
                    <a:pt x="493" y="141"/>
                    <a:pt x="493" y="141"/>
                    <a:pt x="494" y="144"/>
                  </a:cubicBezTo>
                  <a:cubicBezTo>
                    <a:pt x="497" y="144"/>
                    <a:pt x="502" y="145"/>
                    <a:pt x="505" y="142"/>
                  </a:cubicBezTo>
                  <a:cubicBezTo>
                    <a:pt x="503" y="141"/>
                    <a:pt x="501" y="140"/>
                    <a:pt x="500" y="139"/>
                  </a:cubicBezTo>
                  <a:cubicBezTo>
                    <a:pt x="497" y="137"/>
                    <a:pt x="494" y="138"/>
                    <a:pt x="492" y="139"/>
                  </a:cubicBezTo>
                  <a:close/>
                  <a:moveTo>
                    <a:pt x="577" y="124"/>
                  </a:moveTo>
                  <a:cubicBezTo>
                    <a:pt x="579" y="122"/>
                    <a:pt x="580" y="120"/>
                    <a:pt x="581" y="119"/>
                  </a:cubicBezTo>
                  <a:cubicBezTo>
                    <a:pt x="573" y="116"/>
                    <a:pt x="564" y="116"/>
                    <a:pt x="557" y="120"/>
                  </a:cubicBezTo>
                  <a:cubicBezTo>
                    <a:pt x="558" y="126"/>
                    <a:pt x="573" y="124"/>
                    <a:pt x="577" y="124"/>
                  </a:cubicBezTo>
                  <a:close/>
                  <a:moveTo>
                    <a:pt x="682" y="201"/>
                  </a:moveTo>
                  <a:cubicBezTo>
                    <a:pt x="683" y="203"/>
                    <a:pt x="685" y="204"/>
                    <a:pt x="687" y="204"/>
                  </a:cubicBezTo>
                  <a:cubicBezTo>
                    <a:pt x="690" y="206"/>
                    <a:pt x="698" y="202"/>
                    <a:pt x="701" y="202"/>
                  </a:cubicBezTo>
                  <a:cubicBezTo>
                    <a:pt x="705" y="201"/>
                    <a:pt x="710" y="202"/>
                    <a:pt x="713" y="202"/>
                  </a:cubicBezTo>
                  <a:cubicBezTo>
                    <a:pt x="708" y="195"/>
                    <a:pt x="705" y="193"/>
                    <a:pt x="697" y="189"/>
                  </a:cubicBezTo>
                  <a:cubicBezTo>
                    <a:pt x="695" y="188"/>
                    <a:pt x="692" y="190"/>
                    <a:pt x="689" y="189"/>
                  </a:cubicBezTo>
                  <a:cubicBezTo>
                    <a:pt x="686" y="188"/>
                    <a:pt x="683" y="187"/>
                    <a:pt x="680" y="186"/>
                  </a:cubicBezTo>
                  <a:cubicBezTo>
                    <a:pt x="675" y="187"/>
                    <a:pt x="674" y="193"/>
                    <a:pt x="679" y="196"/>
                  </a:cubicBezTo>
                  <a:cubicBezTo>
                    <a:pt x="683" y="197"/>
                    <a:pt x="680" y="198"/>
                    <a:pt x="682" y="201"/>
                  </a:cubicBezTo>
                  <a:close/>
                  <a:moveTo>
                    <a:pt x="597" y="122"/>
                  </a:moveTo>
                  <a:cubicBezTo>
                    <a:pt x="594" y="124"/>
                    <a:pt x="600" y="127"/>
                    <a:pt x="601" y="127"/>
                  </a:cubicBezTo>
                  <a:cubicBezTo>
                    <a:pt x="604" y="129"/>
                    <a:pt x="606" y="127"/>
                    <a:pt x="609" y="126"/>
                  </a:cubicBezTo>
                  <a:cubicBezTo>
                    <a:pt x="608" y="120"/>
                    <a:pt x="600" y="119"/>
                    <a:pt x="597" y="122"/>
                  </a:cubicBezTo>
                  <a:close/>
                  <a:moveTo>
                    <a:pt x="602" y="135"/>
                  </a:moveTo>
                  <a:cubicBezTo>
                    <a:pt x="599" y="137"/>
                    <a:pt x="606" y="142"/>
                    <a:pt x="608" y="141"/>
                  </a:cubicBezTo>
                  <a:cubicBezTo>
                    <a:pt x="607" y="140"/>
                    <a:pt x="607" y="138"/>
                    <a:pt x="607" y="138"/>
                  </a:cubicBezTo>
                  <a:cubicBezTo>
                    <a:pt x="610" y="135"/>
                    <a:pt x="604" y="134"/>
                    <a:pt x="602" y="135"/>
                  </a:cubicBezTo>
                  <a:close/>
                  <a:moveTo>
                    <a:pt x="2449" y="172"/>
                  </a:moveTo>
                  <a:cubicBezTo>
                    <a:pt x="2458" y="173"/>
                    <a:pt x="2464" y="172"/>
                    <a:pt x="2473" y="169"/>
                  </a:cubicBezTo>
                  <a:cubicBezTo>
                    <a:pt x="2474" y="169"/>
                    <a:pt x="2474" y="164"/>
                    <a:pt x="2474" y="164"/>
                  </a:cubicBezTo>
                  <a:cubicBezTo>
                    <a:pt x="2473" y="163"/>
                    <a:pt x="2469" y="162"/>
                    <a:pt x="2468" y="162"/>
                  </a:cubicBezTo>
                  <a:cubicBezTo>
                    <a:pt x="2463" y="161"/>
                    <a:pt x="2461" y="161"/>
                    <a:pt x="2457" y="163"/>
                  </a:cubicBezTo>
                  <a:cubicBezTo>
                    <a:pt x="2457" y="162"/>
                    <a:pt x="2456" y="160"/>
                    <a:pt x="2457" y="159"/>
                  </a:cubicBezTo>
                  <a:cubicBezTo>
                    <a:pt x="2453" y="159"/>
                    <a:pt x="2449" y="158"/>
                    <a:pt x="2445" y="161"/>
                  </a:cubicBezTo>
                  <a:cubicBezTo>
                    <a:pt x="2445" y="153"/>
                    <a:pt x="2435" y="158"/>
                    <a:pt x="2436" y="163"/>
                  </a:cubicBezTo>
                  <a:cubicBezTo>
                    <a:pt x="2437" y="166"/>
                    <a:pt x="2447" y="171"/>
                    <a:pt x="2449" y="172"/>
                  </a:cubicBezTo>
                  <a:close/>
                  <a:moveTo>
                    <a:pt x="1709" y="227"/>
                  </a:moveTo>
                  <a:cubicBezTo>
                    <a:pt x="1713" y="233"/>
                    <a:pt x="1719" y="236"/>
                    <a:pt x="1726" y="237"/>
                  </a:cubicBezTo>
                  <a:cubicBezTo>
                    <a:pt x="1732" y="237"/>
                    <a:pt x="1744" y="241"/>
                    <a:pt x="1750" y="236"/>
                  </a:cubicBezTo>
                  <a:cubicBezTo>
                    <a:pt x="1741" y="231"/>
                    <a:pt x="1735" y="226"/>
                    <a:pt x="1734" y="214"/>
                  </a:cubicBezTo>
                  <a:cubicBezTo>
                    <a:pt x="1734" y="205"/>
                    <a:pt x="1743" y="197"/>
                    <a:pt x="1748" y="191"/>
                  </a:cubicBezTo>
                  <a:cubicBezTo>
                    <a:pt x="1751" y="187"/>
                    <a:pt x="1754" y="183"/>
                    <a:pt x="1757" y="179"/>
                  </a:cubicBezTo>
                  <a:cubicBezTo>
                    <a:pt x="1759" y="176"/>
                    <a:pt x="1766" y="174"/>
                    <a:pt x="1769" y="172"/>
                  </a:cubicBezTo>
                  <a:cubicBezTo>
                    <a:pt x="1776" y="167"/>
                    <a:pt x="1781" y="162"/>
                    <a:pt x="1788" y="159"/>
                  </a:cubicBezTo>
                  <a:cubicBezTo>
                    <a:pt x="1797" y="157"/>
                    <a:pt x="1807" y="154"/>
                    <a:pt x="1816" y="151"/>
                  </a:cubicBezTo>
                  <a:cubicBezTo>
                    <a:pt x="1820" y="149"/>
                    <a:pt x="1839" y="146"/>
                    <a:pt x="1839" y="138"/>
                  </a:cubicBezTo>
                  <a:cubicBezTo>
                    <a:pt x="1840" y="128"/>
                    <a:pt x="1821" y="132"/>
                    <a:pt x="1818" y="135"/>
                  </a:cubicBezTo>
                  <a:cubicBezTo>
                    <a:pt x="1811" y="141"/>
                    <a:pt x="1802" y="142"/>
                    <a:pt x="1793" y="145"/>
                  </a:cubicBezTo>
                  <a:cubicBezTo>
                    <a:pt x="1785" y="145"/>
                    <a:pt x="1779" y="146"/>
                    <a:pt x="1771" y="149"/>
                  </a:cubicBezTo>
                  <a:cubicBezTo>
                    <a:pt x="1765" y="151"/>
                    <a:pt x="1755" y="153"/>
                    <a:pt x="1750" y="157"/>
                  </a:cubicBezTo>
                  <a:cubicBezTo>
                    <a:pt x="1745" y="162"/>
                    <a:pt x="1739" y="167"/>
                    <a:pt x="1734" y="173"/>
                  </a:cubicBezTo>
                  <a:cubicBezTo>
                    <a:pt x="1730" y="177"/>
                    <a:pt x="1727" y="181"/>
                    <a:pt x="1723" y="185"/>
                  </a:cubicBezTo>
                  <a:cubicBezTo>
                    <a:pt x="1720" y="188"/>
                    <a:pt x="1722" y="190"/>
                    <a:pt x="1723" y="194"/>
                  </a:cubicBezTo>
                  <a:cubicBezTo>
                    <a:pt x="1723" y="196"/>
                    <a:pt x="1716" y="200"/>
                    <a:pt x="1714" y="201"/>
                  </a:cubicBezTo>
                  <a:cubicBezTo>
                    <a:pt x="1709" y="205"/>
                    <a:pt x="1714" y="205"/>
                    <a:pt x="1711" y="210"/>
                  </a:cubicBezTo>
                  <a:cubicBezTo>
                    <a:pt x="1710" y="213"/>
                    <a:pt x="1704" y="212"/>
                    <a:pt x="1704" y="216"/>
                  </a:cubicBezTo>
                  <a:cubicBezTo>
                    <a:pt x="1704" y="223"/>
                    <a:pt x="1704" y="223"/>
                    <a:pt x="1709" y="227"/>
                  </a:cubicBezTo>
                  <a:close/>
                  <a:moveTo>
                    <a:pt x="1725" y="69"/>
                  </a:moveTo>
                  <a:cubicBezTo>
                    <a:pt x="1717" y="66"/>
                    <a:pt x="1716" y="66"/>
                    <a:pt x="1709" y="72"/>
                  </a:cubicBezTo>
                  <a:cubicBezTo>
                    <a:pt x="1712" y="73"/>
                    <a:pt x="1716" y="73"/>
                    <a:pt x="1719" y="74"/>
                  </a:cubicBezTo>
                  <a:cubicBezTo>
                    <a:pt x="1721" y="72"/>
                    <a:pt x="1723" y="71"/>
                    <a:pt x="1725" y="69"/>
                  </a:cubicBezTo>
                  <a:close/>
                  <a:moveTo>
                    <a:pt x="1758" y="49"/>
                  </a:moveTo>
                  <a:cubicBezTo>
                    <a:pt x="1756" y="47"/>
                    <a:pt x="1754" y="45"/>
                    <a:pt x="1752" y="43"/>
                  </a:cubicBezTo>
                  <a:cubicBezTo>
                    <a:pt x="1756" y="42"/>
                    <a:pt x="1760" y="41"/>
                    <a:pt x="1764" y="40"/>
                  </a:cubicBezTo>
                  <a:cubicBezTo>
                    <a:pt x="1757" y="39"/>
                    <a:pt x="1754" y="38"/>
                    <a:pt x="1749" y="42"/>
                  </a:cubicBezTo>
                  <a:cubicBezTo>
                    <a:pt x="1744" y="45"/>
                    <a:pt x="1740" y="48"/>
                    <a:pt x="1735" y="51"/>
                  </a:cubicBezTo>
                  <a:cubicBezTo>
                    <a:pt x="1739" y="52"/>
                    <a:pt x="1743" y="52"/>
                    <a:pt x="1748" y="53"/>
                  </a:cubicBezTo>
                  <a:cubicBezTo>
                    <a:pt x="1751" y="51"/>
                    <a:pt x="1754" y="50"/>
                    <a:pt x="1758" y="49"/>
                  </a:cubicBezTo>
                  <a:close/>
                  <a:moveTo>
                    <a:pt x="1758" y="243"/>
                  </a:moveTo>
                  <a:cubicBezTo>
                    <a:pt x="1759" y="246"/>
                    <a:pt x="1769" y="255"/>
                    <a:pt x="1772" y="252"/>
                  </a:cubicBezTo>
                  <a:cubicBezTo>
                    <a:pt x="1776" y="248"/>
                    <a:pt x="1764" y="242"/>
                    <a:pt x="1762" y="241"/>
                  </a:cubicBezTo>
                  <a:cubicBezTo>
                    <a:pt x="1760" y="242"/>
                    <a:pt x="1759" y="242"/>
                    <a:pt x="1758" y="243"/>
                  </a:cubicBezTo>
                  <a:close/>
                  <a:moveTo>
                    <a:pt x="1769" y="75"/>
                  </a:moveTo>
                  <a:cubicBezTo>
                    <a:pt x="1767" y="72"/>
                    <a:pt x="1763" y="74"/>
                    <a:pt x="1761" y="75"/>
                  </a:cubicBezTo>
                  <a:cubicBezTo>
                    <a:pt x="1762" y="76"/>
                    <a:pt x="1763" y="77"/>
                    <a:pt x="1764" y="78"/>
                  </a:cubicBezTo>
                  <a:cubicBezTo>
                    <a:pt x="1766" y="77"/>
                    <a:pt x="1767" y="76"/>
                    <a:pt x="1769" y="75"/>
                  </a:cubicBezTo>
                  <a:close/>
                  <a:moveTo>
                    <a:pt x="1754" y="58"/>
                  </a:moveTo>
                  <a:cubicBezTo>
                    <a:pt x="1748" y="56"/>
                    <a:pt x="1743" y="54"/>
                    <a:pt x="1738" y="55"/>
                  </a:cubicBezTo>
                  <a:cubicBezTo>
                    <a:pt x="1730" y="55"/>
                    <a:pt x="1728" y="54"/>
                    <a:pt x="1722" y="60"/>
                  </a:cubicBezTo>
                  <a:cubicBezTo>
                    <a:pt x="1727" y="61"/>
                    <a:pt x="1732" y="63"/>
                    <a:pt x="1738" y="64"/>
                  </a:cubicBezTo>
                  <a:cubicBezTo>
                    <a:pt x="1744" y="63"/>
                    <a:pt x="1748" y="62"/>
                    <a:pt x="1754" y="58"/>
                  </a:cubicBezTo>
                  <a:close/>
                  <a:moveTo>
                    <a:pt x="1677" y="63"/>
                  </a:moveTo>
                  <a:cubicBezTo>
                    <a:pt x="1674" y="65"/>
                    <a:pt x="1670" y="68"/>
                    <a:pt x="1666" y="70"/>
                  </a:cubicBezTo>
                  <a:cubicBezTo>
                    <a:pt x="1673" y="72"/>
                    <a:pt x="1677" y="73"/>
                    <a:pt x="1684" y="73"/>
                  </a:cubicBezTo>
                  <a:cubicBezTo>
                    <a:pt x="1684" y="71"/>
                    <a:pt x="1683" y="69"/>
                    <a:pt x="1683" y="67"/>
                  </a:cubicBezTo>
                  <a:cubicBezTo>
                    <a:pt x="1690" y="65"/>
                    <a:pt x="1697" y="63"/>
                    <a:pt x="1705" y="62"/>
                  </a:cubicBezTo>
                  <a:cubicBezTo>
                    <a:pt x="1701" y="59"/>
                    <a:pt x="1698" y="57"/>
                    <a:pt x="1693" y="58"/>
                  </a:cubicBezTo>
                  <a:cubicBezTo>
                    <a:pt x="1689" y="59"/>
                    <a:pt x="1684" y="61"/>
                    <a:pt x="1679" y="60"/>
                  </a:cubicBezTo>
                  <a:cubicBezTo>
                    <a:pt x="1670" y="58"/>
                    <a:pt x="1663" y="61"/>
                    <a:pt x="1653" y="64"/>
                  </a:cubicBezTo>
                  <a:cubicBezTo>
                    <a:pt x="1657" y="65"/>
                    <a:pt x="1660" y="65"/>
                    <a:pt x="1663" y="66"/>
                  </a:cubicBezTo>
                  <a:cubicBezTo>
                    <a:pt x="1668" y="65"/>
                    <a:pt x="1673" y="64"/>
                    <a:pt x="1677" y="63"/>
                  </a:cubicBezTo>
                  <a:close/>
                  <a:moveTo>
                    <a:pt x="1681" y="266"/>
                  </a:moveTo>
                  <a:cubicBezTo>
                    <a:pt x="1684" y="268"/>
                    <a:pt x="1691" y="262"/>
                    <a:pt x="1693" y="260"/>
                  </a:cubicBezTo>
                  <a:cubicBezTo>
                    <a:pt x="1690" y="257"/>
                    <a:pt x="1688" y="256"/>
                    <a:pt x="1684" y="255"/>
                  </a:cubicBezTo>
                  <a:cubicBezTo>
                    <a:pt x="1678" y="258"/>
                    <a:pt x="1676" y="261"/>
                    <a:pt x="1681" y="266"/>
                  </a:cubicBezTo>
                  <a:close/>
                  <a:moveTo>
                    <a:pt x="1471" y="245"/>
                  </a:moveTo>
                  <a:cubicBezTo>
                    <a:pt x="1479" y="244"/>
                    <a:pt x="1483" y="242"/>
                    <a:pt x="1489" y="236"/>
                  </a:cubicBezTo>
                  <a:cubicBezTo>
                    <a:pt x="1485" y="236"/>
                    <a:pt x="1485" y="239"/>
                    <a:pt x="1482" y="241"/>
                  </a:cubicBezTo>
                  <a:cubicBezTo>
                    <a:pt x="1480" y="242"/>
                    <a:pt x="1476" y="241"/>
                    <a:pt x="1473" y="241"/>
                  </a:cubicBezTo>
                  <a:cubicBezTo>
                    <a:pt x="1475" y="244"/>
                    <a:pt x="1473" y="245"/>
                    <a:pt x="1471" y="245"/>
                  </a:cubicBezTo>
                  <a:close/>
                  <a:moveTo>
                    <a:pt x="435" y="107"/>
                  </a:moveTo>
                  <a:cubicBezTo>
                    <a:pt x="439" y="109"/>
                    <a:pt x="438" y="106"/>
                    <a:pt x="441" y="106"/>
                  </a:cubicBezTo>
                  <a:cubicBezTo>
                    <a:pt x="444" y="106"/>
                    <a:pt x="458" y="111"/>
                    <a:pt x="456" y="104"/>
                  </a:cubicBezTo>
                  <a:cubicBezTo>
                    <a:pt x="455" y="99"/>
                    <a:pt x="444" y="100"/>
                    <a:pt x="441" y="101"/>
                  </a:cubicBezTo>
                  <a:cubicBezTo>
                    <a:pt x="436" y="102"/>
                    <a:pt x="428" y="103"/>
                    <a:pt x="425" y="107"/>
                  </a:cubicBezTo>
                  <a:cubicBezTo>
                    <a:pt x="425" y="108"/>
                    <a:pt x="426" y="108"/>
                    <a:pt x="427" y="109"/>
                  </a:cubicBezTo>
                  <a:cubicBezTo>
                    <a:pt x="429" y="108"/>
                    <a:pt x="433" y="106"/>
                    <a:pt x="435" y="107"/>
                  </a:cubicBezTo>
                  <a:close/>
                  <a:moveTo>
                    <a:pt x="1758" y="66"/>
                  </a:moveTo>
                  <a:cubicBezTo>
                    <a:pt x="1756" y="66"/>
                    <a:pt x="1736" y="67"/>
                    <a:pt x="1738" y="72"/>
                  </a:cubicBezTo>
                  <a:cubicBezTo>
                    <a:pt x="1739" y="78"/>
                    <a:pt x="1753" y="74"/>
                    <a:pt x="1758" y="73"/>
                  </a:cubicBezTo>
                  <a:cubicBezTo>
                    <a:pt x="1757" y="72"/>
                    <a:pt x="1757" y="71"/>
                    <a:pt x="1756" y="70"/>
                  </a:cubicBezTo>
                  <a:cubicBezTo>
                    <a:pt x="1758" y="70"/>
                    <a:pt x="1761" y="69"/>
                    <a:pt x="1763" y="69"/>
                  </a:cubicBezTo>
                  <a:cubicBezTo>
                    <a:pt x="1761" y="68"/>
                    <a:pt x="1759" y="67"/>
                    <a:pt x="1758" y="66"/>
                  </a:cubicBezTo>
                  <a:close/>
                  <a:moveTo>
                    <a:pt x="2372" y="168"/>
                  </a:moveTo>
                  <a:cubicBezTo>
                    <a:pt x="2374" y="170"/>
                    <a:pt x="2377" y="173"/>
                    <a:pt x="2380" y="173"/>
                  </a:cubicBezTo>
                  <a:cubicBezTo>
                    <a:pt x="2386" y="172"/>
                    <a:pt x="2386" y="172"/>
                    <a:pt x="2388" y="167"/>
                  </a:cubicBezTo>
                  <a:cubicBezTo>
                    <a:pt x="2392" y="173"/>
                    <a:pt x="2398" y="168"/>
                    <a:pt x="2404" y="165"/>
                  </a:cubicBezTo>
                  <a:cubicBezTo>
                    <a:pt x="2406" y="165"/>
                    <a:pt x="2408" y="171"/>
                    <a:pt x="2410" y="170"/>
                  </a:cubicBezTo>
                  <a:cubicBezTo>
                    <a:pt x="2413" y="170"/>
                    <a:pt x="2415" y="169"/>
                    <a:pt x="2418" y="168"/>
                  </a:cubicBezTo>
                  <a:cubicBezTo>
                    <a:pt x="2417" y="167"/>
                    <a:pt x="2416" y="165"/>
                    <a:pt x="2415" y="163"/>
                  </a:cubicBezTo>
                  <a:cubicBezTo>
                    <a:pt x="2419" y="165"/>
                    <a:pt x="2420" y="166"/>
                    <a:pt x="2424" y="164"/>
                  </a:cubicBezTo>
                  <a:cubicBezTo>
                    <a:pt x="2427" y="162"/>
                    <a:pt x="2429" y="161"/>
                    <a:pt x="2431" y="158"/>
                  </a:cubicBezTo>
                  <a:cubicBezTo>
                    <a:pt x="2423" y="155"/>
                    <a:pt x="2415" y="152"/>
                    <a:pt x="2407" y="149"/>
                  </a:cubicBezTo>
                  <a:cubicBezTo>
                    <a:pt x="2405" y="148"/>
                    <a:pt x="2402" y="146"/>
                    <a:pt x="2399" y="147"/>
                  </a:cubicBezTo>
                  <a:cubicBezTo>
                    <a:pt x="2395" y="149"/>
                    <a:pt x="2397" y="151"/>
                    <a:pt x="2398" y="156"/>
                  </a:cubicBezTo>
                  <a:cubicBezTo>
                    <a:pt x="2392" y="153"/>
                    <a:pt x="2381" y="143"/>
                    <a:pt x="2376" y="147"/>
                  </a:cubicBezTo>
                  <a:cubicBezTo>
                    <a:pt x="2371" y="151"/>
                    <a:pt x="2368" y="152"/>
                    <a:pt x="2366" y="159"/>
                  </a:cubicBezTo>
                  <a:cubicBezTo>
                    <a:pt x="2365" y="163"/>
                    <a:pt x="2370" y="166"/>
                    <a:pt x="2372" y="168"/>
                  </a:cubicBezTo>
                  <a:close/>
                  <a:moveTo>
                    <a:pt x="1255" y="442"/>
                  </a:moveTo>
                  <a:cubicBezTo>
                    <a:pt x="1257" y="441"/>
                    <a:pt x="1257" y="439"/>
                    <a:pt x="1256" y="437"/>
                  </a:cubicBezTo>
                  <a:cubicBezTo>
                    <a:pt x="1255" y="438"/>
                    <a:pt x="1254" y="438"/>
                    <a:pt x="1253" y="439"/>
                  </a:cubicBezTo>
                  <a:cubicBezTo>
                    <a:pt x="1256" y="440"/>
                    <a:pt x="1254" y="440"/>
                    <a:pt x="1255" y="442"/>
                  </a:cubicBezTo>
                  <a:close/>
                  <a:moveTo>
                    <a:pt x="2402" y="194"/>
                  </a:moveTo>
                  <a:cubicBezTo>
                    <a:pt x="2408" y="198"/>
                    <a:pt x="2411" y="197"/>
                    <a:pt x="2418" y="197"/>
                  </a:cubicBezTo>
                  <a:cubicBezTo>
                    <a:pt x="2416" y="191"/>
                    <a:pt x="2416" y="191"/>
                    <a:pt x="2411" y="188"/>
                  </a:cubicBezTo>
                  <a:cubicBezTo>
                    <a:pt x="2410" y="187"/>
                    <a:pt x="2401" y="183"/>
                    <a:pt x="2401" y="183"/>
                  </a:cubicBezTo>
                  <a:cubicBezTo>
                    <a:pt x="2401" y="179"/>
                    <a:pt x="2398" y="175"/>
                    <a:pt x="2393" y="178"/>
                  </a:cubicBezTo>
                  <a:cubicBezTo>
                    <a:pt x="2387" y="182"/>
                    <a:pt x="2394" y="186"/>
                    <a:pt x="2396" y="187"/>
                  </a:cubicBezTo>
                  <a:cubicBezTo>
                    <a:pt x="2393" y="190"/>
                    <a:pt x="2390" y="192"/>
                    <a:pt x="2387" y="194"/>
                  </a:cubicBezTo>
                  <a:cubicBezTo>
                    <a:pt x="2391" y="194"/>
                    <a:pt x="2399" y="191"/>
                    <a:pt x="2402" y="194"/>
                  </a:cubicBezTo>
                  <a:close/>
                  <a:moveTo>
                    <a:pt x="1808" y="59"/>
                  </a:moveTo>
                  <a:cubicBezTo>
                    <a:pt x="1813" y="58"/>
                    <a:pt x="1811" y="56"/>
                    <a:pt x="1811" y="51"/>
                  </a:cubicBezTo>
                  <a:cubicBezTo>
                    <a:pt x="1809" y="51"/>
                    <a:pt x="1805" y="50"/>
                    <a:pt x="1804" y="51"/>
                  </a:cubicBezTo>
                  <a:cubicBezTo>
                    <a:pt x="1802" y="52"/>
                    <a:pt x="1802" y="56"/>
                    <a:pt x="1801" y="57"/>
                  </a:cubicBezTo>
                  <a:cubicBezTo>
                    <a:pt x="1797" y="59"/>
                    <a:pt x="1793" y="53"/>
                    <a:pt x="1790" y="59"/>
                  </a:cubicBezTo>
                  <a:cubicBezTo>
                    <a:pt x="1791" y="60"/>
                    <a:pt x="1792" y="62"/>
                    <a:pt x="1793" y="62"/>
                  </a:cubicBezTo>
                  <a:cubicBezTo>
                    <a:pt x="1798" y="61"/>
                    <a:pt x="1803" y="60"/>
                    <a:pt x="1808" y="59"/>
                  </a:cubicBezTo>
                  <a:close/>
                  <a:moveTo>
                    <a:pt x="1766" y="66"/>
                  </a:moveTo>
                  <a:cubicBezTo>
                    <a:pt x="1769" y="66"/>
                    <a:pt x="1770" y="65"/>
                    <a:pt x="1772" y="68"/>
                  </a:cubicBezTo>
                  <a:cubicBezTo>
                    <a:pt x="1775" y="72"/>
                    <a:pt x="1783" y="66"/>
                    <a:pt x="1786" y="63"/>
                  </a:cubicBezTo>
                  <a:cubicBezTo>
                    <a:pt x="1789" y="59"/>
                    <a:pt x="1782" y="54"/>
                    <a:pt x="1778" y="55"/>
                  </a:cubicBezTo>
                  <a:cubicBezTo>
                    <a:pt x="1773" y="56"/>
                    <a:pt x="1768" y="58"/>
                    <a:pt x="1762" y="61"/>
                  </a:cubicBezTo>
                  <a:cubicBezTo>
                    <a:pt x="1763" y="63"/>
                    <a:pt x="1763" y="66"/>
                    <a:pt x="1766" y="66"/>
                  </a:cubicBezTo>
                  <a:close/>
                  <a:moveTo>
                    <a:pt x="2074" y="112"/>
                  </a:moveTo>
                  <a:cubicBezTo>
                    <a:pt x="2079" y="118"/>
                    <a:pt x="2089" y="111"/>
                    <a:pt x="2094" y="109"/>
                  </a:cubicBezTo>
                  <a:cubicBezTo>
                    <a:pt x="2096" y="108"/>
                    <a:pt x="2099" y="111"/>
                    <a:pt x="2101" y="111"/>
                  </a:cubicBezTo>
                  <a:cubicBezTo>
                    <a:pt x="2106" y="110"/>
                    <a:pt x="2110" y="109"/>
                    <a:pt x="2115" y="109"/>
                  </a:cubicBezTo>
                  <a:cubicBezTo>
                    <a:pt x="2118" y="108"/>
                    <a:pt x="2119" y="107"/>
                    <a:pt x="2122" y="105"/>
                  </a:cubicBezTo>
                  <a:cubicBezTo>
                    <a:pt x="2124" y="103"/>
                    <a:pt x="2120" y="98"/>
                    <a:pt x="2118" y="98"/>
                  </a:cubicBezTo>
                  <a:cubicBezTo>
                    <a:pt x="2114" y="97"/>
                    <a:pt x="2113" y="96"/>
                    <a:pt x="2110" y="92"/>
                  </a:cubicBezTo>
                  <a:cubicBezTo>
                    <a:pt x="2109" y="90"/>
                    <a:pt x="2103" y="92"/>
                    <a:pt x="2101" y="92"/>
                  </a:cubicBezTo>
                  <a:cubicBezTo>
                    <a:pt x="2102" y="91"/>
                    <a:pt x="2104" y="90"/>
                    <a:pt x="2105" y="89"/>
                  </a:cubicBezTo>
                  <a:cubicBezTo>
                    <a:pt x="2099" y="86"/>
                    <a:pt x="2094" y="86"/>
                    <a:pt x="2090" y="91"/>
                  </a:cubicBezTo>
                  <a:cubicBezTo>
                    <a:pt x="2085" y="96"/>
                    <a:pt x="2082" y="102"/>
                    <a:pt x="2078" y="108"/>
                  </a:cubicBezTo>
                  <a:cubicBezTo>
                    <a:pt x="2077" y="109"/>
                    <a:pt x="2076" y="111"/>
                    <a:pt x="2074" y="112"/>
                  </a:cubicBezTo>
                  <a:close/>
                  <a:moveTo>
                    <a:pt x="2016" y="82"/>
                  </a:moveTo>
                  <a:cubicBezTo>
                    <a:pt x="2020" y="82"/>
                    <a:pt x="2029" y="79"/>
                    <a:pt x="2032" y="83"/>
                  </a:cubicBezTo>
                  <a:cubicBezTo>
                    <a:pt x="2036" y="88"/>
                    <a:pt x="2038" y="95"/>
                    <a:pt x="2044" y="94"/>
                  </a:cubicBezTo>
                  <a:cubicBezTo>
                    <a:pt x="2052" y="94"/>
                    <a:pt x="2056" y="93"/>
                    <a:pt x="2063" y="96"/>
                  </a:cubicBezTo>
                  <a:cubicBezTo>
                    <a:pt x="2069" y="98"/>
                    <a:pt x="2072" y="97"/>
                    <a:pt x="2078" y="95"/>
                  </a:cubicBezTo>
                  <a:cubicBezTo>
                    <a:pt x="2078" y="93"/>
                    <a:pt x="2076" y="89"/>
                    <a:pt x="2076" y="86"/>
                  </a:cubicBezTo>
                  <a:cubicBezTo>
                    <a:pt x="2077" y="84"/>
                    <a:pt x="2080" y="80"/>
                    <a:pt x="2077" y="79"/>
                  </a:cubicBezTo>
                  <a:cubicBezTo>
                    <a:pt x="2071" y="75"/>
                    <a:pt x="2068" y="78"/>
                    <a:pt x="2062" y="81"/>
                  </a:cubicBezTo>
                  <a:cubicBezTo>
                    <a:pt x="2064" y="78"/>
                    <a:pt x="2066" y="76"/>
                    <a:pt x="2068" y="74"/>
                  </a:cubicBezTo>
                  <a:cubicBezTo>
                    <a:pt x="2065" y="73"/>
                    <a:pt x="2058" y="73"/>
                    <a:pt x="2057" y="70"/>
                  </a:cubicBezTo>
                  <a:cubicBezTo>
                    <a:pt x="2056" y="62"/>
                    <a:pt x="2056" y="63"/>
                    <a:pt x="2062" y="61"/>
                  </a:cubicBezTo>
                  <a:cubicBezTo>
                    <a:pt x="2058" y="58"/>
                    <a:pt x="2050" y="49"/>
                    <a:pt x="2045" y="49"/>
                  </a:cubicBezTo>
                  <a:cubicBezTo>
                    <a:pt x="2039" y="49"/>
                    <a:pt x="2043" y="52"/>
                    <a:pt x="2040" y="54"/>
                  </a:cubicBezTo>
                  <a:cubicBezTo>
                    <a:pt x="2036" y="55"/>
                    <a:pt x="2032" y="56"/>
                    <a:pt x="2028" y="57"/>
                  </a:cubicBezTo>
                  <a:cubicBezTo>
                    <a:pt x="2023" y="59"/>
                    <a:pt x="2024" y="60"/>
                    <a:pt x="2023" y="65"/>
                  </a:cubicBezTo>
                  <a:cubicBezTo>
                    <a:pt x="2022" y="67"/>
                    <a:pt x="2015" y="67"/>
                    <a:pt x="2014" y="68"/>
                  </a:cubicBezTo>
                  <a:cubicBezTo>
                    <a:pt x="2012" y="68"/>
                    <a:pt x="2010" y="75"/>
                    <a:pt x="2009" y="77"/>
                  </a:cubicBezTo>
                  <a:cubicBezTo>
                    <a:pt x="2009" y="78"/>
                    <a:pt x="2015" y="82"/>
                    <a:pt x="2016" y="82"/>
                  </a:cubicBezTo>
                  <a:close/>
                  <a:moveTo>
                    <a:pt x="2700" y="234"/>
                  </a:moveTo>
                  <a:cubicBezTo>
                    <a:pt x="2702" y="234"/>
                    <a:pt x="2703" y="235"/>
                    <a:pt x="2705" y="235"/>
                  </a:cubicBezTo>
                  <a:cubicBezTo>
                    <a:pt x="2712" y="233"/>
                    <a:pt x="2717" y="234"/>
                    <a:pt x="2722" y="228"/>
                  </a:cubicBezTo>
                  <a:cubicBezTo>
                    <a:pt x="2719" y="226"/>
                    <a:pt x="2717" y="223"/>
                    <a:pt x="2714" y="223"/>
                  </a:cubicBezTo>
                  <a:cubicBezTo>
                    <a:pt x="2709" y="222"/>
                    <a:pt x="2704" y="222"/>
                    <a:pt x="2699" y="222"/>
                  </a:cubicBezTo>
                  <a:cubicBezTo>
                    <a:pt x="2696" y="222"/>
                    <a:pt x="2691" y="225"/>
                    <a:pt x="2688" y="227"/>
                  </a:cubicBezTo>
                  <a:cubicBezTo>
                    <a:pt x="2687" y="227"/>
                    <a:pt x="2690" y="236"/>
                    <a:pt x="2690" y="237"/>
                  </a:cubicBezTo>
                  <a:cubicBezTo>
                    <a:pt x="2693" y="236"/>
                    <a:pt x="2696" y="235"/>
                    <a:pt x="2700" y="234"/>
                  </a:cubicBezTo>
                  <a:close/>
                  <a:moveTo>
                    <a:pt x="1429" y="259"/>
                  </a:moveTo>
                  <a:cubicBezTo>
                    <a:pt x="1427" y="260"/>
                    <a:pt x="1423" y="260"/>
                    <a:pt x="1424" y="264"/>
                  </a:cubicBezTo>
                  <a:cubicBezTo>
                    <a:pt x="1426" y="263"/>
                    <a:pt x="1427" y="262"/>
                    <a:pt x="1429" y="260"/>
                  </a:cubicBezTo>
                  <a:cubicBezTo>
                    <a:pt x="1429" y="260"/>
                    <a:pt x="1429" y="259"/>
                    <a:pt x="1429" y="259"/>
                  </a:cubicBezTo>
                  <a:close/>
                  <a:moveTo>
                    <a:pt x="1409" y="276"/>
                  </a:moveTo>
                  <a:cubicBezTo>
                    <a:pt x="1411" y="276"/>
                    <a:pt x="1413" y="275"/>
                    <a:pt x="1414" y="273"/>
                  </a:cubicBezTo>
                  <a:cubicBezTo>
                    <a:pt x="1412" y="272"/>
                    <a:pt x="1411" y="272"/>
                    <a:pt x="1409" y="274"/>
                  </a:cubicBezTo>
                  <a:cubicBezTo>
                    <a:pt x="1409" y="274"/>
                    <a:pt x="1409" y="275"/>
                    <a:pt x="1409" y="276"/>
                  </a:cubicBezTo>
                  <a:close/>
                  <a:moveTo>
                    <a:pt x="1420" y="262"/>
                  </a:moveTo>
                  <a:cubicBezTo>
                    <a:pt x="1419" y="264"/>
                    <a:pt x="1417" y="266"/>
                    <a:pt x="1415" y="268"/>
                  </a:cubicBezTo>
                  <a:cubicBezTo>
                    <a:pt x="1417" y="268"/>
                    <a:pt x="1419" y="269"/>
                    <a:pt x="1420" y="269"/>
                  </a:cubicBezTo>
                  <a:cubicBezTo>
                    <a:pt x="1424" y="267"/>
                    <a:pt x="1423" y="265"/>
                    <a:pt x="1420" y="262"/>
                  </a:cubicBezTo>
                  <a:close/>
                  <a:moveTo>
                    <a:pt x="1279" y="401"/>
                  </a:moveTo>
                  <a:cubicBezTo>
                    <a:pt x="1281" y="401"/>
                    <a:pt x="1281" y="401"/>
                    <a:pt x="1283" y="400"/>
                  </a:cubicBezTo>
                  <a:cubicBezTo>
                    <a:pt x="1281" y="400"/>
                    <a:pt x="1281" y="399"/>
                    <a:pt x="1279" y="400"/>
                  </a:cubicBezTo>
                  <a:cubicBezTo>
                    <a:pt x="1280" y="399"/>
                    <a:pt x="1280" y="399"/>
                    <a:pt x="1281" y="399"/>
                  </a:cubicBezTo>
                  <a:cubicBezTo>
                    <a:pt x="1278" y="397"/>
                    <a:pt x="1277" y="400"/>
                    <a:pt x="1277" y="401"/>
                  </a:cubicBezTo>
                  <a:cubicBezTo>
                    <a:pt x="1278" y="401"/>
                    <a:pt x="1278" y="402"/>
                    <a:pt x="1278" y="402"/>
                  </a:cubicBezTo>
                  <a:cubicBezTo>
                    <a:pt x="1279" y="402"/>
                    <a:pt x="1279" y="401"/>
                    <a:pt x="1279" y="401"/>
                  </a:cubicBezTo>
                  <a:close/>
                  <a:moveTo>
                    <a:pt x="1482" y="240"/>
                  </a:moveTo>
                  <a:cubicBezTo>
                    <a:pt x="1483" y="238"/>
                    <a:pt x="1485" y="237"/>
                    <a:pt x="1486" y="235"/>
                  </a:cubicBezTo>
                  <a:cubicBezTo>
                    <a:pt x="1483" y="236"/>
                    <a:pt x="1483" y="238"/>
                    <a:pt x="1480" y="237"/>
                  </a:cubicBezTo>
                  <a:cubicBezTo>
                    <a:pt x="1478" y="236"/>
                    <a:pt x="1476" y="236"/>
                    <a:pt x="1474" y="236"/>
                  </a:cubicBezTo>
                  <a:cubicBezTo>
                    <a:pt x="1475" y="241"/>
                    <a:pt x="1478" y="240"/>
                    <a:pt x="1482" y="240"/>
                  </a:cubicBezTo>
                  <a:close/>
                  <a:moveTo>
                    <a:pt x="1257" y="439"/>
                  </a:moveTo>
                  <a:cubicBezTo>
                    <a:pt x="1258" y="438"/>
                    <a:pt x="1259" y="437"/>
                    <a:pt x="1259" y="435"/>
                  </a:cubicBezTo>
                  <a:cubicBezTo>
                    <a:pt x="1258" y="435"/>
                    <a:pt x="1256" y="436"/>
                    <a:pt x="1257" y="439"/>
                  </a:cubicBezTo>
                  <a:close/>
                  <a:moveTo>
                    <a:pt x="1421" y="270"/>
                  </a:moveTo>
                  <a:cubicBezTo>
                    <a:pt x="1418" y="270"/>
                    <a:pt x="1415" y="269"/>
                    <a:pt x="1415" y="274"/>
                  </a:cubicBezTo>
                  <a:cubicBezTo>
                    <a:pt x="1417" y="273"/>
                    <a:pt x="1419" y="272"/>
                    <a:pt x="1421" y="270"/>
                  </a:cubicBezTo>
                  <a:close/>
                  <a:moveTo>
                    <a:pt x="1262" y="440"/>
                  </a:moveTo>
                  <a:cubicBezTo>
                    <a:pt x="1262" y="441"/>
                    <a:pt x="1263" y="442"/>
                    <a:pt x="1264" y="443"/>
                  </a:cubicBezTo>
                  <a:cubicBezTo>
                    <a:pt x="1265" y="442"/>
                    <a:pt x="1264" y="440"/>
                    <a:pt x="1262" y="440"/>
                  </a:cubicBezTo>
                  <a:close/>
                  <a:moveTo>
                    <a:pt x="1260" y="420"/>
                  </a:moveTo>
                  <a:cubicBezTo>
                    <a:pt x="1260" y="420"/>
                    <a:pt x="1260" y="420"/>
                    <a:pt x="1259" y="420"/>
                  </a:cubicBezTo>
                  <a:cubicBezTo>
                    <a:pt x="1260" y="421"/>
                    <a:pt x="1260" y="421"/>
                    <a:pt x="1261" y="421"/>
                  </a:cubicBezTo>
                  <a:cubicBezTo>
                    <a:pt x="1259" y="422"/>
                    <a:pt x="1259" y="424"/>
                    <a:pt x="1258" y="426"/>
                  </a:cubicBezTo>
                  <a:cubicBezTo>
                    <a:pt x="1258" y="427"/>
                    <a:pt x="1255" y="428"/>
                    <a:pt x="1254" y="430"/>
                  </a:cubicBezTo>
                  <a:cubicBezTo>
                    <a:pt x="1258" y="430"/>
                    <a:pt x="1258" y="432"/>
                    <a:pt x="1255" y="432"/>
                  </a:cubicBezTo>
                  <a:cubicBezTo>
                    <a:pt x="1257" y="434"/>
                    <a:pt x="1262" y="432"/>
                    <a:pt x="1257" y="429"/>
                  </a:cubicBezTo>
                  <a:cubicBezTo>
                    <a:pt x="1260" y="431"/>
                    <a:pt x="1262" y="429"/>
                    <a:pt x="1264" y="427"/>
                  </a:cubicBezTo>
                  <a:cubicBezTo>
                    <a:pt x="1264" y="427"/>
                    <a:pt x="1264" y="427"/>
                    <a:pt x="1264" y="428"/>
                  </a:cubicBezTo>
                  <a:cubicBezTo>
                    <a:pt x="1261" y="429"/>
                    <a:pt x="1261" y="433"/>
                    <a:pt x="1260" y="436"/>
                  </a:cubicBezTo>
                  <a:cubicBezTo>
                    <a:pt x="1259" y="439"/>
                    <a:pt x="1261" y="439"/>
                    <a:pt x="1260" y="442"/>
                  </a:cubicBezTo>
                  <a:cubicBezTo>
                    <a:pt x="1259" y="443"/>
                    <a:pt x="1258" y="444"/>
                    <a:pt x="1259" y="445"/>
                  </a:cubicBezTo>
                  <a:cubicBezTo>
                    <a:pt x="1262" y="447"/>
                    <a:pt x="1261" y="442"/>
                    <a:pt x="1261" y="440"/>
                  </a:cubicBezTo>
                  <a:cubicBezTo>
                    <a:pt x="1262" y="438"/>
                    <a:pt x="1261" y="435"/>
                    <a:pt x="1265" y="433"/>
                  </a:cubicBezTo>
                  <a:cubicBezTo>
                    <a:pt x="1261" y="436"/>
                    <a:pt x="1264" y="440"/>
                    <a:pt x="1267" y="434"/>
                  </a:cubicBezTo>
                  <a:cubicBezTo>
                    <a:pt x="1267" y="435"/>
                    <a:pt x="1267" y="436"/>
                    <a:pt x="1268" y="437"/>
                  </a:cubicBezTo>
                  <a:cubicBezTo>
                    <a:pt x="1265" y="437"/>
                    <a:pt x="1266" y="438"/>
                    <a:pt x="1266" y="440"/>
                  </a:cubicBezTo>
                  <a:cubicBezTo>
                    <a:pt x="1267" y="443"/>
                    <a:pt x="1267" y="442"/>
                    <a:pt x="1266" y="446"/>
                  </a:cubicBezTo>
                  <a:cubicBezTo>
                    <a:pt x="1265" y="449"/>
                    <a:pt x="1262" y="450"/>
                    <a:pt x="1266" y="453"/>
                  </a:cubicBezTo>
                  <a:cubicBezTo>
                    <a:pt x="1266" y="452"/>
                    <a:pt x="1266" y="451"/>
                    <a:pt x="1266" y="450"/>
                  </a:cubicBezTo>
                  <a:cubicBezTo>
                    <a:pt x="1268" y="451"/>
                    <a:pt x="1271" y="453"/>
                    <a:pt x="1269" y="450"/>
                  </a:cubicBezTo>
                  <a:cubicBezTo>
                    <a:pt x="1272" y="452"/>
                    <a:pt x="1276" y="448"/>
                    <a:pt x="1280" y="449"/>
                  </a:cubicBezTo>
                  <a:cubicBezTo>
                    <a:pt x="1273" y="450"/>
                    <a:pt x="1277" y="461"/>
                    <a:pt x="1281" y="458"/>
                  </a:cubicBezTo>
                  <a:cubicBezTo>
                    <a:pt x="1279" y="461"/>
                    <a:pt x="1280" y="467"/>
                    <a:pt x="1282" y="468"/>
                  </a:cubicBezTo>
                  <a:cubicBezTo>
                    <a:pt x="1281" y="469"/>
                    <a:pt x="1281" y="469"/>
                    <a:pt x="1281" y="469"/>
                  </a:cubicBezTo>
                  <a:cubicBezTo>
                    <a:pt x="1280" y="467"/>
                    <a:pt x="1280" y="468"/>
                    <a:pt x="1279" y="467"/>
                  </a:cubicBezTo>
                  <a:cubicBezTo>
                    <a:pt x="1279" y="468"/>
                    <a:pt x="1279" y="468"/>
                    <a:pt x="1279" y="469"/>
                  </a:cubicBezTo>
                  <a:cubicBezTo>
                    <a:pt x="1277" y="469"/>
                    <a:pt x="1274" y="467"/>
                    <a:pt x="1272" y="469"/>
                  </a:cubicBezTo>
                  <a:cubicBezTo>
                    <a:pt x="1272" y="467"/>
                    <a:pt x="1270" y="467"/>
                    <a:pt x="1268" y="467"/>
                  </a:cubicBezTo>
                  <a:cubicBezTo>
                    <a:pt x="1271" y="470"/>
                    <a:pt x="1269" y="472"/>
                    <a:pt x="1267" y="474"/>
                  </a:cubicBezTo>
                  <a:cubicBezTo>
                    <a:pt x="1268" y="474"/>
                    <a:pt x="1270" y="473"/>
                    <a:pt x="1272" y="473"/>
                  </a:cubicBezTo>
                  <a:cubicBezTo>
                    <a:pt x="1271" y="476"/>
                    <a:pt x="1274" y="477"/>
                    <a:pt x="1271" y="481"/>
                  </a:cubicBezTo>
                  <a:cubicBezTo>
                    <a:pt x="1270" y="482"/>
                    <a:pt x="1265" y="483"/>
                    <a:pt x="1263" y="484"/>
                  </a:cubicBezTo>
                  <a:cubicBezTo>
                    <a:pt x="1263" y="485"/>
                    <a:pt x="1263" y="487"/>
                    <a:pt x="1263" y="486"/>
                  </a:cubicBezTo>
                  <a:cubicBezTo>
                    <a:pt x="1265" y="490"/>
                    <a:pt x="1268" y="485"/>
                    <a:pt x="1272" y="487"/>
                  </a:cubicBezTo>
                  <a:cubicBezTo>
                    <a:pt x="1271" y="487"/>
                    <a:pt x="1271" y="488"/>
                    <a:pt x="1270" y="488"/>
                  </a:cubicBezTo>
                  <a:cubicBezTo>
                    <a:pt x="1272" y="488"/>
                    <a:pt x="1276" y="490"/>
                    <a:pt x="1276" y="490"/>
                  </a:cubicBezTo>
                  <a:cubicBezTo>
                    <a:pt x="1279" y="489"/>
                    <a:pt x="1281" y="488"/>
                    <a:pt x="1284" y="487"/>
                  </a:cubicBezTo>
                  <a:cubicBezTo>
                    <a:pt x="1282" y="489"/>
                    <a:pt x="1281" y="491"/>
                    <a:pt x="1280" y="493"/>
                  </a:cubicBezTo>
                  <a:cubicBezTo>
                    <a:pt x="1275" y="492"/>
                    <a:pt x="1270" y="490"/>
                    <a:pt x="1269" y="496"/>
                  </a:cubicBezTo>
                  <a:cubicBezTo>
                    <a:pt x="1268" y="500"/>
                    <a:pt x="1262" y="502"/>
                    <a:pt x="1260" y="505"/>
                  </a:cubicBezTo>
                  <a:cubicBezTo>
                    <a:pt x="1264" y="508"/>
                    <a:pt x="1269" y="499"/>
                    <a:pt x="1275" y="504"/>
                  </a:cubicBezTo>
                  <a:cubicBezTo>
                    <a:pt x="1278" y="495"/>
                    <a:pt x="1280" y="502"/>
                    <a:pt x="1286" y="499"/>
                  </a:cubicBezTo>
                  <a:cubicBezTo>
                    <a:pt x="1288" y="498"/>
                    <a:pt x="1291" y="495"/>
                    <a:pt x="1293" y="495"/>
                  </a:cubicBezTo>
                  <a:cubicBezTo>
                    <a:pt x="1296" y="496"/>
                    <a:pt x="1297" y="498"/>
                    <a:pt x="1299" y="498"/>
                  </a:cubicBezTo>
                  <a:cubicBezTo>
                    <a:pt x="1305" y="496"/>
                    <a:pt x="1308" y="497"/>
                    <a:pt x="1313" y="494"/>
                  </a:cubicBezTo>
                  <a:cubicBezTo>
                    <a:pt x="1320" y="492"/>
                    <a:pt x="1310" y="489"/>
                    <a:pt x="1308" y="489"/>
                  </a:cubicBezTo>
                  <a:cubicBezTo>
                    <a:pt x="1313" y="485"/>
                    <a:pt x="1316" y="483"/>
                    <a:pt x="1317" y="476"/>
                  </a:cubicBezTo>
                  <a:cubicBezTo>
                    <a:pt x="1318" y="469"/>
                    <a:pt x="1306" y="474"/>
                    <a:pt x="1305" y="473"/>
                  </a:cubicBezTo>
                  <a:cubicBezTo>
                    <a:pt x="1309" y="469"/>
                    <a:pt x="1302" y="463"/>
                    <a:pt x="1299" y="463"/>
                  </a:cubicBezTo>
                  <a:cubicBezTo>
                    <a:pt x="1301" y="463"/>
                    <a:pt x="1303" y="463"/>
                    <a:pt x="1304" y="465"/>
                  </a:cubicBezTo>
                  <a:cubicBezTo>
                    <a:pt x="1303" y="456"/>
                    <a:pt x="1295" y="455"/>
                    <a:pt x="1293" y="448"/>
                  </a:cubicBezTo>
                  <a:cubicBezTo>
                    <a:pt x="1290" y="438"/>
                    <a:pt x="1286" y="437"/>
                    <a:pt x="1277" y="436"/>
                  </a:cubicBezTo>
                  <a:cubicBezTo>
                    <a:pt x="1279" y="434"/>
                    <a:pt x="1281" y="433"/>
                    <a:pt x="1283" y="434"/>
                  </a:cubicBezTo>
                  <a:cubicBezTo>
                    <a:pt x="1280" y="428"/>
                    <a:pt x="1292" y="422"/>
                    <a:pt x="1289" y="417"/>
                  </a:cubicBezTo>
                  <a:cubicBezTo>
                    <a:pt x="1287" y="414"/>
                    <a:pt x="1273" y="415"/>
                    <a:pt x="1271" y="419"/>
                  </a:cubicBezTo>
                  <a:cubicBezTo>
                    <a:pt x="1271" y="418"/>
                    <a:pt x="1271" y="418"/>
                    <a:pt x="1271" y="418"/>
                  </a:cubicBezTo>
                  <a:cubicBezTo>
                    <a:pt x="1272" y="417"/>
                    <a:pt x="1272" y="415"/>
                    <a:pt x="1273" y="415"/>
                  </a:cubicBezTo>
                  <a:cubicBezTo>
                    <a:pt x="1272" y="414"/>
                    <a:pt x="1271" y="414"/>
                    <a:pt x="1270" y="413"/>
                  </a:cubicBezTo>
                  <a:cubicBezTo>
                    <a:pt x="1271" y="414"/>
                    <a:pt x="1271" y="413"/>
                    <a:pt x="1272" y="414"/>
                  </a:cubicBezTo>
                  <a:cubicBezTo>
                    <a:pt x="1273" y="410"/>
                    <a:pt x="1279" y="409"/>
                    <a:pt x="1280" y="404"/>
                  </a:cubicBezTo>
                  <a:cubicBezTo>
                    <a:pt x="1277" y="403"/>
                    <a:pt x="1272" y="404"/>
                    <a:pt x="1269" y="406"/>
                  </a:cubicBezTo>
                  <a:cubicBezTo>
                    <a:pt x="1268" y="405"/>
                    <a:pt x="1269" y="405"/>
                    <a:pt x="1267" y="406"/>
                  </a:cubicBezTo>
                  <a:cubicBezTo>
                    <a:pt x="1266" y="403"/>
                    <a:pt x="1263" y="406"/>
                    <a:pt x="1265" y="409"/>
                  </a:cubicBezTo>
                  <a:cubicBezTo>
                    <a:pt x="1264" y="409"/>
                    <a:pt x="1263" y="409"/>
                    <a:pt x="1262" y="409"/>
                  </a:cubicBezTo>
                  <a:cubicBezTo>
                    <a:pt x="1262" y="410"/>
                    <a:pt x="1262" y="410"/>
                    <a:pt x="1261" y="411"/>
                  </a:cubicBezTo>
                  <a:cubicBezTo>
                    <a:pt x="1263" y="412"/>
                    <a:pt x="1263" y="413"/>
                    <a:pt x="1264" y="414"/>
                  </a:cubicBezTo>
                  <a:cubicBezTo>
                    <a:pt x="1263" y="413"/>
                    <a:pt x="1261" y="413"/>
                    <a:pt x="1259" y="414"/>
                  </a:cubicBezTo>
                  <a:cubicBezTo>
                    <a:pt x="1260" y="415"/>
                    <a:pt x="1260" y="417"/>
                    <a:pt x="1260" y="418"/>
                  </a:cubicBezTo>
                  <a:cubicBezTo>
                    <a:pt x="1260" y="418"/>
                    <a:pt x="1259" y="418"/>
                    <a:pt x="1258" y="417"/>
                  </a:cubicBezTo>
                  <a:cubicBezTo>
                    <a:pt x="1258" y="419"/>
                    <a:pt x="1259" y="419"/>
                    <a:pt x="1260" y="420"/>
                  </a:cubicBezTo>
                  <a:close/>
                  <a:moveTo>
                    <a:pt x="1270" y="455"/>
                  </a:moveTo>
                  <a:cubicBezTo>
                    <a:pt x="1268" y="456"/>
                    <a:pt x="1267" y="457"/>
                    <a:pt x="1267" y="459"/>
                  </a:cubicBezTo>
                  <a:cubicBezTo>
                    <a:pt x="1267" y="459"/>
                    <a:pt x="1268" y="460"/>
                    <a:pt x="1268" y="460"/>
                  </a:cubicBezTo>
                  <a:cubicBezTo>
                    <a:pt x="1270" y="458"/>
                    <a:pt x="1271" y="457"/>
                    <a:pt x="1270" y="455"/>
                  </a:cubicBezTo>
                  <a:close/>
                  <a:moveTo>
                    <a:pt x="1434" y="268"/>
                  </a:moveTo>
                  <a:cubicBezTo>
                    <a:pt x="1437" y="264"/>
                    <a:pt x="1440" y="261"/>
                    <a:pt x="1443" y="258"/>
                  </a:cubicBezTo>
                  <a:cubicBezTo>
                    <a:pt x="1440" y="260"/>
                    <a:pt x="1438" y="262"/>
                    <a:pt x="1436" y="263"/>
                  </a:cubicBezTo>
                  <a:cubicBezTo>
                    <a:pt x="1434" y="263"/>
                    <a:pt x="1433" y="265"/>
                    <a:pt x="1434" y="268"/>
                  </a:cubicBezTo>
                  <a:close/>
                  <a:moveTo>
                    <a:pt x="1449" y="249"/>
                  </a:moveTo>
                  <a:cubicBezTo>
                    <a:pt x="1448" y="251"/>
                    <a:pt x="1446" y="252"/>
                    <a:pt x="1444" y="254"/>
                  </a:cubicBezTo>
                  <a:cubicBezTo>
                    <a:pt x="1446" y="254"/>
                    <a:pt x="1448" y="254"/>
                    <a:pt x="1449" y="254"/>
                  </a:cubicBezTo>
                  <a:cubicBezTo>
                    <a:pt x="1451" y="252"/>
                    <a:pt x="1453" y="250"/>
                    <a:pt x="1449" y="249"/>
                  </a:cubicBezTo>
                  <a:close/>
                  <a:moveTo>
                    <a:pt x="1439" y="254"/>
                  </a:moveTo>
                  <a:cubicBezTo>
                    <a:pt x="1435" y="256"/>
                    <a:pt x="1435" y="255"/>
                    <a:pt x="1435" y="259"/>
                  </a:cubicBezTo>
                  <a:cubicBezTo>
                    <a:pt x="1434" y="265"/>
                    <a:pt x="1443" y="257"/>
                    <a:pt x="1445" y="256"/>
                  </a:cubicBezTo>
                  <a:cubicBezTo>
                    <a:pt x="1443" y="253"/>
                    <a:pt x="1441" y="254"/>
                    <a:pt x="1439" y="254"/>
                  </a:cubicBezTo>
                  <a:close/>
                  <a:moveTo>
                    <a:pt x="1457" y="247"/>
                  </a:moveTo>
                  <a:cubicBezTo>
                    <a:pt x="1454" y="246"/>
                    <a:pt x="1451" y="246"/>
                    <a:pt x="1450" y="249"/>
                  </a:cubicBezTo>
                  <a:cubicBezTo>
                    <a:pt x="1451" y="249"/>
                    <a:pt x="1452" y="250"/>
                    <a:pt x="1453" y="250"/>
                  </a:cubicBezTo>
                  <a:cubicBezTo>
                    <a:pt x="1454" y="250"/>
                    <a:pt x="1456" y="249"/>
                    <a:pt x="1457" y="247"/>
                  </a:cubicBezTo>
                  <a:close/>
                  <a:moveTo>
                    <a:pt x="1430" y="264"/>
                  </a:moveTo>
                  <a:cubicBezTo>
                    <a:pt x="1428" y="265"/>
                    <a:pt x="1429" y="268"/>
                    <a:pt x="1427" y="269"/>
                  </a:cubicBezTo>
                  <a:cubicBezTo>
                    <a:pt x="1427" y="267"/>
                    <a:pt x="1427" y="265"/>
                    <a:pt x="1428" y="263"/>
                  </a:cubicBezTo>
                  <a:cubicBezTo>
                    <a:pt x="1425" y="263"/>
                    <a:pt x="1424" y="265"/>
                    <a:pt x="1425" y="268"/>
                  </a:cubicBezTo>
                  <a:cubicBezTo>
                    <a:pt x="1424" y="268"/>
                    <a:pt x="1423" y="268"/>
                    <a:pt x="1423" y="268"/>
                  </a:cubicBezTo>
                  <a:cubicBezTo>
                    <a:pt x="1422" y="271"/>
                    <a:pt x="1423" y="270"/>
                    <a:pt x="1421" y="272"/>
                  </a:cubicBezTo>
                  <a:cubicBezTo>
                    <a:pt x="1424" y="272"/>
                    <a:pt x="1425" y="273"/>
                    <a:pt x="1427" y="271"/>
                  </a:cubicBezTo>
                  <a:cubicBezTo>
                    <a:pt x="1429" y="269"/>
                    <a:pt x="1430" y="268"/>
                    <a:pt x="1432" y="269"/>
                  </a:cubicBezTo>
                  <a:cubicBezTo>
                    <a:pt x="1433" y="267"/>
                    <a:pt x="1433" y="262"/>
                    <a:pt x="1430" y="264"/>
                  </a:cubicBezTo>
                  <a:close/>
                  <a:moveTo>
                    <a:pt x="1423" y="275"/>
                  </a:moveTo>
                  <a:cubicBezTo>
                    <a:pt x="1423" y="279"/>
                    <a:pt x="1421" y="280"/>
                    <a:pt x="1418" y="280"/>
                  </a:cubicBezTo>
                  <a:cubicBezTo>
                    <a:pt x="1419" y="281"/>
                    <a:pt x="1419" y="281"/>
                    <a:pt x="1420" y="282"/>
                  </a:cubicBezTo>
                  <a:cubicBezTo>
                    <a:pt x="1420" y="283"/>
                    <a:pt x="1419" y="284"/>
                    <a:pt x="1419" y="285"/>
                  </a:cubicBezTo>
                  <a:cubicBezTo>
                    <a:pt x="1422" y="281"/>
                    <a:pt x="1424" y="280"/>
                    <a:pt x="1423" y="275"/>
                  </a:cubicBezTo>
                  <a:close/>
                  <a:moveTo>
                    <a:pt x="1426" y="274"/>
                  </a:moveTo>
                  <a:cubicBezTo>
                    <a:pt x="1426" y="274"/>
                    <a:pt x="1425" y="274"/>
                    <a:pt x="1424" y="274"/>
                  </a:cubicBezTo>
                  <a:cubicBezTo>
                    <a:pt x="1424" y="275"/>
                    <a:pt x="1424" y="277"/>
                    <a:pt x="1424" y="278"/>
                  </a:cubicBezTo>
                  <a:cubicBezTo>
                    <a:pt x="1427" y="275"/>
                    <a:pt x="1429" y="273"/>
                    <a:pt x="1431" y="270"/>
                  </a:cubicBezTo>
                  <a:cubicBezTo>
                    <a:pt x="1429" y="270"/>
                    <a:pt x="1427" y="272"/>
                    <a:pt x="1426" y="274"/>
                  </a:cubicBezTo>
                  <a:close/>
                  <a:moveTo>
                    <a:pt x="1462" y="249"/>
                  </a:moveTo>
                  <a:cubicBezTo>
                    <a:pt x="1459" y="246"/>
                    <a:pt x="1453" y="250"/>
                    <a:pt x="1451" y="253"/>
                  </a:cubicBezTo>
                  <a:cubicBezTo>
                    <a:pt x="1452" y="253"/>
                    <a:pt x="1454" y="252"/>
                    <a:pt x="1456" y="252"/>
                  </a:cubicBezTo>
                  <a:cubicBezTo>
                    <a:pt x="1458" y="251"/>
                    <a:pt x="1460" y="250"/>
                    <a:pt x="1462" y="249"/>
                  </a:cubicBezTo>
                  <a:close/>
                  <a:moveTo>
                    <a:pt x="1465" y="244"/>
                  </a:moveTo>
                  <a:cubicBezTo>
                    <a:pt x="1464" y="244"/>
                    <a:pt x="1463" y="244"/>
                    <a:pt x="1462" y="244"/>
                  </a:cubicBezTo>
                  <a:cubicBezTo>
                    <a:pt x="1462" y="245"/>
                    <a:pt x="1462" y="246"/>
                    <a:pt x="1462" y="247"/>
                  </a:cubicBezTo>
                  <a:cubicBezTo>
                    <a:pt x="1465" y="248"/>
                    <a:pt x="1466" y="247"/>
                    <a:pt x="1465" y="244"/>
                  </a:cubicBezTo>
                  <a:close/>
                  <a:moveTo>
                    <a:pt x="1850" y="192"/>
                  </a:moveTo>
                  <a:cubicBezTo>
                    <a:pt x="1845" y="193"/>
                    <a:pt x="1847" y="195"/>
                    <a:pt x="1846" y="200"/>
                  </a:cubicBezTo>
                  <a:cubicBezTo>
                    <a:pt x="1850" y="199"/>
                    <a:pt x="1855" y="198"/>
                    <a:pt x="1859" y="198"/>
                  </a:cubicBezTo>
                  <a:cubicBezTo>
                    <a:pt x="1858" y="193"/>
                    <a:pt x="1854" y="192"/>
                    <a:pt x="1850" y="192"/>
                  </a:cubicBezTo>
                  <a:close/>
                  <a:moveTo>
                    <a:pt x="2309" y="678"/>
                  </a:moveTo>
                  <a:cubicBezTo>
                    <a:pt x="2309" y="680"/>
                    <a:pt x="2309" y="682"/>
                    <a:pt x="2310" y="684"/>
                  </a:cubicBezTo>
                  <a:cubicBezTo>
                    <a:pt x="2315" y="685"/>
                    <a:pt x="2311" y="679"/>
                    <a:pt x="2314" y="679"/>
                  </a:cubicBezTo>
                  <a:cubicBezTo>
                    <a:pt x="2319" y="680"/>
                    <a:pt x="2316" y="685"/>
                    <a:pt x="2315" y="687"/>
                  </a:cubicBezTo>
                  <a:cubicBezTo>
                    <a:pt x="2313" y="691"/>
                    <a:pt x="2313" y="702"/>
                    <a:pt x="2319" y="698"/>
                  </a:cubicBezTo>
                  <a:cubicBezTo>
                    <a:pt x="2324" y="694"/>
                    <a:pt x="2325" y="688"/>
                    <a:pt x="2328" y="682"/>
                  </a:cubicBezTo>
                  <a:cubicBezTo>
                    <a:pt x="2329" y="680"/>
                    <a:pt x="2326" y="677"/>
                    <a:pt x="2326" y="676"/>
                  </a:cubicBezTo>
                  <a:cubicBezTo>
                    <a:pt x="2324" y="673"/>
                    <a:pt x="2322" y="676"/>
                    <a:pt x="2320" y="673"/>
                  </a:cubicBezTo>
                  <a:cubicBezTo>
                    <a:pt x="2324" y="669"/>
                    <a:pt x="2328" y="675"/>
                    <a:pt x="2330" y="667"/>
                  </a:cubicBezTo>
                  <a:cubicBezTo>
                    <a:pt x="2332" y="671"/>
                    <a:pt x="2334" y="669"/>
                    <a:pt x="2336" y="668"/>
                  </a:cubicBezTo>
                  <a:cubicBezTo>
                    <a:pt x="2338" y="667"/>
                    <a:pt x="2342" y="666"/>
                    <a:pt x="2342" y="665"/>
                  </a:cubicBezTo>
                  <a:cubicBezTo>
                    <a:pt x="2345" y="662"/>
                    <a:pt x="2351" y="664"/>
                    <a:pt x="2355" y="665"/>
                  </a:cubicBezTo>
                  <a:cubicBezTo>
                    <a:pt x="2349" y="670"/>
                    <a:pt x="2352" y="673"/>
                    <a:pt x="2357" y="677"/>
                  </a:cubicBezTo>
                  <a:cubicBezTo>
                    <a:pt x="2359" y="674"/>
                    <a:pt x="2361" y="668"/>
                    <a:pt x="2366" y="669"/>
                  </a:cubicBezTo>
                  <a:cubicBezTo>
                    <a:pt x="2363" y="666"/>
                    <a:pt x="2362" y="664"/>
                    <a:pt x="2365" y="661"/>
                  </a:cubicBezTo>
                  <a:cubicBezTo>
                    <a:pt x="2369" y="667"/>
                    <a:pt x="2376" y="665"/>
                    <a:pt x="2380" y="660"/>
                  </a:cubicBezTo>
                  <a:cubicBezTo>
                    <a:pt x="2381" y="661"/>
                    <a:pt x="2382" y="663"/>
                    <a:pt x="2382" y="665"/>
                  </a:cubicBezTo>
                  <a:cubicBezTo>
                    <a:pt x="2384" y="662"/>
                    <a:pt x="2386" y="659"/>
                    <a:pt x="2389" y="656"/>
                  </a:cubicBezTo>
                  <a:cubicBezTo>
                    <a:pt x="2388" y="658"/>
                    <a:pt x="2388" y="660"/>
                    <a:pt x="2388" y="662"/>
                  </a:cubicBezTo>
                  <a:cubicBezTo>
                    <a:pt x="2391" y="660"/>
                    <a:pt x="2392" y="657"/>
                    <a:pt x="2395" y="655"/>
                  </a:cubicBezTo>
                  <a:cubicBezTo>
                    <a:pt x="2396" y="655"/>
                    <a:pt x="2395" y="647"/>
                    <a:pt x="2395" y="645"/>
                  </a:cubicBezTo>
                  <a:cubicBezTo>
                    <a:pt x="2396" y="641"/>
                    <a:pt x="2398" y="641"/>
                    <a:pt x="2398" y="636"/>
                  </a:cubicBezTo>
                  <a:cubicBezTo>
                    <a:pt x="2398" y="632"/>
                    <a:pt x="2397" y="627"/>
                    <a:pt x="2402" y="629"/>
                  </a:cubicBezTo>
                  <a:cubicBezTo>
                    <a:pt x="2402" y="626"/>
                    <a:pt x="2401" y="624"/>
                    <a:pt x="2403" y="622"/>
                  </a:cubicBezTo>
                  <a:cubicBezTo>
                    <a:pt x="2406" y="620"/>
                    <a:pt x="2405" y="616"/>
                    <a:pt x="2405" y="613"/>
                  </a:cubicBezTo>
                  <a:cubicBezTo>
                    <a:pt x="2405" y="610"/>
                    <a:pt x="2403" y="607"/>
                    <a:pt x="2402" y="605"/>
                  </a:cubicBezTo>
                  <a:cubicBezTo>
                    <a:pt x="2400" y="602"/>
                    <a:pt x="2402" y="600"/>
                    <a:pt x="2402" y="597"/>
                  </a:cubicBezTo>
                  <a:cubicBezTo>
                    <a:pt x="2398" y="595"/>
                    <a:pt x="2396" y="598"/>
                    <a:pt x="2397" y="603"/>
                  </a:cubicBezTo>
                  <a:cubicBezTo>
                    <a:pt x="2394" y="594"/>
                    <a:pt x="2389" y="606"/>
                    <a:pt x="2388" y="609"/>
                  </a:cubicBezTo>
                  <a:cubicBezTo>
                    <a:pt x="2387" y="612"/>
                    <a:pt x="2390" y="613"/>
                    <a:pt x="2390" y="615"/>
                  </a:cubicBezTo>
                  <a:cubicBezTo>
                    <a:pt x="2389" y="619"/>
                    <a:pt x="2388" y="622"/>
                    <a:pt x="2386" y="626"/>
                  </a:cubicBezTo>
                  <a:cubicBezTo>
                    <a:pt x="2385" y="631"/>
                    <a:pt x="2381" y="636"/>
                    <a:pt x="2377" y="639"/>
                  </a:cubicBezTo>
                  <a:cubicBezTo>
                    <a:pt x="2374" y="640"/>
                    <a:pt x="2372" y="642"/>
                    <a:pt x="2368" y="642"/>
                  </a:cubicBezTo>
                  <a:cubicBezTo>
                    <a:pt x="2366" y="642"/>
                    <a:pt x="2369" y="637"/>
                    <a:pt x="2370" y="636"/>
                  </a:cubicBezTo>
                  <a:cubicBezTo>
                    <a:pt x="2366" y="637"/>
                    <a:pt x="2364" y="637"/>
                    <a:pt x="2364" y="642"/>
                  </a:cubicBezTo>
                  <a:cubicBezTo>
                    <a:pt x="2364" y="644"/>
                    <a:pt x="2360" y="647"/>
                    <a:pt x="2359" y="649"/>
                  </a:cubicBezTo>
                  <a:cubicBezTo>
                    <a:pt x="2357" y="652"/>
                    <a:pt x="2360" y="654"/>
                    <a:pt x="2357" y="655"/>
                  </a:cubicBezTo>
                  <a:cubicBezTo>
                    <a:pt x="2352" y="657"/>
                    <a:pt x="2354" y="653"/>
                    <a:pt x="2351" y="654"/>
                  </a:cubicBezTo>
                  <a:cubicBezTo>
                    <a:pt x="2346" y="654"/>
                    <a:pt x="2336" y="653"/>
                    <a:pt x="2333" y="658"/>
                  </a:cubicBezTo>
                  <a:cubicBezTo>
                    <a:pt x="2330" y="663"/>
                    <a:pt x="2325" y="666"/>
                    <a:pt x="2319" y="666"/>
                  </a:cubicBezTo>
                  <a:cubicBezTo>
                    <a:pt x="2321" y="673"/>
                    <a:pt x="2313" y="675"/>
                    <a:pt x="2309" y="678"/>
                  </a:cubicBezTo>
                  <a:close/>
                  <a:moveTo>
                    <a:pt x="2301" y="950"/>
                  </a:moveTo>
                  <a:cubicBezTo>
                    <a:pt x="2299" y="952"/>
                    <a:pt x="2295" y="955"/>
                    <a:pt x="2294" y="958"/>
                  </a:cubicBezTo>
                  <a:cubicBezTo>
                    <a:pt x="2291" y="962"/>
                    <a:pt x="2293" y="962"/>
                    <a:pt x="2293" y="966"/>
                  </a:cubicBezTo>
                  <a:cubicBezTo>
                    <a:pt x="2294" y="969"/>
                    <a:pt x="2294" y="972"/>
                    <a:pt x="2294" y="975"/>
                  </a:cubicBezTo>
                  <a:cubicBezTo>
                    <a:pt x="2294" y="977"/>
                    <a:pt x="2298" y="980"/>
                    <a:pt x="2300" y="981"/>
                  </a:cubicBezTo>
                  <a:cubicBezTo>
                    <a:pt x="2299" y="977"/>
                    <a:pt x="2298" y="969"/>
                    <a:pt x="2304" y="971"/>
                  </a:cubicBezTo>
                  <a:cubicBezTo>
                    <a:pt x="2303" y="971"/>
                    <a:pt x="2297" y="966"/>
                    <a:pt x="2300" y="965"/>
                  </a:cubicBezTo>
                  <a:cubicBezTo>
                    <a:pt x="2303" y="964"/>
                    <a:pt x="2304" y="960"/>
                    <a:pt x="2300" y="959"/>
                  </a:cubicBezTo>
                  <a:cubicBezTo>
                    <a:pt x="2300" y="958"/>
                    <a:pt x="2301" y="956"/>
                    <a:pt x="2302" y="955"/>
                  </a:cubicBezTo>
                  <a:cubicBezTo>
                    <a:pt x="2302" y="954"/>
                    <a:pt x="2301" y="952"/>
                    <a:pt x="2301" y="950"/>
                  </a:cubicBezTo>
                  <a:close/>
                  <a:moveTo>
                    <a:pt x="2475" y="1179"/>
                  </a:moveTo>
                  <a:cubicBezTo>
                    <a:pt x="2470" y="1175"/>
                    <a:pt x="2476" y="1170"/>
                    <a:pt x="2469" y="1167"/>
                  </a:cubicBezTo>
                  <a:cubicBezTo>
                    <a:pt x="2468" y="1167"/>
                    <a:pt x="2465" y="1172"/>
                    <a:pt x="2464" y="1169"/>
                  </a:cubicBezTo>
                  <a:cubicBezTo>
                    <a:pt x="2463" y="1166"/>
                    <a:pt x="2462" y="1162"/>
                    <a:pt x="2461" y="1159"/>
                  </a:cubicBezTo>
                  <a:cubicBezTo>
                    <a:pt x="2459" y="1153"/>
                    <a:pt x="2459" y="1150"/>
                    <a:pt x="2454" y="1147"/>
                  </a:cubicBezTo>
                  <a:cubicBezTo>
                    <a:pt x="2452" y="1145"/>
                    <a:pt x="2438" y="1139"/>
                    <a:pt x="2438" y="1137"/>
                  </a:cubicBezTo>
                  <a:cubicBezTo>
                    <a:pt x="2438" y="1131"/>
                    <a:pt x="2439" y="1124"/>
                    <a:pt x="2436" y="1120"/>
                  </a:cubicBezTo>
                  <a:cubicBezTo>
                    <a:pt x="2430" y="1114"/>
                    <a:pt x="2431" y="1111"/>
                    <a:pt x="2430" y="1103"/>
                  </a:cubicBezTo>
                  <a:cubicBezTo>
                    <a:pt x="2430" y="1098"/>
                    <a:pt x="2423" y="1095"/>
                    <a:pt x="2420" y="1098"/>
                  </a:cubicBezTo>
                  <a:cubicBezTo>
                    <a:pt x="2418" y="1085"/>
                    <a:pt x="2414" y="1076"/>
                    <a:pt x="2410" y="1065"/>
                  </a:cubicBezTo>
                  <a:cubicBezTo>
                    <a:pt x="2404" y="1066"/>
                    <a:pt x="2403" y="1077"/>
                    <a:pt x="2402" y="1082"/>
                  </a:cubicBezTo>
                  <a:cubicBezTo>
                    <a:pt x="2400" y="1088"/>
                    <a:pt x="2402" y="1094"/>
                    <a:pt x="2402" y="1100"/>
                  </a:cubicBezTo>
                  <a:cubicBezTo>
                    <a:pt x="2402" y="1107"/>
                    <a:pt x="2398" y="1130"/>
                    <a:pt x="2388" y="1126"/>
                  </a:cubicBezTo>
                  <a:cubicBezTo>
                    <a:pt x="2385" y="1125"/>
                    <a:pt x="2382" y="1119"/>
                    <a:pt x="2378" y="1117"/>
                  </a:cubicBezTo>
                  <a:cubicBezTo>
                    <a:pt x="2372" y="1113"/>
                    <a:pt x="2365" y="1109"/>
                    <a:pt x="2359" y="1105"/>
                  </a:cubicBezTo>
                  <a:cubicBezTo>
                    <a:pt x="2353" y="1102"/>
                    <a:pt x="2356" y="1100"/>
                    <a:pt x="2357" y="1092"/>
                  </a:cubicBezTo>
                  <a:cubicBezTo>
                    <a:pt x="2359" y="1086"/>
                    <a:pt x="2362" y="1083"/>
                    <a:pt x="2366" y="1079"/>
                  </a:cubicBezTo>
                  <a:cubicBezTo>
                    <a:pt x="2360" y="1073"/>
                    <a:pt x="2358" y="1073"/>
                    <a:pt x="2350" y="1072"/>
                  </a:cubicBezTo>
                  <a:cubicBezTo>
                    <a:pt x="2344" y="1071"/>
                    <a:pt x="2337" y="1070"/>
                    <a:pt x="2331" y="1070"/>
                  </a:cubicBezTo>
                  <a:cubicBezTo>
                    <a:pt x="2331" y="1073"/>
                    <a:pt x="2332" y="1076"/>
                    <a:pt x="2332" y="1079"/>
                  </a:cubicBezTo>
                  <a:cubicBezTo>
                    <a:pt x="2325" y="1078"/>
                    <a:pt x="2319" y="1074"/>
                    <a:pt x="2314" y="1081"/>
                  </a:cubicBezTo>
                  <a:cubicBezTo>
                    <a:pt x="2310" y="1087"/>
                    <a:pt x="2309" y="1093"/>
                    <a:pt x="2307" y="1101"/>
                  </a:cubicBezTo>
                  <a:cubicBezTo>
                    <a:pt x="2301" y="1098"/>
                    <a:pt x="2295" y="1095"/>
                    <a:pt x="2289" y="1092"/>
                  </a:cubicBezTo>
                  <a:cubicBezTo>
                    <a:pt x="2287" y="1090"/>
                    <a:pt x="2279" y="1099"/>
                    <a:pt x="2277" y="1100"/>
                  </a:cubicBezTo>
                  <a:cubicBezTo>
                    <a:pt x="2268" y="1109"/>
                    <a:pt x="2254" y="1116"/>
                    <a:pt x="2250" y="1129"/>
                  </a:cubicBezTo>
                  <a:cubicBezTo>
                    <a:pt x="2247" y="1135"/>
                    <a:pt x="2247" y="1141"/>
                    <a:pt x="2241" y="1142"/>
                  </a:cubicBezTo>
                  <a:cubicBezTo>
                    <a:pt x="2232" y="1144"/>
                    <a:pt x="2224" y="1146"/>
                    <a:pt x="2216" y="1148"/>
                  </a:cubicBezTo>
                  <a:cubicBezTo>
                    <a:pt x="2210" y="1149"/>
                    <a:pt x="2207" y="1152"/>
                    <a:pt x="2202" y="1155"/>
                  </a:cubicBezTo>
                  <a:cubicBezTo>
                    <a:pt x="2196" y="1160"/>
                    <a:pt x="2194" y="1161"/>
                    <a:pt x="2192" y="1169"/>
                  </a:cubicBezTo>
                  <a:cubicBezTo>
                    <a:pt x="2190" y="1167"/>
                    <a:pt x="2189" y="1164"/>
                    <a:pt x="2188" y="1161"/>
                  </a:cubicBezTo>
                  <a:cubicBezTo>
                    <a:pt x="2184" y="1172"/>
                    <a:pt x="2182" y="1180"/>
                    <a:pt x="2186" y="1191"/>
                  </a:cubicBezTo>
                  <a:cubicBezTo>
                    <a:pt x="2188" y="1197"/>
                    <a:pt x="2188" y="1198"/>
                    <a:pt x="2185" y="1204"/>
                  </a:cubicBezTo>
                  <a:cubicBezTo>
                    <a:pt x="2184" y="1209"/>
                    <a:pt x="2187" y="1212"/>
                    <a:pt x="2189" y="1216"/>
                  </a:cubicBezTo>
                  <a:cubicBezTo>
                    <a:pt x="2194" y="1227"/>
                    <a:pt x="2197" y="1237"/>
                    <a:pt x="2199" y="1248"/>
                  </a:cubicBezTo>
                  <a:cubicBezTo>
                    <a:pt x="2199" y="1252"/>
                    <a:pt x="2203" y="1264"/>
                    <a:pt x="2201" y="1267"/>
                  </a:cubicBezTo>
                  <a:cubicBezTo>
                    <a:pt x="2201" y="1269"/>
                    <a:pt x="2191" y="1274"/>
                    <a:pt x="2196" y="1278"/>
                  </a:cubicBezTo>
                  <a:cubicBezTo>
                    <a:pt x="2200" y="1280"/>
                    <a:pt x="2204" y="1286"/>
                    <a:pt x="2209" y="1286"/>
                  </a:cubicBezTo>
                  <a:cubicBezTo>
                    <a:pt x="2213" y="1286"/>
                    <a:pt x="2219" y="1287"/>
                    <a:pt x="2223" y="1284"/>
                  </a:cubicBezTo>
                  <a:cubicBezTo>
                    <a:pt x="2228" y="1279"/>
                    <a:pt x="2230" y="1277"/>
                    <a:pt x="2236" y="1276"/>
                  </a:cubicBezTo>
                  <a:cubicBezTo>
                    <a:pt x="2241" y="1275"/>
                    <a:pt x="2246" y="1275"/>
                    <a:pt x="2251" y="1275"/>
                  </a:cubicBezTo>
                  <a:cubicBezTo>
                    <a:pt x="2255" y="1274"/>
                    <a:pt x="2258" y="1274"/>
                    <a:pt x="2262" y="1274"/>
                  </a:cubicBezTo>
                  <a:cubicBezTo>
                    <a:pt x="2263" y="1274"/>
                    <a:pt x="2265" y="1269"/>
                    <a:pt x="2266" y="1268"/>
                  </a:cubicBezTo>
                  <a:cubicBezTo>
                    <a:pt x="2268" y="1264"/>
                    <a:pt x="2275" y="1262"/>
                    <a:pt x="2279" y="1260"/>
                  </a:cubicBezTo>
                  <a:cubicBezTo>
                    <a:pt x="2283" y="1258"/>
                    <a:pt x="2289" y="1261"/>
                    <a:pt x="2292" y="1259"/>
                  </a:cubicBezTo>
                  <a:cubicBezTo>
                    <a:pt x="2295" y="1257"/>
                    <a:pt x="2301" y="1252"/>
                    <a:pt x="2304" y="1252"/>
                  </a:cubicBezTo>
                  <a:cubicBezTo>
                    <a:pt x="2316" y="1254"/>
                    <a:pt x="2326" y="1255"/>
                    <a:pt x="2337" y="1259"/>
                  </a:cubicBezTo>
                  <a:cubicBezTo>
                    <a:pt x="2344" y="1262"/>
                    <a:pt x="2345" y="1263"/>
                    <a:pt x="2349" y="1270"/>
                  </a:cubicBezTo>
                  <a:cubicBezTo>
                    <a:pt x="2351" y="1275"/>
                    <a:pt x="2354" y="1279"/>
                    <a:pt x="2357" y="1283"/>
                  </a:cubicBezTo>
                  <a:cubicBezTo>
                    <a:pt x="2363" y="1276"/>
                    <a:pt x="2368" y="1270"/>
                    <a:pt x="2373" y="1262"/>
                  </a:cubicBezTo>
                  <a:cubicBezTo>
                    <a:pt x="2376" y="1271"/>
                    <a:pt x="2370" y="1278"/>
                    <a:pt x="2366" y="1285"/>
                  </a:cubicBezTo>
                  <a:cubicBezTo>
                    <a:pt x="2373" y="1287"/>
                    <a:pt x="2373" y="1282"/>
                    <a:pt x="2376" y="1275"/>
                  </a:cubicBezTo>
                  <a:cubicBezTo>
                    <a:pt x="2377" y="1280"/>
                    <a:pt x="2375" y="1291"/>
                    <a:pt x="2380" y="1291"/>
                  </a:cubicBezTo>
                  <a:cubicBezTo>
                    <a:pt x="2384" y="1291"/>
                    <a:pt x="2387" y="1299"/>
                    <a:pt x="2388" y="1303"/>
                  </a:cubicBezTo>
                  <a:cubicBezTo>
                    <a:pt x="2390" y="1315"/>
                    <a:pt x="2399" y="1319"/>
                    <a:pt x="2410" y="1320"/>
                  </a:cubicBezTo>
                  <a:cubicBezTo>
                    <a:pt x="2417" y="1322"/>
                    <a:pt x="2418" y="1322"/>
                    <a:pt x="2423" y="1318"/>
                  </a:cubicBezTo>
                  <a:cubicBezTo>
                    <a:pt x="2429" y="1313"/>
                    <a:pt x="2429" y="1315"/>
                    <a:pt x="2434" y="1321"/>
                  </a:cubicBezTo>
                  <a:cubicBezTo>
                    <a:pt x="2436" y="1324"/>
                    <a:pt x="2443" y="1322"/>
                    <a:pt x="2445" y="1319"/>
                  </a:cubicBezTo>
                  <a:cubicBezTo>
                    <a:pt x="2450" y="1314"/>
                    <a:pt x="2451" y="1313"/>
                    <a:pt x="2459" y="1313"/>
                  </a:cubicBezTo>
                  <a:cubicBezTo>
                    <a:pt x="2471" y="1313"/>
                    <a:pt x="2470" y="1296"/>
                    <a:pt x="2472" y="1285"/>
                  </a:cubicBezTo>
                  <a:cubicBezTo>
                    <a:pt x="2473" y="1276"/>
                    <a:pt x="2483" y="1270"/>
                    <a:pt x="2486" y="1261"/>
                  </a:cubicBezTo>
                  <a:cubicBezTo>
                    <a:pt x="2488" y="1250"/>
                    <a:pt x="2494" y="1237"/>
                    <a:pt x="2494" y="1226"/>
                  </a:cubicBezTo>
                  <a:cubicBezTo>
                    <a:pt x="2494" y="1215"/>
                    <a:pt x="2491" y="1203"/>
                    <a:pt x="2489" y="1193"/>
                  </a:cubicBezTo>
                  <a:cubicBezTo>
                    <a:pt x="2484" y="1188"/>
                    <a:pt x="2479" y="1184"/>
                    <a:pt x="2475" y="1179"/>
                  </a:cubicBezTo>
                  <a:close/>
                  <a:moveTo>
                    <a:pt x="2281" y="1001"/>
                  </a:moveTo>
                  <a:cubicBezTo>
                    <a:pt x="2278" y="1008"/>
                    <a:pt x="2290" y="1005"/>
                    <a:pt x="2291" y="1004"/>
                  </a:cubicBezTo>
                  <a:cubicBezTo>
                    <a:pt x="2291" y="1000"/>
                    <a:pt x="2282" y="996"/>
                    <a:pt x="2281" y="1001"/>
                  </a:cubicBezTo>
                  <a:close/>
                  <a:moveTo>
                    <a:pt x="2321" y="1070"/>
                  </a:moveTo>
                  <a:cubicBezTo>
                    <a:pt x="2317" y="1072"/>
                    <a:pt x="2313" y="1067"/>
                    <a:pt x="2312" y="1074"/>
                  </a:cubicBezTo>
                  <a:cubicBezTo>
                    <a:pt x="2316" y="1074"/>
                    <a:pt x="2319" y="1076"/>
                    <a:pt x="2322" y="1074"/>
                  </a:cubicBezTo>
                  <a:cubicBezTo>
                    <a:pt x="2324" y="1073"/>
                    <a:pt x="2325" y="1069"/>
                    <a:pt x="2321" y="1070"/>
                  </a:cubicBezTo>
                  <a:close/>
                  <a:moveTo>
                    <a:pt x="2490" y="1015"/>
                  </a:moveTo>
                  <a:cubicBezTo>
                    <a:pt x="2492" y="1010"/>
                    <a:pt x="2492" y="1010"/>
                    <a:pt x="2490" y="1006"/>
                  </a:cubicBezTo>
                  <a:cubicBezTo>
                    <a:pt x="2490" y="1006"/>
                    <a:pt x="2488" y="1007"/>
                    <a:pt x="2488" y="1006"/>
                  </a:cubicBezTo>
                  <a:cubicBezTo>
                    <a:pt x="2487" y="1005"/>
                    <a:pt x="2486" y="1003"/>
                    <a:pt x="2486" y="1003"/>
                  </a:cubicBezTo>
                  <a:cubicBezTo>
                    <a:pt x="2482" y="1000"/>
                    <a:pt x="2477" y="997"/>
                    <a:pt x="2473" y="995"/>
                  </a:cubicBezTo>
                  <a:cubicBezTo>
                    <a:pt x="2472" y="1000"/>
                    <a:pt x="2490" y="1002"/>
                    <a:pt x="2488" y="1011"/>
                  </a:cubicBezTo>
                  <a:cubicBezTo>
                    <a:pt x="2488" y="1012"/>
                    <a:pt x="2489" y="1013"/>
                    <a:pt x="2490" y="1015"/>
                  </a:cubicBezTo>
                  <a:close/>
                  <a:moveTo>
                    <a:pt x="2451" y="1341"/>
                  </a:moveTo>
                  <a:cubicBezTo>
                    <a:pt x="2448" y="1342"/>
                    <a:pt x="2441" y="1347"/>
                    <a:pt x="2439" y="1346"/>
                  </a:cubicBezTo>
                  <a:cubicBezTo>
                    <a:pt x="2435" y="1344"/>
                    <a:pt x="2430" y="1342"/>
                    <a:pt x="2426" y="1340"/>
                  </a:cubicBezTo>
                  <a:cubicBezTo>
                    <a:pt x="2425" y="1347"/>
                    <a:pt x="2426" y="1355"/>
                    <a:pt x="2429" y="1361"/>
                  </a:cubicBezTo>
                  <a:cubicBezTo>
                    <a:pt x="2432" y="1368"/>
                    <a:pt x="2436" y="1370"/>
                    <a:pt x="2443" y="1371"/>
                  </a:cubicBezTo>
                  <a:cubicBezTo>
                    <a:pt x="2451" y="1373"/>
                    <a:pt x="2459" y="1344"/>
                    <a:pt x="2451" y="1341"/>
                  </a:cubicBezTo>
                  <a:close/>
                  <a:moveTo>
                    <a:pt x="2463" y="1020"/>
                  </a:moveTo>
                  <a:cubicBezTo>
                    <a:pt x="2460" y="1021"/>
                    <a:pt x="2457" y="1020"/>
                    <a:pt x="2454" y="1021"/>
                  </a:cubicBezTo>
                  <a:cubicBezTo>
                    <a:pt x="2456" y="1026"/>
                    <a:pt x="2465" y="1028"/>
                    <a:pt x="2470" y="1027"/>
                  </a:cubicBezTo>
                  <a:cubicBezTo>
                    <a:pt x="2473" y="1026"/>
                    <a:pt x="2478" y="1025"/>
                    <a:pt x="2479" y="1021"/>
                  </a:cubicBezTo>
                  <a:cubicBezTo>
                    <a:pt x="2480" y="1020"/>
                    <a:pt x="2487" y="1021"/>
                    <a:pt x="2482" y="1016"/>
                  </a:cubicBezTo>
                  <a:cubicBezTo>
                    <a:pt x="2488" y="1015"/>
                    <a:pt x="2486" y="1010"/>
                    <a:pt x="2482" y="1008"/>
                  </a:cubicBezTo>
                  <a:cubicBezTo>
                    <a:pt x="2478" y="1005"/>
                    <a:pt x="2479" y="1013"/>
                    <a:pt x="2479" y="1015"/>
                  </a:cubicBezTo>
                  <a:cubicBezTo>
                    <a:pt x="2479" y="1015"/>
                    <a:pt x="2465" y="1025"/>
                    <a:pt x="2468" y="1017"/>
                  </a:cubicBezTo>
                  <a:cubicBezTo>
                    <a:pt x="2468" y="1016"/>
                    <a:pt x="2466" y="1020"/>
                    <a:pt x="2463" y="1020"/>
                  </a:cubicBezTo>
                  <a:close/>
                  <a:moveTo>
                    <a:pt x="2434" y="1020"/>
                  </a:moveTo>
                  <a:cubicBezTo>
                    <a:pt x="2432" y="1017"/>
                    <a:pt x="2434" y="1013"/>
                    <a:pt x="2430" y="1010"/>
                  </a:cubicBezTo>
                  <a:cubicBezTo>
                    <a:pt x="2427" y="1008"/>
                    <a:pt x="2423" y="1006"/>
                    <a:pt x="2420" y="1004"/>
                  </a:cubicBezTo>
                  <a:cubicBezTo>
                    <a:pt x="2415" y="1001"/>
                    <a:pt x="2408" y="999"/>
                    <a:pt x="2402" y="997"/>
                  </a:cubicBezTo>
                  <a:cubicBezTo>
                    <a:pt x="2393" y="994"/>
                    <a:pt x="2384" y="990"/>
                    <a:pt x="2376" y="987"/>
                  </a:cubicBezTo>
                  <a:cubicBezTo>
                    <a:pt x="2371" y="985"/>
                    <a:pt x="2364" y="989"/>
                    <a:pt x="2361" y="992"/>
                  </a:cubicBezTo>
                  <a:cubicBezTo>
                    <a:pt x="2360" y="994"/>
                    <a:pt x="2356" y="1002"/>
                    <a:pt x="2354" y="1001"/>
                  </a:cubicBezTo>
                  <a:cubicBezTo>
                    <a:pt x="2351" y="999"/>
                    <a:pt x="2349" y="999"/>
                    <a:pt x="2347" y="995"/>
                  </a:cubicBezTo>
                  <a:cubicBezTo>
                    <a:pt x="2345" y="990"/>
                    <a:pt x="2344" y="987"/>
                    <a:pt x="2344" y="982"/>
                  </a:cubicBezTo>
                  <a:cubicBezTo>
                    <a:pt x="2343" y="977"/>
                    <a:pt x="2342" y="978"/>
                    <a:pt x="2337" y="977"/>
                  </a:cubicBezTo>
                  <a:cubicBezTo>
                    <a:pt x="2330" y="975"/>
                    <a:pt x="2323" y="977"/>
                    <a:pt x="2319" y="984"/>
                  </a:cubicBezTo>
                  <a:cubicBezTo>
                    <a:pt x="2322" y="985"/>
                    <a:pt x="2324" y="985"/>
                    <a:pt x="2327" y="986"/>
                  </a:cubicBezTo>
                  <a:cubicBezTo>
                    <a:pt x="2328" y="986"/>
                    <a:pt x="2327" y="990"/>
                    <a:pt x="2328" y="991"/>
                  </a:cubicBezTo>
                  <a:cubicBezTo>
                    <a:pt x="2332" y="993"/>
                    <a:pt x="2338" y="992"/>
                    <a:pt x="2342" y="991"/>
                  </a:cubicBezTo>
                  <a:cubicBezTo>
                    <a:pt x="2342" y="992"/>
                    <a:pt x="2342" y="994"/>
                    <a:pt x="2342" y="995"/>
                  </a:cubicBezTo>
                  <a:cubicBezTo>
                    <a:pt x="2336" y="993"/>
                    <a:pt x="2333" y="994"/>
                    <a:pt x="2327" y="996"/>
                  </a:cubicBezTo>
                  <a:cubicBezTo>
                    <a:pt x="2330" y="1000"/>
                    <a:pt x="2332" y="1004"/>
                    <a:pt x="2334" y="1008"/>
                  </a:cubicBezTo>
                  <a:cubicBezTo>
                    <a:pt x="2337" y="1005"/>
                    <a:pt x="2339" y="1003"/>
                    <a:pt x="2341" y="1000"/>
                  </a:cubicBezTo>
                  <a:cubicBezTo>
                    <a:pt x="2342" y="1006"/>
                    <a:pt x="2342" y="1006"/>
                    <a:pt x="2347" y="1008"/>
                  </a:cubicBezTo>
                  <a:cubicBezTo>
                    <a:pt x="2353" y="1011"/>
                    <a:pt x="2359" y="1014"/>
                    <a:pt x="2366" y="1016"/>
                  </a:cubicBezTo>
                  <a:cubicBezTo>
                    <a:pt x="2368" y="1017"/>
                    <a:pt x="2374" y="1018"/>
                    <a:pt x="2376" y="1021"/>
                  </a:cubicBezTo>
                  <a:cubicBezTo>
                    <a:pt x="2378" y="1026"/>
                    <a:pt x="2380" y="1031"/>
                    <a:pt x="2382" y="1036"/>
                  </a:cubicBezTo>
                  <a:cubicBezTo>
                    <a:pt x="2375" y="1038"/>
                    <a:pt x="2374" y="1037"/>
                    <a:pt x="2373" y="1045"/>
                  </a:cubicBezTo>
                  <a:cubicBezTo>
                    <a:pt x="2378" y="1045"/>
                    <a:pt x="2384" y="1044"/>
                    <a:pt x="2389" y="1044"/>
                  </a:cubicBezTo>
                  <a:cubicBezTo>
                    <a:pt x="2392" y="1044"/>
                    <a:pt x="2394" y="1052"/>
                    <a:pt x="2398" y="1052"/>
                  </a:cubicBezTo>
                  <a:cubicBezTo>
                    <a:pt x="2404" y="1053"/>
                    <a:pt x="2409" y="1054"/>
                    <a:pt x="2414" y="1051"/>
                  </a:cubicBezTo>
                  <a:cubicBezTo>
                    <a:pt x="2417" y="1049"/>
                    <a:pt x="2418" y="1040"/>
                    <a:pt x="2421" y="1041"/>
                  </a:cubicBezTo>
                  <a:cubicBezTo>
                    <a:pt x="2424" y="1041"/>
                    <a:pt x="2433" y="1041"/>
                    <a:pt x="2435" y="1043"/>
                  </a:cubicBezTo>
                  <a:cubicBezTo>
                    <a:pt x="2440" y="1048"/>
                    <a:pt x="2444" y="1052"/>
                    <a:pt x="2448" y="1057"/>
                  </a:cubicBezTo>
                  <a:cubicBezTo>
                    <a:pt x="2452" y="1060"/>
                    <a:pt x="2457" y="1060"/>
                    <a:pt x="2461" y="1061"/>
                  </a:cubicBezTo>
                  <a:cubicBezTo>
                    <a:pt x="2465" y="1061"/>
                    <a:pt x="2470" y="1065"/>
                    <a:pt x="2472" y="1064"/>
                  </a:cubicBezTo>
                  <a:cubicBezTo>
                    <a:pt x="2470" y="1062"/>
                    <a:pt x="2464" y="1058"/>
                    <a:pt x="2467" y="1055"/>
                  </a:cubicBezTo>
                  <a:cubicBezTo>
                    <a:pt x="2464" y="1055"/>
                    <a:pt x="2460" y="1055"/>
                    <a:pt x="2462" y="1051"/>
                  </a:cubicBezTo>
                  <a:cubicBezTo>
                    <a:pt x="2455" y="1050"/>
                    <a:pt x="2455" y="1049"/>
                    <a:pt x="2452" y="1042"/>
                  </a:cubicBezTo>
                  <a:cubicBezTo>
                    <a:pt x="2451" y="1040"/>
                    <a:pt x="2448" y="1039"/>
                    <a:pt x="2446" y="1038"/>
                  </a:cubicBezTo>
                  <a:cubicBezTo>
                    <a:pt x="2445" y="1037"/>
                    <a:pt x="2444" y="1033"/>
                    <a:pt x="2443" y="1031"/>
                  </a:cubicBezTo>
                  <a:cubicBezTo>
                    <a:pt x="2446" y="1031"/>
                    <a:pt x="2448" y="1031"/>
                    <a:pt x="2450" y="1030"/>
                  </a:cubicBezTo>
                  <a:cubicBezTo>
                    <a:pt x="2451" y="1021"/>
                    <a:pt x="2438" y="1024"/>
                    <a:pt x="2434" y="1020"/>
                  </a:cubicBezTo>
                  <a:close/>
                  <a:moveTo>
                    <a:pt x="2406" y="496"/>
                  </a:moveTo>
                  <a:cubicBezTo>
                    <a:pt x="2406" y="501"/>
                    <a:pt x="2407" y="506"/>
                    <a:pt x="2405" y="511"/>
                  </a:cubicBezTo>
                  <a:cubicBezTo>
                    <a:pt x="2402" y="517"/>
                    <a:pt x="2404" y="518"/>
                    <a:pt x="2405" y="524"/>
                  </a:cubicBezTo>
                  <a:cubicBezTo>
                    <a:pt x="2406" y="528"/>
                    <a:pt x="2406" y="528"/>
                    <a:pt x="2404" y="531"/>
                  </a:cubicBezTo>
                  <a:cubicBezTo>
                    <a:pt x="2403" y="533"/>
                    <a:pt x="2404" y="536"/>
                    <a:pt x="2404" y="538"/>
                  </a:cubicBezTo>
                  <a:cubicBezTo>
                    <a:pt x="2404" y="544"/>
                    <a:pt x="2403" y="545"/>
                    <a:pt x="2406" y="551"/>
                  </a:cubicBezTo>
                  <a:cubicBezTo>
                    <a:pt x="2406" y="548"/>
                    <a:pt x="2406" y="543"/>
                    <a:pt x="2410" y="542"/>
                  </a:cubicBezTo>
                  <a:cubicBezTo>
                    <a:pt x="2414" y="541"/>
                    <a:pt x="2416" y="546"/>
                    <a:pt x="2416" y="550"/>
                  </a:cubicBezTo>
                  <a:cubicBezTo>
                    <a:pt x="2420" y="546"/>
                    <a:pt x="2415" y="540"/>
                    <a:pt x="2413" y="536"/>
                  </a:cubicBezTo>
                  <a:cubicBezTo>
                    <a:pt x="2410" y="531"/>
                    <a:pt x="2409" y="530"/>
                    <a:pt x="2410" y="525"/>
                  </a:cubicBezTo>
                  <a:cubicBezTo>
                    <a:pt x="2413" y="518"/>
                    <a:pt x="2412" y="516"/>
                    <a:pt x="2419" y="514"/>
                  </a:cubicBezTo>
                  <a:cubicBezTo>
                    <a:pt x="2423" y="513"/>
                    <a:pt x="2423" y="521"/>
                    <a:pt x="2427" y="521"/>
                  </a:cubicBezTo>
                  <a:cubicBezTo>
                    <a:pt x="2424" y="515"/>
                    <a:pt x="2422" y="509"/>
                    <a:pt x="2420" y="502"/>
                  </a:cubicBezTo>
                  <a:cubicBezTo>
                    <a:pt x="2419" y="498"/>
                    <a:pt x="2418" y="495"/>
                    <a:pt x="2418" y="491"/>
                  </a:cubicBezTo>
                  <a:cubicBezTo>
                    <a:pt x="2417" y="489"/>
                    <a:pt x="2414" y="487"/>
                    <a:pt x="2414" y="485"/>
                  </a:cubicBezTo>
                  <a:cubicBezTo>
                    <a:pt x="2413" y="477"/>
                    <a:pt x="2419" y="473"/>
                    <a:pt x="2415" y="466"/>
                  </a:cubicBezTo>
                  <a:cubicBezTo>
                    <a:pt x="2413" y="462"/>
                    <a:pt x="2415" y="451"/>
                    <a:pt x="2408" y="457"/>
                  </a:cubicBezTo>
                  <a:cubicBezTo>
                    <a:pt x="2411" y="459"/>
                    <a:pt x="2412" y="464"/>
                    <a:pt x="2409" y="466"/>
                  </a:cubicBezTo>
                  <a:cubicBezTo>
                    <a:pt x="2408" y="467"/>
                    <a:pt x="2408" y="465"/>
                    <a:pt x="2406" y="467"/>
                  </a:cubicBezTo>
                  <a:cubicBezTo>
                    <a:pt x="2403" y="469"/>
                    <a:pt x="2404" y="469"/>
                    <a:pt x="2405" y="472"/>
                  </a:cubicBezTo>
                  <a:cubicBezTo>
                    <a:pt x="2406" y="476"/>
                    <a:pt x="2404" y="482"/>
                    <a:pt x="2403" y="486"/>
                  </a:cubicBezTo>
                  <a:cubicBezTo>
                    <a:pt x="2402" y="489"/>
                    <a:pt x="2410" y="492"/>
                    <a:pt x="2406" y="496"/>
                  </a:cubicBezTo>
                  <a:close/>
                  <a:moveTo>
                    <a:pt x="2266" y="891"/>
                  </a:moveTo>
                  <a:cubicBezTo>
                    <a:pt x="2270" y="892"/>
                    <a:pt x="2272" y="886"/>
                    <a:pt x="2267" y="886"/>
                  </a:cubicBezTo>
                  <a:cubicBezTo>
                    <a:pt x="2266" y="887"/>
                    <a:pt x="2262" y="890"/>
                    <a:pt x="2266" y="891"/>
                  </a:cubicBezTo>
                  <a:close/>
                  <a:moveTo>
                    <a:pt x="2260" y="892"/>
                  </a:moveTo>
                  <a:cubicBezTo>
                    <a:pt x="2261" y="889"/>
                    <a:pt x="2263" y="886"/>
                    <a:pt x="2265" y="884"/>
                  </a:cubicBezTo>
                  <a:cubicBezTo>
                    <a:pt x="2267" y="883"/>
                    <a:pt x="2266" y="878"/>
                    <a:pt x="2267" y="876"/>
                  </a:cubicBezTo>
                  <a:cubicBezTo>
                    <a:pt x="2266" y="876"/>
                    <a:pt x="2266" y="876"/>
                    <a:pt x="2265" y="876"/>
                  </a:cubicBezTo>
                  <a:cubicBezTo>
                    <a:pt x="2264" y="881"/>
                    <a:pt x="2260" y="887"/>
                    <a:pt x="2260" y="892"/>
                  </a:cubicBezTo>
                  <a:close/>
                  <a:moveTo>
                    <a:pt x="2273" y="875"/>
                  </a:moveTo>
                  <a:cubicBezTo>
                    <a:pt x="2271" y="876"/>
                    <a:pt x="2269" y="876"/>
                    <a:pt x="2268" y="874"/>
                  </a:cubicBezTo>
                  <a:cubicBezTo>
                    <a:pt x="2268" y="876"/>
                    <a:pt x="2268" y="878"/>
                    <a:pt x="2269" y="880"/>
                  </a:cubicBezTo>
                  <a:cubicBezTo>
                    <a:pt x="2272" y="877"/>
                    <a:pt x="2270" y="885"/>
                    <a:pt x="2273" y="887"/>
                  </a:cubicBezTo>
                  <a:cubicBezTo>
                    <a:pt x="2273" y="886"/>
                    <a:pt x="2273" y="885"/>
                    <a:pt x="2273" y="884"/>
                  </a:cubicBezTo>
                  <a:cubicBezTo>
                    <a:pt x="2274" y="885"/>
                    <a:pt x="2274" y="886"/>
                    <a:pt x="2275" y="887"/>
                  </a:cubicBezTo>
                  <a:cubicBezTo>
                    <a:pt x="2277" y="884"/>
                    <a:pt x="2273" y="879"/>
                    <a:pt x="2273" y="875"/>
                  </a:cubicBezTo>
                  <a:close/>
                  <a:moveTo>
                    <a:pt x="2262" y="868"/>
                  </a:moveTo>
                  <a:cubicBezTo>
                    <a:pt x="2263" y="870"/>
                    <a:pt x="2264" y="872"/>
                    <a:pt x="2266" y="873"/>
                  </a:cubicBezTo>
                  <a:cubicBezTo>
                    <a:pt x="2266" y="872"/>
                    <a:pt x="2266" y="869"/>
                    <a:pt x="2266" y="868"/>
                  </a:cubicBezTo>
                  <a:cubicBezTo>
                    <a:pt x="2263" y="868"/>
                    <a:pt x="2264" y="864"/>
                    <a:pt x="2259" y="865"/>
                  </a:cubicBezTo>
                  <a:cubicBezTo>
                    <a:pt x="2261" y="867"/>
                    <a:pt x="2260" y="869"/>
                    <a:pt x="2258" y="871"/>
                  </a:cubicBezTo>
                  <a:cubicBezTo>
                    <a:pt x="2259" y="870"/>
                    <a:pt x="2261" y="869"/>
                    <a:pt x="2262" y="868"/>
                  </a:cubicBezTo>
                  <a:close/>
                  <a:moveTo>
                    <a:pt x="2268" y="865"/>
                  </a:moveTo>
                  <a:cubicBezTo>
                    <a:pt x="2268" y="868"/>
                    <a:pt x="2270" y="869"/>
                    <a:pt x="2272" y="871"/>
                  </a:cubicBezTo>
                  <a:cubicBezTo>
                    <a:pt x="2274" y="873"/>
                    <a:pt x="2272" y="873"/>
                    <a:pt x="2273" y="875"/>
                  </a:cubicBezTo>
                  <a:cubicBezTo>
                    <a:pt x="2279" y="882"/>
                    <a:pt x="2278" y="873"/>
                    <a:pt x="2277" y="869"/>
                  </a:cubicBezTo>
                  <a:cubicBezTo>
                    <a:pt x="2276" y="864"/>
                    <a:pt x="2271" y="865"/>
                    <a:pt x="2268" y="865"/>
                  </a:cubicBezTo>
                  <a:close/>
                  <a:moveTo>
                    <a:pt x="2249" y="872"/>
                  </a:moveTo>
                  <a:cubicBezTo>
                    <a:pt x="2250" y="881"/>
                    <a:pt x="2248" y="887"/>
                    <a:pt x="2258" y="883"/>
                  </a:cubicBezTo>
                  <a:cubicBezTo>
                    <a:pt x="2255" y="886"/>
                    <a:pt x="2250" y="891"/>
                    <a:pt x="2255" y="893"/>
                  </a:cubicBezTo>
                  <a:cubicBezTo>
                    <a:pt x="2257" y="894"/>
                    <a:pt x="2256" y="897"/>
                    <a:pt x="2259" y="896"/>
                  </a:cubicBezTo>
                  <a:cubicBezTo>
                    <a:pt x="2261" y="896"/>
                    <a:pt x="2260" y="892"/>
                    <a:pt x="2260" y="890"/>
                  </a:cubicBezTo>
                  <a:cubicBezTo>
                    <a:pt x="2260" y="887"/>
                    <a:pt x="2263" y="881"/>
                    <a:pt x="2262" y="879"/>
                  </a:cubicBezTo>
                  <a:cubicBezTo>
                    <a:pt x="2259" y="874"/>
                    <a:pt x="2258" y="874"/>
                    <a:pt x="2253" y="872"/>
                  </a:cubicBezTo>
                  <a:cubicBezTo>
                    <a:pt x="2252" y="871"/>
                    <a:pt x="2250" y="872"/>
                    <a:pt x="2249" y="872"/>
                  </a:cubicBezTo>
                  <a:close/>
                  <a:moveTo>
                    <a:pt x="2229" y="984"/>
                  </a:moveTo>
                  <a:cubicBezTo>
                    <a:pt x="2228" y="987"/>
                    <a:pt x="2229" y="989"/>
                    <a:pt x="2227" y="993"/>
                  </a:cubicBezTo>
                  <a:cubicBezTo>
                    <a:pt x="2225" y="998"/>
                    <a:pt x="2223" y="998"/>
                    <a:pt x="2226" y="1003"/>
                  </a:cubicBezTo>
                  <a:cubicBezTo>
                    <a:pt x="2228" y="1005"/>
                    <a:pt x="2232" y="1002"/>
                    <a:pt x="2231" y="1008"/>
                  </a:cubicBezTo>
                  <a:cubicBezTo>
                    <a:pt x="2231" y="1010"/>
                    <a:pt x="2228" y="1019"/>
                    <a:pt x="2229" y="1021"/>
                  </a:cubicBezTo>
                  <a:cubicBezTo>
                    <a:pt x="2231" y="1023"/>
                    <a:pt x="2237" y="1023"/>
                    <a:pt x="2238" y="1021"/>
                  </a:cubicBezTo>
                  <a:cubicBezTo>
                    <a:pt x="2238" y="1020"/>
                    <a:pt x="2237" y="1017"/>
                    <a:pt x="2237" y="1016"/>
                  </a:cubicBezTo>
                  <a:cubicBezTo>
                    <a:pt x="2237" y="1015"/>
                    <a:pt x="2238" y="1013"/>
                    <a:pt x="2238" y="1012"/>
                  </a:cubicBezTo>
                  <a:cubicBezTo>
                    <a:pt x="2239" y="1009"/>
                    <a:pt x="2238" y="1005"/>
                    <a:pt x="2238" y="1002"/>
                  </a:cubicBezTo>
                  <a:cubicBezTo>
                    <a:pt x="2239" y="999"/>
                    <a:pt x="2234" y="997"/>
                    <a:pt x="2241" y="996"/>
                  </a:cubicBezTo>
                  <a:cubicBezTo>
                    <a:pt x="2244" y="995"/>
                    <a:pt x="2241" y="1002"/>
                    <a:pt x="2242" y="1004"/>
                  </a:cubicBezTo>
                  <a:cubicBezTo>
                    <a:pt x="2243" y="1007"/>
                    <a:pt x="2247" y="1007"/>
                    <a:pt x="2246" y="1010"/>
                  </a:cubicBezTo>
                  <a:cubicBezTo>
                    <a:pt x="2245" y="1014"/>
                    <a:pt x="2248" y="1015"/>
                    <a:pt x="2251" y="1014"/>
                  </a:cubicBezTo>
                  <a:cubicBezTo>
                    <a:pt x="2249" y="1015"/>
                    <a:pt x="2257" y="1008"/>
                    <a:pt x="2256" y="1010"/>
                  </a:cubicBezTo>
                  <a:cubicBezTo>
                    <a:pt x="2259" y="1005"/>
                    <a:pt x="2253" y="1008"/>
                    <a:pt x="2252" y="1004"/>
                  </a:cubicBezTo>
                  <a:cubicBezTo>
                    <a:pt x="2251" y="1003"/>
                    <a:pt x="2254" y="1001"/>
                    <a:pt x="2253" y="1000"/>
                  </a:cubicBezTo>
                  <a:cubicBezTo>
                    <a:pt x="2252" y="998"/>
                    <a:pt x="2251" y="996"/>
                    <a:pt x="2250" y="994"/>
                  </a:cubicBezTo>
                  <a:cubicBezTo>
                    <a:pt x="2249" y="991"/>
                    <a:pt x="2247" y="992"/>
                    <a:pt x="2245" y="989"/>
                  </a:cubicBezTo>
                  <a:cubicBezTo>
                    <a:pt x="2252" y="992"/>
                    <a:pt x="2255" y="978"/>
                    <a:pt x="2261" y="982"/>
                  </a:cubicBezTo>
                  <a:cubicBezTo>
                    <a:pt x="2263" y="976"/>
                    <a:pt x="2257" y="979"/>
                    <a:pt x="2255" y="979"/>
                  </a:cubicBezTo>
                  <a:cubicBezTo>
                    <a:pt x="2252" y="979"/>
                    <a:pt x="2252" y="981"/>
                    <a:pt x="2250" y="981"/>
                  </a:cubicBezTo>
                  <a:cubicBezTo>
                    <a:pt x="2247" y="982"/>
                    <a:pt x="2248" y="979"/>
                    <a:pt x="2246" y="982"/>
                  </a:cubicBezTo>
                  <a:cubicBezTo>
                    <a:pt x="2239" y="989"/>
                    <a:pt x="2232" y="976"/>
                    <a:pt x="2237" y="970"/>
                  </a:cubicBezTo>
                  <a:cubicBezTo>
                    <a:pt x="2240" y="967"/>
                    <a:pt x="2243" y="970"/>
                    <a:pt x="2246" y="970"/>
                  </a:cubicBezTo>
                  <a:cubicBezTo>
                    <a:pt x="2250" y="970"/>
                    <a:pt x="2255" y="968"/>
                    <a:pt x="2259" y="970"/>
                  </a:cubicBezTo>
                  <a:cubicBezTo>
                    <a:pt x="2267" y="975"/>
                    <a:pt x="2272" y="965"/>
                    <a:pt x="2275" y="958"/>
                  </a:cubicBezTo>
                  <a:cubicBezTo>
                    <a:pt x="2271" y="958"/>
                    <a:pt x="2268" y="964"/>
                    <a:pt x="2265" y="966"/>
                  </a:cubicBezTo>
                  <a:cubicBezTo>
                    <a:pt x="2263" y="967"/>
                    <a:pt x="2260" y="965"/>
                    <a:pt x="2258" y="965"/>
                  </a:cubicBezTo>
                  <a:cubicBezTo>
                    <a:pt x="2256" y="965"/>
                    <a:pt x="2257" y="966"/>
                    <a:pt x="2254" y="965"/>
                  </a:cubicBezTo>
                  <a:cubicBezTo>
                    <a:pt x="2250" y="964"/>
                    <a:pt x="2244" y="960"/>
                    <a:pt x="2240" y="962"/>
                  </a:cubicBezTo>
                  <a:cubicBezTo>
                    <a:pt x="2236" y="965"/>
                    <a:pt x="2235" y="968"/>
                    <a:pt x="2232" y="973"/>
                  </a:cubicBezTo>
                  <a:cubicBezTo>
                    <a:pt x="2235" y="978"/>
                    <a:pt x="2230" y="980"/>
                    <a:pt x="2229" y="984"/>
                  </a:cubicBezTo>
                  <a:close/>
                  <a:moveTo>
                    <a:pt x="2237" y="857"/>
                  </a:moveTo>
                  <a:cubicBezTo>
                    <a:pt x="2239" y="861"/>
                    <a:pt x="2242" y="865"/>
                    <a:pt x="2244" y="869"/>
                  </a:cubicBezTo>
                  <a:cubicBezTo>
                    <a:pt x="2248" y="864"/>
                    <a:pt x="2248" y="861"/>
                    <a:pt x="2243" y="857"/>
                  </a:cubicBezTo>
                  <a:cubicBezTo>
                    <a:pt x="2241" y="857"/>
                    <a:pt x="2239" y="857"/>
                    <a:pt x="2237" y="857"/>
                  </a:cubicBezTo>
                  <a:close/>
                  <a:moveTo>
                    <a:pt x="2194" y="1043"/>
                  </a:moveTo>
                  <a:cubicBezTo>
                    <a:pt x="2194" y="1047"/>
                    <a:pt x="2197" y="1051"/>
                    <a:pt x="2200" y="1047"/>
                  </a:cubicBezTo>
                  <a:cubicBezTo>
                    <a:pt x="2203" y="1043"/>
                    <a:pt x="2196" y="1042"/>
                    <a:pt x="2194" y="1043"/>
                  </a:cubicBezTo>
                  <a:close/>
                  <a:moveTo>
                    <a:pt x="2393" y="576"/>
                  </a:moveTo>
                  <a:cubicBezTo>
                    <a:pt x="2393" y="578"/>
                    <a:pt x="2393" y="582"/>
                    <a:pt x="2392" y="582"/>
                  </a:cubicBezTo>
                  <a:cubicBezTo>
                    <a:pt x="2389" y="584"/>
                    <a:pt x="2388" y="584"/>
                    <a:pt x="2388" y="587"/>
                  </a:cubicBezTo>
                  <a:cubicBezTo>
                    <a:pt x="2387" y="588"/>
                    <a:pt x="2390" y="597"/>
                    <a:pt x="2391" y="597"/>
                  </a:cubicBezTo>
                  <a:cubicBezTo>
                    <a:pt x="2392" y="598"/>
                    <a:pt x="2394" y="594"/>
                    <a:pt x="2395" y="594"/>
                  </a:cubicBezTo>
                  <a:cubicBezTo>
                    <a:pt x="2396" y="594"/>
                    <a:pt x="2399" y="595"/>
                    <a:pt x="2398" y="592"/>
                  </a:cubicBezTo>
                  <a:cubicBezTo>
                    <a:pt x="2396" y="590"/>
                    <a:pt x="2391" y="591"/>
                    <a:pt x="2392" y="586"/>
                  </a:cubicBezTo>
                  <a:cubicBezTo>
                    <a:pt x="2394" y="586"/>
                    <a:pt x="2397" y="588"/>
                    <a:pt x="2398" y="587"/>
                  </a:cubicBezTo>
                  <a:cubicBezTo>
                    <a:pt x="2400" y="587"/>
                    <a:pt x="2403" y="585"/>
                    <a:pt x="2404" y="586"/>
                  </a:cubicBezTo>
                  <a:cubicBezTo>
                    <a:pt x="2406" y="588"/>
                    <a:pt x="2413" y="593"/>
                    <a:pt x="2415" y="592"/>
                  </a:cubicBezTo>
                  <a:cubicBezTo>
                    <a:pt x="2415" y="592"/>
                    <a:pt x="2417" y="586"/>
                    <a:pt x="2417" y="585"/>
                  </a:cubicBezTo>
                  <a:cubicBezTo>
                    <a:pt x="2418" y="584"/>
                    <a:pt x="2422" y="582"/>
                    <a:pt x="2423" y="582"/>
                  </a:cubicBezTo>
                  <a:cubicBezTo>
                    <a:pt x="2428" y="582"/>
                    <a:pt x="2431" y="581"/>
                    <a:pt x="2434" y="578"/>
                  </a:cubicBezTo>
                  <a:cubicBezTo>
                    <a:pt x="2426" y="578"/>
                    <a:pt x="2432" y="571"/>
                    <a:pt x="2431" y="567"/>
                  </a:cubicBezTo>
                  <a:cubicBezTo>
                    <a:pt x="2425" y="573"/>
                    <a:pt x="2425" y="572"/>
                    <a:pt x="2418" y="568"/>
                  </a:cubicBezTo>
                  <a:cubicBezTo>
                    <a:pt x="2412" y="565"/>
                    <a:pt x="2410" y="560"/>
                    <a:pt x="2406" y="555"/>
                  </a:cubicBezTo>
                  <a:cubicBezTo>
                    <a:pt x="2402" y="549"/>
                    <a:pt x="2404" y="563"/>
                    <a:pt x="2404" y="565"/>
                  </a:cubicBezTo>
                  <a:cubicBezTo>
                    <a:pt x="2405" y="567"/>
                    <a:pt x="2401" y="570"/>
                    <a:pt x="2401" y="572"/>
                  </a:cubicBezTo>
                  <a:cubicBezTo>
                    <a:pt x="2401" y="575"/>
                    <a:pt x="2402" y="576"/>
                    <a:pt x="2400" y="578"/>
                  </a:cubicBezTo>
                  <a:cubicBezTo>
                    <a:pt x="2398" y="578"/>
                    <a:pt x="2396" y="577"/>
                    <a:pt x="2393" y="576"/>
                  </a:cubicBezTo>
                  <a:close/>
                  <a:moveTo>
                    <a:pt x="1380" y="442"/>
                  </a:moveTo>
                  <a:cubicBezTo>
                    <a:pt x="1380" y="444"/>
                    <a:pt x="1383" y="449"/>
                    <a:pt x="1385" y="448"/>
                  </a:cubicBezTo>
                  <a:cubicBezTo>
                    <a:pt x="1388" y="448"/>
                    <a:pt x="1388" y="444"/>
                    <a:pt x="1385" y="443"/>
                  </a:cubicBezTo>
                  <a:cubicBezTo>
                    <a:pt x="1384" y="440"/>
                    <a:pt x="1382" y="441"/>
                    <a:pt x="1380" y="442"/>
                  </a:cubicBezTo>
                  <a:close/>
                  <a:moveTo>
                    <a:pt x="1572" y="654"/>
                  </a:moveTo>
                  <a:cubicBezTo>
                    <a:pt x="1570" y="656"/>
                    <a:pt x="1566" y="658"/>
                    <a:pt x="1563" y="658"/>
                  </a:cubicBezTo>
                  <a:cubicBezTo>
                    <a:pt x="1561" y="658"/>
                    <a:pt x="1555" y="657"/>
                    <a:pt x="1554" y="659"/>
                  </a:cubicBezTo>
                  <a:cubicBezTo>
                    <a:pt x="1550" y="667"/>
                    <a:pt x="1567" y="662"/>
                    <a:pt x="1568" y="662"/>
                  </a:cubicBezTo>
                  <a:cubicBezTo>
                    <a:pt x="1566" y="658"/>
                    <a:pt x="1570" y="657"/>
                    <a:pt x="1572" y="654"/>
                  </a:cubicBezTo>
                  <a:close/>
                  <a:moveTo>
                    <a:pt x="1508" y="661"/>
                  </a:moveTo>
                  <a:cubicBezTo>
                    <a:pt x="1508" y="658"/>
                    <a:pt x="1502" y="657"/>
                    <a:pt x="1500" y="657"/>
                  </a:cubicBezTo>
                  <a:cubicBezTo>
                    <a:pt x="1494" y="658"/>
                    <a:pt x="1493" y="657"/>
                    <a:pt x="1488" y="654"/>
                  </a:cubicBezTo>
                  <a:cubicBezTo>
                    <a:pt x="1488" y="655"/>
                    <a:pt x="1487" y="657"/>
                    <a:pt x="1486" y="658"/>
                  </a:cubicBezTo>
                  <a:cubicBezTo>
                    <a:pt x="1494" y="661"/>
                    <a:pt x="1500" y="661"/>
                    <a:pt x="1508" y="661"/>
                  </a:cubicBezTo>
                  <a:close/>
                  <a:moveTo>
                    <a:pt x="1390" y="441"/>
                  </a:moveTo>
                  <a:cubicBezTo>
                    <a:pt x="1389" y="443"/>
                    <a:pt x="1390" y="447"/>
                    <a:pt x="1393" y="447"/>
                  </a:cubicBezTo>
                  <a:cubicBezTo>
                    <a:pt x="1396" y="447"/>
                    <a:pt x="1395" y="449"/>
                    <a:pt x="1396" y="453"/>
                  </a:cubicBezTo>
                  <a:cubicBezTo>
                    <a:pt x="1397" y="449"/>
                    <a:pt x="1396" y="445"/>
                    <a:pt x="1401" y="445"/>
                  </a:cubicBezTo>
                  <a:cubicBezTo>
                    <a:pt x="1400" y="444"/>
                    <a:pt x="1399" y="443"/>
                    <a:pt x="1398" y="442"/>
                  </a:cubicBezTo>
                  <a:cubicBezTo>
                    <a:pt x="1409" y="440"/>
                    <a:pt x="1391" y="430"/>
                    <a:pt x="1397" y="440"/>
                  </a:cubicBezTo>
                  <a:cubicBezTo>
                    <a:pt x="1394" y="440"/>
                    <a:pt x="1393" y="439"/>
                    <a:pt x="1395" y="437"/>
                  </a:cubicBezTo>
                  <a:cubicBezTo>
                    <a:pt x="1394" y="437"/>
                    <a:pt x="1393" y="437"/>
                    <a:pt x="1392" y="437"/>
                  </a:cubicBezTo>
                  <a:cubicBezTo>
                    <a:pt x="1393" y="439"/>
                    <a:pt x="1392" y="440"/>
                    <a:pt x="1390" y="441"/>
                  </a:cubicBezTo>
                  <a:close/>
                  <a:moveTo>
                    <a:pt x="1485" y="406"/>
                  </a:moveTo>
                  <a:cubicBezTo>
                    <a:pt x="1480" y="404"/>
                    <a:pt x="1478" y="405"/>
                    <a:pt x="1473" y="406"/>
                  </a:cubicBezTo>
                  <a:cubicBezTo>
                    <a:pt x="1474" y="408"/>
                    <a:pt x="1476" y="410"/>
                    <a:pt x="1474" y="413"/>
                  </a:cubicBezTo>
                  <a:cubicBezTo>
                    <a:pt x="1477" y="409"/>
                    <a:pt x="1482" y="408"/>
                    <a:pt x="1485" y="406"/>
                  </a:cubicBezTo>
                  <a:close/>
                  <a:moveTo>
                    <a:pt x="1370" y="608"/>
                  </a:moveTo>
                  <a:cubicBezTo>
                    <a:pt x="1371" y="610"/>
                    <a:pt x="1369" y="612"/>
                    <a:pt x="1368" y="613"/>
                  </a:cubicBezTo>
                  <a:cubicBezTo>
                    <a:pt x="1368" y="614"/>
                    <a:pt x="1370" y="615"/>
                    <a:pt x="1370" y="615"/>
                  </a:cubicBezTo>
                  <a:cubicBezTo>
                    <a:pt x="1370" y="619"/>
                    <a:pt x="1366" y="619"/>
                    <a:pt x="1369" y="622"/>
                  </a:cubicBezTo>
                  <a:cubicBezTo>
                    <a:pt x="1372" y="624"/>
                    <a:pt x="1374" y="625"/>
                    <a:pt x="1374" y="621"/>
                  </a:cubicBezTo>
                  <a:cubicBezTo>
                    <a:pt x="1375" y="619"/>
                    <a:pt x="1378" y="621"/>
                    <a:pt x="1378" y="617"/>
                  </a:cubicBezTo>
                  <a:cubicBezTo>
                    <a:pt x="1379" y="613"/>
                    <a:pt x="1379" y="609"/>
                    <a:pt x="1380" y="605"/>
                  </a:cubicBezTo>
                  <a:cubicBezTo>
                    <a:pt x="1381" y="597"/>
                    <a:pt x="1372" y="602"/>
                    <a:pt x="1369" y="603"/>
                  </a:cubicBezTo>
                  <a:cubicBezTo>
                    <a:pt x="1369" y="603"/>
                    <a:pt x="1368" y="603"/>
                    <a:pt x="1367" y="602"/>
                  </a:cubicBezTo>
                  <a:cubicBezTo>
                    <a:pt x="1365" y="607"/>
                    <a:pt x="1370" y="605"/>
                    <a:pt x="1370" y="608"/>
                  </a:cubicBezTo>
                  <a:close/>
                  <a:moveTo>
                    <a:pt x="2773" y="338"/>
                  </a:moveTo>
                  <a:cubicBezTo>
                    <a:pt x="2771" y="338"/>
                    <a:pt x="2764" y="336"/>
                    <a:pt x="2763" y="337"/>
                  </a:cubicBezTo>
                  <a:cubicBezTo>
                    <a:pt x="2761" y="339"/>
                    <a:pt x="2763" y="343"/>
                    <a:pt x="2764" y="344"/>
                  </a:cubicBezTo>
                  <a:cubicBezTo>
                    <a:pt x="2768" y="347"/>
                    <a:pt x="2774" y="342"/>
                    <a:pt x="2777" y="345"/>
                  </a:cubicBezTo>
                  <a:cubicBezTo>
                    <a:pt x="2780" y="350"/>
                    <a:pt x="2785" y="351"/>
                    <a:pt x="2788" y="344"/>
                  </a:cubicBezTo>
                  <a:cubicBezTo>
                    <a:pt x="2783" y="342"/>
                    <a:pt x="2778" y="338"/>
                    <a:pt x="2773" y="338"/>
                  </a:cubicBezTo>
                  <a:close/>
                  <a:moveTo>
                    <a:pt x="1444" y="425"/>
                  </a:moveTo>
                  <a:cubicBezTo>
                    <a:pt x="1446" y="423"/>
                    <a:pt x="1448" y="421"/>
                    <a:pt x="1451" y="420"/>
                  </a:cubicBezTo>
                  <a:cubicBezTo>
                    <a:pt x="1448" y="417"/>
                    <a:pt x="1450" y="416"/>
                    <a:pt x="1452" y="413"/>
                  </a:cubicBezTo>
                  <a:cubicBezTo>
                    <a:pt x="1444" y="411"/>
                    <a:pt x="1444" y="419"/>
                    <a:pt x="1444" y="425"/>
                  </a:cubicBezTo>
                  <a:close/>
                  <a:moveTo>
                    <a:pt x="1460" y="387"/>
                  </a:moveTo>
                  <a:cubicBezTo>
                    <a:pt x="1460" y="386"/>
                    <a:pt x="1460" y="385"/>
                    <a:pt x="1460" y="384"/>
                  </a:cubicBezTo>
                  <a:cubicBezTo>
                    <a:pt x="1460" y="384"/>
                    <a:pt x="1461" y="384"/>
                    <a:pt x="1461" y="384"/>
                  </a:cubicBezTo>
                  <a:cubicBezTo>
                    <a:pt x="1460" y="379"/>
                    <a:pt x="1454" y="383"/>
                    <a:pt x="1460" y="387"/>
                  </a:cubicBezTo>
                  <a:close/>
                  <a:moveTo>
                    <a:pt x="1370" y="589"/>
                  </a:moveTo>
                  <a:cubicBezTo>
                    <a:pt x="1367" y="592"/>
                    <a:pt x="1372" y="597"/>
                    <a:pt x="1375" y="597"/>
                  </a:cubicBezTo>
                  <a:cubicBezTo>
                    <a:pt x="1377" y="590"/>
                    <a:pt x="1377" y="588"/>
                    <a:pt x="1377" y="581"/>
                  </a:cubicBezTo>
                  <a:cubicBezTo>
                    <a:pt x="1374" y="582"/>
                    <a:pt x="1376" y="583"/>
                    <a:pt x="1375" y="585"/>
                  </a:cubicBezTo>
                  <a:cubicBezTo>
                    <a:pt x="1374" y="587"/>
                    <a:pt x="1372" y="588"/>
                    <a:pt x="1370" y="589"/>
                  </a:cubicBezTo>
                  <a:close/>
                  <a:moveTo>
                    <a:pt x="2508" y="1024"/>
                  </a:moveTo>
                  <a:cubicBezTo>
                    <a:pt x="2506" y="1023"/>
                    <a:pt x="2506" y="1020"/>
                    <a:pt x="2503" y="1019"/>
                  </a:cubicBezTo>
                  <a:cubicBezTo>
                    <a:pt x="2503" y="1021"/>
                    <a:pt x="2503" y="1023"/>
                    <a:pt x="2505" y="1025"/>
                  </a:cubicBezTo>
                  <a:cubicBezTo>
                    <a:pt x="2506" y="1026"/>
                    <a:pt x="2505" y="1028"/>
                    <a:pt x="2506" y="1029"/>
                  </a:cubicBezTo>
                  <a:cubicBezTo>
                    <a:pt x="2508" y="1031"/>
                    <a:pt x="2515" y="1034"/>
                    <a:pt x="2513" y="1028"/>
                  </a:cubicBezTo>
                  <a:cubicBezTo>
                    <a:pt x="2512" y="1027"/>
                    <a:pt x="2510" y="1025"/>
                    <a:pt x="2508" y="1024"/>
                  </a:cubicBezTo>
                  <a:close/>
                  <a:moveTo>
                    <a:pt x="2341" y="676"/>
                  </a:moveTo>
                  <a:cubicBezTo>
                    <a:pt x="2342" y="675"/>
                    <a:pt x="2344" y="679"/>
                    <a:pt x="2345" y="678"/>
                  </a:cubicBezTo>
                  <a:cubicBezTo>
                    <a:pt x="2346" y="677"/>
                    <a:pt x="2349" y="674"/>
                    <a:pt x="2349" y="673"/>
                  </a:cubicBezTo>
                  <a:cubicBezTo>
                    <a:pt x="2349" y="663"/>
                    <a:pt x="2337" y="671"/>
                    <a:pt x="2335" y="670"/>
                  </a:cubicBezTo>
                  <a:cubicBezTo>
                    <a:pt x="2332" y="676"/>
                    <a:pt x="2330" y="675"/>
                    <a:pt x="2332" y="682"/>
                  </a:cubicBezTo>
                  <a:cubicBezTo>
                    <a:pt x="2337" y="685"/>
                    <a:pt x="2338" y="678"/>
                    <a:pt x="2341" y="676"/>
                  </a:cubicBezTo>
                  <a:close/>
                  <a:moveTo>
                    <a:pt x="2296" y="1000"/>
                  </a:moveTo>
                  <a:cubicBezTo>
                    <a:pt x="2292" y="1005"/>
                    <a:pt x="2299" y="1005"/>
                    <a:pt x="2301" y="1005"/>
                  </a:cubicBezTo>
                  <a:cubicBezTo>
                    <a:pt x="2302" y="1004"/>
                    <a:pt x="2302" y="1001"/>
                    <a:pt x="2303" y="1002"/>
                  </a:cubicBezTo>
                  <a:cubicBezTo>
                    <a:pt x="2305" y="1002"/>
                    <a:pt x="2307" y="1004"/>
                    <a:pt x="2309" y="1003"/>
                  </a:cubicBezTo>
                  <a:cubicBezTo>
                    <a:pt x="2313" y="1002"/>
                    <a:pt x="2315" y="1004"/>
                    <a:pt x="2319" y="1007"/>
                  </a:cubicBezTo>
                  <a:cubicBezTo>
                    <a:pt x="2320" y="998"/>
                    <a:pt x="2312" y="998"/>
                    <a:pt x="2307" y="996"/>
                  </a:cubicBezTo>
                  <a:cubicBezTo>
                    <a:pt x="2302" y="997"/>
                    <a:pt x="2298" y="997"/>
                    <a:pt x="2296" y="1000"/>
                  </a:cubicBezTo>
                  <a:close/>
                  <a:moveTo>
                    <a:pt x="2647" y="1348"/>
                  </a:moveTo>
                  <a:cubicBezTo>
                    <a:pt x="2647" y="1345"/>
                    <a:pt x="2646" y="1342"/>
                    <a:pt x="2645" y="1340"/>
                  </a:cubicBezTo>
                  <a:cubicBezTo>
                    <a:pt x="2641" y="1342"/>
                    <a:pt x="2640" y="1342"/>
                    <a:pt x="2639" y="1346"/>
                  </a:cubicBezTo>
                  <a:cubicBezTo>
                    <a:pt x="2638" y="1350"/>
                    <a:pt x="2636" y="1348"/>
                    <a:pt x="2634" y="1352"/>
                  </a:cubicBezTo>
                  <a:cubicBezTo>
                    <a:pt x="2632" y="1354"/>
                    <a:pt x="2633" y="1358"/>
                    <a:pt x="2631" y="1360"/>
                  </a:cubicBezTo>
                  <a:cubicBezTo>
                    <a:pt x="2629" y="1363"/>
                    <a:pt x="2626" y="1365"/>
                    <a:pt x="2624" y="1367"/>
                  </a:cubicBezTo>
                  <a:cubicBezTo>
                    <a:pt x="2622" y="1369"/>
                    <a:pt x="2620" y="1371"/>
                    <a:pt x="2617" y="1372"/>
                  </a:cubicBezTo>
                  <a:cubicBezTo>
                    <a:pt x="2615" y="1373"/>
                    <a:pt x="2610" y="1374"/>
                    <a:pt x="2609" y="1376"/>
                  </a:cubicBezTo>
                  <a:cubicBezTo>
                    <a:pt x="2605" y="1382"/>
                    <a:pt x="2600" y="1388"/>
                    <a:pt x="2596" y="1394"/>
                  </a:cubicBezTo>
                  <a:cubicBezTo>
                    <a:pt x="2591" y="1400"/>
                    <a:pt x="2605" y="1398"/>
                    <a:pt x="2606" y="1400"/>
                  </a:cubicBezTo>
                  <a:cubicBezTo>
                    <a:pt x="2609" y="1403"/>
                    <a:pt x="2618" y="1406"/>
                    <a:pt x="2621" y="1402"/>
                  </a:cubicBezTo>
                  <a:cubicBezTo>
                    <a:pt x="2624" y="1397"/>
                    <a:pt x="2630" y="1391"/>
                    <a:pt x="2631" y="1385"/>
                  </a:cubicBezTo>
                  <a:cubicBezTo>
                    <a:pt x="2633" y="1377"/>
                    <a:pt x="2636" y="1376"/>
                    <a:pt x="2642" y="1372"/>
                  </a:cubicBezTo>
                  <a:cubicBezTo>
                    <a:pt x="2643" y="1373"/>
                    <a:pt x="2644" y="1375"/>
                    <a:pt x="2646" y="1375"/>
                  </a:cubicBezTo>
                  <a:cubicBezTo>
                    <a:pt x="2643" y="1370"/>
                    <a:pt x="2643" y="1369"/>
                    <a:pt x="2646" y="1365"/>
                  </a:cubicBezTo>
                  <a:cubicBezTo>
                    <a:pt x="2649" y="1361"/>
                    <a:pt x="2653" y="1357"/>
                    <a:pt x="2656" y="1353"/>
                  </a:cubicBezTo>
                  <a:cubicBezTo>
                    <a:pt x="2655" y="1350"/>
                    <a:pt x="2654" y="1347"/>
                    <a:pt x="2653" y="1344"/>
                  </a:cubicBezTo>
                  <a:cubicBezTo>
                    <a:pt x="2651" y="1345"/>
                    <a:pt x="2649" y="1347"/>
                    <a:pt x="2647" y="1348"/>
                  </a:cubicBezTo>
                  <a:close/>
                  <a:moveTo>
                    <a:pt x="2606" y="1403"/>
                  </a:moveTo>
                  <a:cubicBezTo>
                    <a:pt x="2604" y="1404"/>
                    <a:pt x="2605" y="1408"/>
                    <a:pt x="2603" y="1410"/>
                  </a:cubicBezTo>
                  <a:cubicBezTo>
                    <a:pt x="2606" y="1408"/>
                    <a:pt x="2613" y="1409"/>
                    <a:pt x="2606" y="1403"/>
                  </a:cubicBezTo>
                  <a:close/>
                  <a:moveTo>
                    <a:pt x="2685" y="1310"/>
                  </a:moveTo>
                  <a:cubicBezTo>
                    <a:pt x="2679" y="1314"/>
                    <a:pt x="2678" y="1314"/>
                    <a:pt x="2671" y="1312"/>
                  </a:cubicBezTo>
                  <a:cubicBezTo>
                    <a:pt x="2667" y="1311"/>
                    <a:pt x="2669" y="1303"/>
                    <a:pt x="2665" y="1300"/>
                  </a:cubicBezTo>
                  <a:cubicBezTo>
                    <a:pt x="2665" y="1305"/>
                    <a:pt x="2662" y="1309"/>
                    <a:pt x="2660" y="1303"/>
                  </a:cubicBezTo>
                  <a:cubicBezTo>
                    <a:pt x="2659" y="1301"/>
                    <a:pt x="2660" y="1299"/>
                    <a:pt x="2659" y="1297"/>
                  </a:cubicBezTo>
                  <a:cubicBezTo>
                    <a:pt x="2658" y="1296"/>
                    <a:pt x="2657" y="1294"/>
                    <a:pt x="2656" y="1293"/>
                  </a:cubicBezTo>
                  <a:cubicBezTo>
                    <a:pt x="2654" y="1287"/>
                    <a:pt x="2658" y="1288"/>
                    <a:pt x="2651" y="1285"/>
                  </a:cubicBezTo>
                  <a:cubicBezTo>
                    <a:pt x="2648" y="1284"/>
                    <a:pt x="2646" y="1281"/>
                    <a:pt x="2643" y="1280"/>
                  </a:cubicBezTo>
                  <a:cubicBezTo>
                    <a:pt x="2645" y="1283"/>
                    <a:pt x="2646" y="1287"/>
                    <a:pt x="2648" y="1290"/>
                  </a:cubicBezTo>
                  <a:cubicBezTo>
                    <a:pt x="2649" y="1290"/>
                    <a:pt x="2649" y="1289"/>
                    <a:pt x="2650" y="1289"/>
                  </a:cubicBezTo>
                  <a:cubicBezTo>
                    <a:pt x="2652" y="1292"/>
                    <a:pt x="2655" y="1306"/>
                    <a:pt x="2659" y="1304"/>
                  </a:cubicBezTo>
                  <a:cubicBezTo>
                    <a:pt x="2658" y="1309"/>
                    <a:pt x="2661" y="1313"/>
                    <a:pt x="2659" y="1317"/>
                  </a:cubicBezTo>
                  <a:cubicBezTo>
                    <a:pt x="2657" y="1323"/>
                    <a:pt x="2656" y="1324"/>
                    <a:pt x="2652" y="1328"/>
                  </a:cubicBezTo>
                  <a:cubicBezTo>
                    <a:pt x="2654" y="1329"/>
                    <a:pt x="2655" y="1331"/>
                    <a:pt x="2657" y="1333"/>
                  </a:cubicBezTo>
                  <a:cubicBezTo>
                    <a:pt x="2659" y="1333"/>
                    <a:pt x="2663" y="1333"/>
                    <a:pt x="2663" y="1335"/>
                  </a:cubicBezTo>
                  <a:cubicBezTo>
                    <a:pt x="2666" y="1339"/>
                    <a:pt x="2660" y="1345"/>
                    <a:pt x="2658" y="1347"/>
                  </a:cubicBezTo>
                  <a:cubicBezTo>
                    <a:pt x="2662" y="1349"/>
                    <a:pt x="2667" y="1352"/>
                    <a:pt x="2670" y="1346"/>
                  </a:cubicBezTo>
                  <a:cubicBezTo>
                    <a:pt x="2672" y="1341"/>
                    <a:pt x="2677" y="1334"/>
                    <a:pt x="2677" y="1329"/>
                  </a:cubicBezTo>
                  <a:cubicBezTo>
                    <a:pt x="2676" y="1325"/>
                    <a:pt x="2681" y="1325"/>
                    <a:pt x="2683" y="1326"/>
                  </a:cubicBezTo>
                  <a:cubicBezTo>
                    <a:pt x="2685" y="1327"/>
                    <a:pt x="2683" y="1324"/>
                    <a:pt x="2684" y="1323"/>
                  </a:cubicBezTo>
                  <a:cubicBezTo>
                    <a:pt x="2687" y="1320"/>
                    <a:pt x="2692" y="1311"/>
                    <a:pt x="2685" y="1310"/>
                  </a:cubicBezTo>
                  <a:close/>
                  <a:moveTo>
                    <a:pt x="1323" y="615"/>
                  </a:moveTo>
                  <a:cubicBezTo>
                    <a:pt x="1324" y="617"/>
                    <a:pt x="1326" y="618"/>
                    <a:pt x="1327" y="619"/>
                  </a:cubicBezTo>
                  <a:cubicBezTo>
                    <a:pt x="1329" y="618"/>
                    <a:pt x="1330" y="617"/>
                    <a:pt x="1331" y="616"/>
                  </a:cubicBezTo>
                  <a:cubicBezTo>
                    <a:pt x="1329" y="610"/>
                    <a:pt x="1327" y="613"/>
                    <a:pt x="1323" y="615"/>
                  </a:cubicBezTo>
                  <a:close/>
                  <a:moveTo>
                    <a:pt x="2759" y="312"/>
                  </a:moveTo>
                  <a:cubicBezTo>
                    <a:pt x="2759" y="317"/>
                    <a:pt x="2760" y="319"/>
                    <a:pt x="2756" y="321"/>
                  </a:cubicBezTo>
                  <a:cubicBezTo>
                    <a:pt x="2753" y="322"/>
                    <a:pt x="2755" y="327"/>
                    <a:pt x="2756" y="330"/>
                  </a:cubicBezTo>
                  <a:cubicBezTo>
                    <a:pt x="2750" y="329"/>
                    <a:pt x="2748" y="329"/>
                    <a:pt x="2744" y="325"/>
                  </a:cubicBezTo>
                  <a:cubicBezTo>
                    <a:pt x="2741" y="323"/>
                    <a:pt x="2734" y="327"/>
                    <a:pt x="2733" y="323"/>
                  </a:cubicBezTo>
                  <a:cubicBezTo>
                    <a:pt x="2732" y="318"/>
                    <a:pt x="2733" y="313"/>
                    <a:pt x="2728" y="313"/>
                  </a:cubicBezTo>
                  <a:cubicBezTo>
                    <a:pt x="2722" y="312"/>
                    <a:pt x="2717" y="312"/>
                    <a:pt x="2711" y="312"/>
                  </a:cubicBezTo>
                  <a:cubicBezTo>
                    <a:pt x="2708" y="311"/>
                    <a:pt x="2714" y="301"/>
                    <a:pt x="2706" y="303"/>
                  </a:cubicBezTo>
                  <a:cubicBezTo>
                    <a:pt x="2703" y="303"/>
                    <a:pt x="2704" y="313"/>
                    <a:pt x="2704" y="316"/>
                  </a:cubicBezTo>
                  <a:cubicBezTo>
                    <a:pt x="2704" y="322"/>
                    <a:pt x="2685" y="324"/>
                    <a:pt x="2680" y="325"/>
                  </a:cubicBezTo>
                  <a:cubicBezTo>
                    <a:pt x="2685" y="328"/>
                    <a:pt x="2690" y="330"/>
                    <a:pt x="2690" y="335"/>
                  </a:cubicBezTo>
                  <a:cubicBezTo>
                    <a:pt x="2690" y="342"/>
                    <a:pt x="2693" y="345"/>
                    <a:pt x="2697" y="350"/>
                  </a:cubicBezTo>
                  <a:cubicBezTo>
                    <a:pt x="2697" y="351"/>
                    <a:pt x="2694" y="355"/>
                    <a:pt x="2693" y="355"/>
                  </a:cubicBezTo>
                  <a:cubicBezTo>
                    <a:pt x="2692" y="356"/>
                    <a:pt x="2688" y="354"/>
                    <a:pt x="2686" y="354"/>
                  </a:cubicBezTo>
                  <a:cubicBezTo>
                    <a:pt x="2684" y="353"/>
                    <a:pt x="2678" y="351"/>
                    <a:pt x="2675" y="352"/>
                  </a:cubicBezTo>
                  <a:cubicBezTo>
                    <a:pt x="2665" y="358"/>
                    <a:pt x="2655" y="365"/>
                    <a:pt x="2645" y="371"/>
                  </a:cubicBezTo>
                  <a:cubicBezTo>
                    <a:pt x="2637" y="376"/>
                    <a:pt x="2628" y="378"/>
                    <a:pt x="2625" y="387"/>
                  </a:cubicBezTo>
                  <a:cubicBezTo>
                    <a:pt x="2618" y="380"/>
                    <a:pt x="2617" y="379"/>
                    <a:pt x="2608" y="381"/>
                  </a:cubicBezTo>
                  <a:cubicBezTo>
                    <a:pt x="2599" y="382"/>
                    <a:pt x="2599" y="382"/>
                    <a:pt x="2593" y="390"/>
                  </a:cubicBezTo>
                  <a:cubicBezTo>
                    <a:pt x="2593" y="387"/>
                    <a:pt x="2593" y="385"/>
                    <a:pt x="2593" y="382"/>
                  </a:cubicBezTo>
                  <a:cubicBezTo>
                    <a:pt x="2590" y="383"/>
                    <a:pt x="2585" y="387"/>
                    <a:pt x="2582" y="387"/>
                  </a:cubicBezTo>
                  <a:cubicBezTo>
                    <a:pt x="2579" y="386"/>
                    <a:pt x="2575" y="384"/>
                    <a:pt x="2573" y="388"/>
                  </a:cubicBezTo>
                  <a:cubicBezTo>
                    <a:pt x="2568" y="396"/>
                    <a:pt x="2563" y="404"/>
                    <a:pt x="2558" y="412"/>
                  </a:cubicBezTo>
                  <a:cubicBezTo>
                    <a:pt x="2561" y="413"/>
                    <a:pt x="2570" y="414"/>
                    <a:pt x="2569" y="417"/>
                  </a:cubicBezTo>
                  <a:cubicBezTo>
                    <a:pt x="2567" y="425"/>
                    <a:pt x="2567" y="426"/>
                    <a:pt x="2571" y="432"/>
                  </a:cubicBezTo>
                  <a:cubicBezTo>
                    <a:pt x="2564" y="435"/>
                    <a:pt x="2556" y="439"/>
                    <a:pt x="2561" y="449"/>
                  </a:cubicBezTo>
                  <a:cubicBezTo>
                    <a:pt x="2561" y="451"/>
                    <a:pt x="2555" y="454"/>
                    <a:pt x="2553" y="454"/>
                  </a:cubicBezTo>
                  <a:cubicBezTo>
                    <a:pt x="2549" y="455"/>
                    <a:pt x="2546" y="455"/>
                    <a:pt x="2545" y="460"/>
                  </a:cubicBezTo>
                  <a:cubicBezTo>
                    <a:pt x="2545" y="465"/>
                    <a:pt x="2546" y="469"/>
                    <a:pt x="2541" y="471"/>
                  </a:cubicBezTo>
                  <a:cubicBezTo>
                    <a:pt x="2535" y="472"/>
                    <a:pt x="2535" y="472"/>
                    <a:pt x="2534" y="479"/>
                  </a:cubicBezTo>
                  <a:cubicBezTo>
                    <a:pt x="2533" y="486"/>
                    <a:pt x="2524" y="493"/>
                    <a:pt x="2520" y="498"/>
                  </a:cubicBezTo>
                  <a:cubicBezTo>
                    <a:pt x="2514" y="474"/>
                    <a:pt x="2497" y="427"/>
                    <a:pt x="2526" y="413"/>
                  </a:cubicBezTo>
                  <a:cubicBezTo>
                    <a:pt x="2534" y="409"/>
                    <a:pt x="2539" y="408"/>
                    <a:pt x="2544" y="400"/>
                  </a:cubicBezTo>
                  <a:cubicBezTo>
                    <a:pt x="2548" y="392"/>
                    <a:pt x="2554" y="388"/>
                    <a:pt x="2561" y="383"/>
                  </a:cubicBezTo>
                  <a:cubicBezTo>
                    <a:pt x="2566" y="379"/>
                    <a:pt x="2572" y="377"/>
                    <a:pt x="2574" y="371"/>
                  </a:cubicBezTo>
                  <a:cubicBezTo>
                    <a:pt x="2575" y="366"/>
                    <a:pt x="2576" y="361"/>
                    <a:pt x="2577" y="356"/>
                  </a:cubicBezTo>
                  <a:cubicBezTo>
                    <a:pt x="2578" y="355"/>
                    <a:pt x="2584" y="355"/>
                    <a:pt x="2586" y="354"/>
                  </a:cubicBezTo>
                  <a:cubicBezTo>
                    <a:pt x="2581" y="353"/>
                    <a:pt x="2578" y="353"/>
                    <a:pt x="2573" y="353"/>
                  </a:cubicBezTo>
                  <a:cubicBezTo>
                    <a:pt x="2570" y="354"/>
                    <a:pt x="2568" y="360"/>
                    <a:pt x="2566" y="363"/>
                  </a:cubicBezTo>
                  <a:cubicBezTo>
                    <a:pt x="2562" y="369"/>
                    <a:pt x="2553" y="374"/>
                    <a:pt x="2548" y="378"/>
                  </a:cubicBezTo>
                  <a:cubicBezTo>
                    <a:pt x="2545" y="371"/>
                    <a:pt x="2546" y="368"/>
                    <a:pt x="2547" y="361"/>
                  </a:cubicBezTo>
                  <a:cubicBezTo>
                    <a:pt x="2542" y="364"/>
                    <a:pt x="2540" y="365"/>
                    <a:pt x="2534" y="365"/>
                  </a:cubicBezTo>
                  <a:cubicBezTo>
                    <a:pt x="2528" y="365"/>
                    <a:pt x="2526" y="364"/>
                    <a:pt x="2521" y="368"/>
                  </a:cubicBezTo>
                  <a:cubicBezTo>
                    <a:pt x="2514" y="374"/>
                    <a:pt x="2507" y="381"/>
                    <a:pt x="2501" y="389"/>
                  </a:cubicBezTo>
                  <a:cubicBezTo>
                    <a:pt x="2503" y="391"/>
                    <a:pt x="2508" y="393"/>
                    <a:pt x="2506" y="396"/>
                  </a:cubicBezTo>
                  <a:cubicBezTo>
                    <a:pt x="2506" y="397"/>
                    <a:pt x="2499" y="398"/>
                    <a:pt x="2498" y="398"/>
                  </a:cubicBezTo>
                  <a:cubicBezTo>
                    <a:pt x="2490" y="399"/>
                    <a:pt x="2483" y="399"/>
                    <a:pt x="2476" y="400"/>
                  </a:cubicBezTo>
                  <a:cubicBezTo>
                    <a:pt x="2479" y="398"/>
                    <a:pt x="2481" y="397"/>
                    <a:pt x="2484" y="395"/>
                  </a:cubicBezTo>
                  <a:cubicBezTo>
                    <a:pt x="2477" y="393"/>
                    <a:pt x="2470" y="392"/>
                    <a:pt x="2464" y="391"/>
                  </a:cubicBezTo>
                  <a:cubicBezTo>
                    <a:pt x="2462" y="390"/>
                    <a:pt x="2457" y="395"/>
                    <a:pt x="2456" y="396"/>
                  </a:cubicBezTo>
                  <a:cubicBezTo>
                    <a:pt x="2453" y="397"/>
                    <a:pt x="2451" y="396"/>
                    <a:pt x="2448" y="395"/>
                  </a:cubicBezTo>
                  <a:cubicBezTo>
                    <a:pt x="2442" y="394"/>
                    <a:pt x="2437" y="394"/>
                    <a:pt x="2430" y="394"/>
                  </a:cubicBezTo>
                  <a:cubicBezTo>
                    <a:pt x="2427" y="395"/>
                    <a:pt x="2415" y="393"/>
                    <a:pt x="2412" y="396"/>
                  </a:cubicBezTo>
                  <a:cubicBezTo>
                    <a:pt x="2402" y="405"/>
                    <a:pt x="2392" y="415"/>
                    <a:pt x="2382" y="425"/>
                  </a:cubicBezTo>
                  <a:cubicBezTo>
                    <a:pt x="2372" y="435"/>
                    <a:pt x="2362" y="442"/>
                    <a:pt x="2351" y="450"/>
                  </a:cubicBezTo>
                  <a:cubicBezTo>
                    <a:pt x="2353" y="453"/>
                    <a:pt x="2355" y="453"/>
                    <a:pt x="2358" y="453"/>
                  </a:cubicBezTo>
                  <a:cubicBezTo>
                    <a:pt x="2362" y="453"/>
                    <a:pt x="2363" y="453"/>
                    <a:pt x="2364" y="457"/>
                  </a:cubicBezTo>
                  <a:cubicBezTo>
                    <a:pt x="2365" y="458"/>
                    <a:pt x="2366" y="464"/>
                    <a:pt x="2367" y="464"/>
                  </a:cubicBezTo>
                  <a:cubicBezTo>
                    <a:pt x="2375" y="465"/>
                    <a:pt x="2376" y="466"/>
                    <a:pt x="2380" y="458"/>
                  </a:cubicBezTo>
                  <a:cubicBezTo>
                    <a:pt x="2383" y="451"/>
                    <a:pt x="2402" y="467"/>
                    <a:pt x="2401" y="472"/>
                  </a:cubicBezTo>
                  <a:cubicBezTo>
                    <a:pt x="2399" y="485"/>
                    <a:pt x="2396" y="497"/>
                    <a:pt x="2393" y="510"/>
                  </a:cubicBezTo>
                  <a:cubicBezTo>
                    <a:pt x="2391" y="522"/>
                    <a:pt x="2387" y="528"/>
                    <a:pt x="2380" y="538"/>
                  </a:cubicBezTo>
                  <a:cubicBezTo>
                    <a:pt x="2374" y="548"/>
                    <a:pt x="2369" y="557"/>
                    <a:pt x="2361" y="564"/>
                  </a:cubicBezTo>
                  <a:cubicBezTo>
                    <a:pt x="2356" y="570"/>
                    <a:pt x="2351" y="575"/>
                    <a:pt x="2346" y="580"/>
                  </a:cubicBezTo>
                  <a:cubicBezTo>
                    <a:pt x="2343" y="583"/>
                    <a:pt x="2337" y="583"/>
                    <a:pt x="2333" y="584"/>
                  </a:cubicBezTo>
                  <a:cubicBezTo>
                    <a:pt x="2331" y="584"/>
                    <a:pt x="2329" y="579"/>
                    <a:pt x="2328" y="578"/>
                  </a:cubicBezTo>
                  <a:cubicBezTo>
                    <a:pt x="2326" y="578"/>
                    <a:pt x="2322" y="582"/>
                    <a:pt x="2321" y="583"/>
                  </a:cubicBezTo>
                  <a:cubicBezTo>
                    <a:pt x="2315" y="586"/>
                    <a:pt x="2315" y="588"/>
                    <a:pt x="2312" y="595"/>
                  </a:cubicBezTo>
                  <a:cubicBezTo>
                    <a:pt x="2309" y="606"/>
                    <a:pt x="2300" y="612"/>
                    <a:pt x="2292" y="620"/>
                  </a:cubicBezTo>
                  <a:cubicBezTo>
                    <a:pt x="2301" y="627"/>
                    <a:pt x="2309" y="636"/>
                    <a:pt x="2307" y="649"/>
                  </a:cubicBezTo>
                  <a:cubicBezTo>
                    <a:pt x="2306" y="658"/>
                    <a:pt x="2307" y="659"/>
                    <a:pt x="2299" y="663"/>
                  </a:cubicBezTo>
                  <a:cubicBezTo>
                    <a:pt x="2294" y="666"/>
                    <a:pt x="2290" y="666"/>
                    <a:pt x="2284" y="666"/>
                  </a:cubicBezTo>
                  <a:cubicBezTo>
                    <a:pt x="2284" y="661"/>
                    <a:pt x="2285" y="656"/>
                    <a:pt x="2286" y="651"/>
                  </a:cubicBezTo>
                  <a:cubicBezTo>
                    <a:pt x="2286" y="645"/>
                    <a:pt x="2281" y="646"/>
                    <a:pt x="2286" y="641"/>
                  </a:cubicBezTo>
                  <a:cubicBezTo>
                    <a:pt x="2288" y="637"/>
                    <a:pt x="2287" y="633"/>
                    <a:pt x="2283" y="633"/>
                  </a:cubicBezTo>
                  <a:cubicBezTo>
                    <a:pt x="2279" y="634"/>
                    <a:pt x="2273" y="636"/>
                    <a:pt x="2272" y="630"/>
                  </a:cubicBezTo>
                  <a:cubicBezTo>
                    <a:pt x="2271" y="627"/>
                    <a:pt x="2275" y="620"/>
                    <a:pt x="2276" y="617"/>
                  </a:cubicBezTo>
                  <a:cubicBezTo>
                    <a:pt x="2276" y="617"/>
                    <a:pt x="2268" y="611"/>
                    <a:pt x="2267" y="611"/>
                  </a:cubicBezTo>
                  <a:cubicBezTo>
                    <a:pt x="2264" y="611"/>
                    <a:pt x="2258" y="616"/>
                    <a:pt x="2256" y="618"/>
                  </a:cubicBezTo>
                  <a:cubicBezTo>
                    <a:pt x="2252" y="620"/>
                    <a:pt x="2248" y="623"/>
                    <a:pt x="2244" y="625"/>
                  </a:cubicBezTo>
                  <a:cubicBezTo>
                    <a:pt x="2241" y="617"/>
                    <a:pt x="2248" y="612"/>
                    <a:pt x="2253" y="607"/>
                  </a:cubicBezTo>
                  <a:cubicBezTo>
                    <a:pt x="2248" y="604"/>
                    <a:pt x="2248" y="603"/>
                    <a:pt x="2243" y="605"/>
                  </a:cubicBezTo>
                  <a:cubicBezTo>
                    <a:pt x="2239" y="607"/>
                    <a:pt x="2237" y="609"/>
                    <a:pt x="2234" y="612"/>
                  </a:cubicBezTo>
                  <a:cubicBezTo>
                    <a:pt x="2230" y="615"/>
                    <a:pt x="2228" y="617"/>
                    <a:pt x="2223" y="618"/>
                  </a:cubicBezTo>
                  <a:cubicBezTo>
                    <a:pt x="2222" y="619"/>
                    <a:pt x="2214" y="621"/>
                    <a:pt x="2216" y="624"/>
                  </a:cubicBezTo>
                  <a:cubicBezTo>
                    <a:pt x="2219" y="627"/>
                    <a:pt x="2222" y="630"/>
                    <a:pt x="2225" y="634"/>
                  </a:cubicBezTo>
                  <a:cubicBezTo>
                    <a:pt x="2228" y="640"/>
                    <a:pt x="2228" y="639"/>
                    <a:pt x="2233" y="636"/>
                  </a:cubicBezTo>
                  <a:cubicBezTo>
                    <a:pt x="2241" y="632"/>
                    <a:pt x="2247" y="636"/>
                    <a:pt x="2256" y="638"/>
                  </a:cubicBezTo>
                  <a:cubicBezTo>
                    <a:pt x="2247" y="645"/>
                    <a:pt x="2237" y="653"/>
                    <a:pt x="2228" y="661"/>
                  </a:cubicBezTo>
                  <a:cubicBezTo>
                    <a:pt x="2232" y="664"/>
                    <a:pt x="2237" y="667"/>
                    <a:pt x="2239" y="672"/>
                  </a:cubicBezTo>
                  <a:cubicBezTo>
                    <a:pt x="2242" y="678"/>
                    <a:pt x="2245" y="684"/>
                    <a:pt x="2248" y="691"/>
                  </a:cubicBezTo>
                  <a:cubicBezTo>
                    <a:pt x="2243" y="690"/>
                    <a:pt x="2239" y="689"/>
                    <a:pt x="2234" y="688"/>
                  </a:cubicBezTo>
                  <a:cubicBezTo>
                    <a:pt x="2239" y="692"/>
                    <a:pt x="2244" y="695"/>
                    <a:pt x="2249" y="699"/>
                  </a:cubicBezTo>
                  <a:cubicBezTo>
                    <a:pt x="2245" y="702"/>
                    <a:pt x="2241" y="704"/>
                    <a:pt x="2238" y="707"/>
                  </a:cubicBezTo>
                  <a:cubicBezTo>
                    <a:pt x="2242" y="708"/>
                    <a:pt x="2247" y="710"/>
                    <a:pt x="2251" y="711"/>
                  </a:cubicBezTo>
                  <a:cubicBezTo>
                    <a:pt x="2246" y="721"/>
                    <a:pt x="2241" y="734"/>
                    <a:pt x="2234" y="744"/>
                  </a:cubicBezTo>
                  <a:cubicBezTo>
                    <a:pt x="2226" y="753"/>
                    <a:pt x="2220" y="764"/>
                    <a:pt x="2209" y="769"/>
                  </a:cubicBezTo>
                  <a:cubicBezTo>
                    <a:pt x="2197" y="774"/>
                    <a:pt x="2185" y="779"/>
                    <a:pt x="2173" y="783"/>
                  </a:cubicBezTo>
                  <a:cubicBezTo>
                    <a:pt x="2170" y="784"/>
                    <a:pt x="2166" y="786"/>
                    <a:pt x="2162" y="787"/>
                  </a:cubicBezTo>
                  <a:cubicBezTo>
                    <a:pt x="2159" y="788"/>
                    <a:pt x="2160" y="788"/>
                    <a:pt x="2161" y="792"/>
                  </a:cubicBezTo>
                  <a:cubicBezTo>
                    <a:pt x="2161" y="794"/>
                    <a:pt x="2161" y="799"/>
                    <a:pt x="2157" y="797"/>
                  </a:cubicBezTo>
                  <a:cubicBezTo>
                    <a:pt x="2156" y="796"/>
                    <a:pt x="2155" y="791"/>
                    <a:pt x="2154" y="789"/>
                  </a:cubicBezTo>
                  <a:cubicBezTo>
                    <a:pt x="2155" y="789"/>
                    <a:pt x="2157" y="788"/>
                    <a:pt x="2158" y="788"/>
                  </a:cubicBezTo>
                  <a:cubicBezTo>
                    <a:pt x="2154" y="785"/>
                    <a:pt x="2146" y="782"/>
                    <a:pt x="2142" y="786"/>
                  </a:cubicBezTo>
                  <a:cubicBezTo>
                    <a:pt x="2138" y="789"/>
                    <a:pt x="2128" y="794"/>
                    <a:pt x="2126" y="799"/>
                  </a:cubicBezTo>
                  <a:cubicBezTo>
                    <a:pt x="2126" y="801"/>
                    <a:pt x="2123" y="807"/>
                    <a:pt x="2124" y="809"/>
                  </a:cubicBezTo>
                  <a:cubicBezTo>
                    <a:pt x="2126" y="813"/>
                    <a:pt x="2128" y="816"/>
                    <a:pt x="2131" y="820"/>
                  </a:cubicBezTo>
                  <a:cubicBezTo>
                    <a:pt x="2134" y="826"/>
                    <a:pt x="2138" y="830"/>
                    <a:pt x="2142" y="835"/>
                  </a:cubicBezTo>
                  <a:cubicBezTo>
                    <a:pt x="2147" y="842"/>
                    <a:pt x="2150" y="844"/>
                    <a:pt x="2150" y="852"/>
                  </a:cubicBezTo>
                  <a:cubicBezTo>
                    <a:pt x="2150" y="857"/>
                    <a:pt x="2153" y="868"/>
                    <a:pt x="2149" y="872"/>
                  </a:cubicBezTo>
                  <a:cubicBezTo>
                    <a:pt x="2139" y="881"/>
                    <a:pt x="2129" y="890"/>
                    <a:pt x="2118" y="899"/>
                  </a:cubicBezTo>
                  <a:cubicBezTo>
                    <a:pt x="2114" y="895"/>
                    <a:pt x="2119" y="889"/>
                    <a:pt x="2116" y="886"/>
                  </a:cubicBezTo>
                  <a:cubicBezTo>
                    <a:pt x="2113" y="882"/>
                    <a:pt x="2109" y="879"/>
                    <a:pt x="2106" y="875"/>
                  </a:cubicBezTo>
                  <a:cubicBezTo>
                    <a:pt x="2099" y="868"/>
                    <a:pt x="2094" y="864"/>
                    <a:pt x="2086" y="864"/>
                  </a:cubicBezTo>
                  <a:cubicBezTo>
                    <a:pt x="2086" y="862"/>
                    <a:pt x="2086" y="859"/>
                    <a:pt x="2087" y="857"/>
                  </a:cubicBezTo>
                  <a:cubicBezTo>
                    <a:pt x="2078" y="858"/>
                    <a:pt x="2080" y="859"/>
                    <a:pt x="2079" y="868"/>
                  </a:cubicBezTo>
                  <a:cubicBezTo>
                    <a:pt x="2079" y="874"/>
                    <a:pt x="2076" y="879"/>
                    <a:pt x="2074" y="884"/>
                  </a:cubicBezTo>
                  <a:cubicBezTo>
                    <a:pt x="2073" y="886"/>
                    <a:pt x="2074" y="888"/>
                    <a:pt x="2074" y="891"/>
                  </a:cubicBezTo>
                  <a:cubicBezTo>
                    <a:pt x="2074" y="895"/>
                    <a:pt x="2074" y="895"/>
                    <a:pt x="2078" y="894"/>
                  </a:cubicBezTo>
                  <a:cubicBezTo>
                    <a:pt x="2081" y="894"/>
                    <a:pt x="2083" y="908"/>
                    <a:pt x="2084" y="910"/>
                  </a:cubicBezTo>
                  <a:cubicBezTo>
                    <a:pt x="2085" y="914"/>
                    <a:pt x="2093" y="918"/>
                    <a:pt x="2096" y="920"/>
                  </a:cubicBezTo>
                  <a:cubicBezTo>
                    <a:pt x="2099" y="923"/>
                    <a:pt x="2104" y="927"/>
                    <a:pt x="2105" y="931"/>
                  </a:cubicBezTo>
                  <a:cubicBezTo>
                    <a:pt x="2107" y="936"/>
                    <a:pt x="2105" y="942"/>
                    <a:pt x="2106" y="948"/>
                  </a:cubicBezTo>
                  <a:cubicBezTo>
                    <a:pt x="2108" y="952"/>
                    <a:pt x="2110" y="957"/>
                    <a:pt x="2112" y="962"/>
                  </a:cubicBezTo>
                  <a:cubicBezTo>
                    <a:pt x="2105" y="961"/>
                    <a:pt x="2101" y="956"/>
                    <a:pt x="2095" y="952"/>
                  </a:cubicBezTo>
                  <a:cubicBezTo>
                    <a:pt x="2089" y="947"/>
                    <a:pt x="2089" y="945"/>
                    <a:pt x="2087" y="938"/>
                  </a:cubicBezTo>
                  <a:cubicBezTo>
                    <a:pt x="2085" y="933"/>
                    <a:pt x="2084" y="922"/>
                    <a:pt x="2080" y="918"/>
                  </a:cubicBezTo>
                  <a:cubicBezTo>
                    <a:pt x="2075" y="913"/>
                    <a:pt x="2070" y="907"/>
                    <a:pt x="2065" y="902"/>
                  </a:cubicBezTo>
                  <a:cubicBezTo>
                    <a:pt x="2063" y="899"/>
                    <a:pt x="2066" y="886"/>
                    <a:pt x="2066" y="882"/>
                  </a:cubicBezTo>
                  <a:cubicBezTo>
                    <a:pt x="2067" y="875"/>
                    <a:pt x="2065" y="867"/>
                    <a:pt x="2065" y="861"/>
                  </a:cubicBezTo>
                  <a:cubicBezTo>
                    <a:pt x="2064" y="847"/>
                    <a:pt x="2060" y="835"/>
                    <a:pt x="2056" y="822"/>
                  </a:cubicBezTo>
                  <a:cubicBezTo>
                    <a:pt x="2053" y="826"/>
                    <a:pt x="2050" y="829"/>
                    <a:pt x="2047" y="832"/>
                  </a:cubicBezTo>
                  <a:cubicBezTo>
                    <a:pt x="2044" y="837"/>
                    <a:pt x="2044" y="836"/>
                    <a:pt x="2039" y="835"/>
                  </a:cubicBezTo>
                  <a:cubicBezTo>
                    <a:pt x="2034" y="834"/>
                    <a:pt x="2034" y="834"/>
                    <a:pt x="2035" y="829"/>
                  </a:cubicBezTo>
                  <a:cubicBezTo>
                    <a:pt x="2035" y="826"/>
                    <a:pt x="2037" y="819"/>
                    <a:pt x="2036" y="817"/>
                  </a:cubicBezTo>
                  <a:cubicBezTo>
                    <a:pt x="2033" y="808"/>
                    <a:pt x="2031" y="801"/>
                    <a:pt x="2024" y="796"/>
                  </a:cubicBezTo>
                  <a:cubicBezTo>
                    <a:pt x="2018" y="791"/>
                    <a:pt x="2016" y="782"/>
                    <a:pt x="2013" y="775"/>
                  </a:cubicBezTo>
                  <a:cubicBezTo>
                    <a:pt x="2010" y="777"/>
                    <a:pt x="2005" y="782"/>
                    <a:pt x="2002" y="782"/>
                  </a:cubicBezTo>
                  <a:cubicBezTo>
                    <a:pt x="1995" y="783"/>
                    <a:pt x="1989" y="784"/>
                    <a:pt x="1983" y="785"/>
                  </a:cubicBezTo>
                  <a:cubicBezTo>
                    <a:pt x="1982" y="785"/>
                    <a:pt x="1978" y="785"/>
                    <a:pt x="1977" y="786"/>
                  </a:cubicBezTo>
                  <a:cubicBezTo>
                    <a:pt x="1976" y="787"/>
                    <a:pt x="1978" y="791"/>
                    <a:pt x="1977" y="792"/>
                  </a:cubicBezTo>
                  <a:cubicBezTo>
                    <a:pt x="1974" y="796"/>
                    <a:pt x="1971" y="799"/>
                    <a:pt x="1968" y="802"/>
                  </a:cubicBezTo>
                  <a:cubicBezTo>
                    <a:pt x="1959" y="811"/>
                    <a:pt x="1950" y="820"/>
                    <a:pt x="1941" y="829"/>
                  </a:cubicBezTo>
                  <a:cubicBezTo>
                    <a:pt x="1938" y="832"/>
                    <a:pt x="1932" y="834"/>
                    <a:pt x="1929" y="836"/>
                  </a:cubicBezTo>
                  <a:cubicBezTo>
                    <a:pt x="1924" y="838"/>
                    <a:pt x="1926" y="841"/>
                    <a:pt x="1926" y="847"/>
                  </a:cubicBezTo>
                  <a:cubicBezTo>
                    <a:pt x="1926" y="852"/>
                    <a:pt x="1927" y="859"/>
                    <a:pt x="1926" y="863"/>
                  </a:cubicBezTo>
                  <a:cubicBezTo>
                    <a:pt x="1925" y="868"/>
                    <a:pt x="1922" y="874"/>
                    <a:pt x="1923" y="879"/>
                  </a:cubicBezTo>
                  <a:cubicBezTo>
                    <a:pt x="1924" y="886"/>
                    <a:pt x="1925" y="889"/>
                    <a:pt x="1930" y="894"/>
                  </a:cubicBezTo>
                  <a:cubicBezTo>
                    <a:pt x="1934" y="898"/>
                    <a:pt x="1935" y="903"/>
                    <a:pt x="1938" y="909"/>
                  </a:cubicBezTo>
                  <a:cubicBezTo>
                    <a:pt x="1942" y="919"/>
                    <a:pt x="1925" y="928"/>
                    <a:pt x="1924" y="914"/>
                  </a:cubicBezTo>
                  <a:cubicBezTo>
                    <a:pt x="1923" y="908"/>
                    <a:pt x="1923" y="903"/>
                    <a:pt x="1923" y="897"/>
                  </a:cubicBezTo>
                  <a:cubicBezTo>
                    <a:pt x="1923" y="891"/>
                    <a:pt x="1921" y="890"/>
                    <a:pt x="1917" y="886"/>
                  </a:cubicBezTo>
                  <a:cubicBezTo>
                    <a:pt x="1917" y="890"/>
                    <a:pt x="1918" y="894"/>
                    <a:pt x="1914" y="896"/>
                  </a:cubicBezTo>
                  <a:cubicBezTo>
                    <a:pt x="1911" y="898"/>
                    <a:pt x="1907" y="901"/>
                    <a:pt x="1904" y="903"/>
                  </a:cubicBezTo>
                  <a:cubicBezTo>
                    <a:pt x="1894" y="884"/>
                    <a:pt x="1885" y="865"/>
                    <a:pt x="1877" y="845"/>
                  </a:cubicBezTo>
                  <a:cubicBezTo>
                    <a:pt x="1874" y="840"/>
                    <a:pt x="1871" y="834"/>
                    <a:pt x="1869" y="829"/>
                  </a:cubicBezTo>
                  <a:cubicBezTo>
                    <a:pt x="1868" y="825"/>
                    <a:pt x="1869" y="820"/>
                    <a:pt x="1869" y="816"/>
                  </a:cubicBezTo>
                  <a:cubicBezTo>
                    <a:pt x="1868" y="803"/>
                    <a:pt x="1868" y="791"/>
                    <a:pt x="1868" y="778"/>
                  </a:cubicBezTo>
                  <a:cubicBezTo>
                    <a:pt x="1865" y="782"/>
                    <a:pt x="1862" y="786"/>
                    <a:pt x="1860" y="789"/>
                  </a:cubicBezTo>
                  <a:cubicBezTo>
                    <a:pt x="1857" y="793"/>
                    <a:pt x="1857" y="792"/>
                    <a:pt x="1852" y="792"/>
                  </a:cubicBezTo>
                  <a:cubicBezTo>
                    <a:pt x="1848" y="792"/>
                    <a:pt x="1842" y="783"/>
                    <a:pt x="1838" y="779"/>
                  </a:cubicBezTo>
                  <a:cubicBezTo>
                    <a:pt x="1842" y="778"/>
                    <a:pt x="1849" y="779"/>
                    <a:pt x="1850" y="774"/>
                  </a:cubicBezTo>
                  <a:cubicBezTo>
                    <a:pt x="1848" y="774"/>
                    <a:pt x="1845" y="775"/>
                    <a:pt x="1844" y="774"/>
                  </a:cubicBezTo>
                  <a:cubicBezTo>
                    <a:pt x="1839" y="773"/>
                    <a:pt x="1833" y="768"/>
                    <a:pt x="1828" y="765"/>
                  </a:cubicBezTo>
                  <a:cubicBezTo>
                    <a:pt x="1825" y="764"/>
                    <a:pt x="1823" y="755"/>
                    <a:pt x="1821" y="752"/>
                  </a:cubicBezTo>
                  <a:cubicBezTo>
                    <a:pt x="1820" y="748"/>
                    <a:pt x="1793" y="754"/>
                    <a:pt x="1789" y="755"/>
                  </a:cubicBezTo>
                  <a:cubicBezTo>
                    <a:pt x="1779" y="756"/>
                    <a:pt x="1769" y="752"/>
                    <a:pt x="1759" y="750"/>
                  </a:cubicBezTo>
                  <a:cubicBezTo>
                    <a:pt x="1755" y="749"/>
                    <a:pt x="1750" y="749"/>
                    <a:pt x="1748" y="745"/>
                  </a:cubicBezTo>
                  <a:cubicBezTo>
                    <a:pt x="1744" y="737"/>
                    <a:pt x="1745" y="735"/>
                    <a:pt x="1737" y="738"/>
                  </a:cubicBezTo>
                  <a:cubicBezTo>
                    <a:pt x="1731" y="740"/>
                    <a:pt x="1727" y="739"/>
                    <a:pt x="1720" y="738"/>
                  </a:cubicBezTo>
                  <a:cubicBezTo>
                    <a:pt x="1716" y="737"/>
                    <a:pt x="1714" y="732"/>
                    <a:pt x="1710" y="731"/>
                  </a:cubicBezTo>
                  <a:cubicBezTo>
                    <a:pt x="1703" y="727"/>
                    <a:pt x="1702" y="726"/>
                    <a:pt x="1699" y="719"/>
                  </a:cubicBezTo>
                  <a:cubicBezTo>
                    <a:pt x="1697" y="714"/>
                    <a:pt x="1696" y="708"/>
                    <a:pt x="1690" y="707"/>
                  </a:cubicBezTo>
                  <a:cubicBezTo>
                    <a:pt x="1682" y="706"/>
                    <a:pt x="1682" y="706"/>
                    <a:pt x="1676" y="714"/>
                  </a:cubicBezTo>
                  <a:cubicBezTo>
                    <a:pt x="1674" y="716"/>
                    <a:pt x="1681" y="725"/>
                    <a:pt x="1682" y="728"/>
                  </a:cubicBezTo>
                  <a:cubicBezTo>
                    <a:pt x="1688" y="737"/>
                    <a:pt x="1693" y="747"/>
                    <a:pt x="1698" y="756"/>
                  </a:cubicBezTo>
                  <a:cubicBezTo>
                    <a:pt x="1698" y="752"/>
                    <a:pt x="1699" y="747"/>
                    <a:pt x="1700" y="743"/>
                  </a:cubicBezTo>
                  <a:cubicBezTo>
                    <a:pt x="1703" y="750"/>
                    <a:pt x="1703" y="756"/>
                    <a:pt x="1703" y="764"/>
                  </a:cubicBezTo>
                  <a:cubicBezTo>
                    <a:pt x="1709" y="763"/>
                    <a:pt x="1720" y="764"/>
                    <a:pt x="1726" y="761"/>
                  </a:cubicBezTo>
                  <a:cubicBezTo>
                    <a:pt x="1731" y="757"/>
                    <a:pt x="1737" y="748"/>
                    <a:pt x="1741" y="743"/>
                  </a:cubicBezTo>
                  <a:cubicBezTo>
                    <a:pt x="1742" y="748"/>
                    <a:pt x="1740" y="757"/>
                    <a:pt x="1745" y="760"/>
                  </a:cubicBezTo>
                  <a:cubicBezTo>
                    <a:pt x="1747" y="762"/>
                    <a:pt x="1750" y="765"/>
                    <a:pt x="1753" y="766"/>
                  </a:cubicBezTo>
                  <a:cubicBezTo>
                    <a:pt x="1756" y="767"/>
                    <a:pt x="1759" y="766"/>
                    <a:pt x="1760" y="769"/>
                  </a:cubicBezTo>
                  <a:cubicBezTo>
                    <a:pt x="1761" y="771"/>
                    <a:pt x="1763" y="776"/>
                    <a:pt x="1765" y="777"/>
                  </a:cubicBezTo>
                  <a:cubicBezTo>
                    <a:pt x="1769" y="777"/>
                    <a:pt x="1767" y="780"/>
                    <a:pt x="1767" y="784"/>
                  </a:cubicBezTo>
                  <a:cubicBezTo>
                    <a:pt x="1767" y="788"/>
                    <a:pt x="1759" y="795"/>
                    <a:pt x="1756" y="798"/>
                  </a:cubicBezTo>
                  <a:cubicBezTo>
                    <a:pt x="1756" y="797"/>
                    <a:pt x="1755" y="795"/>
                    <a:pt x="1755" y="794"/>
                  </a:cubicBezTo>
                  <a:cubicBezTo>
                    <a:pt x="1753" y="799"/>
                    <a:pt x="1751" y="801"/>
                    <a:pt x="1751" y="807"/>
                  </a:cubicBezTo>
                  <a:cubicBezTo>
                    <a:pt x="1751" y="812"/>
                    <a:pt x="1750" y="811"/>
                    <a:pt x="1746" y="813"/>
                  </a:cubicBezTo>
                  <a:cubicBezTo>
                    <a:pt x="1742" y="815"/>
                    <a:pt x="1738" y="817"/>
                    <a:pt x="1734" y="819"/>
                  </a:cubicBezTo>
                  <a:cubicBezTo>
                    <a:pt x="1731" y="820"/>
                    <a:pt x="1731" y="827"/>
                    <a:pt x="1729" y="828"/>
                  </a:cubicBezTo>
                  <a:cubicBezTo>
                    <a:pt x="1727" y="829"/>
                    <a:pt x="1724" y="826"/>
                    <a:pt x="1722" y="827"/>
                  </a:cubicBezTo>
                  <a:cubicBezTo>
                    <a:pt x="1719" y="828"/>
                    <a:pt x="1716" y="830"/>
                    <a:pt x="1713" y="831"/>
                  </a:cubicBezTo>
                  <a:cubicBezTo>
                    <a:pt x="1709" y="833"/>
                    <a:pt x="1710" y="838"/>
                    <a:pt x="1706" y="840"/>
                  </a:cubicBezTo>
                  <a:cubicBezTo>
                    <a:pt x="1699" y="842"/>
                    <a:pt x="1693" y="844"/>
                    <a:pt x="1686" y="847"/>
                  </a:cubicBezTo>
                  <a:cubicBezTo>
                    <a:pt x="1684" y="847"/>
                    <a:pt x="1684" y="849"/>
                    <a:pt x="1682" y="851"/>
                  </a:cubicBezTo>
                  <a:cubicBezTo>
                    <a:pt x="1681" y="853"/>
                    <a:pt x="1679" y="853"/>
                    <a:pt x="1676" y="853"/>
                  </a:cubicBezTo>
                  <a:cubicBezTo>
                    <a:pt x="1670" y="854"/>
                    <a:pt x="1664" y="856"/>
                    <a:pt x="1659" y="858"/>
                  </a:cubicBezTo>
                  <a:cubicBezTo>
                    <a:pt x="1654" y="859"/>
                    <a:pt x="1653" y="864"/>
                    <a:pt x="1649" y="864"/>
                  </a:cubicBezTo>
                  <a:cubicBezTo>
                    <a:pt x="1642" y="864"/>
                    <a:pt x="1641" y="865"/>
                    <a:pt x="1640" y="858"/>
                  </a:cubicBezTo>
                  <a:cubicBezTo>
                    <a:pt x="1638" y="850"/>
                    <a:pt x="1637" y="843"/>
                    <a:pt x="1635" y="835"/>
                  </a:cubicBezTo>
                  <a:cubicBezTo>
                    <a:pt x="1633" y="823"/>
                    <a:pt x="1628" y="816"/>
                    <a:pt x="1621" y="806"/>
                  </a:cubicBezTo>
                  <a:cubicBezTo>
                    <a:pt x="1618" y="800"/>
                    <a:pt x="1617" y="798"/>
                    <a:pt x="1611" y="796"/>
                  </a:cubicBezTo>
                  <a:cubicBezTo>
                    <a:pt x="1608" y="795"/>
                    <a:pt x="1608" y="784"/>
                    <a:pt x="1607" y="780"/>
                  </a:cubicBezTo>
                  <a:cubicBezTo>
                    <a:pt x="1606" y="774"/>
                    <a:pt x="1602" y="769"/>
                    <a:pt x="1600" y="764"/>
                  </a:cubicBezTo>
                  <a:cubicBezTo>
                    <a:pt x="1598" y="761"/>
                    <a:pt x="1595" y="760"/>
                    <a:pt x="1593" y="756"/>
                  </a:cubicBezTo>
                  <a:cubicBezTo>
                    <a:pt x="1589" y="749"/>
                    <a:pt x="1585" y="742"/>
                    <a:pt x="1581" y="735"/>
                  </a:cubicBezTo>
                  <a:cubicBezTo>
                    <a:pt x="1579" y="731"/>
                    <a:pt x="1577" y="725"/>
                    <a:pt x="1573" y="726"/>
                  </a:cubicBezTo>
                  <a:cubicBezTo>
                    <a:pt x="1573" y="722"/>
                    <a:pt x="1574" y="717"/>
                    <a:pt x="1574" y="713"/>
                  </a:cubicBezTo>
                  <a:cubicBezTo>
                    <a:pt x="1573" y="718"/>
                    <a:pt x="1571" y="723"/>
                    <a:pt x="1569" y="729"/>
                  </a:cubicBezTo>
                  <a:cubicBezTo>
                    <a:pt x="1563" y="722"/>
                    <a:pt x="1560" y="717"/>
                    <a:pt x="1556" y="709"/>
                  </a:cubicBezTo>
                  <a:cubicBezTo>
                    <a:pt x="1552" y="714"/>
                    <a:pt x="1559" y="723"/>
                    <a:pt x="1562" y="728"/>
                  </a:cubicBezTo>
                  <a:cubicBezTo>
                    <a:pt x="1567" y="738"/>
                    <a:pt x="1572" y="748"/>
                    <a:pt x="1576" y="758"/>
                  </a:cubicBezTo>
                  <a:cubicBezTo>
                    <a:pt x="1579" y="764"/>
                    <a:pt x="1578" y="771"/>
                    <a:pt x="1583" y="776"/>
                  </a:cubicBezTo>
                  <a:cubicBezTo>
                    <a:pt x="1585" y="778"/>
                    <a:pt x="1589" y="781"/>
                    <a:pt x="1590" y="784"/>
                  </a:cubicBezTo>
                  <a:cubicBezTo>
                    <a:pt x="1590" y="789"/>
                    <a:pt x="1591" y="794"/>
                    <a:pt x="1592" y="799"/>
                  </a:cubicBezTo>
                  <a:cubicBezTo>
                    <a:pt x="1592" y="802"/>
                    <a:pt x="1592" y="808"/>
                    <a:pt x="1594" y="810"/>
                  </a:cubicBezTo>
                  <a:cubicBezTo>
                    <a:pt x="1597" y="812"/>
                    <a:pt x="1601" y="815"/>
                    <a:pt x="1603" y="818"/>
                  </a:cubicBezTo>
                  <a:cubicBezTo>
                    <a:pt x="1608" y="825"/>
                    <a:pt x="1609" y="835"/>
                    <a:pt x="1612" y="842"/>
                  </a:cubicBezTo>
                  <a:cubicBezTo>
                    <a:pt x="1613" y="845"/>
                    <a:pt x="1620" y="844"/>
                    <a:pt x="1622" y="846"/>
                  </a:cubicBezTo>
                  <a:cubicBezTo>
                    <a:pt x="1625" y="849"/>
                    <a:pt x="1627" y="853"/>
                    <a:pt x="1630" y="856"/>
                  </a:cubicBezTo>
                  <a:cubicBezTo>
                    <a:pt x="1635" y="861"/>
                    <a:pt x="1644" y="867"/>
                    <a:pt x="1637" y="874"/>
                  </a:cubicBezTo>
                  <a:cubicBezTo>
                    <a:pt x="1642" y="875"/>
                    <a:pt x="1647" y="885"/>
                    <a:pt x="1651" y="884"/>
                  </a:cubicBezTo>
                  <a:cubicBezTo>
                    <a:pt x="1664" y="881"/>
                    <a:pt x="1677" y="877"/>
                    <a:pt x="1690" y="874"/>
                  </a:cubicBezTo>
                  <a:cubicBezTo>
                    <a:pt x="1692" y="873"/>
                    <a:pt x="1699" y="870"/>
                    <a:pt x="1701" y="874"/>
                  </a:cubicBezTo>
                  <a:cubicBezTo>
                    <a:pt x="1703" y="876"/>
                    <a:pt x="1698" y="888"/>
                    <a:pt x="1697" y="891"/>
                  </a:cubicBezTo>
                  <a:cubicBezTo>
                    <a:pt x="1695" y="901"/>
                    <a:pt x="1687" y="911"/>
                    <a:pt x="1682" y="921"/>
                  </a:cubicBezTo>
                  <a:cubicBezTo>
                    <a:pt x="1678" y="928"/>
                    <a:pt x="1675" y="937"/>
                    <a:pt x="1669" y="943"/>
                  </a:cubicBezTo>
                  <a:cubicBezTo>
                    <a:pt x="1653" y="960"/>
                    <a:pt x="1634" y="975"/>
                    <a:pt x="1622" y="996"/>
                  </a:cubicBezTo>
                  <a:cubicBezTo>
                    <a:pt x="1620" y="1000"/>
                    <a:pt x="1603" y="1023"/>
                    <a:pt x="1606" y="1027"/>
                  </a:cubicBezTo>
                  <a:cubicBezTo>
                    <a:pt x="1610" y="1035"/>
                    <a:pt x="1610" y="1036"/>
                    <a:pt x="1610" y="1045"/>
                  </a:cubicBezTo>
                  <a:cubicBezTo>
                    <a:pt x="1609" y="1053"/>
                    <a:pt x="1610" y="1053"/>
                    <a:pt x="1614" y="1059"/>
                  </a:cubicBezTo>
                  <a:cubicBezTo>
                    <a:pt x="1622" y="1069"/>
                    <a:pt x="1619" y="1084"/>
                    <a:pt x="1620" y="1096"/>
                  </a:cubicBezTo>
                  <a:cubicBezTo>
                    <a:pt x="1620" y="1105"/>
                    <a:pt x="1613" y="1116"/>
                    <a:pt x="1606" y="1119"/>
                  </a:cubicBezTo>
                  <a:cubicBezTo>
                    <a:pt x="1602" y="1121"/>
                    <a:pt x="1594" y="1123"/>
                    <a:pt x="1590" y="1126"/>
                  </a:cubicBezTo>
                  <a:cubicBezTo>
                    <a:pt x="1587" y="1131"/>
                    <a:pt x="1583" y="1136"/>
                    <a:pt x="1579" y="1140"/>
                  </a:cubicBezTo>
                  <a:cubicBezTo>
                    <a:pt x="1575" y="1144"/>
                    <a:pt x="1571" y="1146"/>
                    <a:pt x="1573" y="1151"/>
                  </a:cubicBezTo>
                  <a:cubicBezTo>
                    <a:pt x="1575" y="1155"/>
                    <a:pt x="1580" y="1163"/>
                    <a:pt x="1580" y="1167"/>
                  </a:cubicBezTo>
                  <a:cubicBezTo>
                    <a:pt x="1579" y="1171"/>
                    <a:pt x="1580" y="1182"/>
                    <a:pt x="1577" y="1186"/>
                  </a:cubicBezTo>
                  <a:cubicBezTo>
                    <a:pt x="1575" y="1189"/>
                    <a:pt x="1566" y="1191"/>
                    <a:pt x="1562" y="1193"/>
                  </a:cubicBezTo>
                  <a:cubicBezTo>
                    <a:pt x="1557" y="1196"/>
                    <a:pt x="1558" y="1198"/>
                    <a:pt x="1557" y="1205"/>
                  </a:cubicBezTo>
                  <a:cubicBezTo>
                    <a:pt x="1557" y="1209"/>
                    <a:pt x="1558" y="1218"/>
                    <a:pt x="1555" y="1221"/>
                  </a:cubicBezTo>
                  <a:cubicBezTo>
                    <a:pt x="1549" y="1231"/>
                    <a:pt x="1543" y="1242"/>
                    <a:pt x="1535" y="1250"/>
                  </a:cubicBezTo>
                  <a:cubicBezTo>
                    <a:pt x="1531" y="1254"/>
                    <a:pt x="1526" y="1258"/>
                    <a:pt x="1522" y="1262"/>
                  </a:cubicBezTo>
                  <a:cubicBezTo>
                    <a:pt x="1519" y="1264"/>
                    <a:pt x="1514" y="1270"/>
                    <a:pt x="1511" y="1271"/>
                  </a:cubicBezTo>
                  <a:cubicBezTo>
                    <a:pt x="1499" y="1273"/>
                    <a:pt x="1488" y="1276"/>
                    <a:pt x="1476" y="1278"/>
                  </a:cubicBezTo>
                  <a:cubicBezTo>
                    <a:pt x="1471" y="1279"/>
                    <a:pt x="1465" y="1280"/>
                    <a:pt x="1460" y="1282"/>
                  </a:cubicBezTo>
                  <a:cubicBezTo>
                    <a:pt x="1457" y="1282"/>
                    <a:pt x="1452" y="1275"/>
                    <a:pt x="1450" y="1274"/>
                  </a:cubicBezTo>
                  <a:cubicBezTo>
                    <a:pt x="1444" y="1268"/>
                    <a:pt x="1444" y="1268"/>
                    <a:pt x="1445" y="1259"/>
                  </a:cubicBezTo>
                  <a:cubicBezTo>
                    <a:pt x="1445" y="1255"/>
                    <a:pt x="1441" y="1249"/>
                    <a:pt x="1440" y="1246"/>
                  </a:cubicBezTo>
                  <a:cubicBezTo>
                    <a:pt x="1437" y="1239"/>
                    <a:pt x="1434" y="1232"/>
                    <a:pt x="1432" y="1225"/>
                  </a:cubicBezTo>
                  <a:cubicBezTo>
                    <a:pt x="1430" y="1221"/>
                    <a:pt x="1425" y="1218"/>
                    <a:pt x="1422" y="1215"/>
                  </a:cubicBezTo>
                  <a:cubicBezTo>
                    <a:pt x="1420" y="1213"/>
                    <a:pt x="1420" y="1204"/>
                    <a:pt x="1420" y="1201"/>
                  </a:cubicBezTo>
                  <a:cubicBezTo>
                    <a:pt x="1418" y="1193"/>
                    <a:pt x="1417" y="1185"/>
                    <a:pt x="1416" y="1178"/>
                  </a:cubicBezTo>
                  <a:cubicBezTo>
                    <a:pt x="1415" y="1167"/>
                    <a:pt x="1409" y="1159"/>
                    <a:pt x="1405" y="1150"/>
                  </a:cubicBezTo>
                  <a:cubicBezTo>
                    <a:pt x="1402" y="1143"/>
                    <a:pt x="1399" y="1137"/>
                    <a:pt x="1396" y="1131"/>
                  </a:cubicBezTo>
                  <a:cubicBezTo>
                    <a:pt x="1394" y="1129"/>
                    <a:pt x="1396" y="1124"/>
                    <a:pt x="1397" y="1121"/>
                  </a:cubicBezTo>
                  <a:cubicBezTo>
                    <a:pt x="1399" y="1107"/>
                    <a:pt x="1399" y="1095"/>
                    <a:pt x="1405" y="1083"/>
                  </a:cubicBezTo>
                  <a:cubicBezTo>
                    <a:pt x="1412" y="1072"/>
                    <a:pt x="1408" y="1063"/>
                    <a:pt x="1405" y="1052"/>
                  </a:cubicBezTo>
                  <a:cubicBezTo>
                    <a:pt x="1402" y="1039"/>
                    <a:pt x="1399" y="1027"/>
                    <a:pt x="1396" y="1015"/>
                  </a:cubicBezTo>
                  <a:cubicBezTo>
                    <a:pt x="1395" y="1011"/>
                    <a:pt x="1390" y="1006"/>
                    <a:pt x="1388" y="1003"/>
                  </a:cubicBezTo>
                  <a:cubicBezTo>
                    <a:pt x="1384" y="998"/>
                    <a:pt x="1380" y="992"/>
                    <a:pt x="1376" y="986"/>
                  </a:cubicBezTo>
                  <a:cubicBezTo>
                    <a:pt x="1373" y="983"/>
                    <a:pt x="1375" y="979"/>
                    <a:pt x="1375" y="976"/>
                  </a:cubicBezTo>
                  <a:cubicBezTo>
                    <a:pt x="1376" y="968"/>
                    <a:pt x="1377" y="960"/>
                    <a:pt x="1378" y="952"/>
                  </a:cubicBezTo>
                  <a:cubicBezTo>
                    <a:pt x="1379" y="946"/>
                    <a:pt x="1379" y="945"/>
                    <a:pt x="1375" y="940"/>
                  </a:cubicBezTo>
                  <a:cubicBezTo>
                    <a:pt x="1371" y="934"/>
                    <a:pt x="1371" y="933"/>
                    <a:pt x="1364" y="934"/>
                  </a:cubicBezTo>
                  <a:cubicBezTo>
                    <a:pt x="1360" y="934"/>
                    <a:pt x="1352" y="937"/>
                    <a:pt x="1350" y="933"/>
                  </a:cubicBezTo>
                  <a:cubicBezTo>
                    <a:pt x="1345" y="928"/>
                    <a:pt x="1341" y="923"/>
                    <a:pt x="1337" y="918"/>
                  </a:cubicBezTo>
                  <a:cubicBezTo>
                    <a:pt x="1336" y="916"/>
                    <a:pt x="1311" y="920"/>
                    <a:pt x="1308" y="921"/>
                  </a:cubicBezTo>
                  <a:cubicBezTo>
                    <a:pt x="1302" y="924"/>
                    <a:pt x="1296" y="927"/>
                    <a:pt x="1290" y="930"/>
                  </a:cubicBezTo>
                  <a:cubicBezTo>
                    <a:pt x="1286" y="933"/>
                    <a:pt x="1284" y="932"/>
                    <a:pt x="1279" y="930"/>
                  </a:cubicBezTo>
                  <a:cubicBezTo>
                    <a:pt x="1273" y="929"/>
                    <a:pt x="1270" y="927"/>
                    <a:pt x="1265" y="929"/>
                  </a:cubicBezTo>
                  <a:cubicBezTo>
                    <a:pt x="1259" y="931"/>
                    <a:pt x="1252" y="934"/>
                    <a:pt x="1246" y="936"/>
                  </a:cubicBezTo>
                  <a:cubicBezTo>
                    <a:pt x="1243" y="937"/>
                    <a:pt x="1239" y="933"/>
                    <a:pt x="1237" y="931"/>
                  </a:cubicBezTo>
                  <a:cubicBezTo>
                    <a:pt x="1231" y="926"/>
                    <a:pt x="1224" y="922"/>
                    <a:pt x="1218" y="918"/>
                  </a:cubicBezTo>
                  <a:cubicBezTo>
                    <a:pt x="1211" y="912"/>
                    <a:pt x="1207" y="909"/>
                    <a:pt x="1202" y="901"/>
                  </a:cubicBezTo>
                  <a:cubicBezTo>
                    <a:pt x="1194" y="887"/>
                    <a:pt x="1186" y="874"/>
                    <a:pt x="1178" y="860"/>
                  </a:cubicBezTo>
                  <a:cubicBezTo>
                    <a:pt x="1176" y="856"/>
                    <a:pt x="1173" y="851"/>
                    <a:pt x="1171" y="847"/>
                  </a:cubicBezTo>
                  <a:cubicBezTo>
                    <a:pt x="1170" y="845"/>
                    <a:pt x="1174" y="837"/>
                    <a:pt x="1175" y="835"/>
                  </a:cubicBezTo>
                  <a:cubicBezTo>
                    <a:pt x="1176" y="832"/>
                    <a:pt x="1180" y="825"/>
                    <a:pt x="1179" y="821"/>
                  </a:cubicBezTo>
                  <a:cubicBezTo>
                    <a:pt x="1178" y="815"/>
                    <a:pt x="1176" y="808"/>
                    <a:pt x="1175" y="802"/>
                  </a:cubicBezTo>
                  <a:cubicBezTo>
                    <a:pt x="1174" y="797"/>
                    <a:pt x="1171" y="789"/>
                    <a:pt x="1171" y="785"/>
                  </a:cubicBezTo>
                  <a:cubicBezTo>
                    <a:pt x="1171" y="782"/>
                    <a:pt x="1175" y="778"/>
                    <a:pt x="1176" y="776"/>
                  </a:cubicBezTo>
                  <a:cubicBezTo>
                    <a:pt x="1184" y="762"/>
                    <a:pt x="1191" y="749"/>
                    <a:pt x="1199" y="735"/>
                  </a:cubicBezTo>
                  <a:cubicBezTo>
                    <a:pt x="1204" y="725"/>
                    <a:pt x="1210" y="723"/>
                    <a:pt x="1219" y="717"/>
                  </a:cubicBezTo>
                  <a:cubicBezTo>
                    <a:pt x="1224" y="714"/>
                    <a:pt x="1226" y="714"/>
                    <a:pt x="1227" y="708"/>
                  </a:cubicBezTo>
                  <a:cubicBezTo>
                    <a:pt x="1228" y="701"/>
                    <a:pt x="1229" y="694"/>
                    <a:pt x="1230" y="686"/>
                  </a:cubicBezTo>
                  <a:cubicBezTo>
                    <a:pt x="1232" y="678"/>
                    <a:pt x="1249" y="676"/>
                    <a:pt x="1252" y="668"/>
                  </a:cubicBezTo>
                  <a:cubicBezTo>
                    <a:pt x="1254" y="662"/>
                    <a:pt x="1255" y="654"/>
                    <a:pt x="1261" y="653"/>
                  </a:cubicBezTo>
                  <a:cubicBezTo>
                    <a:pt x="1263" y="652"/>
                    <a:pt x="1267" y="660"/>
                    <a:pt x="1271" y="659"/>
                  </a:cubicBezTo>
                  <a:cubicBezTo>
                    <a:pt x="1274" y="659"/>
                    <a:pt x="1278" y="656"/>
                    <a:pt x="1280" y="657"/>
                  </a:cubicBezTo>
                  <a:cubicBezTo>
                    <a:pt x="1281" y="658"/>
                    <a:pt x="1286" y="661"/>
                    <a:pt x="1287" y="661"/>
                  </a:cubicBezTo>
                  <a:cubicBezTo>
                    <a:pt x="1291" y="658"/>
                    <a:pt x="1296" y="655"/>
                    <a:pt x="1301" y="652"/>
                  </a:cubicBezTo>
                  <a:cubicBezTo>
                    <a:pt x="1309" y="648"/>
                    <a:pt x="1320" y="645"/>
                    <a:pt x="1330" y="643"/>
                  </a:cubicBezTo>
                  <a:cubicBezTo>
                    <a:pt x="1332" y="643"/>
                    <a:pt x="1336" y="642"/>
                    <a:pt x="1339" y="642"/>
                  </a:cubicBezTo>
                  <a:cubicBezTo>
                    <a:pt x="1341" y="643"/>
                    <a:pt x="1344" y="645"/>
                    <a:pt x="1346" y="645"/>
                  </a:cubicBezTo>
                  <a:cubicBezTo>
                    <a:pt x="1348" y="645"/>
                    <a:pt x="1351" y="642"/>
                    <a:pt x="1353" y="642"/>
                  </a:cubicBezTo>
                  <a:cubicBezTo>
                    <a:pt x="1355" y="641"/>
                    <a:pt x="1357" y="642"/>
                    <a:pt x="1359" y="642"/>
                  </a:cubicBezTo>
                  <a:cubicBezTo>
                    <a:pt x="1366" y="642"/>
                    <a:pt x="1370" y="643"/>
                    <a:pt x="1376" y="640"/>
                  </a:cubicBezTo>
                  <a:cubicBezTo>
                    <a:pt x="1380" y="637"/>
                    <a:pt x="1384" y="641"/>
                    <a:pt x="1389" y="643"/>
                  </a:cubicBezTo>
                  <a:cubicBezTo>
                    <a:pt x="1386" y="650"/>
                    <a:pt x="1385" y="651"/>
                    <a:pt x="1389" y="658"/>
                  </a:cubicBezTo>
                  <a:cubicBezTo>
                    <a:pt x="1391" y="661"/>
                    <a:pt x="1384" y="666"/>
                    <a:pt x="1381" y="669"/>
                  </a:cubicBezTo>
                  <a:cubicBezTo>
                    <a:pt x="1385" y="672"/>
                    <a:pt x="1390" y="678"/>
                    <a:pt x="1394" y="679"/>
                  </a:cubicBezTo>
                  <a:cubicBezTo>
                    <a:pt x="1402" y="682"/>
                    <a:pt x="1410" y="684"/>
                    <a:pt x="1418" y="686"/>
                  </a:cubicBezTo>
                  <a:cubicBezTo>
                    <a:pt x="1425" y="687"/>
                    <a:pt x="1423" y="694"/>
                    <a:pt x="1429" y="697"/>
                  </a:cubicBezTo>
                  <a:cubicBezTo>
                    <a:pt x="1434" y="699"/>
                    <a:pt x="1439" y="698"/>
                    <a:pt x="1444" y="702"/>
                  </a:cubicBezTo>
                  <a:cubicBezTo>
                    <a:pt x="1451" y="707"/>
                    <a:pt x="1455" y="708"/>
                    <a:pt x="1460" y="699"/>
                  </a:cubicBezTo>
                  <a:cubicBezTo>
                    <a:pt x="1461" y="697"/>
                    <a:pt x="1457" y="694"/>
                    <a:pt x="1458" y="692"/>
                  </a:cubicBezTo>
                  <a:cubicBezTo>
                    <a:pt x="1459" y="690"/>
                    <a:pt x="1461" y="685"/>
                    <a:pt x="1463" y="685"/>
                  </a:cubicBezTo>
                  <a:cubicBezTo>
                    <a:pt x="1470" y="683"/>
                    <a:pt x="1474" y="681"/>
                    <a:pt x="1482" y="684"/>
                  </a:cubicBezTo>
                  <a:cubicBezTo>
                    <a:pt x="1484" y="684"/>
                    <a:pt x="1482" y="688"/>
                    <a:pt x="1484" y="688"/>
                  </a:cubicBezTo>
                  <a:cubicBezTo>
                    <a:pt x="1488" y="689"/>
                    <a:pt x="1492" y="690"/>
                    <a:pt x="1495" y="690"/>
                  </a:cubicBezTo>
                  <a:cubicBezTo>
                    <a:pt x="1498" y="691"/>
                    <a:pt x="1498" y="692"/>
                    <a:pt x="1500" y="695"/>
                  </a:cubicBezTo>
                  <a:cubicBezTo>
                    <a:pt x="1501" y="697"/>
                    <a:pt x="1503" y="693"/>
                    <a:pt x="1505" y="694"/>
                  </a:cubicBezTo>
                  <a:cubicBezTo>
                    <a:pt x="1510" y="696"/>
                    <a:pt x="1516" y="697"/>
                    <a:pt x="1522" y="699"/>
                  </a:cubicBezTo>
                  <a:cubicBezTo>
                    <a:pt x="1528" y="701"/>
                    <a:pt x="1529" y="701"/>
                    <a:pt x="1535" y="698"/>
                  </a:cubicBezTo>
                  <a:cubicBezTo>
                    <a:pt x="1542" y="695"/>
                    <a:pt x="1543" y="694"/>
                    <a:pt x="1549" y="697"/>
                  </a:cubicBezTo>
                  <a:cubicBezTo>
                    <a:pt x="1557" y="701"/>
                    <a:pt x="1569" y="699"/>
                    <a:pt x="1573" y="689"/>
                  </a:cubicBezTo>
                  <a:cubicBezTo>
                    <a:pt x="1575" y="683"/>
                    <a:pt x="1586" y="664"/>
                    <a:pt x="1582" y="658"/>
                  </a:cubicBezTo>
                  <a:cubicBezTo>
                    <a:pt x="1579" y="654"/>
                    <a:pt x="1585" y="645"/>
                    <a:pt x="1584" y="643"/>
                  </a:cubicBezTo>
                  <a:cubicBezTo>
                    <a:pt x="1582" y="642"/>
                    <a:pt x="1580" y="644"/>
                    <a:pt x="1579" y="645"/>
                  </a:cubicBezTo>
                  <a:cubicBezTo>
                    <a:pt x="1577" y="647"/>
                    <a:pt x="1575" y="643"/>
                    <a:pt x="1573" y="644"/>
                  </a:cubicBezTo>
                  <a:cubicBezTo>
                    <a:pt x="1571" y="644"/>
                    <a:pt x="1569" y="649"/>
                    <a:pt x="1567" y="650"/>
                  </a:cubicBezTo>
                  <a:cubicBezTo>
                    <a:pt x="1565" y="651"/>
                    <a:pt x="1561" y="650"/>
                    <a:pt x="1559" y="650"/>
                  </a:cubicBezTo>
                  <a:cubicBezTo>
                    <a:pt x="1554" y="650"/>
                    <a:pt x="1552" y="645"/>
                    <a:pt x="1547" y="644"/>
                  </a:cubicBezTo>
                  <a:cubicBezTo>
                    <a:pt x="1544" y="644"/>
                    <a:pt x="1541" y="642"/>
                    <a:pt x="1540" y="645"/>
                  </a:cubicBezTo>
                  <a:cubicBezTo>
                    <a:pt x="1539" y="649"/>
                    <a:pt x="1539" y="649"/>
                    <a:pt x="1535" y="650"/>
                  </a:cubicBezTo>
                  <a:cubicBezTo>
                    <a:pt x="1531" y="651"/>
                    <a:pt x="1525" y="645"/>
                    <a:pt x="1522" y="643"/>
                  </a:cubicBezTo>
                  <a:cubicBezTo>
                    <a:pt x="1516" y="640"/>
                    <a:pt x="1506" y="624"/>
                    <a:pt x="1512" y="617"/>
                  </a:cubicBezTo>
                  <a:cubicBezTo>
                    <a:pt x="1510" y="617"/>
                    <a:pt x="1508" y="617"/>
                    <a:pt x="1506" y="617"/>
                  </a:cubicBezTo>
                  <a:cubicBezTo>
                    <a:pt x="1505" y="610"/>
                    <a:pt x="1514" y="609"/>
                    <a:pt x="1518" y="609"/>
                  </a:cubicBezTo>
                  <a:cubicBezTo>
                    <a:pt x="1525" y="608"/>
                    <a:pt x="1529" y="608"/>
                    <a:pt x="1535" y="605"/>
                  </a:cubicBezTo>
                  <a:cubicBezTo>
                    <a:pt x="1533" y="604"/>
                    <a:pt x="1531" y="603"/>
                    <a:pt x="1529" y="602"/>
                  </a:cubicBezTo>
                  <a:cubicBezTo>
                    <a:pt x="1530" y="598"/>
                    <a:pt x="1537" y="600"/>
                    <a:pt x="1541" y="600"/>
                  </a:cubicBezTo>
                  <a:cubicBezTo>
                    <a:pt x="1547" y="601"/>
                    <a:pt x="1547" y="599"/>
                    <a:pt x="1552" y="596"/>
                  </a:cubicBezTo>
                  <a:cubicBezTo>
                    <a:pt x="1555" y="594"/>
                    <a:pt x="1559" y="591"/>
                    <a:pt x="1563" y="591"/>
                  </a:cubicBezTo>
                  <a:cubicBezTo>
                    <a:pt x="1568" y="592"/>
                    <a:pt x="1572" y="593"/>
                    <a:pt x="1577" y="591"/>
                  </a:cubicBezTo>
                  <a:cubicBezTo>
                    <a:pt x="1576" y="593"/>
                    <a:pt x="1578" y="595"/>
                    <a:pt x="1580" y="596"/>
                  </a:cubicBezTo>
                  <a:cubicBezTo>
                    <a:pt x="1583" y="597"/>
                    <a:pt x="1582" y="593"/>
                    <a:pt x="1585" y="598"/>
                  </a:cubicBezTo>
                  <a:cubicBezTo>
                    <a:pt x="1586" y="599"/>
                    <a:pt x="1595" y="601"/>
                    <a:pt x="1598" y="602"/>
                  </a:cubicBezTo>
                  <a:cubicBezTo>
                    <a:pt x="1603" y="604"/>
                    <a:pt x="1606" y="601"/>
                    <a:pt x="1611" y="601"/>
                  </a:cubicBezTo>
                  <a:cubicBezTo>
                    <a:pt x="1617" y="602"/>
                    <a:pt x="1621" y="600"/>
                    <a:pt x="1625" y="597"/>
                  </a:cubicBezTo>
                  <a:cubicBezTo>
                    <a:pt x="1629" y="595"/>
                    <a:pt x="1627" y="588"/>
                    <a:pt x="1625" y="585"/>
                  </a:cubicBezTo>
                  <a:cubicBezTo>
                    <a:pt x="1621" y="581"/>
                    <a:pt x="1617" y="580"/>
                    <a:pt x="1613" y="576"/>
                  </a:cubicBezTo>
                  <a:cubicBezTo>
                    <a:pt x="1609" y="573"/>
                    <a:pt x="1606" y="568"/>
                    <a:pt x="1600" y="567"/>
                  </a:cubicBezTo>
                  <a:cubicBezTo>
                    <a:pt x="1600" y="567"/>
                    <a:pt x="1595" y="564"/>
                    <a:pt x="1595" y="564"/>
                  </a:cubicBezTo>
                  <a:cubicBezTo>
                    <a:pt x="1592" y="562"/>
                    <a:pt x="1590" y="560"/>
                    <a:pt x="1588" y="559"/>
                  </a:cubicBezTo>
                  <a:cubicBezTo>
                    <a:pt x="1589" y="558"/>
                    <a:pt x="1590" y="556"/>
                    <a:pt x="1590" y="556"/>
                  </a:cubicBezTo>
                  <a:cubicBezTo>
                    <a:pt x="1592" y="557"/>
                    <a:pt x="1594" y="557"/>
                    <a:pt x="1596" y="558"/>
                  </a:cubicBezTo>
                  <a:cubicBezTo>
                    <a:pt x="1594" y="551"/>
                    <a:pt x="1598" y="549"/>
                    <a:pt x="1603" y="549"/>
                  </a:cubicBezTo>
                  <a:cubicBezTo>
                    <a:pt x="1601" y="547"/>
                    <a:pt x="1598" y="546"/>
                    <a:pt x="1597" y="543"/>
                  </a:cubicBezTo>
                  <a:cubicBezTo>
                    <a:pt x="1599" y="543"/>
                    <a:pt x="1601" y="543"/>
                    <a:pt x="1603" y="543"/>
                  </a:cubicBezTo>
                  <a:cubicBezTo>
                    <a:pt x="1601" y="538"/>
                    <a:pt x="1607" y="542"/>
                    <a:pt x="1608" y="539"/>
                  </a:cubicBezTo>
                  <a:cubicBezTo>
                    <a:pt x="1609" y="535"/>
                    <a:pt x="1604" y="537"/>
                    <a:pt x="1603" y="537"/>
                  </a:cubicBezTo>
                  <a:cubicBezTo>
                    <a:pt x="1598" y="538"/>
                    <a:pt x="1592" y="538"/>
                    <a:pt x="1589" y="543"/>
                  </a:cubicBezTo>
                  <a:cubicBezTo>
                    <a:pt x="1589" y="542"/>
                    <a:pt x="1589" y="542"/>
                    <a:pt x="1589" y="541"/>
                  </a:cubicBezTo>
                  <a:cubicBezTo>
                    <a:pt x="1583" y="542"/>
                    <a:pt x="1581" y="543"/>
                    <a:pt x="1577" y="547"/>
                  </a:cubicBezTo>
                  <a:cubicBezTo>
                    <a:pt x="1577" y="547"/>
                    <a:pt x="1577" y="546"/>
                    <a:pt x="1578" y="545"/>
                  </a:cubicBezTo>
                  <a:cubicBezTo>
                    <a:pt x="1572" y="545"/>
                    <a:pt x="1575" y="552"/>
                    <a:pt x="1577" y="555"/>
                  </a:cubicBezTo>
                  <a:cubicBezTo>
                    <a:pt x="1580" y="558"/>
                    <a:pt x="1584" y="556"/>
                    <a:pt x="1589" y="556"/>
                  </a:cubicBezTo>
                  <a:cubicBezTo>
                    <a:pt x="1586" y="562"/>
                    <a:pt x="1582" y="558"/>
                    <a:pt x="1578" y="560"/>
                  </a:cubicBezTo>
                  <a:cubicBezTo>
                    <a:pt x="1574" y="562"/>
                    <a:pt x="1567" y="569"/>
                    <a:pt x="1563" y="565"/>
                  </a:cubicBezTo>
                  <a:cubicBezTo>
                    <a:pt x="1565" y="558"/>
                    <a:pt x="1562" y="559"/>
                    <a:pt x="1556" y="556"/>
                  </a:cubicBezTo>
                  <a:cubicBezTo>
                    <a:pt x="1559" y="555"/>
                    <a:pt x="1570" y="551"/>
                    <a:pt x="1563" y="548"/>
                  </a:cubicBezTo>
                  <a:cubicBezTo>
                    <a:pt x="1560" y="547"/>
                    <a:pt x="1557" y="548"/>
                    <a:pt x="1555" y="548"/>
                  </a:cubicBezTo>
                  <a:cubicBezTo>
                    <a:pt x="1553" y="548"/>
                    <a:pt x="1551" y="545"/>
                    <a:pt x="1549" y="544"/>
                  </a:cubicBezTo>
                  <a:cubicBezTo>
                    <a:pt x="1552" y="544"/>
                    <a:pt x="1556" y="546"/>
                    <a:pt x="1558" y="543"/>
                  </a:cubicBezTo>
                  <a:cubicBezTo>
                    <a:pt x="1555" y="544"/>
                    <a:pt x="1546" y="540"/>
                    <a:pt x="1544" y="543"/>
                  </a:cubicBezTo>
                  <a:cubicBezTo>
                    <a:pt x="1542" y="545"/>
                    <a:pt x="1535" y="550"/>
                    <a:pt x="1535" y="554"/>
                  </a:cubicBezTo>
                  <a:cubicBezTo>
                    <a:pt x="1534" y="556"/>
                    <a:pt x="1534" y="560"/>
                    <a:pt x="1533" y="562"/>
                  </a:cubicBezTo>
                  <a:cubicBezTo>
                    <a:pt x="1532" y="563"/>
                    <a:pt x="1528" y="563"/>
                    <a:pt x="1528" y="565"/>
                  </a:cubicBezTo>
                  <a:cubicBezTo>
                    <a:pt x="1526" y="571"/>
                    <a:pt x="1527" y="576"/>
                    <a:pt x="1522" y="579"/>
                  </a:cubicBezTo>
                  <a:cubicBezTo>
                    <a:pt x="1517" y="582"/>
                    <a:pt x="1518" y="588"/>
                    <a:pt x="1520" y="593"/>
                  </a:cubicBezTo>
                  <a:cubicBezTo>
                    <a:pt x="1522" y="595"/>
                    <a:pt x="1530" y="599"/>
                    <a:pt x="1529" y="600"/>
                  </a:cubicBezTo>
                  <a:cubicBezTo>
                    <a:pt x="1528" y="604"/>
                    <a:pt x="1521" y="599"/>
                    <a:pt x="1518" y="602"/>
                  </a:cubicBezTo>
                  <a:cubicBezTo>
                    <a:pt x="1514" y="605"/>
                    <a:pt x="1510" y="609"/>
                    <a:pt x="1507" y="613"/>
                  </a:cubicBezTo>
                  <a:cubicBezTo>
                    <a:pt x="1506" y="608"/>
                    <a:pt x="1508" y="608"/>
                    <a:pt x="1511" y="606"/>
                  </a:cubicBezTo>
                  <a:cubicBezTo>
                    <a:pt x="1509" y="605"/>
                    <a:pt x="1507" y="605"/>
                    <a:pt x="1504" y="604"/>
                  </a:cubicBezTo>
                  <a:cubicBezTo>
                    <a:pt x="1500" y="602"/>
                    <a:pt x="1498" y="603"/>
                    <a:pt x="1494" y="602"/>
                  </a:cubicBezTo>
                  <a:cubicBezTo>
                    <a:pt x="1492" y="602"/>
                    <a:pt x="1490" y="603"/>
                    <a:pt x="1488" y="604"/>
                  </a:cubicBezTo>
                  <a:cubicBezTo>
                    <a:pt x="1487" y="605"/>
                    <a:pt x="1489" y="608"/>
                    <a:pt x="1488" y="608"/>
                  </a:cubicBezTo>
                  <a:cubicBezTo>
                    <a:pt x="1485" y="611"/>
                    <a:pt x="1483" y="609"/>
                    <a:pt x="1480" y="607"/>
                  </a:cubicBezTo>
                  <a:cubicBezTo>
                    <a:pt x="1477" y="610"/>
                    <a:pt x="1480" y="613"/>
                    <a:pt x="1482" y="616"/>
                  </a:cubicBezTo>
                  <a:cubicBezTo>
                    <a:pt x="1485" y="621"/>
                    <a:pt x="1485" y="620"/>
                    <a:pt x="1481" y="624"/>
                  </a:cubicBezTo>
                  <a:cubicBezTo>
                    <a:pt x="1486" y="627"/>
                    <a:pt x="1491" y="629"/>
                    <a:pt x="1490" y="636"/>
                  </a:cubicBezTo>
                  <a:cubicBezTo>
                    <a:pt x="1487" y="633"/>
                    <a:pt x="1485" y="631"/>
                    <a:pt x="1482" y="634"/>
                  </a:cubicBezTo>
                  <a:cubicBezTo>
                    <a:pt x="1486" y="635"/>
                    <a:pt x="1486" y="638"/>
                    <a:pt x="1484" y="640"/>
                  </a:cubicBezTo>
                  <a:cubicBezTo>
                    <a:pt x="1481" y="642"/>
                    <a:pt x="1482" y="643"/>
                    <a:pt x="1483" y="647"/>
                  </a:cubicBezTo>
                  <a:cubicBezTo>
                    <a:pt x="1480" y="646"/>
                    <a:pt x="1478" y="647"/>
                    <a:pt x="1476" y="643"/>
                  </a:cubicBezTo>
                  <a:cubicBezTo>
                    <a:pt x="1475" y="640"/>
                    <a:pt x="1473" y="641"/>
                    <a:pt x="1471" y="643"/>
                  </a:cubicBezTo>
                  <a:cubicBezTo>
                    <a:pt x="1469" y="635"/>
                    <a:pt x="1467" y="634"/>
                    <a:pt x="1473" y="629"/>
                  </a:cubicBezTo>
                  <a:cubicBezTo>
                    <a:pt x="1467" y="629"/>
                    <a:pt x="1467" y="628"/>
                    <a:pt x="1464" y="622"/>
                  </a:cubicBezTo>
                  <a:cubicBezTo>
                    <a:pt x="1461" y="619"/>
                    <a:pt x="1460" y="614"/>
                    <a:pt x="1457" y="612"/>
                  </a:cubicBezTo>
                  <a:cubicBezTo>
                    <a:pt x="1452" y="608"/>
                    <a:pt x="1454" y="605"/>
                    <a:pt x="1455" y="598"/>
                  </a:cubicBezTo>
                  <a:cubicBezTo>
                    <a:pt x="1455" y="592"/>
                    <a:pt x="1453" y="592"/>
                    <a:pt x="1449" y="588"/>
                  </a:cubicBezTo>
                  <a:cubicBezTo>
                    <a:pt x="1443" y="584"/>
                    <a:pt x="1436" y="577"/>
                    <a:pt x="1428" y="576"/>
                  </a:cubicBezTo>
                  <a:cubicBezTo>
                    <a:pt x="1426" y="576"/>
                    <a:pt x="1422" y="570"/>
                    <a:pt x="1421" y="568"/>
                  </a:cubicBezTo>
                  <a:cubicBezTo>
                    <a:pt x="1420" y="562"/>
                    <a:pt x="1419" y="560"/>
                    <a:pt x="1415" y="557"/>
                  </a:cubicBezTo>
                  <a:cubicBezTo>
                    <a:pt x="1412" y="563"/>
                    <a:pt x="1410" y="560"/>
                    <a:pt x="1409" y="555"/>
                  </a:cubicBezTo>
                  <a:cubicBezTo>
                    <a:pt x="1408" y="551"/>
                    <a:pt x="1409" y="552"/>
                    <a:pt x="1404" y="553"/>
                  </a:cubicBezTo>
                  <a:cubicBezTo>
                    <a:pt x="1400" y="555"/>
                    <a:pt x="1397" y="555"/>
                    <a:pt x="1400" y="561"/>
                  </a:cubicBezTo>
                  <a:cubicBezTo>
                    <a:pt x="1401" y="562"/>
                    <a:pt x="1397" y="567"/>
                    <a:pt x="1401" y="569"/>
                  </a:cubicBezTo>
                  <a:cubicBezTo>
                    <a:pt x="1403" y="572"/>
                    <a:pt x="1408" y="574"/>
                    <a:pt x="1410" y="577"/>
                  </a:cubicBezTo>
                  <a:cubicBezTo>
                    <a:pt x="1412" y="580"/>
                    <a:pt x="1412" y="584"/>
                    <a:pt x="1415" y="587"/>
                  </a:cubicBezTo>
                  <a:cubicBezTo>
                    <a:pt x="1418" y="590"/>
                    <a:pt x="1420" y="592"/>
                    <a:pt x="1424" y="592"/>
                  </a:cubicBezTo>
                  <a:cubicBezTo>
                    <a:pt x="1427" y="592"/>
                    <a:pt x="1432" y="592"/>
                    <a:pt x="1427" y="596"/>
                  </a:cubicBezTo>
                  <a:cubicBezTo>
                    <a:pt x="1431" y="599"/>
                    <a:pt x="1451" y="607"/>
                    <a:pt x="1446" y="614"/>
                  </a:cubicBezTo>
                  <a:cubicBezTo>
                    <a:pt x="1444" y="613"/>
                    <a:pt x="1438" y="605"/>
                    <a:pt x="1436" y="607"/>
                  </a:cubicBezTo>
                  <a:cubicBezTo>
                    <a:pt x="1433" y="609"/>
                    <a:pt x="1433" y="610"/>
                    <a:pt x="1432" y="613"/>
                  </a:cubicBezTo>
                  <a:cubicBezTo>
                    <a:pt x="1432" y="616"/>
                    <a:pt x="1434" y="616"/>
                    <a:pt x="1436" y="617"/>
                  </a:cubicBezTo>
                  <a:cubicBezTo>
                    <a:pt x="1441" y="622"/>
                    <a:pt x="1432" y="623"/>
                    <a:pt x="1432" y="626"/>
                  </a:cubicBezTo>
                  <a:cubicBezTo>
                    <a:pt x="1433" y="630"/>
                    <a:pt x="1425" y="636"/>
                    <a:pt x="1425" y="630"/>
                  </a:cubicBezTo>
                  <a:cubicBezTo>
                    <a:pt x="1421" y="632"/>
                    <a:pt x="1420" y="637"/>
                    <a:pt x="1422" y="641"/>
                  </a:cubicBezTo>
                  <a:cubicBezTo>
                    <a:pt x="1424" y="645"/>
                    <a:pt x="1416" y="646"/>
                    <a:pt x="1415" y="643"/>
                  </a:cubicBezTo>
                  <a:cubicBezTo>
                    <a:pt x="1414" y="637"/>
                    <a:pt x="1395" y="638"/>
                    <a:pt x="1402" y="630"/>
                  </a:cubicBezTo>
                  <a:cubicBezTo>
                    <a:pt x="1403" y="631"/>
                    <a:pt x="1414" y="632"/>
                    <a:pt x="1416" y="631"/>
                  </a:cubicBezTo>
                  <a:cubicBezTo>
                    <a:pt x="1419" y="631"/>
                    <a:pt x="1423" y="631"/>
                    <a:pt x="1426" y="629"/>
                  </a:cubicBezTo>
                  <a:cubicBezTo>
                    <a:pt x="1428" y="628"/>
                    <a:pt x="1426" y="626"/>
                    <a:pt x="1429" y="624"/>
                  </a:cubicBezTo>
                  <a:cubicBezTo>
                    <a:pt x="1430" y="624"/>
                    <a:pt x="1426" y="612"/>
                    <a:pt x="1425" y="612"/>
                  </a:cubicBezTo>
                  <a:cubicBezTo>
                    <a:pt x="1423" y="611"/>
                    <a:pt x="1419" y="611"/>
                    <a:pt x="1420" y="609"/>
                  </a:cubicBezTo>
                  <a:cubicBezTo>
                    <a:pt x="1420" y="606"/>
                    <a:pt x="1417" y="605"/>
                    <a:pt x="1415" y="606"/>
                  </a:cubicBezTo>
                  <a:cubicBezTo>
                    <a:pt x="1415" y="603"/>
                    <a:pt x="1410" y="599"/>
                    <a:pt x="1408" y="599"/>
                  </a:cubicBezTo>
                  <a:cubicBezTo>
                    <a:pt x="1404" y="600"/>
                    <a:pt x="1401" y="596"/>
                    <a:pt x="1398" y="593"/>
                  </a:cubicBezTo>
                  <a:cubicBezTo>
                    <a:pt x="1393" y="588"/>
                    <a:pt x="1386" y="585"/>
                    <a:pt x="1385" y="579"/>
                  </a:cubicBezTo>
                  <a:cubicBezTo>
                    <a:pt x="1383" y="572"/>
                    <a:pt x="1383" y="572"/>
                    <a:pt x="1378" y="569"/>
                  </a:cubicBezTo>
                  <a:cubicBezTo>
                    <a:pt x="1375" y="567"/>
                    <a:pt x="1371" y="566"/>
                    <a:pt x="1369" y="569"/>
                  </a:cubicBezTo>
                  <a:cubicBezTo>
                    <a:pt x="1368" y="570"/>
                    <a:pt x="1353" y="581"/>
                    <a:pt x="1351" y="581"/>
                  </a:cubicBezTo>
                  <a:cubicBezTo>
                    <a:pt x="1346" y="579"/>
                    <a:pt x="1341" y="578"/>
                    <a:pt x="1336" y="576"/>
                  </a:cubicBezTo>
                  <a:cubicBezTo>
                    <a:pt x="1334" y="575"/>
                    <a:pt x="1330" y="580"/>
                    <a:pt x="1328" y="582"/>
                  </a:cubicBezTo>
                  <a:cubicBezTo>
                    <a:pt x="1327" y="583"/>
                    <a:pt x="1330" y="591"/>
                    <a:pt x="1328" y="593"/>
                  </a:cubicBezTo>
                  <a:cubicBezTo>
                    <a:pt x="1326" y="596"/>
                    <a:pt x="1319" y="598"/>
                    <a:pt x="1317" y="599"/>
                  </a:cubicBezTo>
                  <a:cubicBezTo>
                    <a:pt x="1309" y="603"/>
                    <a:pt x="1306" y="610"/>
                    <a:pt x="1301" y="618"/>
                  </a:cubicBezTo>
                  <a:cubicBezTo>
                    <a:pt x="1300" y="620"/>
                    <a:pt x="1306" y="623"/>
                    <a:pt x="1303" y="627"/>
                  </a:cubicBezTo>
                  <a:cubicBezTo>
                    <a:pt x="1301" y="629"/>
                    <a:pt x="1296" y="633"/>
                    <a:pt x="1298" y="636"/>
                  </a:cubicBezTo>
                  <a:cubicBezTo>
                    <a:pt x="1296" y="636"/>
                    <a:pt x="1292" y="637"/>
                    <a:pt x="1291" y="638"/>
                  </a:cubicBezTo>
                  <a:cubicBezTo>
                    <a:pt x="1290" y="640"/>
                    <a:pt x="1288" y="644"/>
                    <a:pt x="1287" y="644"/>
                  </a:cubicBezTo>
                  <a:cubicBezTo>
                    <a:pt x="1281" y="645"/>
                    <a:pt x="1276" y="645"/>
                    <a:pt x="1271" y="644"/>
                  </a:cubicBezTo>
                  <a:cubicBezTo>
                    <a:pt x="1267" y="644"/>
                    <a:pt x="1264" y="650"/>
                    <a:pt x="1261" y="651"/>
                  </a:cubicBezTo>
                  <a:cubicBezTo>
                    <a:pt x="1257" y="652"/>
                    <a:pt x="1251" y="645"/>
                    <a:pt x="1255" y="642"/>
                  </a:cubicBezTo>
                  <a:cubicBezTo>
                    <a:pt x="1252" y="644"/>
                    <a:pt x="1250" y="637"/>
                    <a:pt x="1245" y="640"/>
                  </a:cubicBezTo>
                  <a:cubicBezTo>
                    <a:pt x="1241" y="642"/>
                    <a:pt x="1238" y="639"/>
                    <a:pt x="1234" y="642"/>
                  </a:cubicBezTo>
                  <a:cubicBezTo>
                    <a:pt x="1235" y="639"/>
                    <a:pt x="1236" y="636"/>
                    <a:pt x="1235" y="633"/>
                  </a:cubicBezTo>
                  <a:cubicBezTo>
                    <a:pt x="1235" y="631"/>
                    <a:pt x="1235" y="629"/>
                    <a:pt x="1235" y="628"/>
                  </a:cubicBezTo>
                  <a:cubicBezTo>
                    <a:pt x="1235" y="626"/>
                    <a:pt x="1233" y="628"/>
                    <a:pt x="1232" y="627"/>
                  </a:cubicBezTo>
                  <a:cubicBezTo>
                    <a:pt x="1229" y="623"/>
                    <a:pt x="1232" y="621"/>
                    <a:pt x="1233" y="616"/>
                  </a:cubicBezTo>
                  <a:cubicBezTo>
                    <a:pt x="1234" y="611"/>
                    <a:pt x="1238" y="603"/>
                    <a:pt x="1236" y="599"/>
                  </a:cubicBezTo>
                  <a:cubicBezTo>
                    <a:pt x="1234" y="594"/>
                    <a:pt x="1235" y="589"/>
                    <a:pt x="1236" y="584"/>
                  </a:cubicBezTo>
                  <a:cubicBezTo>
                    <a:pt x="1233" y="587"/>
                    <a:pt x="1231" y="582"/>
                    <a:pt x="1232" y="580"/>
                  </a:cubicBezTo>
                  <a:cubicBezTo>
                    <a:pt x="1233" y="577"/>
                    <a:pt x="1238" y="577"/>
                    <a:pt x="1240" y="577"/>
                  </a:cubicBezTo>
                  <a:cubicBezTo>
                    <a:pt x="1240" y="576"/>
                    <a:pt x="1240" y="576"/>
                    <a:pt x="1239" y="575"/>
                  </a:cubicBezTo>
                  <a:cubicBezTo>
                    <a:pt x="1244" y="571"/>
                    <a:pt x="1246" y="577"/>
                    <a:pt x="1250" y="576"/>
                  </a:cubicBezTo>
                  <a:cubicBezTo>
                    <a:pt x="1256" y="574"/>
                    <a:pt x="1259" y="574"/>
                    <a:pt x="1264" y="576"/>
                  </a:cubicBezTo>
                  <a:cubicBezTo>
                    <a:pt x="1269" y="577"/>
                    <a:pt x="1273" y="575"/>
                    <a:pt x="1277" y="576"/>
                  </a:cubicBezTo>
                  <a:cubicBezTo>
                    <a:pt x="1280" y="577"/>
                    <a:pt x="1285" y="578"/>
                    <a:pt x="1288" y="578"/>
                  </a:cubicBezTo>
                  <a:cubicBezTo>
                    <a:pt x="1296" y="576"/>
                    <a:pt x="1295" y="560"/>
                    <a:pt x="1295" y="554"/>
                  </a:cubicBezTo>
                  <a:cubicBezTo>
                    <a:pt x="1295" y="548"/>
                    <a:pt x="1296" y="546"/>
                    <a:pt x="1290" y="544"/>
                  </a:cubicBezTo>
                  <a:cubicBezTo>
                    <a:pt x="1287" y="543"/>
                    <a:pt x="1286" y="537"/>
                    <a:pt x="1287" y="536"/>
                  </a:cubicBezTo>
                  <a:cubicBezTo>
                    <a:pt x="1284" y="536"/>
                    <a:pt x="1285" y="534"/>
                    <a:pt x="1284" y="534"/>
                  </a:cubicBezTo>
                  <a:cubicBezTo>
                    <a:pt x="1283" y="533"/>
                    <a:pt x="1279" y="533"/>
                    <a:pt x="1279" y="533"/>
                  </a:cubicBezTo>
                  <a:cubicBezTo>
                    <a:pt x="1276" y="531"/>
                    <a:pt x="1275" y="529"/>
                    <a:pt x="1272" y="530"/>
                  </a:cubicBezTo>
                  <a:cubicBezTo>
                    <a:pt x="1270" y="530"/>
                    <a:pt x="1269" y="530"/>
                    <a:pt x="1267" y="527"/>
                  </a:cubicBezTo>
                  <a:cubicBezTo>
                    <a:pt x="1268" y="527"/>
                    <a:pt x="1269" y="527"/>
                    <a:pt x="1270" y="526"/>
                  </a:cubicBezTo>
                  <a:cubicBezTo>
                    <a:pt x="1268" y="525"/>
                    <a:pt x="1267" y="524"/>
                    <a:pt x="1267" y="522"/>
                  </a:cubicBezTo>
                  <a:cubicBezTo>
                    <a:pt x="1270" y="521"/>
                    <a:pt x="1274" y="522"/>
                    <a:pt x="1277" y="520"/>
                  </a:cubicBezTo>
                  <a:cubicBezTo>
                    <a:pt x="1283" y="516"/>
                    <a:pt x="1279" y="523"/>
                    <a:pt x="1283" y="522"/>
                  </a:cubicBezTo>
                  <a:cubicBezTo>
                    <a:pt x="1285" y="522"/>
                    <a:pt x="1292" y="521"/>
                    <a:pt x="1292" y="519"/>
                  </a:cubicBezTo>
                  <a:cubicBezTo>
                    <a:pt x="1291" y="515"/>
                    <a:pt x="1290" y="512"/>
                    <a:pt x="1289" y="509"/>
                  </a:cubicBezTo>
                  <a:cubicBezTo>
                    <a:pt x="1290" y="509"/>
                    <a:pt x="1293" y="509"/>
                    <a:pt x="1294" y="511"/>
                  </a:cubicBezTo>
                  <a:cubicBezTo>
                    <a:pt x="1295" y="513"/>
                    <a:pt x="1294" y="513"/>
                    <a:pt x="1297" y="513"/>
                  </a:cubicBezTo>
                  <a:cubicBezTo>
                    <a:pt x="1301" y="514"/>
                    <a:pt x="1303" y="514"/>
                    <a:pt x="1307" y="512"/>
                  </a:cubicBezTo>
                  <a:cubicBezTo>
                    <a:pt x="1306" y="512"/>
                    <a:pt x="1305" y="511"/>
                    <a:pt x="1304" y="511"/>
                  </a:cubicBezTo>
                  <a:cubicBezTo>
                    <a:pt x="1307" y="508"/>
                    <a:pt x="1311" y="507"/>
                    <a:pt x="1314" y="505"/>
                  </a:cubicBezTo>
                  <a:cubicBezTo>
                    <a:pt x="1319" y="503"/>
                    <a:pt x="1314" y="500"/>
                    <a:pt x="1316" y="496"/>
                  </a:cubicBezTo>
                  <a:cubicBezTo>
                    <a:pt x="1317" y="495"/>
                    <a:pt x="1324" y="493"/>
                    <a:pt x="1326" y="492"/>
                  </a:cubicBezTo>
                  <a:cubicBezTo>
                    <a:pt x="1330" y="490"/>
                    <a:pt x="1332" y="490"/>
                    <a:pt x="1336" y="491"/>
                  </a:cubicBezTo>
                  <a:cubicBezTo>
                    <a:pt x="1335" y="490"/>
                    <a:pt x="1331" y="490"/>
                    <a:pt x="1331" y="488"/>
                  </a:cubicBezTo>
                  <a:cubicBezTo>
                    <a:pt x="1331" y="488"/>
                    <a:pt x="1335" y="487"/>
                    <a:pt x="1335" y="487"/>
                  </a:cubicBezTo>
                  <a:cubicBezTo>
                    <a:pt x="1336" y="486"/>
                    <a:pt x="1335" y="485"/>
                    <a:pt x="1336" y="484"/>
                  </a:cubicBezTo>
                  <a:cubicBezTo>
                    <a:pt x="1338" y="480"/>
                    <a:pt x="1339" y="478"/>
                    <a:pt x="1340" y="474"/>
                  </a:cubicBezTo>
                  <a:cubicBezTo>
                    <a:pt x="1340" y="472"/>
                    <a:pt x="1343" y="473"/>
                    <a:pt x="1345" y="471"/>
                  </a:cubicBezTo>
                  <a:cubicBezTo>
                    <a:pt x="1349" y="466"/>
                    <a:pt x="1353" y="469"/>
                    <a:pt x="1358" y="468"/>
                  </a:cubicBezTo>
                  <a:cubicBezTo>
                    <a:pt x="1359" y="467"/>
                    <a:pt x="1358" y="465"/>
                    <a:pt x="1359" y="465"/>
                  </a:cubicBezTo>
                  <a:cubicBezTo>
                    <a:pt x="1361" y="465"/>
                    <a:pt x="1362" y="464"/>
                    <a:pt x="1363" y="464"/>
                  </a:cubicBezTo>
                  <a:cubicBezTo>
                    <a:pt x="1365" y="464"/>
                    <a:pt x="1368" y="465"/>
                    <a:pt x="1370" y="465"/>
                  </a:cubicBezTo>
                  <a:cubicBezTo>
                    <a:pt x="1369" y="461"/>
                    <a:pt x="1372" y="462"/>
                    <a:pt x="1375" y="462"/>
                  </a:cubicBezTo>
                  <a:cubicBezTo>
                    <a:pt x="1374" y="461"/>
                    <a:pt x="1369" y="457"/>
                    <a:pt x="1371" y="456"/>
                  </a:cubicBezTo>
                  <a:cubicBezTo>
                    <a:pt x="1375" y="453"/>
                    <a:pt x="1372" y="453"/>
                    <a:pt x="1371" y="450"/>
                  </a:cubicBezTo>
                  <a:cubicBezTo>
                    <a:pt x="1370" y="446"/>
                    <a:pt x="1372" y="444"/>
                    <a:pt x="1369" y="442"/>
                  </a:cubicBezTo>
                  <a:cubicBezTo>
                    <a:pt x="1366" y="440"/>
                    <a:pt x="1367" y="438"/>
                    <a:pt x="1367" y="435"/>
                  </a:cubicBezTo>
                  <a:cubicBezTo>
                    <a:pt x="1366" y="429"/>
                    <a:pt x="1368" y="423"/>
                    <a:pt x="1374" y="423"/>
                  </a:cubicBezTo>
                  <a:cubicBezTo>
                    <a:pt x="1378" y="422"/>
                    <a:pt x="1382" y="418"/>
                    <a:pt x="1386" y="415"/>
                  </a:cubicBezTo>
                  <a:cubicBezTo>
                    <a:pt x="1383" y="420"/>
                    <a:pt x="1382" y="429"/>
                    <a:pt x="1388" y="431"/>
                  </a:cubicBezTo>
                  <a:cubicBezTo>
                    <a:pt x="1384" y="437"/>
                    <a:pt x="1377" y="439"/>
                    <a:pt x="1378" y="447"/>
                  </a:cubicBezTo>
                  <a:cubicBezTo>
                    <a:pt x="1379" y="453"/>
                    <a:pt x="1385" y="458"/>
                    <a:pt x="1391" y="456"/>
                  </a:cubicBezTo>
                  <a:cubicBezTo>
                    <a:pt x="1390" y="457"/>
                    <a:pt x="1389" y="459"/>
                    <a:pt x="1388" y="461"/>
                  </a:cubicBezTo>
                  <a:cubicBezTo>
                    <a:pt x="1394" y="464"/>
                    <a:pt x="1398" y="456"/>
                    <a:pt x="1403" y="456"/>
                  </a:cubicBezTo>
                  <a:cubicBezTo>
                    <a:pt x="1405" y="455"/>
                    <a:pt x="1409" y="458"/>
                    <a:pt x="1410" y="460"/>
                  </a:cubicBezTo>
                  <a:cubicBezTo>
                    <a:pt x="1411" y="463"/>
                    <a:pt x="1414" y="464"/>
                    <a:pt x="1417" y="465"/>
                  </a:cubicBezTo>
                  <a:cubicBezTo>
                    <a:pt x="1417" y="465"/>
                    <a:pt x="1417" y="463"/>
                    <a:pt x="1417" y="462"/>
                  </a:cubicBezTo>
                  <a:cubicBezTo>
                    <a:pt x="1416" y="462"/>
                    <a:pt x="1414" y="462"/>
                    <a:pt x="1412" y="462"/>
                  </a:cubicBezTo>
                  <a:cubicBezTo>
                    <a:pt x="1416" y="460"/>
                    <a:pt x="1428" y="460"/>
                    <a:pt x="1430" y="457"/>
                  </a:cubicBezTo>
                  <a:cubicBezTo>
                    <a:pt x="1434" y="451"/>
                    <a:pt x="1445" y="448"/>
                    <a:pt x="1450" y="453"/>
                  </a:cubicBezTo>
                  <a:cubicBezTo>
                    <a:pt x="1449" y="452"/>
                    <a:pt x="1448" y="452"/>
                    <a:pt x="1447" y="451"/>
                  </a:cubicBezTo>
                  <a:cubicBezTo>
                    <a:pt x="1447" y="456"/>
                    <a:pt x="1454" y="457"/>
                    <a:pt x="1456" y="454"/>
                  </a:cubicBezTo>
                  <a:cubicBezTo>
                    <a:pt x="1457" y="453"/>
                    <a:pt x="1458" y="450"/>
                    <a:pt x="1459" y="449"/>
                  </a:cubicBezTo>
                  <a:cubicBezTo>
                    <a:pt x="1459" y="449"/>
                    <a:pt x="1461" y="449"/>
                    <a:pt x="1461" y="448"/>
                  </a:cubicBezTo>
                  <a:cubicBezTo>
                    <a:pt x="1463" y="447"/>
                    <a:pt x="1465" y="446"/>
                    <a:pt x="1467" y="444"/>
                  </a:cubicBezTo>
                  <a:cubicBezTo>
                    <a:pt x="1466" y="446"/>
                    <a:pt x="1465" y="447"/>
                    <a:pt x="1463" y="449"/>
                  </a:cubicBezTo>
                  <a:cubicBezTo>
                    <a:pt x="1472" y="453"/>
                    <a:pt x="1467" y="437"/>
                    <a:pt x="1466" y="433"/>
                  </a:cubicBezTo>
                  <a:cubicBezTo>
                    <a:pt x="1466" y="430"/>
                    <a:pt x="1467" y="427"/>
                    <a:pt x="1469" y="425"/>
                  </a:cubicBezTo>
                  <a:cubicBezTo>
                    <a:pt x="1471" y="423"/>
                    <a:pt x="1469" y="419"/>
                    <a:pt x="1472" y="417"/>
                  </a:cubicBezTo>
                  <a:cubicBezTo>
                    <a:pt x="1480" y="411"/>
                    <a:pt x="1482" y="424"/>
                    <a:pt x="1488" y="424"/>
                  </a:cubicBezTo>
                  <a:cubicBezTo>
                    <a:pt x="1491" y="425"/>
                    <a:pt x="1493" y="420"/>
                    <a:pt x="1493" y="417"/>
                  </a:cubicBezTo>
                  <a:cubicBezTo>
                    <a:pt x="1492" y="415"/>
                    <a:pt x="1494" y="408"/>
                    <a:pt x="1494" y="408"/>
                  </a:cubicBezTo>
                  <a:cubicBezTo>
                    <a:pt x="1493" y="407"/>
                    <a:pt x="1491" y="409"/>
                    <a:pt x="1490" y="409"/>
                  </a:cubicBezTo>
                  <a:cubicBezTo>
                    <a:pt x="1489" y="408"/>
                    <a:pt x="1488" y="406"/>
                    <a:pt x="1487" y="405"/>
                  </a:cubicBezTo>
                  <a:cubicBezTo>
                    <a:pt x="1486" y="404"/>
                    <a:pt x="1485" y="398"/>
                    <a:pt x="1485" y="397"/>
                  </a:cubicBezTo>
                  <a:cubicBezTo>
                    <a:pt x="1491" y="395"/>
                    <a:pt x="1497" y="391"/>
                    <a:pt x="1503" y="392"/>
                  </a:cubicBezTo>
                  <a:cubicBezTo>
                    <a:pt x="1508" y="393"/>
                    <a:pt x="1512" y="393"/>
                    <a:pt x="1517" y="394"/>
                  </a:cubicBezTo>
                  <a:cubicBezTo>
                    <a:pt x="1523" y="395"/>
                    <a:pt x="1518" y="392"/>
                    <a:pt x="1521" y="390"/>
                  </a:cubicBezTo>
                  <a:cubicBezTo>
                    <a:pt x="1524" y="389"/>
                    <a:pt x="1527" y="389"/>
                    <a:pt x="1530" y="388"/>
                  </a:cubicBezTo>
                  <a:cubicBezTo>
                    <a:pt x="1532" y="387"/>
                    <a:pt x="1536" y="388"/>
                    <a:pt x="1538" y="389"/>
                  </a:cubicBezTo>
                  <a:cubicBezTo>
                    <a:pt x="1537" y="384"/>
                    <a:pt x="1529" y="383"/>
                    <a:pt x="1525" y="382"/>
                  </a:cubicBezTo>
                  <a:cubicBezTo>
                    <a:pt x="1526" y="381"/>
                    <a:pt x="1526" y="379"/>
                    <a:pt x="1527" y="378"/>
                  </a:cubicBezTo>
                  <a:cubicBezTo>
                    <a:pt x="1514" y="381"/>
                    <a:pt x="1501" y="384"/>
                    <a:pt x="1489" y="386"/>
                  </a:cubicBezTo>
                  <a:cubicBezTo>
                    <a:pt x="1487" y="386"/>
                    <a:pt x="1482" y="388"/>
                    <a:pt x="1481" y="387"/>
                  </a:cubicBezTo>
                  <a:cubicBezTo>
                    <a:pt x="1479" y="383"/>
                    <a:pt x="1478" y="382"/>
                    <a:pt x="1474" y="380"/>
                  </a:cubicBezTo>
                  <a:cubicBezTo>
                    <a:pt x="1469" y="378"/>
                    <a:pt x="1470" y="379"/>
                    <a:pt x="1470" y="373"/>
                  </a:cubicBezTo>
                  <a:cubicBezTo>
                    <a:pt x="1471" y="369"/>
                    <a:pt x="1471" y="367"/>
                    <a:pt x="1470" y="364"/>
                  </a:cubicBezTo>
                  <a:cubicBezTo>
                    <a:pt x="1470" y="361"/>
                    <a:pt x="1467" y="355"/>
                    <a:pt x="1467" y="352"/>
                  </a:cubicBezTo>
                  <a:cubicBezTo>
                    <a:pt x="1468" y="350"/>
                    <a:pt x="1473" y="346"/>
                    <a:pt x="1475" y="344"/>
                  </a:cubicBezTo>
                  <a:cubicBezTo>
                    <a:pt x="1479" y="339"/>
                    <a:pt x="1484" y="336"/>
                    <a:pt x="1488" y="332"/>
                  </a:cubicBezTo>
                  <a:cubicBezTo>
                    <a:pt x="1490" y="329"/>
                    <a:pt x="1493" y="323"/>
                    <a:pt x="1496" y="322"/>
                  </a:cubicBezTo>
                  <a:cubicBezTo>
                    <a:pt x="1498" y="321"/>
                    <a:pt x="1502" y="323"/>
                    <a:pt x="1501" y="318"/>
                  </a:cubicBezTo>
                  <a:cubicBezTo>
                    <a:pt x="1499" y="312"/>
                    <a:pt x="1494" y="309"/>
                    <a:pt x="1488" y="309"/>
                  </a:cubicBezTo>
                  <a:cubicBezTo>
                    <a:pt x="1479" y="309"/>
                    <a:pt x="1479" y="308"/>
                    <a:pt x="1472" y="315"/>
                  </a:cubicBezTo>
                  <a:cubicBezTo>
                    <a:pt x="1469" y="319"/>
                    <a:pt x="1467" y="323"/>
                    <a:pt x="1470" y="328"/>
                  </a:cubicBezTo>
                  <a:cubicBezTo>
                    <a:pt x="1473" y="333"/>
                    <a:pt x="1449" y="345"/>
                    <a:pt x="1447" y="348"/>
                  </a:cubicBezTo>
                  <a:cubicBezTo>
                    <a:pt x="1441" y="355"/>
                    <a:pt x="1431" y="367"/>
                    <a:pt x="1438" y="378"/>
                  </a:cubicBezTo>
                  <a:cubicBezTo>
                    <a:pt x="1440" y="383"/>
                    <a:pt x="1448" y="382"/>
                    <a:pt x="1451" y="388"/>
                  </a:cubicBezTo>
                  <a:cubicBezTo>
                    <a:pt x="1452" y="392"/>
                    <a:pt x="1446" y="395"/>
                    <a:pt x="1443" y="397"/>
                  </a:cubicBezTo>
                  <a:cubicBezTo>
                    <a:pt x="1438" y="401"/>
                    <a:pt x="1435" y="403"/>
                    <a:pt x="1434" y="410"/>
                  </a:cubicBezTo>
                  <a:cubicBezTo>
                    <a:pt x="1433" y="415"/>
                    <a:pt x="1433" y="423"/>
                    <a:pt x="1431" y="428"/>
                  </a:cubicBezTo>
                  <a:cubicBezTo>
                    <a:pt x="1428" y="435"/>
                    <a:pt x="1423" y="435"/>
                    <a:pt x="1417" y="436"/>
                  </a:cubicBezTo>
                  <a:cubicBezTo>
                    <a:pt x="1415" y="436"/>
                    <a:pt x="1415" y="439"/>
                    <a:pt x="1414" y="441"/>
                  </a:cubicBezTo>
                  <a:cubicBezTo>
                    <a:pt x="1414" y="444"/>
                    <a:pt x="1412" y="443"/>
                    <a:pt x="1409" y="444"/>
                  </a:cubicBezTo>
                  <a:cubicBezTo>
                    <a:pt x="1405" y="444"/>
                    <a:pt x="1405" y="445"/>
                    <a:pt x="1404" y="440"/>
                  </a:cubicBezTo>
                  <a:cubicBezTo>
                    <a:pt x="1404" y="438"/>
                    <a:pt x="1402" y="434"/>
                    <a:pt x="1403" y="432"/>
                  </a:cubicBezTo>
                  <a:cubicBezTo>
                    <a:pt x="1405" y="427"/>
                    <a:pt x="1398" y="422"/>
                    <a:pt x="1396" y="418"/>
                  </a:cubicBezTo>
                  <a:cubicBezTo>
                    <a:pt x="1394" y="416"/>
                    <a:pt x="1395" y="413"/>
                    <a:pt x="1394" y="412"/>
                  </a:cubicBezTo>
                  <a:cubicBezTo>
                    <a:pt x="1393" y="409"/>
                    <a:pt x="1391" y="407"/>
                    <a:pt x="1391" y="404"/>
                  </a:cubicBezTo>
                  <a:cubicBezTo>
                    <a:pt x="1390" y="402"/>
                    <a:pt x="1392" y="398"/>
                    <a:pt x="1390" y="397"/>
                  </a:cubicBezTo>
                  <a:cubicBezTo>
                    <a:pt x="1387" y="396"/>
                    <a:pt x="1387" y="392"/>
                    <a:pt x="1386" y="390"/>
                  </a:cubicBezTo>
                  <a:cubicBezTo>
                    <a:pt x="1384" y="396"/>
                    <a:pt x="1383" y="397"/>
                    <a:pt x="1378" y="401"/>
                  </a:cubicBezTo>
                  <a:cubicBezTo>
                    <a:pt x="1375" y="403"/>
                    <a:pt x="1372" y="407"/>
                    <a:pt x="1368" y="409"/>
                  </a:cubicBezTo>
                  <a:cubicBezTo>
                    <a:pt x="1363" y="413"/>
                    <a:pt x="1348" y="411"/>
                    <a:pt x="1348" y="402"/>
                  </a:cubicBezTo>
                  <a:cubicBezTo>
                    <a:pt x="1348" y="392"/>
                    <a:pt x="1343" y="381"/>
                    <a:pt x="1344" y="371"/>
                  </a:cubicBezTo>
                  <a:cubicBezTo>
                    <a:pt x="1344" y="361"/>
                    <a:pt x="1345" y="361"/>
                    <a:pt x="1352" y="356"/>
                  </a:cubicBezTo>
                  <a:cubicBezTo>
                    <a:pt x="1355" y="353"/>
                    <a:pt x="1359" y="351"/>
                    <a:pt x="1364" y="349"/>
                  </a:cubicBezTo>
                  <a:cubicBezTo>
                    <a:pt x="1369" y="346"/>
                    <a:pt x="1373" y="344"/>
                    <a:pt x="1377" y="340"/>
                  </a:cubicBezTo>
                  <a:cubicBezTo>
                    <a:pt x="1381" y="336"/>
                    <a:pt x="1384" y="332"/>
                    <a:pt x="1388" y="329"/>
                  </a:cubicBezTo>
                  <a:cubicBezTo>
                    <a:pt x="1396" y="321"/>
                    <a:pt x="1400" y="311"/>
                    <a:pt x="1406" y="301"/>
                  </a:cubicBezTo>
                  <a:cubicBezTo>
                    <a:pt x="1412" y="292"/>
                    <a:pt x="1420" y="285"/>
                    <a:pt x="1427" y="276"/>
                  </a:cubicBezTo>
                  <a:cubicBezTo>
                    <a:pt x="1435" y="268"/>
                    <a:pt x="1441" y="259"/>
                    <a:pt x="1451" y="255"/>
                  </a:cubicBezTo>
                  <a:cubicBezTo>
                    <a:pt x="1461" y="250"/>
                    <a:pt x="1472" y="246"/>
                    <a:pt x="1483" y="243"/>
                  </a:cubicBezTo>
                  <a:cubicBezTo>
                    <a:pt x="1487" y="242"/>
                    <a:pt x="1490" y="235"/>
                    <a:pt x="1493" y="233"/>
                  </a:cubicBezTo>
                  <a:cubicBezTo>
                    <a:pt x="1497" y="230"/>
                    <a:pt x="1503" y="230"/>
                    <a:pt x="1507" y="230"/>
                  </a:cubicBezTo>
                  <a:cubicBezTo>
                    <a:pt x="1502" y="236"/>
                    <a:pt x="1499" y="239"/>
                    <a:pt x="1497" y="246"/>
                  </a:cubicBezTo>
                  <a:cubicBezTo>
                    <a:pt x="1502" y="245"/>
                    <a:pt x="1506" y="237"/>
                    <a:pt x="1509" y="233"/>
                  </a:cubicBezTo>
                  <a:cubicBezTo>
                    <a:pt x="1510" y="236"/>
                    <a:pt x="1510" y="238"/>
                    <a:pt x="1511" y="241"/>
                  </a:cubicBezTo>
                  <a:cubicBezTo>
                    <a:pt x="1513" y="238"/>
                    <a:pt x="1515" y="235"/>
                    <a:pt x="1517" y="232"/>
                  </a:cubicBezTo>
                  <a:cubicBezTo>
                    <a:pt x="1518" y="231"/>
                    <a:pt x="1524" y="232"/>
                    <a:pt x="1526" y="232"/>
                  </a:cubicBezTo>
                  <a:cubicBezTo>
                    <a:pt x="1524" y="234"/>
                    <a:pt x="1523" y="237"/>
                    <a:pt x="1521" y="239"/>
                  </a:cubicBezTo>
                  <a:cubicBezTo>
                    <a:pt x="1527" y="243"/>
                    <a:pt x="1524" y="233"/>
                    <a:pt x="1529" y="234"/>
                  </a:cubicBezTo>
                  <a:cubicBezTo>
                    <a:pt x="1534" y="236"/>
                    <a:pt x="1539" y="238"/>
                    <a:pt x="1544" y="240"/>
                  </a:cubicBezTo>
                  <a:cubicBezTo>
                    <a:pt x="1548" y="242"/>
                    <a:pt x="1540" y="246"/>
                    <a:pt x="1538" y="246"/>
                  </a:cubicBezTo>
                  <a:cubicBezTo>
                    <a:pt x="1535" y="247"/>
                    <a:pt x="1530" y="245"/>
                    <a:pt x="1526" y="245"/>
                  </a:cubicBezTo>
                  <a:cubicBezTo>
                    <a:pt x="1528" y="249"/>
                    <a:pt x="1532" y="247"/>
                    <a:pt x="1534" y="251"/>
                  </a:cubicBezTo>
                  <a:cubicBezTo>
                    <a:pt x="1534" y="252"/>
                    <a:pt x="1539" y="251"/>
                    <a:pt x="1541" y="251"/>
                  </a:cubicBezTo>
                  <a:cubicBezTo>
                    <a:pt x="1545" y="251"/>
                    <a:pt x="1549" y="253"/>
                    <a:pt x="1552" y="249"/>
                  </a:cubicBezTo>
                  <a:cubicBezTo>
                    <a:pt x="1553" y="247"/>
                    <a:pt x="1558" y="251"/>
                    <a:pt x="1560" y="252"/>
                  </a:cubicBezTo>
                  <a:cubicBezTo>
                    <a:pt x="1559" y="256"/>
                    <a:pt x="1556" y="254"/>
                    <a:pt x="1553" y="253"/>
                  </a:cubicBezTo>
                  <a:cubicBezTo>
                    <a:pt x="1551" y="261"/>
                    <a:pt x="1566" y="258"/>
                    <a:pt x="1569" y="258"/>
                  </a:cubicBezTo>
                  <a:cubicBezTo>
                    <a:pt x="1577" y="258"/>
                    <a:pt x="1581" y="260"/>
                    <a:pt x="1588" y="265"/>
                  </a:cubicBezTo>
                  <a:cubicBezTo>
                    <a:pt x="1595" y="268"/>
                    <a:pt x="1601" y="272"/>
                    <a:pt x="1608" y="274"/>
                  </a:cubicBezTo>
                  <a:cubicBezTo>
                    <a:pt x="1613" y="276"/>
                    <a:pt x="1620" y="279"/>
                    <a:pt x="1623" y="285"/>
                  </a:cubicBezTo>
                  <a:cubicBezTo>
                    <a:pt x="1625" y="292"/>
                    <a:pt x="1624" y="291"/>
                    <a:pt x="1621" y="297"/>
                  </a:cubicBezTo>
                  <a:cubicBezTo>
                    <a:pt x="1619" y="300"/>
                    <a:pt x="1618" y="302"/>
                    <a:pt x="1615" y="303"/>
                  </a:cubicBezTo>
                  <a:cubicBezTo>
                    <a:pt x="1607" y="306"/>
                    <a:pt x="1604" y="306"/>
                    <a:pt x="1596" y="304"/>
                  </a:cubicBezTo>
                  <a:cubicBezTo>
                    <a:pt x="1582" y="301"/>
                    <a:pt x="1570" y="298"/>
                    <a:pt x="1557" y="291"/>
                  </a:cubicBezTo>
                  <a:cubicBezTo>
                    <a:pt x="1561" y="295"/>
                    <a:pt x="1572" y="302"/>
                    <a:pt x="1572" y="308"/>
                  </a:cubicBezTo>
                  <a:cubicBezTo>
                    <a:pt x="1572" y="314"/>
                    <a:pt x="1571" y="326"/>
                    <a:pt x="1576" y="329"/>
                  </a:cubicBezTo>
                  <a:cubicBezTo>
                    <a:pt x="1582" y="331"/>
                    <a:pt x="1590" y="338"/>
                    <a:pt x="1596" y="336"/>
                  </a:cubicBezTo>
                  <a:cubicBezTo>
                    <a:pt x="1600" y="334"/>
                    <a:pt x="1598" y="329"/>
                    <a:pt x="1594" y="329"/>
                  </a:cubicBezTo>
                  <a:cubicBezTo>
                    <a:pt x="1591" y="329"/>
                    <a:pt x="1589" y="325"/>
                    <a:pt x="1587" y="322"/>
                  </a:cubicBezTo>
                  <a:cubicBezTo>
                    <a:pt x="1592" y="317"/>
                    <a:pt x="1593" y="318"/>
                    <a:pt x="1600" y="321"/>
                  </a:cubicBezTo>
                  <a:cubicBezTo>
                    <a:pt x="1605" y="323"/>
                    <a:pt x="1611" y="325"/>
                    <a:pt x="1616" y="327"/>
                  </a:cubicBezTo>
                  <a:cubicBezTo>
                    <a:pt x="1616" y="325"/>
                    <a:pt x="1612" y="314"/>
                    <a:pt x="1612" y="314"/>
                  </a:cubicBezTo>
                  <a:cubicBezTo>
                    <a:pt x="1616" y="311"/>
                    <a:pt x="1621" y="308"/>
                    <a:pt x="1625" y="305"/>
                  </a:cubicBezTo>
                  <a:cubicBezTo>
                    <a:pt x="1627" y="304"/>
                    <a:pt x="1631" y="300"/>
                    <a:pt x="1634" y="300"/>
                  </a:cubicBezTo>
                  <a:cubicBezTo>
                    <a:pt x="1638" y="302"/>
                    <a:pt x="1643" y="303"/>
                    <a:pt x="1647" y="304"/>
                  </a:cubicBezTo>
                  <a:cubicBezTo>
                    <a:pt x="1648" y="302"/>
                    <a:pt x="1650" y="297"/>
                    <a:pt x="1649" y="295"/>
                  </a:cubicBezTo>
                  <a:cubicBezTo>
                    <a:pt x="1649" y="294"/>
                    <a:pt x="1644" y="287"/>
                    <a:pt x="1644" y="288"/>
                  </a:cubicBezTo>
                  <a:cubicBezTo>
                    <a:pt x="1645" y="284"/>
                    <a:pt x="1646" y="280"/>
                    <a:pt x="1647" y="276"/>
                  </a:cubicBezTo>
                  <a:cubicBezTo>
                    <a:pt x="1647" y="274"/>
                    <a:pt x="1642" y="270"/>
                    <a:pt x="1642" y="269"/>
                  </a:cubicBezTo>
                  <a:cubicBezTo>
                    <a:pt x="1647" y="269"/>
                    <a:pt x="1652" y="270"/>
                    <a:pt x="1658" y="271"/>
                  </a:cubicBezTo>
                  <a:cubicBezTo>
                    <a:pt x="1662" y="271"/>
                    <a:pt x="1664" y="277"/>
                    <a:pt x="1667" y="281"/>
                  </a:cubicBezTo>
                  <a:cubicBezTo>
                    <a:pt x="1664" y="281"/>
                    <a:pt x="1656" y="280"/>
                    <a:pt x="1655" y="283"/>
                  </a:cubicBezTo>
                  <a:cubicBezTo>
                    <a:pt x="1653" y="287"/>
                    <a:pt x="1657" y="289"/>
                    <a:pt x="1659" y="293"/>
                  </a:cubicBezTo>
                  <a:cubicBezTo>
                    <a:pt x="1662" y="296"/>
                    <a:pt x="1666" y="294"/>
                    <a:pt x="1671" y="294"/>
                  </a:cubicBezTo>
                  <a:cubicBezTo>
                    <a:pt x="1676" y="293"/>
                    <a:pt x="1672" y="289"/>
                    <a:pt x="1675" y="285"/>
                  </a:cubicBezTo>
                  <a:cubicBezTo>
                    <a:pt x="1676" y="284"/>
                    <a:pt x="1681" y="283"/>
                    <a:pt x="1682" y="282"/>
                  </a:cubicBezTo>
                  <a:cubicBezTo>
                    <a:pt x="1687" y="280"/>
                    <a:pt x="1692" y="278"/>
                    <a:pt x="1697" y="275"/>
                  </a:cubicBezTo>
                  <a:cubicBezTo>
                    <a:pt x="1704" y="272"/>
                    <a:pt x="1712" y="269"/>
                    <a:pt x="1719" y="265"/>
                  </a:cubicBezTo>
                  <a:cubicBezTo>
                    <a:pt x="1721" y="272"/>
                    <a:pt x="1721" y="272"/>
                    <a:pt x="1728" y="274"/>
                  </a:cubicBezTo>
                  <a:cubicBezTo>
                    <a:pt x="1732" y="275"/>
                    <a:pt x="1734" y="267"/>
                    <a:pt x="1738" y="267"/>
                  </a:cubicBezTo>
                  <a:cubicBezTo>
                    <a:pt x="1743" y="268"/>
                    <a:pt x="1747" y="269"/>
                    <a:pt x="1752" y="266"/>
                  </a:cubicBezTo>
                  <a:cubicBezTo>
                    <a:pt x="1757" y="264"/>
                    <a:pt x="1759" y="264"/>
                    <a:pt x="1765" y="265"/>
                  </a:cubicBezTo>
                  <a:cubicBezTo>
                    <a:pt x="1764" y="267"/>
                    <a:pt x="1763" y="269"/>
                    <a:pt x="1762" y="270"/>
                  </a:cubicBezTo>
                  <a:cubicBezTo>
                    <a:pt x="1769" y="272"/>
                    <a:pt x="1769" y="273"/>
                    <a:pt x="1773" y="266"/>
                  </a:cubicBezTo>
                  <a:cubicBezTo>
                    <a:pt x="1777" y="261"/>
                    <a:pt x="1775" y="260"/>
                    <a:pt x="1771" y="255"/>
                  </a:cubicBezTo>
                  <a:cubicBezTo>
                    <a:pt x="1780" y="251"/>
                    <a:pt x="1794" y="252"/>
                    <a:pt x="1804" y="256"/>
                  </a:cubicBezTo>
                  <a:cubicBezTo>
                    <a:pt x="1810" y="259"/>
                    <a:pt x="1817" y="261"/>
                    <a:pt x="1824" y="264"/>
                  </a:cubicBezTo>
                  <a:cubicBezTo>
                    <a:pt x="1828" y="266"/>
                    <a:pt x="1833" y="271"/>
                    <a:pt x="1837" y="274"/>
                  </a:cubicBezTo>
                  <a:cubicBezTo>
                    <a:pt x="1838" y="272"/>
                    <a:pt x="1840" y="264"/>
                    <a:pt x="1838" y="262"/>
                  </a:cubicBezTo>
                  <a:cubicBezTo>
                    <a:pt x="1833" y="258"/>
                    <a:pt x="1828" y="255"/>
                    <a:pt x="1824" y="251"/>
                  </a:cubicBezTo>
                  <a:cubicBezTo>
                    <a:pt x="1820" y="249"/>
                    <a:pt x="1826" y="242"/>
                    <a:pt x="1827" y="239"/>
                  </a:cubicBezTo>
                  <a:cubicBezTo>
                    <a:pt x="1828" y="236"/>
                    <a:pt x="1821" y="233"/>
                    <a:pt x="1818" y="232"/>
                  </a:cubicBezTo>
                  <a:cubicBezTo>
                    <a:pt x="1823" y="228"/>
                    <a:pt x="1828" y="224"/>
                    <a:pt x="1833" y="220"/>
                  </a:cubicBezTo>
                  <a:cubicBezTo>
                    <a:pt x="1836" y="217"/>
                    <a:pt x="1837" y="208"/>
                    <a:pt x="1839" y="204"/>
                  </a:cubicBezTo>
                  <a:cubicBezTo>
                    <a:pt x="1841" y="199"/>
                    <a:pt x="1863" y="204"/>
                    <a:pt x="1869" y="205"/>
                  </a:cubicBezTo>
                  <a:cubicBezTo>
                    <a:pt x="1867" y="210"/>
                    <a:pt x="1865" y="216"/>
                    <a:pt x="1863" y="222"/>
                  </a:cubicBezTo>
                  <a:cubicBezTo>
                    <a:pt x="1862" y="225"/>
                    <a:pt x="1866" y="231"/>
                    <a:pt x="1868" y="234"/>
                  </a:cubicBezTo>
                  <a:cubicBezTo>
                    <a:pt x="1870" y="239"/>
                    <a:pt x="1862" y="261"/>
                    <a:pt x="1866" y="264"/>
                  </a:cubicBezTo>
                  <a:cubicBezTo>
                    <a:pt x="1871" y="267"/>
                    <a:pt x="1876" y="267"/>
                    <a:pt x="1874" y="273"/>
                  </a:cubicBezTo>
                  <a:cubicBezTo>
                    <a:pt x="1872" y="277"/>
                    <a:pt x="1871" y="285"/>
                    <a:pt x="1868" y="286"/>
                  </a:cubicBezTo>
                  <a:cubicBezTo>
                    <a:pt x="1863" y="290"/>
                    <a:pt x="1857" y="293"/>
                    <a:pt x="1852" y="296"/>
                  </a:cubicBezTo>
                  <a:cubicBezTo>
                    <a:pt x="1850" y="297"/>
                    <a:pt x="1843" y="295"/>
                    <a:pt x="1840" y="295"/>
                  </a:cubicBezTo>
                  <a:cubicBezTo>
                    <a:pt x="1847" y="300"/>
                    <a:pt x="1854" y="305"/>
                    <a:pt x="1863" y="302"/>
                  </a:cubicBezTo>
                  <a:cubicBezTo>
                    <a:pt x="1870" y="300"/>
                    <a:pt x="1878" y="290"/>
                    <a:pt x="1883" y="284"/>
                  </a:cubicBezTo>
                  <a:cubicBezTo>
                    <a:pt x="1889" y="278"/>
                    <a:pt x="1874" y="270"/>
                    <a:pt x="1887" y="266"/>
                  </a:cubicBezTo>
                  <a:cubicBezTo>
                    <a:pt x="1889" y="265"/>
                    <a:pt x="1896" y="261"/>
                    <a:pt x="1897" y="264"/>
                  </a:cubicBezTo>
                  <a:cubicBezTo>
                    <a:pt x="1901" y="267"/>
                    <a:pt x="1904" y="271"/>
                    <a:pt x="1907" y="274"/>
                  </a:cubicBezTo>
                  <a:cubicBezTo>
                    <a:pt x="1906" y="270"/>
                    <a:pt x="1907" y="265"/>
                    <a:pt x="1903" y="262"/>
                  </a:cubicBezTo>
                  <a:cubicBezTo>
                    <a:pt x="1898" y="259"/>
                    <a:pt x="1897" y="259"/>
                    <a:pt x="1891" y="260"/>
                  </a:cubicBezTo>
                  <a:cubicBezTo>
                    <a:pt x="1890" y="260"/>
                    <a:pt x="1878" y="263"/>
                    <a:pt x="1878" y="261"/>
                  </a:cubicBezTo>
                  <a:cubicBezTo>
                    <a:pt x="1877" y="258"/>
                    <a:pt x="1874" y="252"/>
                    <a:pt x="1875" y="249"/>
                  </a:cubicBezTo>
                  <a:cubicBezTo>
                    <a:pt x="1877" y="245"/>
                    <a:pt x="1881" y="240"/>
                    <a:pt x="1879" y="236"/>
                  </a:cubicBezTo>
                  <a:cubicBezTo>
                    <a:pt x="1877" y="233"/>
                    <a:pt x="1870" y="226"/>
                    <a:pt x="1872" y="223"/>
                  </a:cubicBezTo>
                  <a:cubicBezTo>
                    <a:pt x="1875" y="218"/>
                    <a:pt x="1880" y="218"/>
                    <a:pt x="1885" y="216"/>
                  </a:cubicBezTo>
                  <a:cubicBezTo>
                    <a:pt x="1888" y="214"/>
                    <a:pt x="1885" y="206"/>
                    <a:pt x="1884" y="204"/>
                  </a:cubicBezTo>
                  <a:cubicBezTo>
                    <a:pt x="1887" y="203"/>
                    <a:pt x="1892" y="210"/>
                    <a:pt x="1890" y="213"/>
                  </a:cubicBezTo>
                  <a:cubicBezTo>
                    <a:pt x="1887" y="220"/>
                    <a:pt x="1887" y="220"/>
                    <a:pt x="1891" y="227"/>
                  </a:cubicBezTo>
                  <a:cubicBezTo>
                    <a:pt x="1894" y="231"/>
                    <a:pt x="1913" y="231"/>
                    <a:pt x="1917" y="232"/>
                  </a:cubicBezTo>
                  <a:cubicBezTo>
                    <a:pt x="1910" y="229"/>
                    <a:pt x="1904" y="226"/>
                    <a:pt x="1897" y="223"/>
                  </a:cubicBezTo>
                  <a:cubicBezTo>
                    <a:pt x="1889" y="220"/>
                    <a:pt x="1903" y="214"/>
                    <a:pt x="1906" y="213"/>
                  </a:cubicBezTo>
                  <a:cubicBezTo>
                    <a:pt x="1915" y="210"/>
                    <a:pt x="1919" y="212"/>
                    <a:pt x="1928" y="216"/>
                  </a:cubicBezTo>
                  <a:cubicBezTo>
                    <a:pt x="1931" y="217"/>
                    <a:pt x="1934" y="219"/>
                    <a:pt x="1936" y="221"/>
                  </a:cubicBezTo>
                  <a:cubicBezTo>
                    <a:pt x="1939" y="222"/>
                    <a:pt x="1942" y="221"/>
                    <a:pt x="1945" y="220"/>
                  </a:cubicBezTo>
                  <a:cubicBezTo>
                    <a:pt x="1944" y="218"/>
                    <a:pt x="1943" y="212"/>
                    <a:pt x="1941" y="210"/>
                  </a:cubicBezTo>
                  <a:cubicBezTo>
                    <a:pt x="1940" y="209"/>
                    <a:pt x="1933" y="209"/>
                    <a:pt x="1931" y="208"/>
                  </a:cubicBezTo>
                  <a:cubicBezTo>
                    <a:pt x="1927" y="208"/>
                    <a:pt x="1927" y="194"/>
                    <a:pt x="1926" y="191"/>
                  </a:cubicBezTo>
                  <a:cubicBezTo>
                    <a:pt x="1937" y="190"/>
                    <a:pt x="1947" y="189"/>
                    <a:pt x="1957" y="188"/>
                  </a:cubicBezTo>
                  <a:cubicBezTo>
                    <a:pt x="1963" y="187"/>
                    <a:pt x="1969" y="186"/>
                    <a:pt x="1975" y="186"/>
                  </a:cubicBezTo>
                  <a:cubicBezTo>
                    <a:pt x="1979" y="185"/>
                    <a:pt x="1977" y="181"/>
                    <a:pt x="1977" y="177"/>
                  </a:cubicBezTo>
                  <a:cubicBezTo>
                    <a:pt x="1978" y="170"/>
                    <a:pt x="1977" y="170"/>
                    <a:pt x="1983" y="166"/>
                  </a:cubicBezTo>
                  <a:cubicBezTo>
                    <a:pt x="1987" y="163"/>
                    <a:pt x="1992" y="160"/>
                    <a:pt x="1996" y="158"/>
                  </a:cubicBezTo>
                  <a:cubicBezTo>
                    <a:pt x="2006" y="155"/>
                    <a:pt x="2018" y="154"/>
                    <a:pt x="2028" y="152"/>
                  </a:cubicBezTo>
                  <a:cubicBezTo>
                    <a:pt x="2047" y="149"/>
                    <a:pt x="2065" y="147"/>
                    <a:pt x="2083" y="140"/>
                  </a:cubicBezTo>
                  <a:cubicBezTo>
                    <a:pt x="2087" y="138"/>
                    <a:pt x="2085" y="131"/>
                    <a:pt x="2089" y="129"/>
                  </a:cubicBezTo>
                  <a:cubicBezTo>
                    <a:pt x="2094" y="127"/>
                    <a:pt x="2100" y="124"/>
                    <a:pt x="2105" y="121"/>
                  </a:cubicBezTo>
                  <a:cubicBezTo>
                    <a:pt x="2111" y="118"/>
                    <a:pt x="2123" y="118"/>
                    <a:pt x="2128" y="125"/>
                  </a:cubicBezTo>
                  <a:cubicBezTo>
                    <a:pt x="2123" y="126"/>
                    <a:pt x="2117" y="128"/>
                    <a:pt x="2112" y="129"/>
                  </a:cubicBezTo>
                  <a:cubicBezTo>
                    <a:pt x="2120" y="131"/>
                    <a:pt x="2128" y="132"/>
                    <a:pt x="2136" y="133"/>
                  </a:cubicBezTo>
                  <a:cubicBezTo>
                    <a:pt x="2133" y="136"/>
                    <a:pt x="2130" y="139"/>
                    <a:pt x="2127" y="141"/>
                  </a:cubicBezTo>
                  <a:cubicBezTo>
                    <a:pt x="2131" y="142"/>
                    <a:pt x="2135" y="142"/>
                    <a:pt x="2140" y="142"/>
                  </a:cubicBezTo>
                  <a:cubicBezTo>
                    <a:pt x="2140" y="141"/>
                    <a:pt x="2139" y="134"/>
                    <a:pt x="2141" y="134"/>
                  </a:cubicBezTo>
                  <a:cubicBezTo>
                    <a:pt x="2144" y="134"/>
                    <a:pt x="2148" y="134"/>
                    <a:pt x="2151" y="134"/>
                  </a:cubicBezTo>
                  <a:cubicBezTo>
                    <a:pt x="2156" y="135"/>
                    <a:pt x="2162" y="133"/>
                    <a:pt x="2167" y="137"/>
                  </a:cubicBezTo>
                  <a:cubicBezTo>
                    <a:pt x="2171" y="140"/>
                    <a:pt x="2179" y="143"/>
                    <a:pt x="2182" y="147"/>
                  </a:cubicBezTo>
                  <a:cubicBezTo>
                    <a:pt x="2183" y="148"/>
                    <a:pt x="2188" y="153"/>
                    <a:pt x="2187" y="154"/>
                  </a:cubicBezTo>
                  <a:cubicBezTo>
                    <a:pt x="2186" y="156"/>
                    <a:pt x="2185" y="161"/>
                    <a:pt x="2183" y="162"/>
                  </a:cubicBezTo>
                  <a:cubicBezTo>
                    <a:pt x="2162" y="175"/>
                    <a:pt x="2140" y="188"/>
                    <a:pt x="2119" y="202"/>
                  </a:cubicBezTo>
                  <a:cubicBezTo>
                    <a:pt x="2134" y="197"/>
                    <a:pt x="2149" y="193"/>
                    <a:pt x="2164" y="189"/>
                  </a:cubicBezTo>
                  <a:cubicBezTo>
                    <a:pt x="2160" y="188"/>
                    <a:pt x="2156" y="188"/>
                    <a:pt x="2152" y="187"/>
                  </a:cubicBezTo>
                  <a:cubicBezTo>
                    <a:pt x="2157" y="183"/>
                    <a:pt x="2164" y="180"/>
                    <a:pt x="2169" y="184"/>
                  </a:cubicBezTo>
                  <a:cubicBezTo>
                    <a:pt x="2177" y="190"/>
                    <a:pt x="2179" y="189"/>
                    <a:pt x="2189" y="188"/>
                  </a:cubicBezTo>
                  <a:cubicBezTo>
                    <a:pt x="2202" y="187"/>
                    <a:pt x="2215" y="190"/>
                    <a:pt x="2228" y="191"/>
                  </a:cubicBezTo>
                  <a:cubicBezTo>
                    <a:pt x="2225" y="193"/>
                    <a:pt x="2223" y="194"/>
                    <a:pt x="2220" y="196"/>
                  </a:cubicBezTo>
                  <a:cubicBezTo>
                    <a:pt x="2223" y="197"/>
                    <a:pt x="2229" y="202"/>
                    <a:pt x="2232" y="201"/>
                  </a:cubicBezTo>
                  <a:cubicBezTo>
                    <a:pt x="2238" y="201"/>
                    <a:pt x="2243" y="201"/>
                    <a:pt x="2248" y="201"/>
                  </a:cubicBezTo>
                  <a:cubicBezTo>
                    <a:pt x="2251" y="200"/>
                    <a:pt x="2259" y="202"/>
                    <a:pt x="2260" y="198"/>
                  </a:cubicBezTo>
                  <a:cubicBezTo>
                    <a:pt x="2261" y="190"/>
                    <a:pt x="2260" y="190"/>
                    <a:pt x="2267" y="190"/>
                  </a:cubicBezTo>
                  <a:cubicBezTo>
                    <a:pt x="2272" y="190"/>
                    <a:pt x="2277" y="191"/>
                    <a:pt x="2282" y="190"/>
                  </a:cubicBezTo>
                  <a:cubicBezTo>
                    <a:pt x="2285" y="189"/>
                    <a:pt x="2293" y="186"/>
                    <a:pt x="2296" y="187"/>
                  </a:cubicBezTo>
                  <a:cubicBezTo>
                    <a:pt x="2299" y="188"/>
                    <a:pt x="2304" y="196"/>
                    <a:pt x="2307" y="199"/>
                  </a:cubicBezTo>
                  <a:cubicBezTo>
                    <a:pt x="2308" y="201"/>
                    <a:pt x="2305" y="210"/>
                    <a:pt x="2305" y="213"/>
                  </a:cubicBezTo>
                  <a:cubicBezTo>
                    <a:pt x="2305" y="215"/>
                    <a:pt x="2305" y="227"/>
                    <a:pt x="2307" y="227"/>
                  </a:cubicBezTo>
                  <a:cubicBezTo>
                    <a:pt x="2311" y="230"/>
                    <a:pt x="2316" y="233"/>
                    <a:pt x="2321" y="235"/>
                  </a:cubicBezTo>
                  <a:cubicBezTo>
                    <a:pt x="2323" y="237"/>
                    <a:pt x="2329" y="226"/>
                    <a:pt x="2330" y="224"/>
                  </a:cubicBezTo>
                  <a:cubicBezTo>
                    <a:pt x="2334" y="219"/>
                    <a:pt x="2334" y="218"/>
                    <a:pt x="2339" y="222"/>
                  </a:cubicBezTo>
                  <a:cubicBezTo>
                    <a:pt x="2345" y="225"/>
                    <a:pt x="2346" y="227"/>
                    <a:pt x="2352" y="225"/>
                  </a:cubicBezTo>
                  <a:cubicBezTo>
                    <a:pt x="2356" y="224"/>
                    <a:pt x="2361" y="221"/>
                    <a:pt x="2364" y="223"/>
                  </a:cubicBezTo>
                  <a:cubicBezTo>
                    <a:pt x="2367" y="224"/>
                    <a:pt x="2373" y="229"/>
                    <a:pt x="2377" y="228"/>
                  </a:cubicBezTo>
                  <a:cubicBezTo>
                    <a:pt x="2381" y="226"/>
                    <a:pt x="2386" y="224"/>
                    <a:pt x="2391" y="222"/>
                  </a:cubicBezTo>
                  <a:cubicBezTo>
                    <a:pt x="2390" y="220"/>
                    <a:pt x="2385" y="214"/>
                    <a:pt x="2387" y="212"/>
                  </a:cubicBezTo>
                  <a:cubicBezTo>
                    <a:pt x="2388" y="210"/>
                    <a:pt x="2393" y="202"/>
                    <a:pt x="2395" y="202"/>
                  </a:cubicBezTo>
                  <a:cubicBezTo>
                    <a:pt x="2404" y="203"/>
                    <a:pt x="2413" y="205"/>
                    <a:pt x="2422" y="206"/>
                  </a:cubicBezTo>
                  <a:cubicBezTo>
                    <a:pt x="2429" y="207"/>
                    <a:pt x="2437" y="209"/>
                    <a:pt x="2443" y="211"/>
                  </a:cubicBezTo>
                  <a:cubicBezTo>
                    <a:pt x="2451" y="213"/>
                    <a:pt x="2461" y="214"/>
                    <a:pt x="2467" y="217"/>
                  </a:cubicBezTo>
                  <a:cubicBezTo>
                    <a:pt x="2471" y="220"/>
                    <a:pt x="2481" y="235"/>
                    <a:pt x="2485" y="234"/>
                  </a:cubicBezTo>
                  <a:cubicBezTo>
                    <a:pt x="2494" y="233"/>
                    <a:pt x="2503" y="231"/>
                    <a:pt x="2512" y="229"/>
                  </a:cubicBezTo>
                  <a:cubicBezTo>
                    <a:pt x="2520" y="228"/>
                    <a:pt x="2527" y="232"/>
                    <a:pt x="2535" y="234"/>
                  </a:cubicBezTo>
                  <a:cubicBezTo>
                    <a:pt x="2539" y="235"/>
                    <a:pt x="2541" y="235"/>
                    <a:pt x="2543" y="239"/>
                  </a:cubicBezTo>
                  <a:cubicBezTo>
                    <a:pt x="2544" y="244"/>
                    <a:pt x="2544" y="245"/>
                    <a:pt x="2542" y="251"/>
                  </a:cubicBezTo>
                  <a:cubicBezTo>
                    <a:pt x="2550" y="253"/>
                    <a:pt x="2556" y="256"/>
                    <a:pt x="2564" y="255"/>
                  </a:cubicBezTo>
                  <a:cubicBezTo>
                    <a:pt x="2573" y="253"/>
                    <a:pt x="2579" y="253"/>
                    <a:pt x="2589" y="254"/>
                  </a:cubicBezTo>
                  <a:cubicBezTo>
                    <a:pt x="2592" y="255"/>
                    <a:pt x="2597" y="257"/>
                    <a:pt x="2600" y="255"/>
                  </a:cubicBezTo>
                  <a:cubicBezTo>
                    <a:pt x="2604" y="251"/>
                    <a:pt x="2604" y="251"/>
                    <a:pt x="2607" y="255"/>
                  </a:cubicBezTo>
                  <a:cubicBezTo>
                    <a:pt x="2610" y="258"/>
                    <a:pt x="2615" y="264"/>
                    <a:pt x="2618" y="266"/>
                  </a:cubicBezTo>
                  <a:cubicBezTo>
                    <a:pt x="2621" y="267"/>
                    <a:pt x="2626" y="265"/>
                    <a:pt x="2629" y="264"/>
                  </a:cubicBezTo>
                  <a:cubicBezTo>
                    <a:pt x="2628" y="258"/>
                    <a:pt x="2627" y="252"/>
                    <a:pt x="2627" y="246"/>
                  </a:cubicBezTo>
                  <a:cubicBezTo>
                    <a:pt x="2640" y="247"/>
                    <a:pt x="2653" y="248"/>
                    <a:pt x="2666" y="249"/>
                  </a:cubicBezTo>
                  <a:cubicBezTo>
                    <a:pt x="2676" y="250"/>
                    <a:pt x="2686" y="257"/>
                    <a:pt x="2696" y="262"/>
                  </a:cubicBezTo>
                  <a:cubicBezTo>
                    <a:pt x="2707" y="267"/>
                    <a:pt x="2717" y="272"/>
                    <a:pt x="2727" y="278"/>
                  </a:cubicBezTo>
                  <a:cubicBezTo>
                    <a:pt x="2734" y="282"/>
                    <a:pt x="2735" y="283"/>
                    <a:pt x="2738" y="290"/>
                  </a:cubicBezTo>
                  <a:cubicBezTo>
                    <a:pt x="2741" y="298"/>
                    <a:pt x="2740" y="301"/>
                    <a:pt x="2748" y="301"/>
                  </a:cubicBezTo>
                  <a:cubicBezTo>
                    <a:pt x="2747" y="298"/>
                    <a:pt x="2746" y="294"/>
                    <a:pt x="2745" y="291"/>
                  </a:cubicBezTo>
                  <a:cubicBezTo>
                    <a:pt x="2753" y="291"/>
                    <a:pt x="2758" y="291"/>
                    <a:pt x="2765" y="294"/>
                  </a:cubicBezTo>
                  <a:cubicBezTo>
                    <a:pt x="2771" y="296"/>
                    <a:pt x="2776" y="302"/>
                    <a:pt x="2780" y="306"/>
                  </a:cubicBezTo>
                  <a:cubicBezTo>
                    <a:pt x="2777" y="308"/>
                    <a:pt x="2773" y="313"/>
                    <a:pt x="2770" y="314"/>
                  </a:cubicBezTo>
                  <a:cubicBezTo>
                    <a:pt x="2767" y="314"/>
                    <a:pt x="2762" y="312"/>
                    <a:pt x="2759" y="312"/>
                  </a:cubicBezTo>
                  <a:close/>
                  <a:moveTo>
                    <a:pt x="1724" y="597"/>
                  </a:moveTo>
                  <a:cubicBezTo>
                    <a:pt x="1722" y="595"/>
                    <a:pt x="1722" y="591"/>
                    <a:pt x="1721" y="590"/>
                  </a:cubicBezTo>
                  <a:cubicBezTo>
                    <a:pt x="1714" y="587"/>
                    <a:pt x="1713" y="597"/>
                    <a:pt x="1713" y="600"/>
                  </a:cubicBezTo>
                  <a:cubicBezTo>
                    <a:pt x="1710" y="594"/>
                    <a:pt x="1709" y="591"/>
                    <a:pt x="1712" y="585"/>
                  </a:cubicBezTo>
                  <a:cubicBezTo>
                    <a:pt x="1709" y="583"/>
                    <a:pt x="1703" y="582"/>
                    <a:pt x="1701" y="580"/>
                  </a:cubicBezTo>
                  <a:cubicBezTo>
                    <a:pt x="1700" y="578"/>
                    <a:pt x="1700" y="571"/>
                    <a:pt x="1700" y="569"/>
                  </a:cubicBezTo>
                  <a:cubicBezTo>
                    <a:pt x="1700" y="569"/>
                    <a:pt x="1691" y="565"/>
                    <a:pt x="1695" y="564"/>
                  </a:cubicBezTo>
                  <a:cubicBezTo>
                    <a:pt x="1698" y="563"/>
                    <a:pt x="1700" y="568"/>
                    <a:pt x="1703" y="565"/>
                  </a:cubicBezTo>
                  <a:cubicBezTo>
                    <a:pt x="1701" y="562"/>
                    <a:pt x="1698" y="562"/>
                    <a:pt x="1700" y="559"/>
                  </a:cubicBezTo>
                  <a:cubicBezTo>
                    <a:pt x="1702" y="557"/>
                    <a:pt x="1705" y="556"/>
                    <a:pt x="1707" y="556"/>
                  </a:cubicBezTo>
                  <a:cubicBezTo>
                    <a:pt x="1711" y="557"/>
                    <a:pt x="1718" y="557"/>
                    <a:pt x="1722" y="559"/>
                  </a:cubicBezTo>
                  <a:cubicBezTo>
                    <a:pt x="1719" y="560"/>
                    <a:pt x="1716" y="563"/>
                    <a:pt x="1717" y="567"/>
                  </a:cubicBezTo>
                  <a:cubicBezTo>
                    <a:pt x="1719" y="563"/>
                    <a:pt x="1721" y="560"/>
                    <a:pt x="1725" y="560"/>
                  </a:cubicBezTo>
                  <a:cubicBezTo>
                    <a:pt x="1723" y="552"/>
                    <a:pt x="1721" y="557"/>
                    <a:pt x="1715" y="555"/>
                  </a:cubicBezTo>
                  <a:cubicBezTo>
                    <a:pt x="1716" y="552"/>
                    <a:pt x="1718" y="548"/>
                    <a:pt x="1716" y="545"/>
                  </a:cubicBezTo>
                  <a:cubicBezTo>
                    <a:pt x="1716" y="544"/>
                    <a:pt x="1713" y="537"/>
                    <a:pt x="1711" y="540"/>
                  </a:cubicBezTo>
                  <a:cubicBezTo>
                    <a:pt x="1708" y="543"/>
                    <a:pt x="1704" y="540"/>
                    <a:pt x="1701" y="538"/>
                  </a:cubicBezTo>
                  <a:cubicBezTo>
                    <a:pt x="1699" y="537"/>
                    <a:pt x="1695" y="541"/>
                    <a:pt x="1692" y="542"/>
                  </a:cubicBezTo>
                  <a:cubicBezTo>
                    <a:pt x="1686" y="543"/>
                    <a:pt x="1687" y="540"/>
                    <a:pt x="1685" y="547"/>
                  </a:cubicBezTo>
                  <a:cubicBezTo>
                    <a:pt x="1684" y="550"/>
                    <a:pt x="1677" y="551"/>
                    <a:pt x="1675" y="552"/>
                  </a:cubicBezTo>
                  <a:cubicBezTo>
                    <a:pt x="1671" y="554"/>
                    <a:pt x="1671" y="554"/>
                    <a:pt x="1670" y="559"/>
                  </a:cubicBezTo>
                  <a:cubicBezTo>
                    <a:pt x="1670" y="561"/>
                    <a:pt x="1666" y="564"/>
                    <a:pt x="1665" y="566"/>
                  </a:cubicBezTo>
                  <a:cubicBezTo>
                    <a:pt x="1668" y="566"/>
                    <a:pt x="1673" y="569"/>
                    <a:pt x="1673" y="574"/>
                  </a:cubicBezTo>
                  <a:cubicBezTo>
                    <a:pt x="1673" y="580"/>
                    <a:pt x="1674" y="583"/>
                    <a:pt x="1676" y="589"/>
                  </a:cubicBezTo>
                  <a:cubicBezTo>
                    <a:pt x="1678" y="593"/>
                    <a:pt x="1682" y="594"/>
                    <a:pt x="1684" y="598"/>
                  </a:cubicBezTo>
                  <a:cubicBezTo>
                    <a:pt x="1688" y="603"/>
                    <a:pt x="1689" y="605"/>
                    <a:pt x="1694" y="608"/>
                  </a:cubicBezTo>
                  <a:cubicBezTo>
                    <a:pt x="1690" y="609"/>
                    <a:pt x="1689" y="609"/>
                    <a:pt x="1687" y="614"/>
                  </a:cubicBezTo>
                  <a:cubicBezTo>
                    <a:pt x="1687" y="617"/>
                    <a:pt x="1685" y="620"/>
                    <a:pt x="1684" y="623"/>
                  </a:cubicBezTo>
                  <a:cubicBezTo>
                    <a:pt x="1683" y="627"/>
                    <a:pt x="1683" y="629"/>
                    <a:pt x="1684" y="633"/>
                  </a:cubicBezTo>
                  <a:cubicBezTo>
                    <a:pt x="1684" y="637"/>
                    <a:pt x="1685" y="637"/>
                    <a:pt x="1689" y="638"/>
                  </a:cubicBezTo>
                  <a:cubicBezTo>
                    <a:pt x="1693" y="638"/>
                    <a:pt x="1693" y="641"/>
                    <a:pt x="1696" y="642"/>
                  </a:cubicBezTo>
                  <a:cubicBezTo>
                    <a:pt x="1699" y="643"/>
                    <a:pt x="1702" y="644"/>
                    <a:pt x="1706" y="645"/>
                  </a:cubicBezTo>
                  <a:cubicBezTo>
                    <a:pt x="1710" y="646"/>
                    <a:pt x="1717" y="644"/>
                    <a:pt x="1722" y="643"/>
                  </a:cubicBezTo>
                  <a:cubicBezTo>
                    <a:pt x="1721" y="638"/>
                    <a:pt x="1720" y="632"/>
                    <a:pt x="1721" y="627"/>
                  </a:cubicBezTo>
                  <a:cubicBezTo>
                    <a:pt x="1723" y="619"/>
                    <a:pt x="1719" y="622"/>
                    <a:pt x="1716" y="617"/>
                  </a:cubicBezTo>
                  <a:cubicBezTo>
                    <a:pt x="1717" y="617"/>
                    <a:pt x="1718" y="617"/>
                    <a:pt x="1719" y="617"/>
                  </a:cubicBezTo>
                  <a:cubicBezTo>
                    <a:pt x="1719" y="615"/>
                    <a:pt x="1718" y="613"/>
                    <a:pt x="1717" y="612"/>
                  </a:cubicBezTo>
                  <a:cubicBezTo>
                    <a:pt x="1717" y="611"/>
                    <a:pt x="1714" y="612"/>
                    <a:pt x="1713" y="611"/>
                  </a:cubicBezTo>
                  <a:cubicBezTo>
                    <a:pt x="1711" y="608"/>
                    <a:pt x="1712" y="605"/>
                    <a:pt x="1713" y="603"/>
                  </a:cubicBezTo>
                  <a:cubicBezTo>
                    <a:pt x="1713" y="603"/>
                    <a:pt x="1726" y="605"/>
                    <a:pt x="1728" y="604"/>
                  </a:cubicBezTo>
                  <a:cubicBezTo>
                    <a:pt x="1729" y="600"/>
                    <a:pt x="1726" y="599"/>
                    <a:pt x="1724" y="597"/>
                  </a:cubicBezTo>
                  <a:close/>
                  <a:moveTo>
                    <a:pt x="413" y="136"/>
                  </a:moveTo>
                  <a:cubicBezTo>
                    <a:pt x="416" y="136"/>
                    <a:pt x="420" y="138"/>
                    <a:pt x="423" y="136"/>
                  </a:cubicBezTo>
                  <a:cubicBezTo>
                    <a:pt x="423" y="135"/>
                    <a:pt x="422" y="134"/>
                    <a:pt x="421" y="134"/>
                  </a:cubicBezTo>
                  <a:cubicBezTo>
                    <a:pt x="418" y="134"/>
                    <a:pt x="415" y="133"/>
                    <a:pt x="413" y="136"/>
                  </a:cubicBezTo>
                  <a:close/>
                  <a:moveTo>
                    <a:pt x="696" y="815"/>
                  </a:moveTo>
                  <a:cubicBezTo>
                    <a:pt x="699" y="817"/>
                    <a:pt x="702" y="819"/>
                    <a:pt x="705" y="820"/>
                  </a:cubicBezTo>
                  <a:cubicBezTo>
                    <a:pt x="707" y="820"/>
                    <a:pt x="709" y="817"/>
                    <a:pt x="712" y="819"/>
                  </a:cubicBezTo>
                  <a:cubicBezTo>
                    <a:pt x="712" y="818"/>
                    <a:pt x="711" y="817"/>
                    <a:pt x="711" y="816"/>
                  </a:cubicBezTo>
                  <a:cubicBezTo>
                    <a:pt x="707" y="814"/>
                    <a:pt x="700" y="810"/>
                    <a:pt x="696" y="815"/>
                  </a:cubicBezTo>
                  <a:close/>
                  <a:moveTo>
                    <a:pt x="669" y="553"/>
                  </a:moveTo>
                  <a:cubicBezTo>
                    <a:pt x="669" y="554"/>
                    <a:pt x="668" y="554"/>
                    <a:pt x="668" y="554"/>
                  </a:cubicBezTo>
                  <a:cubicBezTo>
                    <a:pt x="669" y="555"/>
                    <a:pt x="669" y="555"/>
                    <a:pt x="669" y="555"/>
                  </a:cubicBezTo>
                  <a:cubicBezTo>
                    <a:pt x="670" y="553"/>
                    <a:pt x="671" y="553"/>
                    <a:pt x="670" y="551"/>
                  </a:cubicBezTo>
                  <a:cubicBezTo>
                    <a:pt x="670" y="551"/>
                    <a:pt x="669" y="552"/>
                    <a:pt x="669" y="552"/>
                  </a:cubicBezTo>
                  <a:cubicBezTo>
                    <a:pt x="668" y="550"/>
                    <a:pt x="666" y="549"/>
                    <a:pt x="664" y="550"/>
                  </a:cubicBezTo>
                  <a:cubicBezTo>
                    <a:pt x="662" y="551"/>
                    <a:pt x="661" y="549"/>
                    <a:pt x="658" y="551"/>
                  </a:cubicBezTo>
                  <a:cubicBezTo>
                    <a:pt x="659" y="551"/>
                    <a:pt x="659" y="551"/>
                    <a:pt x="660" y="551"/>
                  </a:cubicBezTo>
                  <a:cubicBezTo>
                    <a:pt x="663" y="552"/>
                    <a:pt x="667" y="555"/>
                    <a:pt x="669" y="553"/>
                  </a:cubicBezTo>
                  <a:close/>
                  <a:moveTo>
                    <a:pt x="654" y="547"/>
                  </a:moveTo>
                  <a:cubicBezTo>
                    <a:pt x="652" y="546"/>
                    <a:pt x="652" y="547"/>
                    <a:pt x="651" y="547"/>
                  </a:cubicBezTo>
                  <a:cubicBezTo>
                    <a:pt x="652" y="548"/>
                    <a:pt x="652" y="548"/>
                    <a:pt x="653" y="549"/>
                  </a:cubicBezTo>
                  <a:cubicBezTo>
                    <a:pt x="653" y="548"/>
                    <a:pt x="653" y="548"/>
                    <a:pt x="654" y="547"/>
                  </a:cubicBezTo>
                  <a:close/>
                  <a:moveTo>
                    <a:pt x="657" y="551"/>
                  </a:moveTo>
                  <a:cubicBezTo>
                    <a:pt x="657" y="551"/>
                    <a:pt x="657" y="550"/>
                    <a:pt x="657" y="550"/>
                  </a:cubicBezTo>
                  <a:cubicBezTo>
                    <a:pt x="656" y="549"/>
                    <a:pt x="656" y="549"/>
                    <a:pt x="655" y="549"/>
                  </a:cubicBezTo>
                  <a:cubicBezTo>
                    <a:pt x="654" y="549"/>
                    <a:pt x="654" y="550"/>
                    <a:pt x="653" y="550"/>
                  </a:cubicBezTo>
                  <a:cubicBezTo>
                    <a:pt x="655" y="551"/>
                    <a:pt x="656" y="551"/>
                    <a:pt x="657" y="551"/>
                  </a:cubicBezTo>
                  <a:close/>
                  <a:moveTo>
                    <a:pt x="871" y="495"/>
                  </a:moveTo>
                  <a:cubicBezTo>
                    <a:pt x="872" y="493"/>
                    <a:pt x="873" y="490"/>
                    <a:pt x="874" y="488"/>
                  </a:cubicBezTo>
                  <a:cubicBezTo>
                    <a:pt x="867" y="485"/>
                    <a:pt x="861" y="494"/>
                    <a:pt x="858" y="500"/>
                  </a:cubicBezTo>
                  <a:cubicBezTo>
                    <a:pt x="854" y="510"/>
                    <a:pt x="851" y="514"/>
                    <a:pt x="844" y="521"/>
                  </a:cubicBezTo>
                  <a:cubicBezTo>
                    <a:pt x="842" y="523"/>
                    <a:pt x="842" y="530"/>
                    <a:pt x="843" y="531"/>
                  </a:cubicBezTo>
                  <a:cubicBezTo>
                    <a:pt x="844" y="534"/>
                    <a:pt x="850" y="533"/>
                    <a:pt x="852" y="533"/>
                  </a:cubicBezTo>
                  <a:cubicBezTo>
                    <a:pt x="860" y="532"/>
                    <a:pt x="867" y="532"/>
                    <a:pt x="874" y="536"/>
                  </a:cubicBezTo>
                  <a:cubicBezTo>
                    <a:pt x="871" y="536"/>
                    <a:pt x="870" y="538"/>
                    <a:pt x="870" y="541"/>
                  </a:cubicBezTo>
                  <a:cubicBezTo>
                    <a:pt x="877" y="540"/>
                    <a:pt x="878" y="535"/>
                    <a:pt x="885" y="535"/>
                  </a:cubicBezTo>
                  <a:cubicBezTo>
                    <a:pt x="884" y="540"/>
                    <a:pt x="883" y="540"/>
                    <a:pt x="887" y="541"/>
                  </a:cubicBezTo>
                  <a:cubicBezTo>
                    <a:pt x="891" y="543"/>
                    <a:pt x="892" y="543"/>
                    <a:pt x="894" y="540"/>
                  </a:cubicBezTo>
                  <a:cubicBezTo>
                    <a:pt x="896" y="536"/>
                    <a:pt x="893" y="527"/>
                    <a:pt x="893" y="523"/>
                  </a:cubicBezTo>
                  <a:cubicBezTo>
                    <a:pt x="892" y="521"/>
                    <a:pt x="887" y="520"/>
                    <a:pt x="888" y="518"/>
                  </a:cubicBezTo>
                  <a:cubicBezTo>
                    <a:pt x="888" y="514"/>
                    <a:pt x="888" y="514"/>
                    <a:pt x="885" y="511"/>
                  </a:cubicBezTo>
                  <a:cubicBezTo>
                    <a:pt x="883" y="508"/>
                    <a:pt x="874" y="511"/>
                    <a:pt x="871" y="512"/>
                  </a:cubicBezTo>
                  <a:cubicBezTo>
                    <a:pt x="871" y="510"/>
                    <a:pt x="871" y="507"/>
                    <a:pt x="870" y="506"/>
                  </a:cubicBezTo>
                  <a:cubicBezTo>
                    <a:pt x="869" y="506"/>
                    <a:pt x="866" y="505"/>
                    <a:pt x="866" y="504"/>
                  </a:cubicBezTo>
                  <a:cubicBezTo>
                    <a:pt x="866" y="499"/>
                    <a:pt x="867" y="498"/>
                    <a:pt x="871" y="495"/>
                  </a:cubicBezTo>
                  <a:close/>
                  <a:moveTo>
                    <a:pt x="783" y="817"/>
                  </a:moveTo>
                  <a:cubicBezTo>
                    <a:pt x="785" y="821"/>
                    <a:pt x="793" y="818"/>
                    <a:pt x="794" y="815"/>
                  </a:cubicBezTo>
                  <a:cubicBezTo>
                    <a:pt x="794" y="815"/>
                    <a:pt x="794" y="814"/>
                    <a:pt x="793" y="814"/>
                  </a:cubicBezTo>
                  <a:cubicBezTo>
                    <a:pt x="790" y="813"/>
                    <a:pt x="780" y="810"/>
                    <a:pt x="783" y="817"/>
                  </a:cubicBezTo>
                  <a:close/>
                  <a:moveTo>
                    <a:pt x="719" y="801"/>
                  </a:moveTo>
                  <a:cubicBezTo>
                    <a:pt x="722" y="800"/>
                    <a:pt x="725" y="799"/>
                    <a:pt x="728" y="798"/>
                  </a:cubicBezTo>
                  <a:cubicBezTo>
                    <a:pt x="726" y="796"/>
                    <a:pt x="724" y="794"/>
                    <a:pt x="721" y="794"/>
                  </a:cubicBezTo>
                  <a:cubicBezTo>
                    <a:pt x="718" y="793"/>
                    <a:pt x="717" y="790"/>
                    <a:pt x="716" y="790"/>
                  </a:cubicBezTo>
                  <a:cubicBezTo>
                    <a:pt x="712" y="790"/>
                    <a:pt x="706" y="788"/>
                    <a:pt x="703" y="784"/>
                  </a:cubicBezTo>
                  <a:cubicBezTo>
                    <a:pt x="703" y="784"/>
                    <a:pt x="703" y="785"/>
                    <a:pt x="703" y="785"/>
                  </a:cubicBezTo>
                  <a:cubicBezTo>
                    <a:pt x="694" y="779"/>
                    <a:pt x="684" y="773"/>
                    <a:pt x="673" y="772"/>
                  </a:cubicBezTo>
                  <a:cubicBezTo>
                    <a:pt x="667" y="772"/>
                    <a:pt x="662" y="773"/>
                    <a:pt x="655" y="775"/>
                  </a:cubicBezTo>
                  <a:cubicBezTo>
                    <a:pt x="650" y="776"/>
                    <a:pt x="649" y="781"/>
                    <a:pt x="645" y="783"/>
                  </a:cubicBezTo>
                  <a:cubicBezTo>
                    <a:pt x="653" y="787"/>
                    <a:pt x="662" y="769"/>
                    <a:pt x="670" y="777"/>
                  </a:cubicBezTo>
                  <a:cubicBezTo>
                    <a:pt x="669" y="778"/>
                    <a:pt x="668" y="779"/>
                    <a:pt x="666" y="778"/>
                  </a:cubicBezTo>
                  <a:cubicBezTo>
                    <a:pt x="667" y="780"/>
                    <a:pt x="670" y="781"/>
                    <a:pt x="672" y="780"/>
                  </a:cubicBezTo>
                  <a:cubicBezTo>
                    <a:pt x="674" y="779"/>
                    <a:pt x="675" y="781"/>
                    <a:pt x="677" y="782"/>
                  </a:cubicBezTo>
                  <a:cubicBezTo>
                    <a:pt x="682" y="782"/>
                    <a:pt x="686" y="785"/>
                    <a:pt x="690" y="785"/>
                  </a:cubicBezTo>
                  <a:cubicBezTo>
                    <a:pt x="695" y="786"/>
                    <a:pt x="695" y="791"/>
                    <a:pt x="700" y="793"/>
                  </a:cubicBezTo>
                  <a:cubicBezTo>
                    <a:pt x="701" y="794"/>
                    <a:pt x="706" y="793"/>
                    <a:pt x="706" y="796"/>
                  </a:cubicBezTo>
                  <a:cubicBezTo>
                    <a:pt x="706" y="797"/>
                    <a:pt x="702" y="800"/>
                    <a:pt x="701" y="801"/>
                  </a:cubicBezTo>
                  <a:cubicBezTo>
                    <a:pt x="707" y="802"/>
                    <a:pt x="713" y="800"/>
                    <a:pt x="719" y="801"/>
                  </a:cubicBezTo>
                  <a:close/>
                  <a:moveTo>
                    <a:pt x="807" y="538"/>
                  </a:moveTo>
                  <a:cubicBezTo>
                    <a:pt x="803" y="545"/>
                    <a:pt x="809" y="547"/>
                    <a:pt x="814" y="549"/>
                  </a:cubicBezTo>
                  <a:cubicBezTo>
                    <a:pt x="819" y="551"/>
                    <a:pt x="820" y="548"/>
                    <a:pt x="823" y="545"/>
                  </a:cubicBezTo>
                  <a:cubicBezTo>
                    <a:pt x="818" y="544"/>
                    <a:pt x="814" y="544"/>
                    <a:pt x="809" y="543"/>
                  </a:cubicBezTo>
                  <a:cubicBezTo>
                    <a:pt x="808" y="542"/>
                    <a:pt x="807" y="540"/>
                    <a:pt x="807" y="538"/>
                  </a:cubicBezTo>
                  <a:close/>
                  <a:moveTo>
                    <a:pt x="804" y="508"/>
                  </a:moveTo>
                  <a:cubicBezTo>
                    <a:pt x="808" y="511"/>
                    <a:pt x="819" y="521"/>
                    <a:pt x="826" y="516"/>
                  </a:cubicBezTo>
                  <a:cubicBezTo>
                    <a:pt x="820" y="509"/>
                    <a:pt x="811" y="507"/>
                    <a:pt x="804" y="508"/>
                  </a:cubicBezTo>
                  <a:close/>
                  <a:moveTo>
                    <a:pt x="1031" y="1031"/>
                  </a:moveTo>
                  <a:cubicBezTo>
                    <a:pt x="1033" y="1042"/>
                    <a:pt x="1033" y="1041"/>
                    <a:pt x="1028" y="1050"/>
                  </a:cubicBezTo>
                  <a:cubicBezTo>
                    <a:pt x="1021" y="1060"/>
                    <a:pt x="1014" y="1069"/>
                    <a:pt x="1007" y="1079"/>
                  </a:cubicBezTo>
                  <a:cubicBezTo>
                    <a:pt x="1004" y="1084"/>
                    <a:pt x="1000" y="1088"/>
                    <a:pt x="999" y="1094"/>
                  </a:cubicBezTo>
                  <a:cubicBezTo>
                    <a:pt x="998" y="1108"/>
                    <a:pt x="997" y="1123"/>
                    <a:pt x="996" y="1138"/>
                  </a:cubicBezTo>
                  <a:cubicBezTo>
                    <a:pt x="996" y="1147"/>
                    <a:pt x="986" y="1157"/>
                    <a:pt x="981" y="1165"/>
                  </a:cubicBezTo>
                  <a:cubicBezTo>
                    <a:pt x="978" y="1168"/>
                    <a:pt x="977" y="1174"/>
                    <a:pt x="973" y="1174"/>
                  </a:cubicBezTo>
                  <a:cubicBezTo>
                    <a:pt x="969" y="1174"/>
                    <a:pt x="960" y="1173"/>
                    <a:pt x="957" y="1175"/>
                  </a:cubicBezTo>
                  <a:cubicBezTo>
                    <a:pt x="947" y="1182"/>
                    <a:pt x="937" y="1189"/>
                    <a:pt x="928" y="1195"/>
                  </a:cubicBezTo>
                  <a:cubicBezTo>
                    <a:pt x="926" y="1197"/>
                    <a:pt x="926" y="1211"/>
                    <a:pt x="926" y="1214"/>
                  </a:cubicBezTo>
                  <a:cubicBezTo>
                    <a:pt x="925" y="1217"/>
                    <a:pt x="926" y="1222"/>
                    <a:pt x="924" y="1224"/>
                  </a:cubicBezTo>
                  <a:cubicBezTo>
                    <a:pt x="916" y="1235"/>
                    <a:pt x="908" y="1245"/>
                    <a:pt x="900" y="1255"/>
                  </a:cubicBezTo>
                  <a:cubicBezTo>
                    <a:pt x="892" y="1265"/>
                    <a:pt x="885" y="1274"/>
                    <a:pt x="878" y="1284"/>
                  </a:cubicBezTo>
                  <a:cubicBezTo>
                    <a:pt x="876" y="1286"/>
                    <a:pt x="853" y="1276"/>
                    <a:pt x="849" y="1275"/>
                  </a:cubicBezTo>
                  <a:cubicBezTo>
                    <a:pt x="847" y="1283"/>
                    <a:pt x="860" y="1284"/>
                    <a:pt x="862" y="1291"/>
                  </a:cubicBezTo>
                  <a:cubicBezTo>
                    <a:pt x="862" y="1294"/>
                    <a:pt x="865" y="1300"/>
                    <a:pt x="864" y="1304"/>
                  </a:cubicBezTo>
                  <a:cubicBezTo>
                    <a:pt x="864" y="1307"/>
                    <a:pt x="859" y="1311"/>
                    <a:pt x="858" y="1313"/>
                  </a:cubicBezTo>
                  <a:cubicBezTo>
                    <a:pt x="853" y="1321"/>
                    <a:pt x="846" y="1320"/>
                    <a:pt x="839" y="1323"/>
                  </a:cubicBezTo>
                  <a:cubicBezTo>
                    <a:pt x="831" y="1325"/>
                    <a:pt x="827" y="1324"/>
                    <a:pt x="820" y="1323"/>
                  </a:cubicBezTo>
                  <a:cubicBezTo>
                    <a:pt x="821" y="1328"/>
                    <a:pt x="822" y="1330"/>
                    <a:pt x="821" y="1334"/>
                  </a:cubicBezTo>
                  <a:cubicBezTo>
                    <a:pt x="820" y="1337"/>
                    <a:pt x="821" y="1342"/>
                    <a:pt x="819" y="1343"/>
                  </a:cubicBezTo>
                  <a:cubicBezTo>
                    <a:pt x="812" y="1349"/>
                    <a:pt x="807" y="1346"/>
                    <a:pt x="799" y="1342"/>
                  </a:cubicBezTo>
                  <a:cubicBezTo>
                    <a:pt x="799" y="1346"/>
                    <a:pt x="798" y="1352"/>
                    <a:pt x="799" y="1355"/>
                  </a:cubicBezTo>
                  <a:cubicBezTo>
                    <a:pt x="799" y="1358"/>
                    <a:pt x="804" y="1363"/>
                    <a:pt x="803" y="1366"/>
                  </a:cubicBezTo>
                  <a:cubicBezTo>
                    <a:pt x="800" y="1371"/>
                    <a:pt x="798" y="1376"/>
                    <a:pt x="796" y="1382"/>
                  </a:cubicBezTo>
                  <a:cubicBezTo>
                    <a:pt x="793" y="1387"/>
                    <a:pt x="792" y="1386"/>
                    <a:pt x="787" y="1388"/>
                  </a:cubicBezTo>
                  <a:cubicBezTo>
                    <a:pt x="782" y="1389"/>
                    <a:pt x="782" y="1393"/>
                    <a:pt x="779" y="1397"/>
                  </a:cubicBezTo>
                  <a:cubicBezTo>
                    <a:pt x="778" y="1400"/>
                    <a:pt x="783" y="1405"/>
                    <a:pt x="785" y="1408"/>
                  </a:cubicBezTo>
                  <a:cubicBezTo>
                    <a:pt x="787" y="1411"/>
                    <a:pt x="794" y="1408"/>
                    <a:pt x="793" y="1413"/>
                  </a:cubicBezTo>
                  <a:cubicBezTo>
                    <a:pt x="791" y="1418"/>
                    <a:pt x="790" y="1419"/>
                    <a:pt x="787" y="1423"/>
                  </a:cubicBezTo>
                  <a:cubicBezTo>
                    <a:pt x="785" y="1426"/>
                    <a:pt x="781" y="1430"/>
                    <a:pt x="779" y="1434"/>
                  </a:cubicBezTo>
                  <a:cubicBezTo>
                    <a:pt x="777" y="1440"/>
                    <a:pt x="776" y="1441"/>
                    <a:pt x="770" y="1444"/>
                  </a:cubicBezTo>
                  <a:cubicBezTo>
                    <a:pt x="765" y="1447"/>
                    <a:pt x="771" y="1464"/>
                    <a:pt x="772" y="1470"/>
                  </a:cubicBezTo>
                  <a:cubicBezTo>
                    <a:pt x="772" y="1472"/>
                    <a:pt x="772" y="1477"/>
                    <a:pt x="774" y="1479"/>
                  </a:cubicBezTo>
                  <a:cubicBezTo>
                    <a:pt x="778" y="1482"/>
                    <a:pt x="782" y="1486"/>
                    <a:pt x="786" y="1489"/>
                  </a:cubicBezTo>
                  <a:cubicBezTo>
                    <a:pt x="793" y="1495"/>
                    <a:pt x="798" y="1494"/>
                    <a:pt x="807" y="1494"/>
                  </a:cubicBezTo>
                  <a:cubicBezTo>
                    <a:pt x="799" y="1498"/>
                    <a:pt x="791" y="1502"/>
                    <a:pt x="783" y="1506"/>
                  </a:cubicBezTo>
                  <a:cubicBezTo>
                    <a:pt x="776" y="1509"/>
                    <a:pt x="775" y="1507"/>
                    <a:pt x="768" y="1504"/>
                  </a:cubicBezTo>
                  <a:cubicBezTo>
                    <a:pt x="758" y="1499"/>
                    <a:pt x="748" y="1494"/>
                    <a:pt x="738" y="1489"/>
                  </a:cubicBezTo>
                  <a:cubicBezTo>
                    <a:pt x="733" y="1487"/>
                    <a:pt x="733" y="1481"/>
                    <a:pt x="730" y="1476"/>
                  </a:cubicBezTo>
                  <a:cubicBezTo>
                    <a:pt x="725" y="1463"/>
                    <a:pt x="716" y="1450"/>
                    <a:pt x="717" y="1436"/>
                  </a:cubicBezTo>
                  <a:cubicBezTo>
                    <a:pt x="720" y="1414"/>
                    <a:pt x="722" y="1393"/>
                    <a:pt x="725" y="1371"/>
                  </a:cubicBezTo>
                  <a:cubicBezTo>
                    <a:pt x="727" y="1350"/>
                    <a:pt x="728" y="1329"/>
                    <a:pt x="732" y="1308"/>
                  </a:cubicBezTo>
                  <a:cubicBezTo>
                    <a:pt x="737" y="1283"/>
                    <a:pt x="742" y="1257"/>
                    <a:pt x="747" y="1231"/>
                  </a:cubicBezTo>
                  <a:cubicBezTo>
                    <a:pt x="750" y="1215"/>
                    <a:pt x="753" y="1200"/>
                    <a:pt x="755" y="1184"/>
                  </a:cubicBezTo>
                  <a:cubicBezTo>
                    <a:pt x="757" y="1177"/>
                    <a:pt x="759" y="1170"/>
                    <a:pt x="759" y="1163"/>
                  </a:cubicBezTo>
                  <a:cubicBezTo>
                    <a:pt x="760" y="1157"/>
                    <a:pt x="758" y="1151"/>
                    <a:pt x="757" y="1145"/>
                  </a:cubicBezTo>
                  <a:cubicBezTo>
                    <a:pt x="757" y="1141"/>
                    <a:pt x="757" y="1132"/>
                    <a:pt x="755" y="1129"/>
                  </a:cubicBezTo>
                  <a:cubicBezTo>
                    <a:pt x="753" y="1126"/>
                    <a:pt x="746" y="1123"/>
                    <a:pt x="743" y="1121"/>
                  </a:cubicBezTo>
                  <a:cubicBezTo>
                    <a:pt x="737" y="1116"/>
                    <a:pt x="731" y="1112"/>
                    <a:pt x="725" y="1108"/>
                  </a:cubicBezTo>
                  <a:cubicBezTo>
                    <a:pt x="719" y="1104"/>
                    <a:pt x="717" y="1100"/>
                    <a:pt x="713" y="1093"/>
                  </a:cubicBezTo>
                  <a:cubicBezTo>
                    <a:pt x="706" y="1079"/>
                    <a:pt x="698" y="1065"/>
                    <a:pt x="691" y="1051"/>
                  </a:cubicBezTo>
                  <a:cubicBezTo>
                    <a:pt x="685" y="1039"/>
                    <a:pt x="679" y="1028"/>
                    <a:pt x="673" y="1016"/>
                  </a:cubicBezTo>
                  <a:cubicBezTo>
                    <a:pt x="669" y="1009"/>
                    <a:pt x="675" y="996"/>
                    <a:pt x="677" y="989"/>
                  </a:cubicBezTo>
                  <a:cubicBezTo>
                    <a:pt x="678" y="985"/>
                    <a:pt x="678" y="977"/>
                    <a:pt x="681" y="974"/>
                  </a:cubicBezTo>
                  <a:cubicBezTo>
                    <a:pt x="684" y="970"/>
                    <a:pt x="688" y="965"/>
                    <a:pt x="691" y="961"/>
                  </a:cubicBezTo>
                  <a:cubicBezTo>
                    <a:pt x="699" y="951"/>
                    <a:pt x="706" y="945"/>
                    <a:pt x="704" y="931"/>
                  </a:cubicBezTo>
                  <a:cubicBezTo>
                    <a:pt x="703" y="928"/>
                    <a:pt x="701" y="926"/>
                    <a:pt x="704" y="924"/>
                  </a:cubicBezTo>
                  <a:cubicBezTo>
                    <a:pt x="704" y="923"/>
                    <a:pt x="703" y="919"/>
                    <a:pt x="703" y="917"/>
                  </a:cubicBezTo>
                  <a:cubicBezTo>
                    <a:pt x="704" y="913"/>
                    <a:pt x="695" y="909"/>
                    <a:pt x="696" y="905"/>
                  </a:cubicBezTo>
                  <a:cubicBezTo>
                    <a:pt x="697" y="900"/>
                    <a:pt x="697" y="900"/>
                    <a:pt x="692" y="898"/>
                  </a:cubicBezTo>
                  <a:cubicBezTo>
                    <a:pt x="689" y="896"/>
                    <a:pt x="689" y="896"/>
                    <a:pt x="686" y="898"/>
                  </a:cubicBezTo>
                  <a:cubicBezTo>
                    <a:pt x="684" y="899"/>
                    <a:pt x="682" y="901"/>
                    <a:pt x="680" y="903"/>
                  </a:cubicBezTo>
                  <a:cubicBezTo>
                    <a:pt x="679" y="904"/>
                    <a:pt x="682" y="908"/>
                    <a:pt x="683" y="909"/>
                  </a:cubicBezTo>
                  <a:cubicBezTo>
                    <a:pt x="677" y="911"/>
                    <a:pt x="677" y="912"/>
                    <a:pt x="674" y="905"/>
                  </a:cubicBezTo>
                  <a:cubicBezTo>
                    <a:pt x="673" y="909"/>
                    <a:pt x="667" y="903"/>
                    <a:pt x="664" y="902"/>
                  </a:cubicBezTo>
                  <a:cubicBezTo>
                    <a:pt x="662" y="902"/>
                    <a:pt x="661" y="904"/>
                    <a:pt x="660" y="903"/>
                  </a:cubicBezTo>
                  <a:cubicBezTo>
                    <a:pt x="658" y="902"/>
                    <a:pt x="656" y="900"/>
                    <a:pt x="654" y="899"/>
                  </a:cubicBezTo>
                  <a:cubicBezTo>
                    <a:pt x="650" y="896"/>
                    <a:pt x="643" y="893"/>
                    <a:pt x="640" y="889"/>
                  </a:cubicBezTo>
                  <a:cubicBezTo>
                    <a:pt x="638" y="885"/>
                    <a:pt x="639" y="880"/>
                    <a:pt x="636" y="876"/>
                  </a:cubicBezTo>
                  <a:cubicBezTo>
                    <a:pt x="629" y="868"/>
                    <a:pt x="625" y="861"/>
                    <a:pt x="615" y="858"/>
                  </a:cubicBezTo>
                  <a:cubicBezTo>
                    <a:pt x="607" y="856"/>
                    <a:pt x="594" y="855"/>
                    <a:pt x="588" y="849"/>
                  </a:cubicBezTo>
                  <a:cubicBezTo>
                    <a:pt x="583" y="844"/>
                    <a:pt x="578" y="839"/>
                    <a:pt x="572" y="834"/>
                  </a:cubicBezTo>
                  <a:cubicBezTo>
                    <a:pt x="569" y="830"/>
                    <a:pt x="564" y="834"/>
                    <a:pt x="560" y="835"/>
                  </a:cubicBezTo>
                  <a:cubicBezTo>
                    <a:pt x="550" y="838"/>
                    <a:pt x="540" y="831"/>
                    <a:pt x="531" y="827"/>
                  </a:cubicBezTo>
                  <a:cubicBezTo>
                    <a:pt x="524" y="824"/>
                    <a:pt x="517" y="822"/>
                    <a:pt x="509" y="819"/>
                  </a:cubicBezTo>
                  <a:cubicBezTo>
                    <a:pt x="507" y="818"/>
                    <a:pt x="503" y="817"/>
                    <a:pt x="501" y="815"/>
                  </a:cubicBezTo>
                  <a:cubicBezTo>
                    <a:pt x="496" y="810"/>
                    <a:pt x="491" y="805"/>
                    <a:pt x="487" y="801"/>
                  </a:cubicBezTo>
                  <a:cubicBezTo>
                    <a:pt x="482" y="796"/>
                    <a:pt x="485" y="793"/>
                    <a:pt x="487" y="787"/>
                  </a:cubicBezTo>
                  <a:cubicBezTo>
                    <a:pt x="488" y="783"/>
                    <a:pt x="480" y="775"/>
                    <a:pt x="478" y="772"/>
                  </a:cubicBezTo>
                  <a:cubicBezTo>
                    <a:pt x="476" y="768"/>
                    <a:pt x="474" y="766"/>
                    <a:pt x="471" y="763"/>
                  </a:cubicBezTo>
                  <a:cubicBezTo>
                    <a:pt x="465" y="758"/>
                    <a:pt x="460" y="753"/>
                    <a:pt x="455" y="748"/>
                  </a:cubicBezTo>
                  <a:cubicBezTo>
                    <a:pt x="454" y="747"/>
                    <a:pt x="455" y="744"/>
                    <a:pt x="456" y="743"/>
                  </a:cubicBezTo>
                  <a:cubicBezTo>
                    <a:pt x="456" y="741"/>
                    <a:pt x="453" y="739"/>
                    <a:pt x="452" y="737"/>
                  </a:cubicBezTo>
                  <a:cubicBezTo>
                    <a:pt x="449" y="733"/>
                    <a:pt x="446" y="729"/>
                    <a:pt x="441" y="725"/>
                  </a:cubicBezTo>
                  <a:cubicBezTo>
                    <a:pt x="437" y="722"/>
                    <a:pt x="433" y="720"/>
                    <a:pt x="432" y="715"/>
                  </a:cubicBezTo>
                  <a:cubicBezTo>
                    <a:pt x="431" y="712"/>
                    <a:pt x="429" y="699"/>
                    <a:pt x="426" y="698"/>
                  </a:cubicBezTo>
                  <a:cubicBezTo>
                    <a:pt x="422" y="696"/>
                    <a:pt x="417" y="694"/>
                    <a:pt x="412" y="691"/>
                  </a:cubicBezTo>
                  <a:cubicBezTo>
                    <a:pt x="414" y="697"/>
                    <a:pt x="415" y="707"/>
                    <a:pt x="418" y="711"/>
                  </a:cubicBezTo>
                  <a:cubicBezTo>
                    <a:pt x="423" y="718"/>
                    <a:pt x="428" y="722"/>
                    <a:pt x="431" y="730"/>
                  </a:cubicBezTo>
                  <a:cubicBezTo>
                    <a:pt x="433" y="734"/>
                    <a:pt x="434" y="736"/>
                    <a:pt x="437" y="739"/>
                  </a:cubicBezTo>
                  <a:cubicBezTo>
                    <a:pt x="440" y="741"/>
                    <a:pt x="441" y="744"/>
                    <a:pt x="442" y="748"/>
                  </a:cubicBezTo>
                  <a:cubicBezTo>
                    <a:pt x="443" y="751"/>
                    <a:pt x="445" y="754"/>
                    <a:pt x="445" y="758"/>
                  </a:cubicBezTo>
                  <a:cubicBezTo>
                    <a:pt x="445" y="764"/>
                    <a:pt x="448" y="760"/>
                    <a:pt x="449" y="761"/>
                  </a:cubicBezTo>
                  <a:cubicBezTo>
                    <a:pt x="451" y="763"/>
                    <a:pt x="455" y="766"/>
                    <a:pt x="455" y="769"/>
                  </a:cubicBezTo>
                  <a:cubicBezTo>
                    <a:pt x="454" y="773"/>
                    <a:pt x="451" y="774"/>
                    <a:pt x="449" y="771"/>
                  </a:cubicBezTo>
                  <a:cubicBezTo>
                    <a:pt x="446" y="765"/>
                    <a:pt x="440" y="761"/>
                    <a:pt x="434" y="757"/>
                  </a:cubicBezTo>
                  <a:cubicBezTo>
                    <a:pt x="432" y="756"/>
                    <a:pt x="433" y="749"/>
                    <a:pt x="433" y="747"/>
                  </a:cubicBezTo>
                  <a:cubicBezTo>
                    <a:pt x="433" y="743"/>
                    <a:pt x="428" y="741"/>
                    <a:pt x="426" y="740"/>
                  </a:cubicBezTo>
                  <a:cubicBezTo>
                    <a:pt x="424" y="738"/>
                    <a:pt x="422" y="739"/>
                    <a:pt x="420" y="737"/>
                  </a:cubicBezTo>
                  <a:cubicBezTo>
                    <a:pt x="417" y="734"/>
                    <a:pt x="414" y="732"/>
                    <a:pt x="412" y="730"/>
                  </a:cubicBezTo>
                  <a:cubicBezTo>
                    <a:pt x="415" y="729"/>
                    <a:pt x="422" y="729"/>
                    <a:pt x="418" y="722"/>
                  </a:cubicBezTo>
                  <a:cubicBezTo>
                    <a:pt x="414" y="717"/>
                    <a:pt x="413" y="714"/>
                    <a:pt x="407" y="712"/>
                  </a:cubicBezTo>
                  <a:cubicBezTo>
                    <a:pt x="404" y="710"/>
                    <a:pt x="403" y="704"/>
                    <a:pt x="401" y="700"/>
                  </a:cubicBezTo>
                  <a:cubicBezTo>
                    <a:pt x="399" y="694"/>
                    <a:pt x="396" y="687"/>
                    <a:pt x="394" y="681"/>
                  </a:cubicBezTo>
                  <a:cubicBezTo>
                    <a:pt x="391" y="674"/>
                    <a:pt x="382" y="667"/>
                    <a:pt x="375" y="666"/>
                  </a:cubicBezTo>
                  <a:cubicBezTo>
                    <a:pt x="369" y="664"/>
                    <a:pt x="368" y="665"/>
                    <a:pt x="365" y="659"/>
                  </a:cubicBezTo>
                  <a:cubicBezTo>
                    <a:pt x="362" y="653"/>
                    <a:pt x="360" y="647"/>
                    <a:pt x="357" y="641"/>
                  </a:cubicBezTo>
                  <a:cubicBezTo>
                    <a:pt x="353" y="633"/>
                    <a:pt x="345" y="627"/>
                    <a:pt x="342" y="618"/>
                  </a:cubicBezTo>
                  <a:cubicBezTo>
                    <a:pt x="339" y="606"/>
                    <a:pt x="339" y="598"/>
                    <a:pt x="340" y="584"/>
                  </a:cubicBezTo>
                  <a:cubicBezTo>
                    <a:pt x="340" y="574"/>
                    <a:pt x="341" y="563"/>
                    <a:pt x="341" y="552"/>
                  </a:cubicBezTo>
                  <a:cubicBezTo>
                    <a:pt x="342" y="541"/>
                    <a:pt x="339" y="535"/>
                    <a:pt x="336" y="525"/>
                  </a:cubicBezTo>
                  <a:cubicBezTo>
                    <a:pt x="342" y="526"/>
                    <a:pt x="348" y="528"/>
                    <a:pt x="354" y="530"/>
                  </a:cubicBezTo>
                  <a:cubicBezTo>
                    <a:pt x="354" y="521"/>
                    <a:pt x="354" y="520"/>
                    <a:pt x="349" y="514"/>
                  </a:cubicBezTo>
                  <a:cubicBezTo>
                    <a:pt x="344" y="509"/>
                    <a:pt x="340" y="506"/>
                    <a:pt x="335" y="503"/>
                  </a:cubicBezTo>
                  <a:cubicBezTo>
                    <a:pt x="331" y="499"/>
                    <a:pt x="326" y="499"/>
                    <a:pt x="321" y="497"/>
                  </a:cubicBezTo>
                  <a:cubicBezTo>
                    <a:pt x="313" y="494"/>
                    <a:pt x="312" y="494"/>
                    <a:pt x="309" y="485"/>
                  </a:cubicBezTo>
                  <a:cubicBezTo>
                    <a:pt x="305" y="476"/>
                    <a:pt x="290" y="471"/>
                    <a:pt x="291" y="460"/>
                  </a:cubicBezTo>
                  <a:cubicBezTo>
                    <a:pt x="292" y="450"/>
                    <a:pt x="291" y="451"/>
                    <a:pt x="283" y="446"/>
                  </a:cubicBezTo>
                  <a:cubicBezTo>
                    <a:pt x="282" y="445"/>
                    <a:pt x="278" y="455"/>
                    <a:pt x="274" y="450"/>
                  </a:cubicBezTo>
                  <a:cubicBezTo>
                    <a:pt x="272" y="447"/>
                    <a:pt x="268" y="437"/>
                    <a:pt x="264" y="435"/>
                  </a:cubicBezTo>
                  <a:cubicBezTo>
                    <a:pt x="258" y="432"/>
                    <a:pt x="257" y="431"/>
                    <a:pt x="254" y="426"/>
                  </a:cubicBezTo>
                  <a:cubicBezTo>
                    <a:pt x="250" y="420"/>
                    <a:pt x="247" y="413"/>
                    <a:pt x="243" y="409"/>
                  </a:cubicBezTo>
                  <a:cubicBezTo>
                    <a:pt x="239" y="406"/>
                    <a:pt x="234" y="403"/>
                    <a:pt x="230" y="400"/>
                  </a:cubicBezTo>
                  <a:cubicBezTo>
                    <a:pt x="220" y="393"/>
                    <a:pt x="211" y="390"/>
                    <a:pt x="200" y="386"/>
                  </a:cubicBezTo>
                  <a:cubicBezTo>
                    <a:pt x="196" y="384"/>
                    <a:pt x="191" y="388"/>
                    <a:pt x="186" y="387"/>
                  </a:cubicBezTo>
                  <a:cubicBezTo>
                    <a:pt x="182" y="386"/>
                    <a:pt x="176" y="381"/>
                    <a:pt x="172" y="378"/>
                  </a:cubicBezTo>
                  <a:cubicBezTo>
                    <a:pt x="166" y="375"/>
                    <a:pt x="165" y="373"/>
                    <a:pt x="159" y="374"/>
                  </a:cubicBezTo>
                  <a:cubicBezTo>
                    <a:pt x="153" y="375"/>
                    <a:pt x="150" y="376"/>
                    <a:pt x="152" y="383"/>
                  </a:cubicBezTo>
                  <a:cubicBezTo>
                    <a:pt x="154" y="389"/>
                    <a:pt x="131" y="396"/>
                    <a:pt x="126" y="397"/>
                  </a:cubicBezTo>
                  <a:cubicBezTo>
                    <a:pt x="125" y="395"/>
                    <a:pt x="126" y="393"/>
                    <a:pt x="129" y="392"/>
                  </a:cubicBezTo>
                  <a:cubicBezTo>
                    <a:pt x="125" y="391"/>
                    <a:pt x="128" y="380"/>
                    <a:pt x="130" y="378"/>
                  </a:cubicBezTo>
                  <a:cubicBezTo>
                    <a:pt x="136" y="375"/>
                    <a:pt x="139" y="375"/>
                    <a:pt x="145" y="375"/>
                  </a:cubicBezTo>
                  <a:cubicBezTo>
                    <a:pt x="144" y="374"/>
                    <a:pt x="142" y="372"/>
                    <a:pt x="141" y="371"/>
                  </a:cubicBezTo>
                  <a:cubicBezTo>
                    <a:pt x="142" y="370"/>
                    <a:pt x="144" y="369"/>
                    <a:pt x="146" y="367"/>
                  </a:cubicBezTo>
                  <a:cubicBezTo>
                    <a:pt x="136" y="369"/>
                    <a:pt x="131" y="371"/>
                    <a:pt x="123" y="378"/>
                  </a:cubicBezTo>
                  <a:cubicBezTo>
                    <a:pt x="115" y="384"/>
                    <a:pt x="112" y="390"/>
                    <a:pt x="107" y="398"/>
                  </a:cubicBezTo>
                  <a:cubicBezTo>
                    <a:pt x="110" y="399"/>
                    <a:pt x="112" y="400"/>
                    <a:pt x="115" y="400"/>
                  </a:cubicBezTo>
                  <a:cubicBezTo>
                    <a:pt x="107" y="410"/>
                    <a:pt x="100" y="415"/>
                    <a:pt x="91" y="422"/>
                  </a:cubicBezTo>
                  <a:cubicBezTo>
                    <a:pt x="86" y="425"/>
                    <a:pt x="72" y="429"/>
                    <a:pt x="71" y="436"/>
                  </a:cubicBezTo>
                  <a:cubicBezTo>
                    <a:pt x="71" y="442"/>
                    <a:pt x="52" y="446"/>
                    <a:pt x="46" y="447"/>
                  </a:cubicBezTo>
                  <a:cubicBezTo>
                    <a:pt x="44" y="448"/>
                    <a:pt x="42" y="448"/>
                    <a:pt x="39" y="448"/>
                  </a:cubicBezTo>
                  <a:cubicBezTo>
                    <a:pt x="37" y="448"/>
                    <a:pt x="38" y="450"/>
                    <a:pt x="36" y="451"/>
                  </a:cubicBezTo>
                  <a:cubicBezTo>
                    <a:pt x="31" y="454"/>
                    <a:pt x="28" y="455"/>
                    <a:pt x="23" y="454"/>
                  </a:cubicBezTo>
                  <a:cubicBezTo>
                    <a:pt x="28" y="450"/>
                    <a:pt x="32" y="449"/>
                    <a:pt x="38" y="445"/>
                  </a:cubicBezTo>
                  <a:cubicBezTo>
                    <a:pt x="41" y="443"/>
                    <a:pt x="53" y="432"/>
                    <a:pt x="56" y="438"/>
                  </a:cubicBezTo>
                  <a:cubicBezTo>
                    <a:pt x="59" y="434"/>
                    <a:pt x="68" y="423"/>
                    <a:pt x="73" y="427"/>
                  </a:cubicBezTo>
                  <a:cubicBezTo>
                    <a:pt x="71" y="422"/>
                    <a:pt x="80" y="419"/>
                    <a:pt x="81" y="414"/>
                  </a:cubicBezTo>
                  <a:cubicBezTo>
                    <a:pt x="82" y="410"/>
                    <a:pt x="82" y="409"/>
                    <a:pt x="85" y="406"/>
                  </a:cubicBezTo>
                  <a:cubicBezTo>
                    <a:pt x="86" y="404"/>
                    <a:pt x="88" y="403"/>
                    <a:pt x="86" y="400"/>
                  </a:cubicBezTo>
                  <a:cubicBezTo>
                    <a:pt x="80" y="403"/>
                    <a:pt x="74" y="409"/>
                    <a:pt x="67" y="404"/>
                  </a:cubicBezTo>
                  <a:cubicBezTo>
                    <a:pt x="65" y="403"/>
                    <a:pt x="61" y="398"/>
                    <a:pt x="58" y="399"/>
                  </a:cubicBezTo>
                  <a:cubicBezTo>
                    <a:pt x="55" y="400"/>
                    <a:pt x="52" y="402"/>
                    <a:pt x="48" y="403"/>
                  </a:cubicBezTo>
                  <a:cubicBezTo>
                    <a:pt x="47" y="397"/>
                    <a:pt x="46" y="390"/>
                    <a:pt x="45" y="383"/>
                  </a:cubicBezTo>
                  <a:cubicBezTo>
                    <a:pt x="43" y="384"/>
                    <a:pt x="35" y="390"/>
                    <a:pt x="34" y="390"/>
                  </a:cubicBezTo>
                  <a:cubicBezTo>
                    <a:pt x="31" y="387"/>
                    <a:pt x="25" y="384"/>
                    <a:pt x="22" y="380"/>
                  </a:cubicBezTo>
                  <a:cubicBezTo>
                    <a:pt x="20" y="376"/>
                    <a:pt x="20" y="369"/>
                    <a:pt x="19" y="364"/>
                  </a:cubicBezTo>
                  <a:cubicBezTo>
                    <a:pt x="18" y="360"/>
                    <a:pt x="21" y="357"/>
                    <a:pt x="23" y="354"/>
                  </a:cubicBezTo>
                  <a:cubicBezTo>
                    <a:pt x="27" y="348"/>
                    <a:pt x="26" y="346"/>
                    <a:pt x="33" y="347"/>
                  </a:cubicBezTo>
                  <a:cubicBezTo>
                    <a:pt x="39" y="348"/>
                    <a:pt x="39" y="343"/>
                    <a:pt x="44" y="341"/>
                  </a:cubicBezTo>
                  <a:cubicBezTo>
                    <a:pt x="49" y="339"/>
                    <a:pt x="53" y="343"/>
                    <a:pt x="55" y="337"/>
                  </a:cubicBezTo>
                  <a:cubicBezTo>
                    <a:pt x="57" y="332"/>
                    <a:pt x="55" y="331"/>
                    <a:pt x="51" y="327"/>
                  </a:cubicBezTo>
                  <a:cubicBezTo>
                    <a:pt x="53" y="327"/>
                    <a:pt x="54" y="326"/>
                    <a:pt x="56" y="325"/>
                  </a:cubicBezTo>
                  <a:cubicBezTo>
                    <a:pt x="54" y="319"/>
                    <a:pt x="49" y="324"/>
                    <a:pt x="45" y="326"/>
                  </a:cubicBezTo>
                  <a:cubicBezTo>
                    <a:pt x="40" y="329"/>
                    <a:pt x="40" y="326"/>
                    <a:pt x="35" y="326"/>
                  </a:cubicBezTo>
                  <a:cubicBezTo>
                    <a:pt x="26" y="328"/>
                    <a:pt x="16" y="329"/>
                    <a:pt x="11" y="319"/>
                  </a:cubicBezTo>
                  <a:cubicBezTo>
                    <a:pt x="12" y="319"/>
                    <a:pt x="13" y="318"/>
                    <a:pt x="14" y="318"/>
                  </a:cubicBezTo>
                  <a:cubicBezTo>
                    <a:pt x="9" y="316"/>
                    <a:pt x="3" y="315"/>
                    <a:pt x="0" y="311"/>
                  </a:cubicBezTo>
                  <a:cubicBezTo>
                    <a:pt x="7" y="308"/>
                    <a:pt x="12" y="304"/>
                    <a:pt x="19" y="304"/>
                  </a:cubicBezTo>
                  <a:cubicBezTo>
                    <a:pt x="18" y="304"/>
                    <a:pt x="18" y="303"/>
                    <a:pt x="17" y="302"/>
                  </a:cubicBezTo>
                  <a:cubicBezTo>
                    <a:pt x="23" y="299"/>
                    <a:pt x="26" y="298"/>
                    <a:pt x="32" y="298"/>
                  </a:cubicBezTo>
                  <a:cubicBezTo>
                    <a:pt x="32" y="305"/>
                    <a:pt x="38" y="304"/>
                    <a:pt x="43" y="306"/>
                  </a:cubicBezTo>
                  <a:cubicBezTo>
                    <a:pt x="48" y="307"/>
                    <a:pt x="50" y="305"/>
                    <a:pt x="54" y="302"/>
                  </a:cubicBezTo>
                  <a:cubicBezTo>
                    <a:pt x="52" y="301"/>
                    <a:pt x="50" y="300"/>
                    <a:pt x="48" y="299"/>
                  </a:cubicBezTo>
                  <a:cubicBezTo>
                    <a:pt x="49" y="299"/>
                    <a:pt x="50" y="299"/>
                    <a:pt x="51" y="298"/>
                  </a:cubicBezTo>
                  <a:cubicBezTo>
                    <a:pt x="48" y="297"/>
                    <a:pt x="48" y="295"/>
                    <a:pt x="50" y="293"/>
                  </a:cubicBezTo>
                  <a:cubicBezTo>
                    <a:pt x="45" y="292"/>
                    <a:pt x="40" y="292"/>
                    <a:pt x="35" y="290"/>
                  </a:cubicBezTo>
                  <a:cubicBezTo>
                    <a:pt x="31" y="289"/>
                    <a:pt x="31" y="282"/>
                    <a:pt x="27" y="280"/>
                  </a:cubicBezTo>
                  <a:cubicBezTo>
                    <a:pt x="25" y="279"/>
                    <a:pt x="13" y="276"/>
                    <a:pt x="12" y="273"/>
                  </a:cubicBezTo>
                  <a:cubicBezTo>
                    <a:pt x="11" y="272"/>
                    <a:pt x="14" y="266"/>
                    <a:pt x="14" y="265"/>
                  </a:cubicBezTo>
                  <a:cubicBezTo>
                    <a:pt x="15" y="264"/>
                    <a:pt x="17" y="264"/>
                    <a:pt x="18" y="264"/>
                  </a:cubicBezTo>
                  <a:cubicBezTo>
                    <a:pt x="22" y="264"/>
                    <a:pt x="29" y="265"/>
                    <a:pt x="32" y="261"/>
                  </a:cubicBezTo>
                  <a:cubicBezTo>
                    <a:pt x="35" y="257"/>
                    <a:pt x="38" y="252"/>
                    <a:pt x="42" y="248"/>
                  </a:cubicBezTo>
                  <a:cubicBezTo>
                    <a:pt x="49" y="242"/>
                    <a:pt x="58" y="238"/>
                    <a:pt x="67" y="236"/>
                  </a:cubicBezTo>
                  <a:cubicBezTo>
                    <a:pt x="73" y="235"/>
                    <a:pt x="78" y="235"/>
                    <a:pt x="82" y="232"/>
                  </a:cubicBezTo>
                  <a:cubicBezTo>
                    <a:pt x="89" y="226"/>
                    <a:pt x="89" y="226"/>
                    <a:pt x="96" y="230"/>
                  </a:cubicBezTo>
                  <a:cubicBezTo>
                    <a:pt x="102" y="234"/>
                    <a:pt x="120" y="229"/>
                    <a:pt x="123" y="237"/>
                  </a:cubicBezTo>
                  <a:cubicBezTo>
                    <a:pt x="125" y="242"/>
                    <a:pt x="144" y="242"/>
                    <a:pt x="150" y="243"/>
                  </a:cubicBezTo>
                  <a:cubicBezTo>
                    <a:pt x="159" y="244"/>
                    <a:pt x="169" y="245"/>
                    <a:pt x="178" y="247"/>
                  </a:cubicBezTo>
                  <a:cubicBezTo>
                    <a:pt x="192" y="249"/>
                    <a:pt x="206" y="252"/>
                    <a:pt x="220" y="254"/>
                  </a:cubicBezTo>
                  <a:cubicBezTo>
                    <a:pt x="229" y="256"/>
                    <a:pt x="237" y="261"/>
                    <a:pt x="246" y="265"/>
                  </a:cubicBezTo>
                  <a:cubicBezTo>
                    <a:pt x="247" y="265"/>
                    <a:pt x="257" y="254"/>
                    <a:pt x="258" y="252"/>
                  </a:cubicBezTo>
                  <a:cubicBezTo>
                    <a:pt x="261" y="249"/>
                    <a:pt x="266" y="257"/>
                    <a:pt x="269" y="256"/>
                  </a:cubicBezTo>
                  <a:cubicBezTo>
                    <a:pt x="274" y="254"/>
                    <a:pt x="296" y="240"/>
                    <a:pt x="299" y="246"/>
                  </a:cubicBezTo>
                  <a:cubicBezTo>
                    <a:pt x="291" y="250"/>
                    <a:pt x="283" y="254"/>
                    <a:pt x="275" y="258"/>
                  </a:cubicBezTo>
                  <a:cubicBezTo>
                    <a:pt x="281" y="263"/>
                    <a:pt x="302" y="245"/>
                    <a:pt x="303" y="252"/>
                  </a:cubicBezTo>
                  <a:cubicBezTo>
                    <a:pt x="306" y="249"/>
                    <a:pt x="308" y="247"/>
                    <a:pt x="311" y="244"/>
                  </a:cubicBezTo>
                  <a:cubicBezTo>
                    <a:pt x="312" y="242"/>
                    <a:pt x="308" y="241"/>
                    <a:pt x="311" y="238"/>
                  </a:cubicBezTo>
                  <a:cubicBezTo>
                    <a:pt x="317" y="245"/>
                    <a:pt x="323" y="252"/>
                    <a:pt x="330" y="258"/>
                  </a:cubicBezTo>
                  <a:cubicBezTo>
                    <a:pt x="332" y="251"/>
                    <a:pt x="333" y="249"/>
                    <a:pt x="338" y="245"/>
                  </a:cubicBezTo>
                  <a:cubicBezTo>
                    <a:pt x="341" y="248"/>
                    <a:pt x="336" y="249"/>
                    <a:pt x="340" y="252"/>
                  </a:cubicBezTo>
                  <a:cubicBezTo>
                    <a:pt x="342" y="253"/>
                    <a:pt x="339" y="256"/>
                    <a:pt x="338" y="257"/>
                  </a:cubicBezTo>
                  <a:cubicBezTo>
                    <a:pt x="341" y="257"/>
                    <a:pt x="346" y="257"/>
                    <a:pt x="348" y="255"/>
                  </a:cubicBezTo>
                  <a:cubicBezTo>
                    <a:pt x="349" y="254"/>
                    <a:pt x="347" y="251"/>
                    <a:pt x="349" y="251"/>
                  </a:cubicBezTo>
                  <a:cubicBezTo>
                    <a:pt x="350" y="250"/>
                    <a:pt x="352" y="250"/>
                    <a:pt x="353" y="250"/>
                  </a:cubicBezTo>
                  <a:cubicBezTo>
                    <a:pt x="358" y="249"/>
                    <a:pt x="366" y="254"/>
                    <a:pt x="371" y="257"/>
                  </a:cubicBezTo>
                  <a:cubicBezTo>
                    <a:pt x="381" y="261"/>
                    <a:pt x="392" y="263"/>
                    <a:pt x="403" y="265"/>
                  </a:cubicBezTo>
                  <a:cubicBezTo>
                    <a:pt x="403" y="265"/>
                    <a:pt x="402" y="264"/>
                    <a:pt x="402" y="263"/>
                  </a:cubicBezTo>
                  <a:cubicBezTo>
                    <a:pt x="409" y="263"/>
                    <a:pt x="413" y="267"/>
                    <a:pt x="419" y="270"/>
                  </a:cubicBezTo>
                  <a:cubicBezTo>
                    <a:pt x="423" y="274"/>
                    <a:pt x="410" y="278"/>
                    <a:pt x="409" y="279"/>
                  </a:cubicBezTo>
                  <a:cubicBezTo>
                    <a:pt x="413" y="280"/>
                    <a:pt x="418" y="282"/>
                    <a:pt x="423" y="282"/>
                  </a:cubicBezTo>
                  <a:cubicBezTo>
                    <a:pt x="430" y="281"/>
                    <a:pt x="438" y="281"/>
                    <a:pt x="446" y="280"/>
                  </a:cubicBezTo>
                  <a:cubicBezTo>
                    <a:pt x="449" y="280"/>
                    <a:pt x="456" y="279"/>
                    <a:pt x="458" y="283"/>
                  </a:cubicBezTo>
                  <a:cubicBezTo>
                    <a:pt x="462" y="288"/>
                    <a:pt x="465" y="293"/>
                    <a:pt x="469" y="299"/>
                  </a:cubicBezTo>
                  <a:cubicBezTo>
                    <a:pt x="468" y="296"/>
                    <a:pt x="468" y="294"/>
                    <a:pt x="467" y="292"/>
                  </a:cubicBezTo>
                  <a:cubicBezTo>
                    <a:pt x="467" y="290"/>
                    <a:pt x="468" y="289"/>
                    <a:pt x="468" y="288"/>
                  </a:cubicBezTo>
                  <a:cubicBezTo>
                    <a:pt x="467" y="282"/>
                    <a:pt x="465" y="283"/>
                    <a:pt x="468" y="278"/>
                  </a:cubicBezTo>
                  <a:cubicBezTo>
                    <a:pt x="470" y="275"/>
                    <a:pt x="486" y="274"/>
                    <a:pt x="482" y="269"/>
                  </a:cubicBezTo>
                  <a:cubicBezTo>
                    <a:pt x="475" y="272"/>
                    <a:pt x="469" y="274"/>
                    <a:pt x="461" y="274"/>
                  </a:cubicBezTo>
                  <a:cubicBezTo>
                    <a:pt x="463" y="267"/>
                    <a:pt x="465" y="268"/>
                    <a:pt x="472" y="266"/>
                  </a:cubicBezTo>
                  <a:cubicBezTo>
                    <a:pt x="478" y="263"/>
                    <a:pt x="479" y="263"/>
                    <a:pt x="485" y="266"/>
                  </a:cubicBezTo>
                  <a:cubicBezTo>
                    <a:pt x="487" y="267"/>
                    <a:pt x="488" y="271"/>
                    <a:pt x="489" y="273"/>
                  </a:cubicBezTo>
                  <a:cubicBezTo>
                    <a:pt x="490" y="275"/>
                    <a:pt x="492" y="275"/>
                    <a:pt x="494" y="276"/>
                  </a:cubicBezTo>
                  <a:cubicBezTo>
                    <a:pt x="499" y="277"/>
                    <a:pt x="504" y="278"/>
                    <a:pt x="509" y="280"/>
                  </a:cubicBezTo>
                  <a:cubicBezTo>
                    <a:pt x="513" y="282"/>
                    <a:pt x="535" y="284"/>
                    <a:pt x="536" y="281"/>
                  </a:cubicBezTo>
                  <a:cubicBezTo>
                    <a:pt x="537" y="275"/>
                    <a:pt x="538" y="272"/>
                    <a:pt x="545" y="272"/>
                  </a:cubicBezTo>
                  <a:cubicBezTo>
                    <a:pt x="549" y="272"/>
                    <a:pt x="554" y="274"/>
                    <a:pt x="558" y="275"/>
                  </a:cubicBezTo>
                  <a:cubicBezTo>
                    <a:pt x="558" y="277"/>
                    <a:pt x="555" y="284"/>
                    <a:pt x="556" y="285"/>
                  </a:cubicBezTo>
                  <a:cubicBezTo>
                    <a:pt x="556" y="287"/>
                    <a:pt x="562" y="290"/>
                    <a:pt x="564" y="291"/>
                  </a:cubicBezTo>
                  <a:cubicBezTo>
                    <a:pt x="562" y="284"/>
                    <a:pt x="559" y="278"/>
                    <a:pt x="568" y="276"/>
                  </a:cubicBezTo>
                  <a:cubicBezTo>
                    <a:pt x="572" y="276"/>
                    <a:pt x="574" y="273"/>
                    <a:pt x="576" y="270"/>
                  </a:cubicBezTo>
                  <a:cubicBezTo>
                    <a:pt x="578" y="268"/>
                    <a:pt x="577" y="266"/>
                    <a:pt x="577" y="263"/>
                  </a:cubicBezTo>
                  <a:cubicBezTo>
                    <a:pt x="574" y="264"/>
                    <a:pt x="572" y="265"/>
                    <a:pt x="570" y="266"/>
                  </a:cubicBezTo>
                  <a:cubicBezTo>
                    <a:pt x="569" y="259"/>
                    <a:pt x="574" y="258"/>
                    <a:pt x="579" y="258"/>
                  </a:cubicBezTo>
                  <a:cubicBezTo>
                    <a:pt x="579" y="252"/>
                    <a:pt x="574" y="256"/>
                    <a:pt x="570" y="255"/>
                  </a:cubicBezTo>
                  <a:cubicBezTo>
                    <a:pt x="568" y="254"/>
                    <a:pt x="558" y="252"/>
                    <a:pt x="557" y="249"/>
                  </a:cubicBezTo>
                  <a:cubicBezTo>
                    <a:pt x="555" y="243"/>
                    <a:pt x="555" y="239"/>
                    <a:pt x="555" y="233"/>
                  </a:cubicBezTo>
                  <a:cubicBezTo>
                    <a:pt x="555" y="226"/>
                    <a:pt x="558" y="225"/>
                    <a:pt x="563" y="227"/>
                  </a:cubicBezTo>
                  <a:cubicBezTo>
                    <a:pt x="564" y="224"/>
                    <a:pt x="562" y="223"/>
                    <a:pt x="559" y="223"/>
                  </a:cubicBezTo>
                  <a:cubicBezTo>
                    <a:pt x="564" y="220"/>
                    <a:pt x="564" y="221"/>
                    <a:pt x="564" y="215"/>
                  </a:cubicBezTo>
                  <a:cubicBezTo>
                    <a:pt x="564" y="209"/>
                    <a:pt x="564" y="207"/>
                    <a:pt x="562" y="203"/>
                  </a:cubicBezTo>
                  <a:cubicBezTo>
                    <a:pt x="560" y="199"/>
                    <a:pt x="561" y="194"/>
                    <a:pt x="561" y="191"/>
                  </a:cubicBezTo>
                  <a:cubicBezTo>
                    <a:pt x="562" y="187"/>
                    <a:pt x="567" y="189"/>
                    <a:pt x="569" y="189"/>
                  </a:cubicBezTo>
                  <a:cubicBezTo>
                    <a:pt x="560" y="180"/>
                    <a:pt x="575" y="182"/>
                    <a:pt x="581" y="182"/>
                  </a:cubicBezTo>
                  <a:cubicBezTo>
                    <a:pt x="590" y="182"/>
                    <a:pt x="595" y="183"/>
                    <a:pt x="603" y="185"/>
                  </a:cubicBezTo>
                  <a:cubicBezTo>
                    <a:pt x="600" y="190"/>
                    <a:pt x="595" y="201"/>
                    <a:pt x="591" y="204"/>
                  </a:cubicBezTo>
                  <a:cubicBezTo>
                    <a:pt x="586" y="206"/>
                    <a:pt x="576" y="204"/>
                    <a:pt x="572" y="204"/>
                  </a:cubicBezTo>
                  <a:cubicBezTo>
                    <a:pt x="586" y="206"/>
                    <a:pt x="570" y="215"/>
                    <a:pt x="570" y="220"/>
                  </a:cubicBezTo>
                  <a:cubicBezTo>
                    <a:pt x="578" y="219"/>
                    <a:pt x="582" y="225"/>
                    <a:pt x="583" y="232"/>
                  </a:cubicBezTo>
                  <a:cubicBezTo>
                    <a:pt x="584" y="236"/>
                    <a:pt x="591" y="242"/>
                    <a:pt x="594" y="245"/>
                  </a:cubicBezTo>
                  <a:cubicBezTo>
                    <a:pt x="590" y="247"/>
                    <a:pt x="587" y="250"/>
                    <a:pt x="583" y="252"/>
                  </a:cubicBezTo>
                  <a:cubicBezTo>
                    <a:pt x="587" y="253"/>
                    <a:pt x="590" y="256"/>
                    <a:pt x="593" y="254"/>
                  </a:cubicBezTo>
                  <a:cubicBezTo>
                    <a:pt x="596" y="251"/>
                    <a:pt x="599" y="254"/>
                    <a:pt x="603" y="256"/>
                  </a:cubicBezTo>
                  <a:cubicBezTo>
                    <a:pt x="601" y="257"/>
                    <a:pt x="599" y="258"/>
                    <a:pt x="597" y="259"/>
                  </a:cubicBezTo>
                  <a:cubicBezTo>
                    <a:pt x="601" y="262"/>
                    <a:pt x="603" y="262"/>
                    <a:pt x="602" y="267"/>
                  </a:cubicBezTo>
                  <a:cubicBezTo>
                    <a:pt x="600" y="271"/>
                    <a:pt x="600" y="272"/>
                    <a:pt x="604" y="275"/>
                  </a:cubicBezTo>
                  <a:cubicBezTo>
                    <a:pt x="606" y="271"/>
                    <a:pt x="608" y="270"/>
                    <a:pt x="608" y="265"/>
                  </a:cubicBezTo>
                  <a:cubicBezTo>
                    <a:pt x="608" y="264"/>
                    <a:pt x="609" y="257"/>
                    <a:pt x="612" y="259"/>
                  </a:cubicBezTo>
                  <a:cubicBezTo>
                    <a:pt x="614" y="260"/>
                    <a:pt x="621" y="262"/>
                    <a:pt x="621" y="265"/>
                  </a:cubicBezTo>
                  <a:cubicBezTo>
                    <a:pt x="622" y="269"/>
                    <a:pt x="625" y="273"/>
                    <a:pt x="620" y="275"/>
                  </a:cubicBezTo>
                  <a:cubicBezTo>
                    <a:pt x="620" y="274"/>
                    <a:pt x="619" y="273"/>
                    <a:pt x="619" y="272"/>
                  </a:cubicBezTo>
                  <a:cubicBezTo>
                    <a:pt x="609" y="277"/>
                    <a:pt x="631" y="297"/>
                    <a:pt x="632" y="286"/>
                  </a:cubicBezTo>
                  <a:cubicBezTo>
                    <a:pt x="633" y="283"/>
                    <a:pt x="632" y="282"/>
                    <a:pt x="634" y="280"/>
                  </a:cubicBezTo>
                  <a:cubicBezTo>
                    <a:pt x="635" y="279"/>
                    <a:pt x="639" y="277"/>
                    <a:pt x="639" y="275"/>
                  </a:cubicBezTo>
                  <a:cubicBezTo>
                    <a:pt x="639" y="267"/>
                    <a:pt x="639" y="268"/>
                    <a:pt x="646" y="265"/>
                  </a:cubicBezTo>
                  <a:cubicBezTo>
                    <a:pt x="643" y="260"/>
                    <a:pt x="640" y="258"/>
                    <a:pt x="641" y="253"/>
                  </a:cubicBezTo>
                  <a:cubicBezTo>
                    <a:pt x="642" y="248"/>
                    <a:pt x="645" y="250"/>
                    <a:pt x="650" y="250"/>
                  </a:cubicBezTo>
                  <a:cubicBezTo>
                    <a:pt x="652" y="251"/>
                    <a:pt x="660" y="251"/>
                    <a:pt x="662" y="253"/>
                  </a:cubicBezTo>
                  <a:cubicBezTo>
                    <a:pt x="666" y="257"/>
                    <a:pt x="667" y="258"/>
                    <a:pt x="673" y="259"/>
                  </a:cubicBezTo>
                  <a:cubicBezTo>
                    <a:pt x="671" y="263"/>
                    <a:pt x="674" y="266"/>
                    <a:pt x="672" y="269"/>
                  </a:cubicBezTo>
                  <a:cubicBezTo>
                    <a:pt x="670" y="271"/>
                    <a:pt x="665" y="270"/>
                    <a:pt x="663" y="270"/>
                  </a:cubicBezTo>
                  <a:cubicBezTo>
                    <a:pt x="665" y="275"/>
                    <a:pt x="666" y="279"/>
                    <a:pt x="669" y="282"/>
                  </a:cubicBezTo>
                  <a:cubicBezTo>
                    <a:pt x="673" y="285"/>
                    <a:pt x="675" y="288"/>
                    <a:pt x="671" y="293"/>
                  </a:cubicBezTo>
                  <a:cubicBezTo>
                    <a:pt x="668" y="296"/>
                    <a:pt x="662" y="298"/>
                    <a:pt x="659" y="300"/>
                  </a:cubicBezTo>
                  <a:cubicBezTo>
                    <a:pt x="655" y="302"/>
                    <a:pt x="653" y="298"/>
                    <a:pt x="650" y="295"/>
                  </a:cubicBezTo>
                  <a:cubicBezTo>
                    <a:pt x="652" y="298"/>
                    <a:pt x="653" y="301"/>
                    <a:pt x="654" y="304"/>
                  </a:cubicBezTo>
                  <a:cubicBezTo>
                    <a:pt x="652" y="303"/>
                    <a:pt x="650" y="302"/>
                    <a:pt x="648" y="301"/>
                  </a:cubicBezTo>
                  <a:cubicBezTo>
                    <a:pt x="648" y="302"/>
                    <a:pt x="648" y="303"/>
                    <a:pt x="649" y="304"/>
                  </a:cubicBezTo>
                  <a:cubicBezTo>
                    <a:pt x="646" y="303"/>
                    <a:pt x="644" y="303"/>
                    <a:pt x="642" y="302"/>
                  </a:cubicBezTo>
                  <a:cubicBezTo>
                    <a:pt x="641" y="302"/>
                    <a:pt x="642" y="298"/>
                    <a:pt x="640" y="298"/>
                  </a:cubicBezTo>
                  <a:cubicBezTo>
                    <a:pt x="637" y="298"/>
                    <a:pt x="633" y="297"/>
                    <a:pt x="631" y="301"/>
                  </a:cubicBezTo>
                  <a:cubicBezTo>
                    <a:pt x="633" y="302"/>
                    <a:pt x="635" y="303"/>
                    <a:pt x="637" y="304"/>
                  </a:cubicBezTo>
                  <a:cubicBezTo>
                    <a:pt x="635" y="308"/>
                    <a:pt x="633" y="312"/>
                    <a:pt x="630" y="313"/>
                  </a:cubicBezTo>
                  <a:cubicBezTo>
                    <a:pt x="625" y="316"/>
                    <a:pt x="623" y="314"/>
                    <a:pt x="618" y="311"/>
                  </a:cubicBezTo>
                  <a:cubicBezTo>
                    <a:pt x="610" y="307"/>
                    <a:pt x="604" y="308"/>
                    <a:pt x="595" y="307"/>
                  </a:cubicBezTo>
                  <a:cubicBezTo>
                    <a:pt x="601" y="310"/>
                    <a:pt x="607" y="313"/>
                    <a:pt x="613" y="316"/>
                  </a:cubicBezTo>
                  <a:cubicBezTo>
                    <a:pt x="617" y="318"/>
                    <a:pt x="624" y="318"/>
                    <a:pt x="629" y="318"/>
                  </a:cubicBezTo>
                  <a:cubicBezTo>
                    <a:pt x="627" y="321"/>
                    <a:pt x="624" y="330"/>
                    <a:pt x="621" y="332"/>
                  </a:cubicBezTo>
                  <a:cubicBezTo>
                    <a:pt x="619" y="333"/>
                    <a:pt x="617" y="335"/>
                    <a:pt x="615" y="334"/>
                  </a:cubicBezTo>
                  <a:cubicBezTo>
                    <a:pt x="612" y="334"/>
                    <a:pt x="610" y="333"/>
                    <a:pt x="608" y="335"/>
                  </a:cubicBezTo>
                  <a:cubicBezTo>
                    <a:pt x="601" y="339"/>
                    <a:pt x="600" y="340"/>
                    <a:pt x="593" y="337"/>
                  </a:cubicBezTo>
                  <a:cubicBezTo>
                    <a:pt x="588" y="336"/>
                    <a:pt x="584" y="335"/>
                    <a:pt x="579" y="334"/>
                  </a:cubicBezTo>
                  <a:cubicBezTo>
                    <a:pt x="582" y="335"/>
                    <a:pt x="585" y="336"/>
                    <a:pt x="588" y="338"/>
                  </a:cubicBezTo>
                  <a:cubicBezTo>
                    <a:pt x="588" y="339"/>
                    <a:pt x="587" y="339"/>
                    <a:pt x="586" y="340"/>
                  </a:cubicBezTo>
                  <a:cubicBezTo>
                    <a:pt x="591" y="339"/>
                    <a:pt x="592" y="339"/>
                    <a:pt x="597" y="341"/>
                  </a:cubicBezTo>
                  <a:cubicBezTo>
                    <a:pt x="599" y="343"/>
                    <a:pt x="603" y="346"/>
                    <a:pt x="599" y="348"/>
                  </a:cubicBezTo>
                  <a:cubicBezTo>
                    <a:pt x="595" y="350"/>
                    <a:pt x="593" y="350"/>
                    <a:pt x="588" y="350"/>
                  </a:cubicBezTo>
                  <a:cubicBezTo>
                    <a:pt x="586" y="350"/>
                    <a:pt x="584" y="355"/>
                    <a:pt x="583" y="356"/>
                  </a:cubicBezTo>
                  <a:cubicBezTo>
                    <a:pt x="579" y="362"/>
                    <a:pt x="573" y="369"/>
                    <a:pt x="572" y="376"/>
                  </a:cubicBezTo>
                  <a:cubicBezTo>
                    <a:pt x="570" y="384"/>
                    <a:pt x="569" y="392"/>
                    <a:pt x="567" y="400"/>
                  </a:cubicBezTo>
                  <a:cubicBezTo>
                    <a:pt x="570" y="401"/>
                    <a:pt x="577" y="401"/>
                    <a:pt x="580" y="403"/>
                  </a:cubicBezTo>
                  <a:cubicBezTo>
                    <a:pt x="582" y="406"/>
                    <a:pt x="584" y="415"/>
                    <a:pt x="585" y="419"/>
                  </a:cubicBezTo>
                  <a:cubicBezTo>
                    <a:pt x="588" y="426"/>
                    <a:pt x="589" y="423"/>
                    <a:pt x="596" y="422"/>
                  </a:cubicBezTo>
                  <a:cubicBezTo>
                    <a:pt x="599" y="421"/>
                    <a:pt x="603" y="423"/>
                    <a:pt x="606" y="424"/>
                  </a:cubicBezTo>
                  <a:cubicBezTo>
                    <a:pt x="615" y="428"/>
                    <a:pt x="622" y="431"/>
                    <a:pt x="631" y="437"/>
                  </a:cubicBezTo>
                  <a:cubicBezTo>
                    <a:pt x="633" y="439"/>
                    <a:pt x="638" y="444"/>
                    <a:pt x="642" y="445"/>
                  </a:cubicBezTo>
                  <a:cubicBezTo>
                    <a:pt x="646" y="445"/>
                    <a:pt x="651" y="446"/>
                    <a:pt x="656" y="446"/>
                  </a:cubicBezTo>
                  <a:cubicBezTo>
                    <a:pt x="657" y="447"/>
                    <a:pt x="666" y="446"/>
                    <a:pt x="666" y="448"/>
                  </a:cubicBezTo>
                  <a:cubicBezTo>
                    <a:pt x="666" y="455"/>
                    <a:pt x="666" y="461"/>
                    <a:pt x="666" y="468"/>
                  </a:cubicBezTo>
                  <a:cubicBezTo>
                    <a:pt x="665" y="477"/>
                    <a:pt x="674" y="484"/>
                    <a:pt x="680" y="491"/>
                  </a:cubicBezTo>
                  <a:cubicBezTo>
                    <a:pt x="685" y="497"/>
                    <a:pt x="696" y="485"/>
                    <a:pt x="695" y="480"/>
                  </a:cubicBezTo>
                  <a:cubicBezTo>
                    <a:pt x="694" y="474"/>
                    <a:pt x="693" y="468"/>
                    <a:pt x="692" y="462"/>
                  </a:cubicBezTo>
                  <a:cubicBezTo>
                    <a:pt x="692" y="459"/>
                    <a:pt x="687" y="455"/>
                    <a:pt x="686" y="452"/>
                  </a:cubicBezTo>
                  <a:cubicBezTo>
                    <a:pt x="692" y="448"/>
                    <a:pt x="703" y="444"/>
                    <a:pt x="707" y="439"/>
                  </a:cubicBezTo>
                  <a:cubicBezTo>
                    <a:pt x="710" y="433"/>
                    <a:pt x="711" y="419"/>
                    <a:pt x="707" y="415"/>
                  </a:cubicBezTo>
                  <a:cubicBezTo>
                    <a:pt x="703" y="412"/>
                    <a:pt x="700" y="409"/>
                    <a:pt x="698" y="405"/>
                  </a:cubicBezTo>
                  <a:cubicBezTo>
                    <a:pt x="694" y="400"/>
                    <a:pt x="693" y="401"/>
                    <a:pt x="697" y="397"/>
                  </a:cubicBezTo>
                  <a:cubicBezTo>
                    <a:pt x="702" y="392"/>
                    <a:pt x="703" y="393"/>
                    <a:pt x="701" y="386"/>
                  </a:cubicBezTo>
                  <a:cubicBezTo>
                    <a:pt x="700" y="382"/>
                    <a:pt x="698" y="378"/>
                    <a:pt x="699" y="374"/>
                  </a:cubicBezTo>
                  <a:cubicBezTo>
                    <a:pt x="701" y="368"/>
                    <a:pt x="701" y="366"/>
                    <a:pt x="699" y="360"/>
                  </a:cubicBezTo>
                  <a:cubicBezTo>
                    <a:pt x="698" y="356"/>
                    <a:pt x="700" y="354"/>
                    <a:pt x="705" y="354"/>
                  </a:cubicBezTo>
                  <a:cubicBezTo>
                    <a:pt x="713" y="353"/>
                    <a:pt x="720" y="359"/>
                    <a:pt x="727" y="356"/>
                  </a:cubicBezTo>
                  <a:cubicBezTo>
                    <a:pt x="732" y="354"/>
                    <a:pt x="734" y="356"/>
                    <a:pt x="738" y="359"/>
                  </a:cubicBezTo>
                  <a:cubicBezTo>
                    <a:pt x="740" y="361"/>
                    <a:pt x="746" y="364"/>
                    <a:pt x="747" y="366"/>
                  </a:cubicBezTo>
                  <a:cubicBezTo>
                    <a:pt x="748" y="371"/>
                    <a:pt x="750" y="374"/>
                    <a:pt x="755" y="373"/>
                  </a:cubicBezTo>
                  <a:cubicBezTo>
                    <a:pt x="759" y="373"/>
                    <a:pt x="762" y="375"/>
                    <a:pt x="765" y="376"/>
                  </a:cubicBezTo>
                  <a:cubicBezTo>
                    <a:pt x="763" y="380"/>
                    <a:pt x="762" y="381"/>
                    <a:pt x="763" y="385"/>
                  </a:cubicBezTo>
                  <a:cubicBezTo>
                    <a:pt x="763" y="388"/>
                    <a:pt x="764" y="392"/>
                    <a:pt x="763" y="395"/>
                  </a:cubicBezTo>
                  <a:cubicBezTo>
                    <a:pt x="764" y="395"/>
                    <a:pt x="765" y="396"/>
                    <a:pt x="766" y="395"/>
                  </a:cubicBezTo>
                  <a:cubicBezTo>
                    <a:pt x="764" y="398"/>
                    <a:pt x="759" y="402"/>
                    <a:pt x="762" y="404"/>
                  </a:cubicBezTo>
                  <a:cubicBezTo>
                    <a:pt x="767" y="389"/>
                    <a:pt x="785" y="422"/>
                    <a:pt x="788" y="402"/>
                  </a:cubicBezTo>
                  <a:cubicBezTo>
                    <a:pt x="789" y="403"/>
                    <a:pt x="791" y="403"/>
                    <a:pt x="791" y="404"/>
                  </a:cubicBezTo>
                  <a:cubicBezTo>
                    <a:pt x="793" y="399"/>
                    <a:pt x="797" y="395"/>
                    <a:pt x="796" y="391"/>
                  </a:cubicBezTo>
                  <a:cubicBezTo>
                    <a:pt x="795" y="387"/>
                    <a:pt x="800" y="381"/>
                    <a:pt x="803" y="381"/>
                  </a:cubicBezTo>
                  <a:cubicBezTo>
                    <a:pt x="803" y="383"/>
                    <a:pt x="803" y="385"/>
                    <a:pt x="802" y="387"/>
                  </a:cubicBezTo>
                  <a:cubicBezTo>
                    <a:pt x="810" y="387"/>
                    <a:pt x="815" y="403"/>
                    <a:pt x="819" y="409"/>
                  </a:cubicBezTo>
                  <a:cubicBezTo>
                    <a:pt x="821" y="413"/>
                    <a:pt x="827" y="420"/>
                    <a:pt x="828" y="424"/>
                  </a:cubicBezTo>
                  <a:cubicBezTo>
                    <a:pt x="828" y="426"/>
                    <a:pt x="824" y="429"/>
                    <a:pt x="824" y="432"/>
                  </a:cubicBezTo>
                  <a:cubicBezTo>
                    <a:pt x="824" y="433"/>
                    <a:pt x="828" y="435"/>
                    <a:pt x="829" y="435"/>
                  </a:cubicBezTo>
                  <a:cubicBezTo>
                    <a:pt x="831" y="437"/>
                    <a:pt x="834" y="439"/>
                    <a:pt x="835" y="441"/>
                  </a:cubicBezTo>
                  <a:cubicBezTo>
                    <a:pt x="837" y="443"/>
                    <a:pt x="834" y="445"/>
                    <a:pt x="838" y="446"/>
                  </a:cubicBezTo>
                  <a:cubicBezTo>
                    <a:pt x="844" y="446"/>
                    <a:pt x="846" y="446"/>
                    <a:pt x="851" y="449"/>
                  </a:cubicBezTo>
                  <a:cubicBezTo>
                    <a:pt x="854" y="452"/>
                    <a:pt x="861" y="455"/>
                    <a:pt x="854" y="456"/>
                  </a:cubicBezTo>
                  <a:cubicBezTo>
                    <a:pt x="850" y="457"/>
                    <a:pt x="846" y="458"/>
                    <a:pt x="842" y="460"/>
                  </a:cubicBezTo>
                  <a:cubicBezTo>
                    <a:pt x="844" y="461"/>
                    <a:pt x="847" y="459"/>
                    <a:pt x="850" y="458"/>
                  </a:cubicBezTo>
                  <a:cubicBezTo>
                    <a:pt x="848" y="461"/>
                    <a:pt x="842" y="462"/>
                    <a:pt x="839" y="463"/>
                  </a:cubicBezTo>
                  <a:cubicBezTo>
                    <a:pt x="836" y="464"/>
                    <a:pt x="837" y="470"/>
                    <a:pt x="839" y="468"/>
                  </a:cubicBezTo>
                  <a:cubicBezTo>
                    <a:pt x="840" y="466"/>
                    <a:pt x="841" y="466"/>
                    <a:pt x="843" y="465"/>
                  </a:cubicBezTo>
                  <a:cubicBezTo>
                    <a:pt x="845" y="464"/>
                    <a:pt x="845" y="463"/>
                    <a:pt x="846" y="462"/>
                  </a:cubicBezTo>
                  <a:cubicBezTo>
                    <a:pt x="849" y="461"/>
                    <a:pt x="852" y="460"/>
                    <a:pt x="855" y="460"/>
                  </a:cubicBezTo>
                  <a:cubicBezTo>
                    <a:pt x="853" y="459"/>
                    <a:pt x="853" y="459"/>
                    <a:pt x="852" y="458"/>
                  </a:cubicBezTo>
                  <a:cubicBezTo>
                    <a:pt x="854" y="458"/>
                    <a:pt x="859" y="458"/>
                    <a:pt x="860" y="461"/>
                  </a:cubicBezTo>
                  <a:cubicBezTo>
                    <a:pt x="861" y="464"/>
                    <a:pt x="857" y="464"/>
                    <a:pt x="859" y="467"/>
                  </a:cubicBezTo>
                  <a:cubicBezTo>
                    <a:pt x="862" y="462"/>
                    <a:pt x="865" y="464"/>
                    <a:pt x="869" y="466"/>
                  </a:cubicBezTo>
                  <a:cubicBezTo>
                    <a:pt x="873" y="467"/>
                    <a:pt x="870" y="473"/>
                    <a:pt x="869" y="475"/>
                  </a:cubicBezTo>
                  <a:cubicBezTo>
                    <a:pt x="868" y="479"/>
                    <a:pt x="872" y="480"/>
                    <a:pt x="869" y="485"/>
                  </a:cubicBezTo>
                  <a:cubicBezTo>
                    <a:pt x="868" y="486"/>
                    <a:pt x="862" y="490"/>
                    <a:pt x="860" y="490"/>
                  </a:cubicBezTo>
                  <a:cubicBezTo>
                    <a:pt x="857" y="491"/>
                    <a:pt x="854" y="490"/>
                    <a:pt x="850" y="492"/>
                  </a:cubicBezTo>
                  <a:cubicBezTo>
                    <a:pt x="846" y="493"/>
                    <a:pt x="845" y="495"/>
                    <a:pt x="842" y="498"/>
                  </a:cubicBezTo>
                  <a:cubicBezTo>
                    <a:pt x="837" y="504"/>
                    <a:pt x="832" y="505"/>
                    <a:pt x="824" y="504"/>
                  </a:cubicBezTo>
                  <a:cubicBezTo>
                    <a:pt x="815" y="503"/>
                    <a:pt x="808" y="503"/>
                    <a:pt x="799" y="504"/>
                  </a:cubicBezTo>
                  <a:cubicBezTo>
                    <a:pt x="792" y="504"/>
                    <a:pt x="784" y="502"/>
                    <a:pt x="782" y="511"/>
                  </a:cubicBezTo>
                  <a:cubicBezTo>
                    <a:pt x="782" y="514"/>
                    <a:pt x="775" y="515"/>
                    <a:pt x="773" y="516"/>
                  </a:cubicBezTo>
                  <a:cubicBezTo>
                    <a:pt x="769" y="518"/>
                    <a:pt x="767" y="523"/>
                    <a:pt x="764" y="525"/>
                  </a:cubicBezTo>
                  <a:cubicBezTo>
                    <a:pt x="759" y="531"/>
                    <a:pt x="756" y="537"/>
                    <a:pt x="751" y="541"/>
                  </a:cubicBezTo>
                  <a:cubicBezTo>
                    <a:pt x="761" y="537"/>
                    <a:pt x="766" y="526"/>
                    <a:pt x="776" y="521"/>
                  </a:cubicBezTo>
                  <a:cubicBezTo>
                    <a:pt x="783" y="518"/>
                    <a:pt x="801" y="508"/>
                    <a:pt x="806" y="520"/>
                  </a:cubicBezTo>
                  <a:cubicBezTo>
                    <a:pt x="805" y="519"/>
                    <a:pt x="804" y="519"/>
                    <a:pt x="803" y="519"/>
                  </a:cubicBezTo>
                  <a:cubicBezTo>
                    <a:pt x="808" y="522"/>
                    <a:pt x="802" y="525"/>
                    <a:pt x="799" y="527"/>
                  </a:cubicBezTo>
                  <a:cubicBezTo>
                    <a:pt x="796" y="530"/>
                    <a:pt x="793" y="525"/>
                    <a:pt x="789" y="527"/>
                  </a:cubicBezTo>
                  <a:cubicBezTo>
                    <a:pt x="791" y="528"/>
                    <a:pt x="795" y="532"/>
                    <a:pt x="795" y="532"/>
                  </a:cubicBezTo>
                  <a:cubicBezTo>
                    <a:pt x="797" y="531"/>
                    <a:pt x="799" y="530"/>
                    <a:pt x="802" y="531"/>
                  </a:cubicBezTo>
                  <a:cubicBezTo>
                    <a:pt x="801" y="534"/>
                    <a:pt x="799" y="537"/>
                    <a:pt x="797" y="538"/>
                  </a:cubicBezTo>
                  <a:cubicBezTo>
                    <a:pt x="798" y="538"/>
                    <a:pt x="800" y="538"/>
                    <a:pt x="801" y="538"/>
                  </a:cubicBezTo>
                  <a:cubicBezTo>
                    <a:pt x="799" y="543"/>
                    <a:pt x="804" y="547"/>
                    <a:pt x="808" y="548"/>
                  </a:cubicBezTo>
                  <a:cubicBezTo>
                    <a:pt x="808" y="549"/>
                    <a:pt x="808" y="549"/>
                    <a:pt x="807" y="549"/>
                  </a:cubicBezTo>
                  <a:cubicBezTo>
                    <a:pt x="813" y="552"/>
                    <a:pt x="818" y="555"/>
                    <a:pt x="823" y="551"/>
                  </a:cubicBezTo>
                  <a:cubicBezTo>
                    <a:pt x="824" y="552"/>
                    <a:pt x="824" y="553"/>
                    <a:pt x="824" y="554"/>
                  </a:cubicBezTo>
                  <a:cubicBezTo>
                    <a:pt x="825" y="554"/>
                    <a:pt x="827" y="553"/>
                    <a:pt x="827" y="553"/>
                  </a:cubicBezTo>
                  <a:cubicBezTo>
                    <a:pt x="824" y="548"/>
                    <a:pt x="831" y="542"/>
                    <a:pt x="833" y="538"/>
                  </a:cubicBezTo>
                  <a:cubicBezTo>
                    <a:pt x="838" y="540"/>
                    <a:pt x="835" y="544"/>
                    <a:pt x="834" y="547"/>
                  </a:cubicBezTo>
                  <a:cubicBezTo>
                    <a:pt x="837" y="545"/>
                    <a:pt x="842" y="550"/>
                    <a:pt x="839" y="551"/>
                  </a:cubicBezTo>
                  <a:cubicBezTo>
                    <a:pt x="836" y="553"/>
                    <a:pt x="832" y="555"/>
                    <a:pt x="828" y="554"/>
                  </a:cubicBezTo>
                  <a:cubicBezTo>
                    <a:pt x="829" y="555"/>
                    <a:pt x="829" y="556"/>
                    <a:pt x="830" y="557"/>
                  </a:cubicBezTo>
                  <a:cubicBezTo>
                    <a:pt x="826" y="559"/>
                    <a:pt x="821" y="561"/>
                    <a:pt x="816" y="563"/>
                  </a:cubicBezTo>
                  <a:cubicBezTo>
                    <a:pt x="814" y="564"/>
                    <a:pt x="812" y="564"/>
                    <a:pt x="811" y="565"/>
                  </a:cubicBezTo>
                  <a:cubicBezTo>
                    <a:pt x="809" y="567"/>
                    <a:pt x="808" y="563"/>
                    <a:pt x="807" y="564"/>
                  </a:cubicBezTo>
                  <a:cubicBezTo>
                    <a:pt x="804" y="567"/>
                    <a:pt x="801" y="572"/>
                    <a:pt x="797" y="575"/>
                  </a:cubicBezTo>
                  <a:cubicBezTo>
                    <a:pt x="795" y="577"/>
                    <a:pt x="793" y="574"/>
                    <a:pt x="791" y="574"/>
                  </a:cubicBezTo>
                  <a:cubicBezTo>
                    <a:pt x="786" y="567"/>
                    <a:pt x="798" y="561"/>
                    <a:pt x="802" y="558"/>
                  </a:cubicBezTo>
                  <a:cubicBezTo>
                    <a:pt x="805" y="556"/>
                    <a:pt x="804" y="558"/>
                    <a:pt x="805" y="559"/>
                  </a:cubicBezTo>
                  <a:cubicBezTo>
                    <a:pt x="808" y="562"/>
                    <a:pt x="809" y="558"/>
                    <a:pt x="812" y="556"/>
                  </a:cubicBezTo>
                  <a:cubicBezTo>
                    <a:pt x="809" y="556"/>
                    <a:pt x="805" y="555"/>
                    <a:pt x="802" y="557"/>
                  </a:cubicBezTo>
                  <a:cubicBezTo>
                    <a:pt x="802" y="555"/>
                    <a:pt x="803" y="553"/>
                    <a:pt x="804" y="552"/>
                  </a:cubicBezTo>
                  <a:cubicBezTo>
                    <a:pt x="801" y="551"/>
                    <a:pt x="796" y="556"/>
                    <a:pt x="793" y="558"/>
                  </a:cubicBezTo>
                  <a:cubicBezTo>
                    <a:pt x="791" y="559"/>
                    <a:pt x="791" y="556"/>
                    <a:pt x="789" y="559"/>
                  </a:cubicBezTo>
                  <a:cubicBezTo>
                    <a:pt x="788" y="560"/>
                    <a:pt x="785" y="559"/>
                    <a:pt x="783" y="559"/>
                  </a:cubicBezTo>
                  <a:cubicBezTo>
                    <a:pt x="786" y="567"/>
                    <a:pt x="773" y="564"/>
                    <a:pt x="771" y="568"/>
                  </a:cubicBezTo>
                  <a:cubicBezTo>
                    <a:pt x="771" y="567"/>
                    <a:pt x="770" y="566"/>
                    <a:pt x="770" y="566"/>
                  </a:cubicBezTo>
                  <a:cubicBezTo>
                    <a:pt x="768" y="570"/>
                    <a:pt x="766" y="570"/>
                    <a:pt x="762" y="572"/>
                  </a:cubicBezTo>
                  <a:cubicBezTo>
                    <a:pt x="759" y="573"/>
                    <a:pt x="759" y="575"/>
                    <a:pt x="758" y="577"/>
                  </a:cubicBezTo>
                  <a:cubicBezTo>
                    <a:pt x="757" y="582"/>
                    <a:pt x="749" y="595"/>
                    <a:pt x="759" y="594"/>
                  </a:cubicBezTo>
                  <a:cubicBezTo>
                    <a:pt x="759" y="593"/>
                    <a:pt x="759" y="593"/>
                    <a:pt x="759" y="592"/>
                  </a:cubicBezTo>
                  <a:cubicBezTo>
                    <a:pt x="759" y="593"/>
                    <a:pt x="760" y="594"/>
                    <a:pt x="761" y="594"/>
                  </a:cubicBezTo>
                  <a:cubicBezTo>
                    <a:pt x="758" y="597"/>
                    <a:pt x="754" y="595"/>
                    <a:pt x="751" y="594"/>
                  </a:cubicBezTo>
                  <a:cubicBezTo>
                    <a:pt x="750" y="594"/>
                    <a:pt x="750" y="598"/>
                    <a:pt x="748" y="598"/>
                  </a:cubicBezTo>
                  <a:cubicBezTo>
                    <a:pt x="740" y="599"/>
                    <a:pt x="737" y="599"/>
                    <a:pt x="731" y="604"/>
                  </a:cubicBezTo>
                  <a:cubicBezTo>
                    <a:pt x="735" y="603"/>
                    <a:pt x="739" y="601"/>
                    <a:pt x="743" y="600"/>
                  </a:cubicBezTo>
                  <a:cubicBezTo>
                    <a:pt x="743" y="601"/>
                    <a:pt x="742" y="601"/>
                    <a:pt x="742" y="601"/>
                  </a:cubicBezTo>
                  <a:cubicBezTo>
                    <a:pt x="743" y="601"/>
                    <a:pt x="744" y="602"/>
                    <a:pt x="746" y="601"/>
                  </a:cubicBezTo>
                  <a:cubicBezTo>
                    <a:pt x="743" y="603"/>
                    <a:pt x="740" y="605"/>
                    <a:pt x="737" y="605"/>
                  </a:cubicBezTo>
                  <a:cubicBezTo>
                    <a:pt x="734" y="605"/>
                    <a:pt x="729" y="604"/>
                    <a:pt x="728" y="607"/>
                  </a:cubicBezTo>
                  <a:cubicBezTo>
                    <a:pt x="734" y="608"/>
                    <a:pt x="725" y="621"/>
                    <a:pt x="722" y="623"/>
                  </a:cubicBezTo>
                  <a:cubicBezTo>
                    <a:pt x="724" y="620"/>
                    <a:pt x="719" y="618"/>
                    <a:pt x="718" y="615"/>
                  </a:cubicBezTo>
                  <a:cubicBezTo>
                    <a:pt x="718" y="619"/>
                    <a:pt x="723" y="624"/>
                    <a:pt x="721" y="628"/>
                  </a:cubicBezTo>
                  <a:cubicBezTo>
                    <a:pt x="719" y="632"/>
                    <a:pt x="716" y="636"/>
                    <a:pt x="715" y="640"/>
                  </a:cubicBezTo>
                  <a:cubicBezTo>
                    <a:pt x="714" y="640"/>
                    <a:pt x="714" y="640"/>
                    <a:pt x="714" y="640"/>
                  </a:cubicBezTo>
                  <a:cubicBezTo>
                    <a:pt x="714" y="637"/>
                    <a:pt x="716" y="635"/>
                    <a:pt x="717" y="632"/>
                  </a:cubicBezTo>
                  <a:cubicBezTo>
                    <a:pt x="715" y="631"/>
                    <a:pt x="716" y="627"/>
                    <a:pt x="712" y="628"/>
                  </a:cubicBezTo>
                  <a:cubicBezTo>
                    <a:pt x="713" y="626"/>
                    <a:pt x="713" y="623"/>
                    <a:pt x="714" y="620"/>
                  </a:cubicBezTo>
                  <a:cubicBezTo>
                    <a:pt x="714" y="620"/>
                    <a:pt x="716" y="615"/>
                    <a:pt x="714" y="617"/>
                  </a:cubicBezTo>
                  <a:cubicBezTo>
                    <a:pt x="708" y="621"/>
                    <a:pt x="710" y="624"/>
                    <a:pt x="711" y="631"/>
                  </a:cubicBezTo>
                  <a:cubicBezTo>
                    <a:pt x="710" y="629"/>
                    <a:pt x="708" y="628"/>
                    <a:pt x="706" y="628"/>
                  </a:cubicBezTo>
                  <a:cubicBezTo>
                    <a:pt x="707" y="630"/>
                    <a:pt x="711" y="631"/>
                    <a:pt x="712" y="633"/>
                  </a:cubicBezTo>
                  <a:cubicBezTo>
                    <a:pt x="713" y="634"/>
                    <a:pt x="711" y="639"/>
                    <a:pt x="711" y="641"/>
                  </a:cubicBezTo>
                  <a:cubicBezTo>
                    <a:pt x="712" y="644"/>
                    <a:pt x="716" y="642"/>
                    <a:pt x="715" y="647"/>
                  </a:cubicBezTo>
                  <a:cubicBezTo>
                    <a:pt x="714" y="651"/>
                    <a:pt x="712" y="650"/>
                    <a:pt x="708" y="652"/>
                  </a:cubicBezTo>
                  <a:cubicBezTo>
                    <a:pt x="711" y="652"/>
                    <a:pt x="716" y="651"/>
                    <a:pt x="716" y="655"/>
                  </a:cubicBezTo>
                  <a:cubicBezTo>
                    <a:pt x="715" y="657"/>
                    <a:pt x="709" y="657"/>
                    <a:pt x="708" y="657"/>
                  </a:cubicBezTo>
                  <a:cubicBezTo>
                    <a:pt x="709" y="658"/>
                    <a:pt x="709" y="658"/>
                    <a:pt x="710" y="659"/>
                  </a:cubicBezTo>
                  <a:cubicBezTo>
                    <a:pt x="709" y="659"/>
                    <a:pt x="708" y="660"/>
                    <a:pt x="707" y="660"/>
                  </a:cubicBezTo>
                  <a:cubicBezTo>
                    <a:pt x="708" y="664"/>
                    <a:pt x="710" y="661"/>
                    <a:pt x="712" y="662"/>
                  </a:cubicBezTo>
                  <a:cubicBezTo>
                    <a:pt x="711" y="663"/>
                    <a:pt x="709" y="664"/>
                    <a:pt x="707" y="665"/>
                  </a:cubicBezTo>
                  <a:cubicBezTo>
                    <a:pt x="706" y="665"/>
                    <a:pt x="704" y="663"/>
                    <a:pt x="703" y="664"/>
                  </a:cubicBezTo>
                  <a:cubicBezTo>
                    <a:pt x="701" y="665"/>
                    <a:pt x="699" y="670"/>
                    <a:pt x="698" y="672"/>
                  </a:cubicBezTo>
                  <a:cubicBezTo>
                    <a:pt x="697" y="673"/>
                    <a:pt x="693" y="673"/>
                    <a:pt x="692" y="675"/>
                  </a:cubicBezTo>
                  <a:cubicBezTo>
                    <a:pt x="690" y="677"/>
                    <a:pt x="688" y="680"/>
                    <a:pt x="686" y="681"/>
                  </a:cubicBezTo>
                  <a:cubicBezTo>
                    <a:pt x="678" y="686"/>
                    <a:pt x="677" y="688"/>
                    <a:pt x="673" y="696"/>
                  </a:cubicBezTo>
                  <a:cubicBezTo>
                    <a:pt x="671" y="701"/>
                    <a:pt x="672" y="708"/>
                    <a:pt x="674" y="712"/>
                  </a:cubicBezTo>
                  <a:cubicBezTo>
                    <a:pt x="677" y="719"/>
                    <a:pt x="679" y="725"/>
                    <a:pt x="682" y="733"/>
                  </a:cubicBezTo>
                  <a:cubicBezTo>
                    <a:pt x="683" y="737"/>
                    <a:pt x="684" y="747"/>
                    <a:pt x="681" y="750"/>
                  </a:cubicBezTo>
                  <a:cubicBezTo>
                    <a:pt x="679" y="752"/>
                    <a:pt x="677" y="755"/>
                    <a:pt x="675" y="752"/>
                  </a:cubicBezTo>
                  <a:cubicBezTo>
                    <a:pt x="674" y="750"/>
                    <a:pt x="669" y="746"/>
                    <a:pt x="669" y="746"/>
                  </a:cubicBezTo>
                  <a:cubicBezTo>
                    <a:pt x="668" y="742"/>
                    <a:pt x="667" y="740"/>
                    <a:pt x="666" y="737"/>
                  </a:cubicBezTo>
                  <a:cubicBezTo>
                    <a:pt x="664" y="734"/>
                    <a:pt x="663" y="733"/>
                    <a:pt x="664" y="729"/>
                  </a:cubicBezTo>
                  <a:cubicBezTo>
                    <a:pt x="663" y="729"/>
                    <a:pt x="662" y="730"/>
                    <a:pt x="662" y="730"/>
                  </a:cubicBezTo>
                  <a:cubicBezTo>
                    <a:pt x="661" y="726"/>
                    <a:pt x="665" y="719"/>
                    <a:pt x="660" y="716"/>
                  </a:cubicBezTo>
                  <a:cubicBezTo>
                    <a:pt x="656" y="713"/>
                    <a:pt x="654" y="707"/>
                    <a:pt x="649" y="709"/>
                  </a:cubicBezTo>
                  <a:cubicBezTo>
                    <a:pt x="646" y="710"/>
                    <a:pt x="644" y="712"/>
                    <a:pt x="641" y="710"/>
                  </a:cubicBezTo>
                  <a:cubicBezTo>
                    <a:pt x="639" y="709"/>
                    <a:pt x="636" y="706"/>
                    <a:pt x="634" y="705"/>
                  </a:cubicBezTo>
                  <a:cubicBezTo>
                    <a:pt x="629" y="704"/>
                    <a:pt x="622" y="710"/>
                    <a:pt x="621" y="702"/>
                  </a:cubicBezTo>
                  <a:cubicBezTo>
                    <a:pt x="620" y="709"/>
                    <a:pt x="606" y="704"/>
                    <a:pt x="602" y="707"/>
                  </a:cubicBezTo>
                  <a:cubicBezTo>
                    <a:pt x="605" y="708"/>
                    <a:pt x="616" y="709"/>
                    <a:pt x="608" y="713"/>
                  </a:cubicBezTo>
                  <a:cubicBezTo>
                    <a:pt x="608" y="713"/>
                    <a:pt x="613" y="715"/>
                    <a:pt x="613" y="716"/>
                  </a:cubicBezTo>
                  <a:cubicBezTo>
                    <a:pt x="614" y="718"/>
                    <a:pt x="612" y="719"/>
                    <a:pt x="610" y="718"/>
                  </a:cubicBezTo>
                  <a:cubicBezTo>
                    <a:pt x="611" y="716"/>
                    <a:pt x="607" y="714"/>
                    <a:pt x="605" y="713"/>
                  </a:cubicBezTo>
                  <a:cubicBezTo>
                    <a:pt x="605" y="715"/>
                    <a:pt x="604" y="716"/>
                    <a:pt x="604" y="718"/>
                  </a:cubicBezTo>
                  <a:cubicBezTo>
                    <a:pt x="602" y="713"/>
                    <a:pt x="601" y="718"/>
                    <a:pt x="598" y="716"/>
                  </a:cubicBezTo>
                  <a:cubicBezTo>
                    <a:pt x="595" y="713"/>
                    <a:pt x="593" y="711"/>
                    <a:pt x="589" y="712"/>
                  </a:cubicBezTo>
                  <a:cubicBezTo>
                    <a:pt x="587" y="713"/>
                    <a:pt x="584" y="711"/>
                    <a:pt x="582" y="710"/>
                  </a:cubicBezTo>
                  <a:cubicBezTo>
                    <a:pt x="578" y="709"/>
                    <a:pt x="572" y="713"/>
                    <a:pt x="568" y="715"/>
                  </a:cubicBezTo>
                  <a:cubicBezTo>
                    <a:pt x="562" y="717"/>
                    <a:pt x="547" y="728"/>
                    <a:pt x="547" y="737"/>
                  </a:cubicBezTo>
                  <a:cubicBezTo>
                    <a:pt x="547" y="740"/>
                    <a:pt x="550" y="743"/>
                    <a:pt x="551" y="746"/>
                  </a:cubicBezTo>
                  <a:cubicBezTo>
                    <a:pt x="551" y="747"/>
                    <a:pt x="549" y="750"/>
                    <a:pt x="549" y="752"/>
                  </a:cubicBezTo>
                  <a:cubicBezTo>
                    <a:pt x="547" y="757"/>
                    <a:pt x="545" y="762"/>
                    <a:pt x="545" y="767"/>
                  </a:cubicBezTo>
                  <a:cubicBezTo>
                    <a:pt x="545" y="780"/>
                    <a:pt x="547" y="789"/>
                    <a:pt x="554" y="800"/>
                  </a:cubicBezTo>
                  <a:cubicBezTo>
                    <a:pt x="558" y="807"/>
                    <a:pt x="560" y="811"/>
                    <a:pt x="567" y="813"/>
                  </a:cubicBezTo>
                  <a:cubicBezTo>
                    <a:pt x="568" y="813"/>
                    <a:pt x="570" y="817"/>
                    <a:pt x="572" y="817"/>
                  </a:cubicBezTo>
                  <a:cubicBezTo>
                    <a:pt x="574" y="815"/>
                    <a:pt x="577" y="814"/>
                    <a:pt x="580" y="813"/>
                  </a:cubicBezTo>
                  <a:cubicBezTo>
                    <a:pt x="583" y="812"/>
                    <a:pt x="585" y="812"/>
                    <a:pt x="588" y="812"/>
                  </a:cubicBezTo>
                  <a:cubicBezTo>
                    <a:pt x="590" y="811"/>
                    <a:pt x="591" y="814"/>
                    <a:pt x="592" y="814"/>
                  </a:cubicBezTo>
                  <a:cubicBezTo>
                    <a:pt x="593" y="813"/>
                    <a:pt x="595" y="813"/>
                    <a:pt x="596" y="812"/>
                  </a:cubicBezTo>
                  <a:cubicBezTo>
                    <a:pt x="597" y="811"/>
                    <a:pt x="595" y="810"/>
                    <a:pt x="596" y="809"/>
                  </a:cubicBezTo>
                  <a:cubicBezTo>
                    <a:pt x="598" y="807"/>
                    <a:pt x="600" y="806"/>
                    <a:pt x="600" y="802"/>
                  </a:cubicBezTo>
                  <a:cubicBezTo>
                    <a:pt x="602" y="797"/>
                    <a:pt x="602" y="791"/>
                    <a:pt x="607" y="788"/>
                  </a:cubicBezTo>
                  <a:cubicBezTo>
                    <a:pt x="610" y="787"/>
                    <a:pt x="618" y="785"/>
                    <a:pt x="620" y="786"/>
                  </a:cubicBezTo>
                  <a:cubicBezTo>
                    <a:pt x="623" y="786"/>
                    <a:pt x="633" y="784"/>
                    <a:pt x="630" y="791"/>
                  </a:cubicBezTo>
                  <a:cubicBezTo>
                    <a:pt x="629" y="794"/>
                    <a:pt x="625" y="802"/>
                    <a:pt x="623" y="803"/>
                  </a:cubicBezTo>
                  <a:cubicBezTo>
                    <a:pt x="624" y="803"/>
                    <a:pt x="623" y="804"/>
                    <a:pt x="626" y="804"/>
                  </a:cubicBezTo>
                  <a:cubicBezTo>
                    <a:pt x="625" y="805"/>
                    <a:pt x="624" y="806"/>
                    <a:pt x="623" y="806"/>
                  </a:cubicBezTo>
                  <a:cubicBezTo>
                    <a:pt x="624" y="807"/>
                    <a:pt x="624" y="807"/>
                    <a:pt x="624" y="807"/>
                  </a:cubicBezTo>
                  <a:cubicBezTo>
                    <a:pt x="624" y="807"/>
                    <a:pt x="624" y="806"/>
                    <a:pt x="625" y="806"/>
                  </a:cubicBezTo>
                  <a:cubicBezTo>
                    <a:pt x="624" y="809"/>
                    <a:pt x="623" y="813"/>
                    <a:pt x="622" y="816"/>
                  </a:cubicBezTo>
                  <a:cubicBezTo>
                    <a:pt x="621" y="815"/>
                    <a:pt x="620" y="813"/>
                    <a:pt x="621" y="810"/>
                  </a:cubicBezTo>
                  <a:cubicBezTo>
                    <a:pt x="620" y="811"/>
                    <a:pt x="619" y="813"/>
                    <a:pt x="618" y="814"/>
                  </a:cubicBezTo>
                  <a:cubicBezTo>
                    <a:pt x="623" y="814"/>
                    <a:pt x="618" y="823"/>
                    <a:pt x="619" y="826"/>
                  </a:cubicBezTo>
                  <a:cubicBezTo>
                    <a:pt x="620" y="829"/>
                    <a:pt x="616" y="834"/>
                    <a:pt x="614" y="836"/>
                  </a:cubicBezTo>
                  <a:cubicBezTo>
                    <a:pt x="620" y="838"/>
                    <a:pt x="626" y="836"/>
                    <a:pt x="633" y="837"/>
                  </a:cubicBezTo>
                  <a:cubicBezTo>
                    <a:pt x="635" y="838"/>
                    <a:pt x="637" y="835"/>
                    <a:pt x="640" y="836"/>
                  </a:cubicBezTo>
                  <a:cubicBezTo>
                    <a:pt x="643" y="836"/>
                    <a:pt x="647" y="836"/>
                    <a:pt x="650" y="837"/>
                  </a:cubicBezTo>
                  <a:cubicBezTo>
                    <a:pt x="655" y="840"/>
                    <a:pt x="659" y="844"/>
                    <a:pt x="658" y="850"/>
                  </a:cubicBezTo>
                  <a:cubicBezTo>
                    <a:pt x="657" y="855"/>
                    <a:pt x="657" y="859"/>
                    <a:pt x="656" y="863"/>
                  </a:cubicBezTo>
                  <a:cubicBezTo>
                    <a:pt x="656" y="866"/>
                    <a:pt x="654" y="868"/>
                    <a:pt x="653" y="870"/>
                  </a:cubicBezTo>
                  <a:cubicBezTo>
                    <a:pt x="652" y="882"/>
                    <a:pt x="666" y="901"/>
                    <a:pt x="676" y="897"/>
                  </a:cubicBezTo>
                  <a:cubicBezTo>
                    <a:pt x="683" y="894"/>
                    <a:pt x="686" y="891"/>
                    <a:pt x="693" y="893"/>
                  </a:cubicBezTo>
                  <a:cubicBezTo>
                    <a:pt x="700" y="895"/>
                    <a:pt x="702" y="899"/>
                    <a:pt x="707" y="904"/>
                  </a:cubicBezTo>
                  <a:cubicBezTo>
                    <a:pt x="707" y="896"/>
                    <a:pt x="717" y="885"/>
                    <a:pt x="721" y="878"/>
                  </a:cubicBezTo>
                  <a:cubicBezTo>
                    <a:pt x="722" y="876"/>
                    <a:pt x="730" y="875"/>
                    <a:pt x="732" y="874"/>
                  </a:cubicBezTo>
                  <a:cubicBezTo>
                    <a:pt x="738" y="872"/>
                    <a:pt x="743" y="870"/>
                    <a:pt x="749" y="868"/>
                  </a:cubicBezTo>
                  <a:cubicBezTo>
                    <a:pt x="754" y="866"/>
                    <a:pt x="763" y="871"/>
                    <a:pt x="768" y="872"/>
                  </a:cubicBezTo>
                  <a:cubicBezTo>
                    <a:pt x="781" y="875"/>
                    <a:pt x="794" y="878"/>
                    <a:pt x="808" y="881"/>
                  </a:cubicBezTo>
                  <a:cubicBezTo>
                    <a:pt x="815" y="883"/>
                    <a:pt x="822" y="883"/>
                    <a:pt x="828" y="888"/>
                  </a:cubicBezTo>
                  <a:cubicBezTo>
                    <a:pt x="838" y="898"/>
                    <a:pt x="848" y="908"/>
                    <a:pt x="858" y="918"/>
                  </a:cubicBezTo>
                  <a:cubicBezTo>
                    <a:pt x="865" y="924"/>
                    <a:pt x="879" y="924"/>
                    <a:pt x="887" y="926"/>
                  </a:cubicBezTo>
                  <a:cubicBezTo>
                    <a:pt x="895" y="928"/>
                    <a:pt x="901" y="941"/>
                    <a:pt x="906" y="947"/>
                  </a:cubicBezTo>
                  <a:cubicBezTo>
                    <a:pt x="911" y="954"/>
                    <a:pt x="916" y="960"/>
                    <a:pt x="921" y="967"/>
                  </a:cubicBezTo>
                  <a:cubicBezTo>
                    <a:pt x="922" y="968"/>
                    <a:pt x="925" y="974"/>
                    <a:pt x="927" y="974"/>
                  </a:cubicBezTo>
                  <a:cubicBezTo>
                    <a:pt x="937" y="978"/>
                    <a:pt x="948" y="982"/>
                    <a:pt x="958" y="986"/>
                  </a:cubicBezTo>
                  <a:cubicBezTo>
                    <a:pt x="969" y="990"/>
                    <a:pt x="980" y="993"/>
                    <a:pt x="990" y="997"/>
                  </a:cubicBezTo>
                  <a:cubicBezTo>
                    <a:pt x="999" y="1000"/>
                    <a:pt x="1008" y="1010"/>
                    <a:pt x="1016" y="1016"/>
                  </a:cubicBezTo>
                  <a:cubicBezTo>
                    <a:pt x="1017" y="1016"/>
                    <a:pt x="1027" y="1016"/>
                    <a:pt x="1027" y="1017"/>
                  </a:cubicBezTo>
                  <a:cubicBezTo>
                    <a:pt x="1029" y="1022"/>
                    <a:pt x="1030" y="1027"/>
                    <a:pt x="1031" y="1031"/>
                  </a:cubicBezTo>
                  <a:close/>
                  <a:moveTo>
                    <a:pt x="690" y="580"/>
                  </a:moveTo>
                  <a:cubicBezTo>
                    <a:pt x="690" y="583"/>
                    <a:pt x="680" y="586"/>
                    <a:pt x="677" y="585"/>
                  </a:cubicBezTo>
                  <a:cubicBezTo>
                    <a:pt x="672" y="585"/>
                    <a:pt x="671" y="585"/>
                    <a:pt x="668" y="589"/>
                  </a:cubicBezTo>
                  <a:cubicBezTo>
                    <a:pt x="665" y="591"/>
                    <a:pt x="664" y="593"/>
                    <a:pt x="660" y="592"/>
                  </a:cubicBezTo>
                  <a:cubicBezTo>
                    <a:pt x="661" y="589"/>
                    <a:pt x="663" y="588"/>
                    <a:pt x="665" y="587"/>
                  </a:cubicBezTo>
                  <a:cubicBezTo>
                    <a:pt x="664" y="585"/>
                    <a:pt x="663" y="587"/>
                    <a:pt x="663" y="584"/>
                  </a:cubicBezTo>
                  <a:cubicBezTo>
                    <a:pt x="660" y="588"/>
                    <a:pt x="658" y="590"/>
                    <a:pt x="656" y="594"/>
                  </a:cubicBezTo>
                  <a:cubicBezTo>
                    <a:pt x="658" y="595"/>
                    <a:pt x="660" y="595"/>
                    <a:pt x="661" y="596"/>
                  </a:cubicBezTo>
                  <a:cubicBezTo>
                    <a:pt x="661" y="596"/>
                    <a:pt x="661" y="597"/>
                    <a:pt x="660" y="597"/>
                  </a:cubicBezTo>
                  <a:cubicBezTo>
                    <a:pt x="667" y="598"/>
                    <a:pt x="670" y="595"/>
                    <a:pt x="676" y="592"/>
                  </a:cubicBezTo>
                  <a:cubicBezTo>
                    <a:pt x="682" y="590"/>
                    <a:pt x="686" y="587"/>
                    <a:pt x="692" y="583"/>
                  </a:cubicBezTo>
                  <a:cubicBezTo>
                    <a:pt x="692" y="582"/>
                    <a:pt x="692" y="581"/>
                    <a:pt x="690" y="580"/>
                  </a:cubicBezTo>
                  <a:close/>
                  <a:moveTo>
                    <a:pt x="700" y="577"/>
                  </a:moveTo>
                  <a:cubicBezTo>
                    <a:pt x="705" y="583"/>
                    <a:pt x="717" y="573"/>
                    <a:pt x="711" y="570"/>
                  </a:cubicBezTo>
                  <a:cubicBezTo>
                    <a:pt x="712" y="569"/>
                    <a:pt x="714" y="567"/>
                    <a:pt x="716" y="566"/>
                  </a:cubicBezTo>
                  <a:cubicBezTo>
                    <a:pt x="712" y="567"/>
                    <a:pt x="705" y="573"/>
                    <a:pt x="703" y="571"/>
                  </a:cubicBezTo>
                  <a:cubicBezTo>
                    <a:pt x="699" y="570"/>
                    <a:pt x="693" y="572"/>
                    <a:pt x="689" y="573"/>
                  </a:cubicBezTo>
                  <a:cubicBezTo>
                    <a:pt x="679" y="585"/>
                    <a:pt x="696" y="574"/>
                    <a:pt x="700" y="577"/>
                  </a:cubicBezTo>
                  <a:close/>
                  <a:moveTo>
                    <a:pt x="590" y="541"/>
                  </a:moveTo>
                  <a:cubicBezTo>
                    <a:pt x="593" y="543"/>
                    <a:pt x="596" y="541"/>
                    <a:pt x="599" y="540"/>
                  </a:cubicBezTo>
                  <a:cubicBezTo>
                    <a:pt x="599" y="540"/>
                    <a:pt x="599" y="541"/>
                    <a:pt x="599" y="542"/>
                  </a:cubicBezTo>
                  <a:cubicBezTo>
                    <a:pt x="606" y="546"/>
                    <a:pt x="617" y="530"/>
                    <a:pt x="623" y="535"/>
                  </a:cubicBezTo>
                  <a:cubicBezTo>
                    <a:pt x="620" y="535"/>
                    <a:pt x="618" y="538"/>
                    <a:pt x="617" y="541"/>
                  </a:cubicBezTo>
                  <a:cubicBezTo>
                    <a:pt x="620" y="540"/>
                    <a:pt x="622" y="539"/>
                    <a:pt x="624" y="542"/>
                  </a:cubicBezTo>
                  <a:cubicBezTo>
                    <a:pt x="626" y="545"/>
                    <a:pt x="628" y="543"/>
                    <a:pt x="630" y="545"/>
                  </a:cubicBezTo>
                  <a:cubicBezTo>
                    <a:pt x="631" y="545"/>
                    <a:pt x="643" y="541"/>
                    <a:pt x="644" y="541"/>
                  </a:cubicBezTo>
                  <a:cubicBezTo>
                    <a:pt x="643" y="545"/>
                    <a:pt x="647" y="544"/>
                    <a:pt x="649" y="545"/>
                  </a:cubicBezTo>
                  <a:cubicBezTo>
                    <a:pt x="650" y="545"/>
                    <a:pt x="651" y="548"/>
                    <a:pt x="653" y="550"/>
                  </a:cubicBezTo>
                  <a:cubicBezTo>
                    <a:pt x="650" y="549"/>
                    <a:pt x="647" y="548"/>
                    <a:pt x="646" y="551"/>
                  </a:cubicBezTo>
                  <a:cubicBezTo>
                    <a:pt x="642" y="547"/>
                    <a:pt x="634" y="549"/>
                    <a:pt x="632" y="554"/>
                  </a:cubicBezTo>
                  <a:cubicBezTo>
                    <a:pt x="631" y="553"/>
                    <a:pt x="631" y="553"/>
                    <a:pt x="631" y="553"/>
                  </a:cubicBezTo>
                  <a:cubicBezTo>
                    <a:pt x="631" y="552"/>
                    <a:pt x="632" y="552"/>
                    <a:pt x="632" y="551"/>
                  </a:cubicBezTo>
                  <a:cubicBezTo>
                    <a:pt x="631" y="552"/>
                    <a:pt x="630" y="552"/>
                    <a:pt x="629" y="553"/>
                  </a:cubicBezTo>
                  <a:cubicBezTo>
                    <a:pt x="629" y="552"/>
                    <a:pt x="629" y="551"/>
                    <a:pt x="629" y="551"/>
                  </a:cubicBezTo>
                  <a:cubicBezTo>
                    <a:pt x="626" y="553"/>
                    <a:pt x="622" y="561"/>
                    <a:pt x="621" y="564"/>
                  </a:cubicBezTo>
                  <a:cubicBezTo>
                    <a:pt x="624" y="565"/>
                    <a:pt x="625" y="559"/>
                    <a:pt x="628" y="557"/>
                  </a:cubicBezTo>
                  <a:cubicBezTo>
                    <a:pt x="628" y="560"/>
                    <a:pt x="626" y="565"/>
                    <a:pt x="625" y="568"/>
                  </a:cubicBezTo>
                  <a:cubicBezTo>
                    <a:pt x="624" y="572"/>
                    <a:pt x="622" y="576"/>
                    <a:pt x="622" y="580"/>
                  </a:cubicBezTo>
                  <a:cubicBezTo>
                    <a:pt x="622" y="587"/>
                    <a:pt x="626" y="604"/>
                    <a:pt x="632" y="590"/>
                  </a:cubicBezTo>
                  <a:cubicBezTo>
                    <a:pt x="636" y="584"/>
                    <a:pt x="634" y="579"/>
                    <a:pt x="633" y="572"/>
                  </a:cubicBezTo>
                  <a:cubicBezTo>
                    <a:pt x="632" y="564"/>
                    <a:pt x="637" y="563"/>
                    <a:pt x="640" y="558"/>
                  </a:cubicBezTo>
                  <a:cubicBezTo>
                    <a:pt x="639" y="560"/>
                    <a:pt x="640" y="561"/>
                    <a:pt x="639" y="562"/>
                  </a:cubicBezTo>
                  <a:cubicBezTo>
                    <a:pt x="642" y="560"/>
                    <a:pt x="641" y="556"/>
                    <a:pt x="645" y="556"/>
                  </a:cubicBezTo>
                  <a:cubicBezTo>
                    <a:pt x="641" y="551"/>
                    <a:pt x="649" y="552"/>
                    <a:pt x="651" y="554"/>
                  </a:cubicBezTo>
                  <a:cubicBezTo>
                    <a:pt x="653" y="557"/>
                    <a:pt x="657" y="556"/>
                    <a:pt x="658" y="560"/>
                  </a:cubicBezTo>
                  <a:cubicBezTo>
                    <a:pt x="657" y="560"/>
                    <a:pt x="657" y="560"/>
                    <a:pt x="656" y="560"/>
                  </a:cubicBezTo>
                  <a:cubicBezTo>
                    <a:pt x="658" y="562"/>
                    <a:pt x="658" y="566"/>
                    <a:pt x="656" y="568"/>
                  </a:cubicBezTo>
                  <a:cubicBezTo>
                    <a:pt x="655" y="568"/>
                    <a:pt x="652" y="572"/>
                    <a:pt x="652" y="573"/>
                  </a:cubicBezTo>
                  <a:cubicBezTo>
                    <a:pt x="653" y="576"/>
                    <a:pt x="659" y="570"/>
                    <a:pt x="660" y="570"/>
                  </a:cubicBezTo>
                  <a:cubicBezTo>
                    <a:pt x="664" y="571"/>
                    <a:pt x="664" y="579"/>
                    <a:pt x="664" y="581"/>
                  </a:cubicBezTo>
                  <a:cubicBezTo>
                    <a:pt x="666" y="579"/>
                    <a:pt x="668" y="577"/>
                    <a:pt x="670" y="575"/>
                  </a:cubicBezTo>
                  <a:cubicBezTo>
                    <a:pt x="671" y="574"/>
                    <a:pt x="670" y="571"/>
                    <a:pt x="670" y="569"/>
                  </a:cubicBezTo>
                  <a:cubicBezTo>
                    <a:pt x="671" y="565"/>
                    <a:pt x="675" y="561"/>
                    <a:pt x="670" y="558"/>
                  </a:cubicBezTo>
                  <a:cubicBezTo>
                    <a:pt x="674" y="556"/>
                    <a:pt x="672" y="561"/>
                    <a:pt x="675" y="561"/>
                  </a:cubicBezTo>
                  <a:cubicBezTo>
                    <a:pt x="675" y="562"/>
                    <a:pt x="675" y="562"/>
                    <a:pt x="674" y="563"/>
                  </a:cubicBezTo>
                  <a:cubicBezTo>
                    <a:pt x="675" y="564"/>
                    <a:pt x="675" y="563"/>
                    <a:pt x="676" y="564"/>
                  </a:cubicBezTo>
                  <a:cubicBezTo>
                    <a:pt x="677" y="563"/>
                    <a:pt x="681" y="565"/>
                    <a:pt x="683" y="565"/>
                  </a:cubicBezTo>
                  <a:cubicBezTo>
                    <a:pt x="683" y="564"/>
                    <a:pt x="682" y="561"/>
                    <a:pt x="686" y="563"/>
                  </a:cubicBezTo>
                  <a:cubicBezTo>
                    <a:pt x="682" y="559"/>
                    <a:pt x="682" y="551"/>
                    <a:pt x="676" y="550"/>
                  </a:cubicBezTo>
                  <a:cubicBezTo>
                    <a:pt x="671" y="549"/>
                    <a:pt x="665" y="549"/>
                    <a:pt x="660" y="548"/>
                  </a:cubicBezTo>
                  <a:cubicBezTo>
                    <a:pt x="658" y="547"/>
                    <a:pt x="647" y="544"/>
                    <a:pt x="648" y="543"/>
                  </a:cubicBezTo>
                  <a:cubicBezTo>
                    <a:pt x="649" y="541"/>
                    <a:pt x="648" y="540"/>
                    <a:pt x="647" y="539"/>
                  </a:cubicBezTo>
                  <a:cubicBezTo>
                    <a:pt x="646" y="538"/>
                    <a:pt x="648" y="537"/>
                    <a:pt x="647" y="536"/>
                  </a:cubicBezTo>
                  <a:cubicBezTo>
                    <a:pt x="646" y="532"/>
                    <a:pt x="643" y="534"/>
                    <a:pt x="645" y="528"/>
                  </a:cubicBezTo>
                  <a:cubicBezTo>
                    <a:pt x="637" y="530"/>
                    <a:pt x="637" y="526"/>
                    <a:pt x="634" y="520"/>
                  </a:cubicBezTo>
                  <a:cubicBezTo>
                    <a:pt x="631" y="517"/>
                    <a:pt x="629" y="521"/>
                    <a:pt x="627" y="520"/>
                  </a:cubicBezTo>
                  <a:cubicBezTo>
                    <a:pt x="624" y="519"/>
                    <a:pt x="622" y="517"/>
                    <a:pt x="619" y="517"/>
                  </a:cubicBezTo>
                  <a:cubicBezTo>
                    <a:pt x="622" y="520"/>
                    <a:pt x="619" y="521"/>
                    <a:pt x="617" y="523"/>
                  </a:cubicBezTo>
                  <a:cubicBezTo>
                    <a:pt x="618" y="522"/>
                    <a:pt x="618" y="521"/>
                    <a:pt x="618" y="519"/>
                  </a:cubicBezTo>
                  <a:cubicBezTo>
                    <a:pt x="616" y="520"/>
                    <a:pt x="616" y="523"/>
                    <a:pt x="614" y="524"/>
                  </a:cubicBezTo>
                  <a:cubicBezTo>
                    <a:pt x="614" y="523"/>
                    <a:pt x="614" y="522"/>
                    <a:pt x="615" y="521"/>
                  </a:cubicBezTo>
                  <a:cubicBezTo>
                    <a:pt x="611" y="522"/>
                    <a:pt x="612" y="526"/>
                    <a:pt x="610" y="527"/>
                  </a:cubicBezTo>
                  <a:cubicBezTo>
                    <a:pt x="606" y="529"/>
                    <a:pt x="603" y="530"/>
                    <a:pt x="599" y="532"/>
                  </a:cubicBezTo>
                  <a:cubicBezTo>
                    <a:pt x="596" y="535"/>
                    <a:pt x="593" y="538"/>
                    <a:pt x="590" y="541"/>
                  </a:cubicBezTo>
                  <a:close/>
                  <a:moveTo>
                    <a:pt x="392" y="300"/>
                  </a:moveTo>
                  <a:cubicBezTo>
                    <a:pt x="391" y="300"/>
                    <a:pt x="390" y="299"/>
                    <a:pt x="389" y="299"/>
                  </a:cubicBezTo>
                  <a:cubicBezTo>
                    <a:pt x="390" y="299"/>
                    <a:pt x="390" y="298"/>
                    <a:pt x="391" y="297"/>
                  </a:cubicBezTo>
                  <a:cubicBezTo>
                    <a:pt x="388" y="296"/>
                    <a:pt x="385" y="301"/>
                    <a:pt x="382" y="301"/>
                  </a:cubicBezTo>
                  <a:cubicBezTo>
                    <a:pt x="377" y="302"/>
                    <a:pt x="375" y="303"/>
                    <a:pt x="370" y="301"/>
                  </a:cubicBezTo>
                  <a:cubicBezTo>
                    <a:pt x="372" y="297"/>
                    <a:pt x="377" y="296"/>
                    <a:pt x="381" y="294"/>
                  </a:cubicBezTo>
                  <a:cubicBezTo>
                    <a:pt x="374" y="292"/>
                    <a:pt x="372" y="291"/>
                    <a:pt x="366" y="294"/>
                  </a:cubicBezTo>
                  <a:cubicBezTo>
                    <a:pt x="362" y="295"/>
                    <a:pt x="358" y="297"/>
                    <a:pt x="354" y="298"/>
                  </a:cubicBezTo>
                  <a:cubicBezTo>
                    <a:pt x="349" y="299"/>
                    <a:pt x="345" y="300"/>
                    <a:pt x="340" y="301"/>
                  </a:cubicBezTo>
                  <a:cubicBezTo>
                    <a:pt x="338" y="302"/>
                    <a:pt x="328" y="303"/>
                    <a:pt x="335" y="307"/>
                  </a:cubicBezTo>
                  <a:cubicBezTo>
                    <a:pt x="336" y="307"/>
                    <a:pt x="337" y="306"/>
                    <a:pt x="337" y="306"/>
                  </a:cubicBezTo>
                  <a:cubicBezTo>
                    <a:pt x="337" y="305"/>
                    <a:pt x="337" y="305"/>
                    <a:pt x="337" y="304"/>
                  </a:cubicBezTo>
                  <a:cubicBezTo>
                    <a:pt x="339" y="303"/>
                    <a:pt x="347" y="303"/>
                    <a:pt x="350" y="304"/>
                  </a:cubicBezTo>
                  <a:cubicBezTo>
                    <a:pt x="350" y="303"/>
                    <a:pt x="350" y="303"/>
                    <a:pt x="349" y="303"/>
                  </a:cubicBezTo>
                  <a:cubicBezTo>
                    <a:pt x="354" y="302"/>
                    <a:pt x="359" y="303"/>
                    <a:pt x="363" y="305"/>
                  </a:cubicBezTo>
                  <a:cubicBezTo>
                    <a:pt x="361" y="309"/>
                    <a:pt x="355" y="306"/>
                    <a:pt x="351" y="307"/>
                  </a:cubicBezTo>
                  <a:cubicBezTo>
                    <a:pt x="353" y="308"/>
                    <a:pt x="354" y="309"/>
                    <a:pt x="355" y="311"/>
                  </a:cubicBezTo>
                  <a:cubicBezTo>
                    <a:pt x="353" y="311"/>
                    <a:pt x="352" y="312"/>
                    <a:pt x="350" y="313"/>
                  </a:cubicBezTo>
                  <a:cubicBezTo>
                    <a:pt x="353" y="317"/>
                    <a:pt x="348" y="317"/>
                    <a:pt x="346" y="318"/>
                  </a:cubicBezTo>
                  <a:cubicBezTo>
                    <a:pt x="349" y="320"/>
                    <a:pt x="353" y="319"/>
                    <a:pt x="356" y="320"/>
                  </a:cubicBezTo>
                  <a:cubicBezTo>
                    <a:pt x="358" y="321"/>
                    <a:pt x="361" y="315"/>
                    <a:pt x="363" y="314"/>
                  </a:cubicBezTo>
                  <a:cubicBezTo>
                    <a:pt x="367" y="312"/>
                    <a:pt x="373" y="313"/>
                    <a:pt x="368" y="317"/>
                  </a:cubicBezTo>
                  <a:cubicBezTo>
                    <a:pt x="366" y="318"/>
                    <a:pt x="366" y="320"/>
                    <a:pt x="365" y="320"/>
                  </a:cubicBezTo>
                  <a:cubicBezTo>
                    <a:pt x="364" y="321"/>
                    <a:pt x="362" y="321"/>
                    <a:pt x="361" y="322"/>
                  </a:cubicBezTo>
                  <a:cubicBezTo>
                    <a:pt x="366" y="326"/>
                    <a:pt x="371" y="314"/>
                    <a:pt x="377" y="316"/>
                  </a:cubicBezTo>
                  <a:cubicBezTo>
                    <a:pt x="376" y="314"/>
                    <a:pt x="375" y="312"/>
                    <a:pt x="373" y="312"/>
                  </a:cubicBezTo>
                  <a:cubicBezTo>
                    <a:pt x="378" y="307"/>
                    <a:pt x="387" y="314"/>
                    <a:pt x="390" y="309"/>
                  </a:cubicBezTo>
                  <a:cubicBezTo>
                    <a:pt x="389" y="309"/>
                    <a:pt x="388" y="309"/>
                    <a:pt x="387" y="309"/>
                  </a:cubicBezTo>
                  <a:cubicBezTo>
                    <a:pt x="387" y="305"/>
                    <a:pt x="389" y="307"/>
                    <a:pt x="390" y="305"/>
                  </a:cubicBezTo>
                  <a:cubicBezTo>
                    <a:pt x="391" y="304"/>
                    <a:pt x="391" y="302"/>
                    <a:pt x="392" y="300"/>
                  </a:cubicBezTo>
                  <a:close/>
                  <a:moveTo>
                    <a:pt x="459" y="350"/>
                  </a:moveTo>
                  <a:cubicBezTo>
                    <a:pt x="453" y="348"/>
                    <a:pt x="445" y="347"/>
                    <a:pt x="440" y="351"/>
                  </a:cubicBezTo>
                  <a:cubicBezTo>
                    <a:pt x="438" y="352"/>
                    <a:pt x="437" y="355"/>
                    <a:pt x="436" y="356"/>
                  </a:cubicBezTo>
                  <a:cubicBezTo>
                    <a:pt x="433" y="359"/>
                    <a:pt x="432" y="360"/>
                    <a:pt x="428" y="360"/>
                  </a:cubicBezTo>
                  <a:cubicBezTo>
                    <a:pt x="425" y="361"/>
                    <a:pt x="419" y="360"/>
                    <a:pt x="418" y="356"/>
                  </a:cubicBezTo>
                  <a:cubicBezTo>
                    <a:pt x="417" y="355"/>
                    <a:pt x="411" y="356"/>
                    <a:pt x="410" y="353"/>
                  </a:cubicBezTo>
                  <a:cubicBezTo>
                    <a:pt x="409" y="353"/>
                    <a:pt x="404" y="350"/>
                    <a:pt x="403" y="351"/>
                  </a:cubicBezTo>
                  <a:cubicBezTo>
                    <a:pt x="402" y="352"/>
                    <a:pt x="409" y="355"/>
                    <a:pt x="410" y="355"/>
                  </a:cubicBezTo>
                  <a:cubicBezTo>
                    <a:pt x="408" y="359"/>
                    <a:pt x="418" y="363"/>
                    <a:pt x="412" y="364"/>
                  </a:cubicBezTo>
                  <a:cubicBezTo>
                    <a:pt x="410" y="365"/>
                    <a:pt x="408" y="363"/>
                    <a:pt x="407" y="365"/>
                  </a:cubicBezTo>
                  <a:cubicBezTo>
                    <a:pt x="405" y="367"/>
                    <a:pt x="406" y="368"/>
                    <a:pt x="404" y="369"/>
                  </a:cubicBezTo>
                  <a:cubicBezTo>
                    <a:pt x="404" y="369"/>
                    <a:pt x="404" y="370"/>
                    <a:pt x="405" y="370"/>
                  </a:cubicBezTo>
                  <a:cubicBezTo>
                    <a:pt x="403" y="372"/>
                    <a:pt x="400" y="370"/>
                    <a:pt x="398" y="370"/>
                  </a:cubicBezTo>
                  <a:cubicBezTo>
                    <a:pt x="398" y="370"/>
                    <a:pt x="398" y="371"/>
                    <a:pt x="398" y="371"/>
                  </a:cubicBezTo>
                  <a:cubicBezTo>
                    <a:pt x="396" y="371"/>
                    <a:pt x="394" y="370"/>
                    <a:pt x="391" y="370"/>
                  </a:cubicBezTo>
                  <a:cubicBezTo>
                    <a:pt x="394" y="374"/>
                    <a:pt x="403" y="375"/>
                    <a:pt x="408" y="376"/>
                  </a:cubicBezTo>
                  <a:cubicBezTo>
                    <a:pt x="411" y="377"/>
                    <a:pt x="423" y="375"/>
                    <a:pt x="421" y="371"/>
                  </a:cubicBezTo>
                  <a:cubicBezTo>
                    <a:pt x="425" y="367"/>
                    <a:pt x="428" y="369"/>
                    <a:pt x="432" y="367"/>
                  </a:cubicBezTo>
                  <a:cubicBezTo>
                    <a:pt x="434" y="365"/>
                    <a:pt x="437" y="362"/>
                    <a:pt x="439" y="360"/>
                  </a:cubicBezTo>
                  <a:cubicBezTo>
                    <a:pt x="438" y="360"/>
                    <a:pt x="438" y="360"/>
                    <a:pt x="437" y="360"/>
                  </a:cubicBezTo>
                  <a:cubicBezTo>
                    <a:pt x="440" y="358"/>
                    <a:pt x="441" y="356"/>
                    <a:pt x="445" y="356"/>
                  </a:cubicBezTo>
                  <a:cubicBezTo>
                    <a:pt x="447" y="355"/>
                    <a:pt x="449" y="356"/>
                    <a:pt x="451" y="353"/>
                  </a:cubicBezTo>
                  <a:cubicBezTo>
                    <a:pt x="449" y="354"/>
                    <a:pt x="449" y="354"/>
                    <a:pt x="447" y="354"/>
                  </a:cubicBezTo>
                  <a:cubicBezTo>
                    <a:pt x="449" y="353"/>
                    <a:pt x="451" y="353"/>
                    <a:pt x="453" y="352"/>
                  </a:cubicBezTo>
                  <a:cubicBezTo>
                    <a:pt x="451" y="352"/>
                    <a:pt x="449" y="352"/>
                    <a:pt x="448" y="351"/>
                  </a:cubicBezTo>
                  <a:cubicBezTo>
                    <a:pt x="449" y="351"/>
                    <a:pt x="450" y="351"/>
                    <a:pt x="452" y="351"/>
                  </a:cubicBezTo>
                  <a:cubicBezTo>
                    <a:pt x="447" y="349"/>
                    <a:pt x="442" y="353"/>
                    <a:pt x="437" y="356"/>
                  </a:cubicBezTo>
                  <a:cubicBezTo>
                    <a:pt x="439" y="350"/>
                    <a:pt x="455" y="346"/>
                    <a:pt x="456" y="353"/>
                  </a:cubicBezTo>
                  <a:cubicBezTo>
                    <a:pt x="457" y="353"/>
                    <a:pt x="458" y="351"/>
                    <a:pt x="459" y="350"/>
                  </a:cubicBezTo>
                  <a:close/>
                  <a:moveTo>
                    <a:pt x="545" y="485"/>
                  </a:moveTo>
                  <a:cubicBezTo>
                    <a:pt x="546" y="482"/>
                    <a:pt x="545" y="483"/>
                    <a:pt x="547" y="482"/>
                  </a:cubicBezTo>
                  <a:cubicBezTo>
                    <a:pt x="547" y="483"/>
                    <a:pt x="547" y="484"/>
                    <a:pt x="547" y="484"/>
                  </a:cubicBezTo>
                  <a:cubicBezTo>
                    <a:pt x="547" y="484"/>
                    <a:pt x="547" y="484"/>
                    <a:pt x="548" y="483"/>
                  </a:cubicBezTo>
                  <a:cubicBezTo>
                    <a:pt x="550" y="484"/>
                    <a:pt x="549" y="487"/>
                    <a:pt x="549" y="490"/>
                  </a:cubicBezTo>
                  <a:cubicBezTo>
                    <a:pt x="550" y="488"/>
                    <a:pt x="551" y="487"/>
                    <a:pt x="553" y="487"/>
                  </a:cubicBezTo>
                  <a:cubicBezTo>
                    <a:pt x="554" y="488"/>
                    <a:pt x="552" y="491"/>
                    <a:pt x="551" y="493"/>
                  </a:cubicBezTo>
                  <a:cubicBezTo>
                    <a:pt x="553" y="492"/>
                    <a:pt x="553" y="492"/>
                    <a:pt x="554" y="491"/>
                  </a:cubicBezTo>
                  <a:cubicBezTo>
                    <a:pt x="551" y="493"/>
                    <a:pt x="551" y="497"/>
                    <a:pt x="552" y="501"/>
                  </a:cubicBezTo>
                  <a:cubicBezTo>
                    <a:pt x="553" y="504"/>
                    <a:pt x="555" y="500"/>
                    <a:pt x="555" y="498"/>
                  </a:cubicBezTo>
                  <a:cubicBezTo>
                    <a:pt x="555" y="499"/>
                    <a:pt x="556" y="499"/>
                    <a:pt x="557" y="499"/>
                  </a:cubicBezTo>
                  <a:cubicBezTo>
                    <a:pt x="555" y="496"/>
                    <a:pt x="558" y="493"/>
                    <a:pt x="556" y="491"/>
                  </a:cubicBezTo>
                  <a:cubicBezTo>
                    <a:pt x="554" y="489"/>
                    <a:pt x="552" y="484"/>
                    <a:pt x="551" y="482"/>
                  </a:cubicBezTo>
                  <a:cubicBezTo>
                    <a:pt x="550" y="478"/>
                    <a:pt x="542" y="461"/>
                    <a:pt x="546" y="459"/>
                  </a:cubicBezTo>
                  <a:cubicBezTo>
                    <a:pt x="545" y="459"/>
                    <a:pt x="545" y="459"/>
                    <a:pt x="545" y="459"/>
                  </a:cubicBezTo>
                  <a:cubicBezTo>
                    <a:pt x="544" y="460"/>
                    <a:pt x="543" y="460"/>
                    <a:pt x="542" y="460"/>
                  </a:cubicBezTo>
                  <a:cubicBezTo>
                    <a:pt x="542" y="458"/>
                    <a:pt x="543" y="457"/>
                    <a:pt x="545" y="457"/>
                  </a:cubicBezTo>
                  <a:cubicBezTo>
                    <a:pt x="545" y="456"/>
                    <a:pt x="544" y="455"/>
                    <a:pt x="543" y="455"/>
                  </a:cubicBezTo>
                  <a:cubicBezTo>
                    <a:pt x="541" y="460"/>
                    <a:pt x="541" y="461"/>
                    <a:pt x="544" y="464"/>
                  </a:cubicBezTo>
                  <a:cubicBezTo>
                    <a:pt x="542" y="462"/>
                    <a:pt x="536" y="460"/>
                    <a:pt x="535" y="464"/>
                  </a:cubicBezTo>
                  <a:cubicBezTo>
                    <a:pt x="533" y="472"/>
                    <a:pt x="534" y="470"/>
                    <a:pt x="540" y="472"/>
                  </a:cubicBezTo>
                  <a:cubicBezTo>
                    <a:pt x="534" y="473"/>
                    <a:pt x="541" y="480"/>
                    <a:pt x="543" y="484"/>
                  </a:cubicBezTo>
                  <a:cubicBezTo>
                    <a:pt x="544" y="484"/>
                    <a:pt x="544" y="484"/>
                    <a:pt x="545" y="485"/>
                  </a:cubicBezTo>
                  <a:close/>
                  <a:moveTo>
                    <a:pt x="18" y="383"/>
                  </a:moveTo>
                  <a:cubicBezTo>
                    <a:pt x="13" y="381"/>
                    <a:pt x="10" y="385"/>
                    <a:pt x="5" y="384"/>
                  </a:cubicBezTo>
                  <a:cubicBezTo>
                    <a:pt x="7" y="388"/>
                    <a:pt x="11" y="388"/>
                    <a:pt x="14" y="390"/>
                  </a:cubicBezTo>
                  <a:cubicBezTo>
                    <a:pt x="15" y="388"/>
                    <a:pt x="17" y="388"/>
                    <a:pt x="19" y="388"/>
                  </a:cubicBezTo>
                  <a:cubicBezTo>
                    <a:pt x="19" y="388"/>
                    <a:pt x="19" y="387"/>
                    <a:pt x="19" y="387"/>
                  </a:cubicBezTo>
                  <a:cubicBezTo>
                    <a:pt x="19" y="385"/>
                    <a:pt x="17" y="385"/>
                    <a:pt x="18" y="383"/>
                  </a:cubicBezTo>
                  <a:close/>
                  <a:moveTo>
                    <a:pt x="332" y="216"/>
                  </a:moveTo>
                  <a:cubicBezTo>
                    <a:pt x="337" y="219"/>
                    <a:pt x="341" y="220"/>
                    <a:pt x="344" y="225"/>
                  </a:cubicBezTo>
                  <a:cubicBezTo>
                    <a:pt x="350" y="231"/>
                    <a:pt x="349" y="231"/>
                    <a:pt x="357" y="227"/>
                  </a:cubicBezTo>
                  <a:cubicBezTo>
                    <a:pt x="358" y="226"/>
                    <a:pt x="359" y="226"/>
                    <a:pt x="360" y="225"/>
                  </a:cubicBezTo>
                  <a:cubicBezTo>
                    <a:pt x="361" y="224"/>
                    <a:pt x="361" y="227"/>
                    <a:pt x="362" y="226"/>
                  </a:cubicBezTo>
                  <a:cubicBezTo>
                    <a:pt x="364" y="226"/>
                    <a:pt x="367" y="224"/>
                    <a:pt x="369" y="223"/>
                  </a:cubicBezTo>
                  <a:cubicBezTo>
                    <a:pt x="371" y="213"/>
                    <a:pt x="371" y="213"/>
                    <a:pt x="371" y="213"/>
                  </a:cubicBezTo>
                  <a:cubicBezTo>
                    <a:pt x="374" y="215"/>
                    <a:pt x="378" y="212"/>
                    <a:pt x="379" y="208"/>
                  </a:cubicBezTo>
                  <a:cubicBezTo>
                    <a:pt x="380" y="205"/>
                    <a:pt x="381" y="205"/>
                    <a:pt x="384" y="204"/>
                  </a:cubicBezTo>
                  <a:cubicBezTo>
                    <a:pt x="391" y="201"/>
                    <a:pt x="400" y="199"/>
                    <a:pt x="406" y="195"/>
                  </a:cubicBezTo>
                  <a:cubicBezTo>
                    <a:pt x="409" y="192"/>
                    <a:pt x="409" y="190"/>
                    <a:pt x="405" y="187"/>
                  </a:cubicBezTo>
                  <a:cubicBezTo>
                    <a:pt x="402" y="185"/>
                    <a:pt x="400" y="183"/>
                    <a:pt x="397" y="182"/>
                  </a:cubicBezTo>
                  <a:cubicBezTo>
                    <a:pt x="391" y="179"/>
                    <a:pt x="384" y="177"/>
                    <a:pt x="379" y="183"/>
                  </a:cubicBezTo>
                  <a:cubicBezTo>
                    <a:pt x="379" y="182"/>
                    <a:pt x="379" y="181"/>
                    <a:pt x="379" y="180"/>
                  </a:cubicBezTo>
                  <a:cubicBezTo>
                    <a:pt x="372" y="182"/>
                    <a:pt x="366" y="174"/>
                    <a:pt x="360" y="174"/>
                  </a:cubicBezTo>
                  <a:cubicBezTo>
                    <a:pt x="352" y="176"/>
                    <a:pt x="344" y="177"/>
                    <a:pt x="336" y="178"/>
                  </a:cubicBezTo>
                  <a:cubicBezTo>
                    <a:pt x="338" y="180"/>
                    <a:pt x="343" y="188"/>
                    <a:pt x="342" y="189"/>
                  </a:cubicBezTo>
                  <a:cubicBezTo>
                    <a:pt x="340" y="192"/>
                    <a:pt x="333" y="198"/>
                    <a:pt x="337" y="201"/>
                  </a:cubicBezTo>
                  <a:cubicBezTo>
                    <a:pt x="330" y="202"/>
                    <a:pt x="335" y="204"/>
                    <a:pt x="333" y="207"/>
                  </a:cubicBezTo>
                  <a:cubicBezTo>
                    <a:pt x="331" y="210"/>
                    <a:pt x="327" y="213"/>
                    <a:pt x="328" y="217"/>
                  </a:cubicBezTo>
                  <a:cubicBezTo>
                    <a:pt x="329" y="217"/>
                    <a:pt x="331" y="217"/>
                    <a:pt x="332" y="216"/>
                  </a:cubicBezTo>
                  <a:close/>
                  <a:moveTo>
                    <a:pt x="362" y="152"/>
                  </a:moveTo>
                  <a:cubicBezTo>
                    <a:pt x="366" y="152"/>
                    <a:pt x="364" y="149"/>
                    <a:pt x="365" y="148"/>
                  </a:cubicBezTo>
                  <a:cubicBezTo>
                    <a:pt x="367" y="146"/>
                    <a:pt x="370" y="149"/>
                    <a:pt x="370" y="153"/>
                  </a:cubicBezTo>
                  <a:cubicBezTo>
                    <a:pt x="372" y="152"/>
                    <a:pt x="375" y="152"/>
                    <a:pt x="376" y="150"/>
                  </a:cubicBezTo>
                  <a:cubicBezTo>
                    <a:pt x="378" y="148"/>
                    <a:pt x="374" y="145"/>
                    <a:pt x="376" y="143"/>
                  </a:cubicBezTo>
                  <a:cubicBezTo>
                    <a:pt x="378" y="143"/>
                    <a:pt x="379" y="149"/>
                    <a:pt x="382" y="145"/>
                  </a:cubicBezTo>
                  <a:cubicBezTo>
                    <a:pt x="384" y="143"/>
                    <a:pt x="383" y="141"/>
                    <a:pt x="381" y="141"/>
                  </a:cubicBezTo>
                  <a:cubicBezTo>
                    <a:pt x="383" y="139"/>
                    <a:pt x="386" y="141"/>
                    <a:pt x="386" y="137"/>
                  </a:cubicBezTo>
                  <a:cubicBezTo>
                    <a:pt x="386" y="135"/>
                    <a:pt x="389" y="135"/>
                    <a:pt x="390" y="136"/>
                  </a:cubicBezTo>
                  <a:cubicBezTo>
                    <a:pt x="385" y="140"/>
                    <a:pt x="390" y="146"/>
                    <a:pt x="395" y="144"/>
                  </a:cubicBezTo>
                  <a:cubicBezTo>
                    <a:pt x="399" y="143"/>
                    <a:pt x="408" y="137"/>
                    <a:pt x="402" y="133"/>
                  </a:cubicBezTo>
                  <a:cubicBezTo>
                    <a:pt x="402" y="133"/>
                    <a:pt x="404" y="133"/>
                    <a:pt x="406" y="133"/>
                  </a:cubicBezTo>
                  <a:cubicBezTo>
                    <a:pt x="397" y="131"/>
                    <a:pt x="405" y="127"/>
                    <a:pt x="408" y="126"/>
                  </a:cubicBezTo>
                  <a:cubicBezTo>
                    <a:pt x="403" y="123"/>
                    <a:pt x="401" y="121"/>
                    <a:pt x="395" y="123"/>
                  </a:cubicBezTo>
                  <a:cubicBezTo>
                    <a:pt x="396" y="124"/>
                    <a:pt x="397" y="124"/>
                    <a:pt x="398" y="125"/>
                  </a:cubicBezTo>
                  <a:cubicBezTo>
                    <a:pt x="395" y="127"/>
                    <a:pt x="393" y="126"/>
                    <a:pt x="390" y="125"/>
                  </a:cubicBezTo>
                  <a:cubicBezTo>
                    <a:pt x="388" y="124"/>
                    <a:pt x="385" y="125"/>
                    <a:pt x="383" y="125"/>
                  </a:cubicBezTo>
                  <a:cubicBezTo>
                    <a:pt x="378" y="126"/>
                    <a:pt x="376" y="128"/>
                    <a:pt x="372" y="132"/>
                  </a:cubicBezTo>
                  <a:cubicBezTo>
                    <a:pt x="369" y="134"/>
                    <a:pt x="363" y="141"/>
                    <a:pt x="359" y="142"/>
                  </a:cubicBezTo>
                  <a:cubicBezTo>
                    <a:pt x="353" y="143"/>
                    <a:pt x="349" y="144"/>
                    <a:pt x="354" y="151"/>
                  </a:cubicBezTo>
                  <a:cubicBezTo>
                    <a:pt x="357" y="151"/>
                    <a:pt x="359" y="151"/>
                    <a:pt x="362" y="152"/>
                  </a:cubicBezTo>
                  <a:close/>
                  <a:moveTo>
                    <a:pt x="422" y="117"/>
                  </a:moveTo>
                  <a:cubicBezTo>
                    <a:pt x="417" y="112"/>
                    <a:pt x="417" y="112"/>
                    <a:pt x="411" y="114"/>
                  </a:cubicBezTo>
                  <a:cubicBezTo>
                    <a:pt x="413" y="116"/>
                    <a:pt x="415" y="117"/>
                    <a:pt x="418" y="119"/>
                  </a:cubicBezTo>
                  <a:cubicBezTo>
                    <a:pt x="419" y="118"/>
                    <a:pt x="421" y="118"/>
                    <a:pt x="422" y="117"/>
                  </a:cubicBezTo>
                  <a:close/>
                  <a:moveTo>
                    <a:pt x="115" y="411"/>
                  </a:moveTo>
                  <a:cubicBezTo>
                    <a:pt x="118" y="413"/>
                    <a:pt x="121" y="410"/>
                    <a:pt x="122" y="409"/>
                  </a:cubicBezTo>
                  <a:cubicBezTo>
                    <a:pt x="123" y="409"/>
                    <a:pt x="123" y="409"/>
                    <a:pt x="124" y="410"/>
                  </a:cubicBezTo>
                  <a:cubicBezTo>
                    <a:pt x="124" y="409"/>
                    <a:pt x="124" y="409"/>
                    <a:pt x="125" y="408"/>
                  </a:cubicBezTo>
                  <a:cubicBezTo>
                    <a:pt x="123" y="407"/>
                    <a:pt x="121" y="407"/>
                    <a:pt x="120" y="406"/>
                  </a:cubicBezTo>
                  <a:cubicBezTo>
                    <a:pt x="118" y="407"/>
                    <a:pt x="116" y="409"/>
                    <a:pt x="115" y="411"/>
                  </a:cubicBezTo>
                  <a:close/>
                  <a:moveTo>
                    <a:pt x="282" y="461"/>
                  </a:moveTo>
                  <a:cubicBezTo>
                    <a:pt x="282" y="457"/>
                    <a:pt x="271" y="458"/>
                    <a:pt x="271" y="459"/>
                  </a:cubicBezTo>
                  <a:cubicBezTo>
                    <a:pt x="271" y="465"/>
                    <a:pt x="283" y="486"/>
                    <a:pt x="287" y="481"/>
                  </a:cubicBezTo>
                  <a:cubicBezTo>
                    <a:pt x="286" y="480"/>
                    <a:pt x="285" y="479"/>
                    <a:pt x="283" y="477"/>
                  </a:cubicBezTo>
                  <a:cubicBezTo>
                    <a:pt x="282" y="472"/>
                    <a:pt x="281" y="467"/>
                    <a:pt x="282" y="461"/>
                  </a:cubicBezTo>
                  <a:close/>
                  <a:moveTo>
                    <a:pt x="110" y="417"/>
                  </a:moveTo>
                  <a:cubicBezTo>
                    <a:pt x="103" y="413"/>
                    <a:pt x="102" y="428"/>
                    <a:pt x="109" y="427"/>
                  </a:cubicBezTo>
                  <a:cubicBezTo>
                    <a:pt x="111" y="427"/>
                    <a:pt x="113" y="423"/>
                    <a:pt x="115" y="423"/>
                  </a:cubicBezTo>
                  <a:cubicBezTo>
                    <a:pt x="118" y="423"/>
                    <a:pt x="120" y="421"/>
                    <a:pt x="119" y="418"/>
                  </a:cubicBezTo>
                  <a:cubicBezTo>
                    <a:pt x="121" y="419"/>
                    <a:pt x="123" y="419"/>
                    <a:pt x="123" y="417"/>
                  </a:cubicBezTo>
                  <a:cubicBezTo>
                    <a:pt x="123" y="417"/>
                    <a:pt x="122" y="416"/>
                    <a:pt x="121" y="416"/>
                  </a:cubicBezTo>
                  <a:cubicBezTo>
                    <a:pt x="123" y="412"/>
                    <a:pt x="109" y="411"/>
                    <a:pt x="110" y="417"/>
                  </a:cubicBezTo>
                  <a:close/>
                  <a:moveTo>
                    <a:pt x="343" y="516"/>
                  </a:moveTo>
                  <a:cubicBezTo>
                    <a:pt x="342" y="514"/>
                    <a:pt x="339" y="514"/>
                    <a:pt x="338" y="513"/>
                  </a:cubicBezTo>
                  <a:cubicBezTo>
                    <a:pt x="335" y="512"/>
                    <a:pt x="335" y="511"/>
                    <a:pt x="333" y="508"/>
                  </a:cubicBezTo>
                  <a:cubicBezTo>
                    <a:pt x="329" y="501"/>
                    <a:pt x="328" y="503"/>
                    <a:pt x="321" y="500"/>
                  </a:cubicBezTo>
                  <a:cubicBezTo>
                    <a:pt x="315" y="498"/>
                    <a:pt x="313" y="496"/>
                    <a:pt x="307" y="497"/>
                  </a:cubicBezTo>
                  <a:cubicBezTo>
                    <a:pt x="317" y="509"/>
                    <a:pt x="327" y="516"/>
                    <a:pt x="340" y="523"/>
                  </a:cubicBezTo>
                  <a:cubicBezTo>
                    <a:pt x="348" y="526"/>
                    <a:pt x="347" y="523"/>
                    <a:pt x="343" y="516"/>
                  </a:cubicBezTo>
                  <a:close/>
                  <a:moveTo>
                    <a:pt x="1691" y="1085"/>
                  </a:moveTo>
                  <a:cubicBezTo>
                    <a:pt x="1689" y="1083"/>
                    <a:pt x="1683" y="1073"/>
                    <a:pt x="1682" y="1082"/>
                  </a:cubicBezTo>
                  <a:cubicBezTo>
                    <a:pt x="1682" y="1090"/>
                    <a:pt x="1680" y="1090"/>
                    <a:pt x="1675" y="1095"/>
                  </a:cubicBezTo>
                  <a:cubicBezTo>
                    <a:pt x="1671" y="1100"/>
                    <a:pt x="1669" y="1104"/>
                    <a:pt x="1664" y="1106"/>
                  </a:cubicBezTo>
                  <a:cubicBezTo>
                    <a:pt x="1659" y="1109"/>
                    <a:pt x="1655" y="1111"/>
                    <a:pt x="1649" y="1112"/>
                  </a:cubicBezTo>
                  <a:cubicBezTo>
                    <a:pt x="1647" y="1113"/>
                    <a:pt x="1644" y="1123"/>
                    <a:pt x="1645" y="1125"/>
                  </a:cubicBezTo>
                  <a:cubicBezTo>
                    <a:pt x="1646" y="1130"/>
                    <a:pt x="1649" y="1138"/>
                    <a:pt x="1649" y="1143"/>
                  </a:cubicBezTo>
                  <a:cubicBezTo>
                    <a:pt x="1648" y="1148"/>
                    <a:pt x="1642" y="1153"/>
                    <a:pt x="1641" y="1158"/>
                  </a:cubicBezTo>
                  <a:cubicBezTo>
                    <a:pt x="1639" y="1164"/>
                    <a:pt x="1640" y="1169"/>
                    <a:pt x="1642" y="1175"/>
                  </a:cubicBezTo>
                  <a:cubicBezTo>
                    <a:pt x="1643" y="1180"/>
                    <a:pt x="1644" y="1186"/>
                    <a:pt x="1645" y="1191"/>
                  </a:cubicBezTo>
                  <a:cubicBezTo>
                    <a:pt x="1645" y="1193"/>
                    <a:pt x="1654" y="1197"/>
                    <a:pt x="1656" y="1196"/>
                  </a:cubicBezTo>
                  <a:cubicBezTo>
                    <a:pt x="1658" y="1195"/>
                    <a:pt x="1668" y="1192"/>
                    <a:pt x="1668" y="1192"/>
                  </a:cubicBezTo>
                  <a:cubicBezTo>
                    <a:pt x="1669" y="1188"/>
                    <a:pt x="1670" y="1183"/>
                    <a:pt x="1672" y="1179"/>
                  </a:cubicBezTo>
                  <a:cubicBezTo>
                    <a:pt x="1676" y="1164"/>
                    <a:pt x="1681" y="1148"/>
                    <a:pt x="1686" y="1133"/>
                  </a:cubicBezTo>
                  <a:cubicBezTo>
                    <a:pt x="1689" y="1122"/>
                    <a:pt x="1689" y="1117"/>
                    <a:pt x="1689" y="1106"/>
                  </a:cubicBezTo>
                  <a:cubicBezTo>
                    <a:pt x="1690" y="1108"/>
                    <a:pt x="1691" y="1109"/>
                    <a:pt x="1693" y="1110"/>
                  </a:cubicBezTo>
                  <a:cubicBezTo>
                    <a:pt x="1696" y="1102"/>
                    <a:pt x="1693" y="1095"/>
                    <a:pt x="1691" y="1086"/>
                  </a:cubicBezTo>
                  <a:lnTo>
                    <a:pt x="1691" y="1085"/>
                  </a:lnTo>
                  <a:close/>
                  <a:moveTo>
                    <a:pt x="2234" y="832"/>
                  </a:moveTo>
                  <a:cubicBezTo>
                    <a:pt x="2232" y="835"/>
                    <a:pt x="2234" y="840"/>
                    <a:pt x="2235" y="844"/>
                  </a:cubicBezTo>
                  <a:cubicBezTo>
                    <a:pt x="2235" y="847"/>
                    <a:pt x="2239" y="847"/>
                    <a:pt x="2241" y="848"/>
                  </a:cubicBezTo>
                  <a:cubicBezTo>
                    <a:pt x="2237" y="851"/>
                    <a:pt x="2240" y="855"/>
                    <a:pt x="2244" y="856"/>
                  </a:cubicBezTo>
                  <a:cubicBezTo>
                    <a:pt x="2247" y="856"/>
                    <a:pt x="2246" y="853"/>
                    <a:pt x="2250" y="856"/>
                  </a:cubicBezTo>
                  <a:cubicBezTo>
                    <a:pt x="2252" y="857"/>
                    <a:pt x="2253" y="859"/>
                    <a:pt x="2254" y="860"/>
                  </a:cubicBezTo>
                  <a:cubicBezTo>
                    <a:pt x="2255" y="858"/>
                    <a:pt x="2255" y="856"/>
                    <a:pt x="2255" y="854"/>
                  </a:cubicBezTo>
                  <a:cubicBezTo>
                    <a:pt x="2259" y="856"/>
                    <a:pt x="2260" y="855"/>
                    <a:pt x="2260" y="860"/>
                  </a:cubicBezTo>
                  <a:cubicBezTo>
                    <a:pt x="2260" y="862"/>
                    <a:pt x="2265" y="864"/>
                    <a:pt x="2267" y="865"/>
                  </a:cubicBezTo>
                  <a:cubicBezTo>
                    <a:pt x="2269" y="859"/>
                    <a:pt x="2264" y="861"/>
                    <a:pt x="2264" y="856"/>
                  </a:cubicBezTo>
                  <a:cubicBezTo>
                    <a:pt x="2268" y="858"/>
                    <a:pt x="2270" y="856"/>
                    <a:pt x="2267" y="853"/>
                  </a:cubicBezTo>
                  <a:cubicBezTo>
                    <a:pt x="2265" y="851"/>
                    <a:pt x="2265" y="854"/>
                    <a:pt x="2264" y="854"/>
                  </a:cubicBezTo>
                  <a:cubicBezTo>
                    <a:pt x="2262" y="854"/>
                    <a:pt x="2261" y="852"/>
                    <a:pt x="2259" y="851"/>
                  </a:cubicBezTo>
                  <a:cubicBezTo>
                    <a:pt x="2258" y="850"/>
                    <a:pt x="2257" y="850"/>
                    <a:pt x="2255" y="850"/>
                  </a:cubicBezTo>
                  <a:cubicBezTo>
                    <a:pt x="2253" y="849"/>
                    <a:pt x="2252" y="852"/>
                    <a:pt x="2251" y="852"/>
                  </a:cubicBezTo>
                  <a:cubicBezTo>
                    <a:pt x="2247" y="852"/>
                    <a:pt x="2249" y="848"/>
                    <a:pt x="2247" y="845"/>
                  </a:cubicBezTo>
                  <a:cubicBezTo>
                    <a:pt x="2244" y="839"/>
                    <a:pt x="2248" y="841"/>
                    <a:pt x="2248" y="836"/>
                  </a:cubicBezTo>
                  <a:cubicBezTo>
                    <a:pt x="2248" y="834"/>
                    <a:pt x="2250" y="836"/>
                    <a:pt x="2251" y="835"/>
                  </a:cubicBezTo>
                  <a:cubicBezTo>
                    <a:pt x="2252" y="834"/>
                    <a:pt x="2252" y="832"/>
                    <a:pt x="2253" y="830"/>
                  </a:cubicBezTo>
                  <a:cubicBezTo>
                    <a:pt x="2254" y="824"/>
                    <a:pt x="2252" y="827"/>
                    <a:pt x="2251" y="821"/>
                  </a:cubicBezTo>
                  <a:cubicBezTo>
                    <a:pt x="2251" y="818"/>
                    <a:pt x="2254" y="817"/>
                    <a:pt x="2252" y="813"/>
                  </a:cubicBezTo>
                  <a:cubicBezTo>
                    <a:pt x="2246" y="816"/>
                    <a:pt x="2249" y="813"/>
                    <a:pt x="2244" y="812"/>
                  </a:cubicBezTo>
                  <a:cubicBezTo>
                    <a:pt x="2242" y="812"/>
                    <a:pt x="2239" y="813"/>
                    <a:pt x="2238" y="815"/>
                  </a:cubicBezTo>
                  <a:cubicBezTo>
                    <a:pt x="2238" y="819"/>
                    <a:pt x="2237" y="824"/>
                    <a:pt x="2236" y="829"/>
                  </a:cubicBezTo>
                  <a:cubicBezTo>
                    <a:pt x="2236" y="831"/>
                    <a:pt x="2238" y="832"/>
                    <a:pt x="2237" y="835"/>
                  </a:cubicBezTo>
                  <a:cubicBezTo>
                    <a:pt x="2236" y="834"/>
                    <a:pt x="2235" y="833"/>
                    <a:pt x="2234" y="832"/>
                  </a:cubicBezTo>
                  <a:close/>
                  <a:moveTo>
                    <a:pt x="2247" y="766"/>
                  </a:moveTo>
                  <a:cubicBezTo>
                    <a:pt x="2248" y="761"/>
                    <a:pt x="2253" y="750"/>
                    <a:pt x="2245" y="754"/>
                  </a:cubicBezTo>
                  <a:cubicBezTo>
                    <a:pt x="2240" y="756"/>
                    <a:pt x="2236" y="762"/>
                    <a:pt x="2235" y="768"/>
                  </a:cubicBezTo>
                  <a:cubicBezTo>
                    <a:pt x="2234" y="774"/>
                    <a:pt x="2238" y="778"/>
                    <a:pt x="2241" y="782"/>
                  </a:cubicBezTo>
                  <a:cubicBezTo>
                    <a:pt x="2244" y="776"/>
                    <a:pt x="2246" y="772"/>
                    <a:pt x="2247" y="766"/>
                  </a:cubicBezTo>
                  <a:close/>
                  <a:moveTo>
                    <a:pt x="2229" y="874"/>
                  </a:moveTo>
                  <a:cubicBezTo>
                    <a:pt x="2228" y="881"/>
                    <a:pt x="2227" y="884"/>
                    <a:pt x="2223" y="888"/>
                  </a:cubicBezTo>
                  <a:cubicBezTo>
                    <a:pt x="2218" y="893"/>
                    <a:pt x="2216" y="896"/>
                    <a:pt x="2213" y="902"/>
                  </a:cubicBezTo>
                  <a:cubicBezTo>
                    <a:pt x="2219" y="898"/>
                    <a:pt x="2224" y="897"/>
                    <a:pt x="2226" y="889"/>
                  </a:cubicBezTo>
                  <a:cubicBezTo>
                    <a:pt x="2226" y="887"/>
                    <a:pt x="2231" y="885"/>
                    <a:pt x="2232" y="883"/>
                  </a:cubicBezTo>
                  <a:cubicBezTo>
                    <a:pt x="2233" y="883"/>
                    <a:pt x="2231" y="878"/>
                    <a:pt x="2232" y="876"/>
                  </a:cubicBezTo>
                  <a:cubicBezTo>
                    <a:pt x="2231" y="876"/>
                    <a:pt x="2230" y="875"/>
                    <a:pt x="2229" y="874"/>
                  </a:cubicBezTo>
                  <a:close/>
                  <a:moveTo>
                    <a:pt x="2281" y="894"/>
                  </a:moveTo>
                  <a:cubicBezTo>
                    <a:pt x="2280" y="891"/>
                    <a:pt x="2279" y="889"/>
                    <a:pt x="2277" y="889"/>
                  </a:cubicBezTo>
                  <a:cubicBezTo>
                    <a:pt x="2277" y="891"/>
                    <a:pt x="2277" y="894"/>
                    <a:pt x="2278" y="896"/>
                  </a:cubicBezTo>
                  <a:cubicBezTo>
                    <a:pt x="2275" y="895"/>
                    <a:pt x="2276" y="895"/>
                    <a:pt x="2274" y="897"/>
                  </a:cubicBezTo>
                  <a:cubicBezTo>
                    <a:pt x="2272" y="895"/>
                    <a:pt x="2271" y="897"/>
                    <a:pt x="2271" y="900"/>
                  </a:cubicBezTo>
                  <a:cubicBezTo>
                    <a:pt x="2268" y="898"/>
                    <a:pt x="2266" y="903"/>
                    <a:pt x="2263" y="905"/>
                  </a:cubicBezTo>
                  <a:cubicBezTo>
                    <a:pt x="2265" y="902"/>
                    <a:pt x="2265" y="898"/>
                    <a:pt x="2261" y="898"/>
                  </a:cubicBezTo>
                  <a:cubicBezTo>
                    <a:pt x="2258" y="898"/>
                    <a:pt x="2259" y="903"/>
                    <a:pt x="2257" y="904"/>
                  </a:cubicBezTo>
                  <a:cubicBezTo>
                    <a:pt x="2253" y="905"/>
                    <a:pt x="2247" y="909"/>
                    <a:pt x="2250" y="914"/>
                  </a:cubicBezTo>
                  <a:cubicBezTo>
                    <a:pt x="2252" y="913"/>
                    <a:pt x="2256" y="902"/>
                    <a:pt x="2257" y="910"/>
                  </a:cubicBezTo>
                  <a:cubicBezTo>
                    <a:pt x="2258" y="908"/>
                    <a:pt x="2258" y="909"/>
                    <a:pt x="2259" y="907"/>
                  </a:cubicBezTo>
                  <a:cubicBezTo>
                    <a:pt x="2259" y="910"/>
                    <a:pt x="2259" y="909"/>
                    <a:pt x="2261" y="910"/>
                  </a:cubicBezTo>
                  <a:cubicBezTo>
                    <a:pt x="2261" y="909"/>
                    <a:pt x="2261" y="908"/>
                    <a:pt x="2261" y="907"/>
                  </a:cubicBezTo>
                  <a:cubicBezTo>
                    <a:pt x="2269" y="906"/>
                    <a:pt x="2264" y="914"/>
                    <a:pt x="2265" y="918"/>
                  </a:cubicBezTo>
                  <a:cubicBezTo>
                    <a:pt x="2266" y="921"/>
                    <a:pt x="2273" y="926"/>
                    <a:pt x="2275" y="921"/>
                  </a:cubicBezTo>
                  <a:cubicBezTo>
                    <a:pt x="2275" y="921"/>
                    <a:pt x="2275" y="921"/>
                    <a:pt x="2275" y="921"/>
                  </a:cubicBezTo>
                  <a:cubicBezTo>
                    <a:pt x="2273" y="927"/>
                    <a:pt x="2279" y="925"/>
                    <a:pt x="2278" y="920"/>
                  </a:cubicBezTo>
                  <a:cubicBezTo>
                    <a:pt x="2277" y="916"/>
                    <a:pt x="2275" y="913"/>
                    <a:pt x="2280" y="910"/>
                  </a:cubicBezTo>
                  <a:cubicBezTo>
                    <a:pt x="2282" y="913"/>
                    <a:pt x="2280" y="916"/>
                    <a:pt x="2282" y="919"/>
                  </a:cubicBezTo>
                  <a:cubicBezTo>
                    <a:pt x="2282" y="918"/>
                    <a:pt x="2282" y="916"/>
                    <a:pt x="2283" y="914"/>
                  </a:cubicBezTo>
                  <a:cubicBezTo>
                    <a:pt x="2283" y="914"/>
                    <a:pt x="2283" y="914"/>
                    <a:pt x="2284" y="915"/>
                  </a:cubicBezTo>
                  <a:cubicBezTo>
                    <a:pt x="2284" y="912"/>
                    <a:pt x="2287" y="903"/>
                    <a:pt x="2284" y="903"/>
                  </a:cubicBezTo>
                  <a:cubicBezTo>
                    <a:pt x="2284" y="902"/>
                    <a:pt x="2284" y="901"/>
                    <a:pt x="2284" y="900"/>
                  </a:cubicBezTo>
                  <a:cubicBezTo>
                    <a:pt x="2283" y="900"/>
                    <a:pt x="2283" y="900"/>
                    <a:pt x="2282" y="900"/>
                  </a:cubicBezTo>
                  <a:cubicBezTo>
                    <a:pt x="2282" y="899"/>
                    <a:pt x="2283" y="898"/>
                    <a:pt x="2284" y="898"/>
                  </a:cubicBezTo>
                  <a:cubicBezTo>
                    <a:pt x="2284" y="896"/>
                    <a:pt x="2283" y="893"/>
                    <a:pt x="2281" y="894"/>
                  </a:cubicBezTo>
                  <a:close/>
                  <a:moveTo>
                    <a:pt x="2240" y="1058"/>
                  </a:moveTo>
                  <a:cubicBezTo>
                    <a:pt x="2238" y="1054"/>
                    <a:pt x="2226" y="1050"/>
                    <a:pt x="2227" y="1056"/>
                  </a:cubicBezTo>
                  <a:cubicBezTo>
                    <a:pt x="2231" y="1058"/>
                    <a:pt x="2243" y="1065"/>
                    <a:pt x="2240" y="1058"/>
                  </a:cubicBezTo>
                  <a:close/>
                  <a:moveTo>
                    <a:pt x="2214" y="1047"/>
                  </a:moveTo>
                  <a:cubicBezTo>
                    <a:pt x="2213" y="1045"/>
                    <a:pt x="2209" y="1043"/>
                    <a:pt x="2207" y="1043"/>
                  </a:cubicBezTo>
                  <a:cubicBezTo>
                    <a:pt x="2204" y="1043"/>
                    <a:pt x="2204" y="1045"/>
                    <a:pt x="2202" y="1049"/>
                  </a:cubicBezTo>
                  <a:cubicBezTo>
                    <a:pt x="2210" y="1051"/>
                    <a:pt x="2215" y="1051"/>
                    <a:pt x="2223" y="1049"/>
                  </a:cubicBezTo>
                  <a:cubicBezTo>
                    <a:pt x="2234" y="1047"/>
                    <a:pt x="2222" y="1041"/>
                    <a:pt x="2217" y="1043"/>
                  </a:cubicBezTo>
                  <a:cubicBezTo>
                    <a:pt x="2218" y="1045"/>
                    <a:pt x="2217" y="1047"/>
                    <a:pt x="2214" y="1047"/>
                  </a:cubicBezTo>
                  <a:close/>
                  <a:moveTo>
                    <a:pt x="2247" y="1050"/>
                  </a:moveTo>
                  <a:cubicBezTo>
                    <a:pt x="2249" y="1050"/>
                    <a:pt x="2249" y="1048"/>
                    <a:pt x="2251" y="1048"/>
                  </a:cubicBezTo>
                  <a:cubicBezTo>
                    <a:pt x="2254" y="1049"/>
                    <a:pt x="2256" y="1046"/>
                    <a:pt x="2258" y="1046"/>
                  </a:cubicBezTo>
                  <a:cubicBezTo>
                    <a:pt x="2263" y="1045"/>
                    <a:pt x="2271" y="1048"/>
                    <a:pt x="2275" y="1044"/>
                  </a:cubicBezTo>
                  <a:cubicBezTo>
                    <a:pt x="2269" y="1042"/>
                    <a:pt x="2266" y="1044"/>
                    <a:pt x="2260" y="1043"/>
                  </a:cubicBezTo>
                  <a:cubicBezTo>
                    <a:pt x="2257" y="1043"/>
                    <a:pt x="2256" y="1044"/>
                    <a:pt x="2254" y="1046"/>
                  </a:cubicBezTo>
                  <a:cubicBezTo>
                    <a:pt x="2252" y="1047"/>
                    <a:pt x="2250" y="1044"/>
                    <a:pt x="2248" y="1045"/>
                  </a:cubicBezTo>
                  <a:cubicBezTo>
                    <a:pt x="2245" y="1048"/>
                    <a:pt x="2237" y="1041"/>
                    <a:pt x="2234" y="1045"/>
                  </a:cubicBezTo>
                  <a:cubicBezTo>
                    <a:pt x="2230" y="1050"/>
                    <a:pt x="2241" y="1048"/>
                    <a:pt x="2242" y="1050"/>
                  </a:cubicBezTo>
                  <a:cubicBezTo>
                    <a:pt x="2245" y="1048"/>
                    <a:pt x="2245" y="1050"/>
                    <a:pt x="2247" y="1050"/>
                  </a:cubicBezTo>
                  <a:close/>
                  <a:moveTo>
                    <a:pt x="2252" y="1019"/>
                  </a:moveTo>
                  <a:cubicBezTo>
                    <a:pt x="2254" y="1020"/>
                    <a:pt x="2255" y="1021"/>
                    <a:pt x="2257" y="1023"/>
                  </a:cubicBezTo>
                  <a:cubicBezTo>
                    <a:pt x="2258" y="1020"/>
                    <a:pt x="2260" y="1019"/>
                    <a:pt x="2258" y="1017"/>
                  </a:cubicBezTo>
                  <a:cubicBezTo>
                    <a:pt x="2257" y="1015"/>
                    <a:pt x="2258" y="1013"/>
                    <a:pt x="2260" y="1014"/>
                  </a:cubicBezTo>
                  <a:cubicBezTo>
                    <a:pt x="2259" y="1010"/>
                    <a:pt x="2256" y="1011"/>
                    <a:pt x="2256" y="1015"/>
                  </a:cubicBezTo>
                  <a:cubicBezTo>
                    <a:pt x="2254" y="1009"/>
                    <a:pt x="2252" y="1017"/>
                    <a:pt x="2252" y="1019"/>
                  </a:cubicBezTo>
                  <a:close/>
                  <a:moveTo>
                    <a:pt x="2149" y="968"/>
                  </a:moveTo>
                  <a:cubicBezTo>
                    <a:pt x="2148" y="970"/>
                    <a:pt x="2151" y="971"/>
                    <a:pt x="2151" y="973"/>
                  </a:cubicBezTo>
                  <a:cubicBezTo>
                    <a:pt x="2151" y="974"/>
                    <a:pt x="2150" y="974"/>
                    <a:pt x="2150" y="976"/>
                  </a:cubicBezTo>
                  <a:cubicBezTo>
                    <a:pt x="2150" y="977"/>
                    <a:pt x="2151" y="979"/>
                    <a:pt x="2151" y="980"/>
                  </a:cubicBezTo>
                  <a:cubicBezTo>
                    <a:pt x="2152" y="982"/>
                    <a:pt x="2153" y="980"/>
                    <a:pt x="2152" y="984"/>
                  </a:cubicBezTo>
                  <a:cubicBezTo>
                    <a:pt x="2155" y="982"/>
                    <a:pt x="2154" y="984"/>
                    <a:pt x="2155" y="981"/>
                  </a:cubicBezTo>
                  <a:cubicBezTo>
                    <a:pt x="2159" y="985"/>
                    <a:pt x="2158" y="992"/>
                    <a:pt x="2159" y="997"/>
                  </a:cubicBezTo>
                  <a:cubicBezTo>
                    <a:pt x="2159" y="1002"/>
                    <a:pt x="2168" y="998"/>
                    <a:pt x="2170" y="997"/>
                  </a:cubicBezTo>
                  <a:cubicBezTo>
                    <a:pt x="2171" y="999"/>
                    <a:pt x="2171" y="1001"/>
                    <a:pt x="2171" y="1003"/>
                  </a:cubicBezTo>
                  <a:cubicBezTo>
                    <a:pt x="2178" y="1000"/>
                    <a:pt x="2179" y="998"/>
                    <a:pt x="2186" y="1002"/>
                  </a:cubicBezTo>
                  <a:cubicBezTo>
                    <a:pt x="2187" y="1003"/>
                    <a:pt x="2189" y="1002"/>
                    <a:pt x="2191" y="1002"/>
                  </a:cubicBezTo>
                  <a:cubicBezTo>
                    <a:pt x="2192" y="1003"/>
                    <a:pt x="2193" y="1007"/>
                    <a:pt x="2193" y="1009"/>
                  </a:cubicBezTo>
                  <a:cubicBezTo>
                    <a:pt x="2197" y="1007"/>
                    <a:pt x="2200" y="1005"/>
                    <a:pt x="2204" y="1003"/>
                  </a:cubicBezTo>
                  <a:cubicBezTo>
                    <a:pt x="2203" y="1006"/>
                    <a:pt x="2203" y="1008"/>
                    <a:pt x="2206" y="1008"/>
                  </a:cubicBezTo>
                  <a:cubicBezTo>
                    <a:pt x="2206" y="1002"/>
                    <a:pt x="2206" y="997"/>
                    <a:pt x="2206" y="992"/>
                  </a:cubicBezTo>
                  <a:cubicBezTo>
                    <a:pt x="2206" y="987"/>
                    <a:pt x="2207" y="987"/>
                    <a:pt x="2211" y="984"/>
                  </a:cubicBezTo>
                  <a:cubicBezTo>
                    <a:pt x="2216" y="980"/>
                    <a:pt x="2216" y="980"/>
                    <a:pt x="2215" y="973"/>
                  </a:cubicBezTo>
                  <a:cubicBezTo>
                    <a:pt x="2215" y="970"/>
                    <a:pt x="2217" y="965"/>
                    <a:pt x="2220" y="965"/>
                  </a:cubicBezTo>
                  <a:cubicBezTo>
                    <a:pt x="2226" y="966"/>
                    <a:pt x="2228" y="965"/>
                    <a:pt x="2223" y="961"/>
                  </a:cubicBezTo>
                  <a:cubicBezTo>
                    <a:pt x="2222" y="960"/>
                    <a:pt x="2219" y="958"/>
                    <a:pt x="2218" y="956"/>
                  </a:cubicBezTo>
                  <a:cubicBezTo>
                    <a:pt x="2218" y="955"/>
                    <a:pt x="2219" y="953"/>
                    <a:pt x="2219" y="952"/>
                  </a:cubicBezTo>
                  <a:cubicBezTo>
                    <a:pt x="2217" y="946"/>
                    <a:pt x="2214" y="946"/>
                    <a:pt x="2215" y="939"/>
                  </a:cubicBezTo>
                  <a:cubicBezTo>
                    <a:pt x="2215" y="936"/>
                    <a:pt x="2222" y="936"/>
                    <a:pt x="2224" y="935"/>
                  </a:cubicBezTo>
                  <a:cubicBezTo>
                    <a:pt x="2223" y="934"/>
                    <a:pt x="2222" y="932"/>
                    <a:pt x="2221" y="931"/>
                  </a:cubicBezTo>
                  <a:cubicBezTo>
                    <a:pt x="2223" y="930"/>
                    <a:pt x="2226" y="929"/>
                    <a:pt x="2229" y="928"/>
                  </a:cubicBezTo>
                  <a:cubicBezTo>
                    <a:pt x="2228" y="926"/>
                    <a:pt x="2226" y="926"/>
                    <a:pt x="2224" y="926"/>
                  </a:cubicBezTo>
                  <a:cubicBezTo>
                    <a:pt x="2222" y="925"/>
                    <a:pt x="2221" y="922"/>
                    <a:pt x="2220" y="921"/>
                  </a:cubicBezTo>
                  <a:cubicBezTo>
                    <a:pt x="2218" y="919"/>
                    <a:pt x="2212" y="913"/>
                    <a:pt x="2210" y="913"/>
                  </a:cubicBezTo>
                  <a:cubicBezTo>
                    <a:pt x="2208" y="914"/>
                    <a:pt x="2202" y="922"/>
                    <a:pt x="2201" y="924"/>
                  </a:cubicBezTo>
                  <a:cubicBezTo>
                    <a:pt x="2198" y="928"/>
                    <a:pt x="2200" y="931"/>
                    <a:pt x="2196" y="932"/>
                  </a:cubicBezTo>
                  <a:cubicBezTo>
                    <a:pt x="2190" y="933"/>
                    <a:pt x="2189" y="933"/>
                    <a:pt x="2186" y="938"/>
                  </a:cubicBezTo>
                  <a:cubicBezTo>
                    <a:pt x="2184" y="942"/>
                    <a:pt x="2182" y="946"/>
                    <a:pt x="2178" y="947"/>
                  </a:cubicBezTo>
                  <a:cubicBezTo>
                    <a:pt x="2174" y="948"/>
                    <a:pt x="2170" y="948"/>
                    <a:pt x="2168" y="952"/>
                  </a:cubicBezTo>
                  <a:cubicBezTo>
                    <a:pt x="2165" y="958"/>
                    <a:pt x="2164" y="958"/>
                    <a:pt x="2168" y="962"/>
                  </a:cubicBezTo>
                  <a:cubicBezTo>
                    <a:pt x="2164" y="961"/>
                    <a:pt x="2156" y="961"/>
                    <a:pt x="2155" y="955"/>
                  </a:cubicBezTo>
                  <a:cubicBezTo>
                    <a:pt x="2153" y="956"/>
                    <a:pt x="2152" y="958"/>
                    <a:pt x="2150" y="959"/>
                  </a:cubicBezTo>
                  <a:cubicBezTo>
                    <a:pt x="2150" y="962"/>
                    <a:pt x="2149" y="965"/>
                    <a:pt x="2149" y="968"/>
                  </a:cubicBezTo>
                  <a:close/>
                  <a:moveTo>
                    <a:pt x="2270" y="1059"/>
                  </a:moveTo>
                  <a:cubicBezTo>
                    <a:pt x="2272" y="1057"/>
                    <a:pt x="2273" y="1055"/>
                    <a:pt x="2275" y="1054"/>
                  </a:cubicBezTo>
                  <a:cubicBezTo>
                    <a:pt x="2279" y="1052"/>
                    <a:pt x="2289" y="1049"/>
                    <a:pt x="2290" y="1045"/>
                  </a:cubicBezTo>
                  <a:cubicBezTo>
                    <a:pt x="2287" y="1045"/>
                    <a:pt x="2283" y="1045"/>
                    <a:pt x="2280" y="1046"/>
                  </a:cubicBezTo>
                  <a:cubicBezTo>
                    <a:pt x="2278" y="1046"/>
                    <a:pt x="2276" y="1046"/>
                    <a:pt x="2275" y="1047"/>
                  </a:cubicBezTo>
                  <a:cubicBezTo>
                    <a:pt x="2274" y="1047"/>
                    <a:pt x="2274" y="1049"/>
                    <a:pt x="2273" y="1050"/>
                  </a:cubicBezTo>
                  <a:cubicBezTo>
                    <a:pt x="2270" y="1051"/>
                    <a:pt x="2266" y="1052"/>
                    <a:pt x="2264" y="1055"/>
                  </a:cubicBezTo>
                  <a:cubicBezTo>
                    <a:pt x="2261" y="1057"/>
                    <a:pt x="2265" y="1059"/>
                    <a:pt x="2262" y="1062"/>
                  </a:cubicBezTo>
                  <a:cubicBezTo>
                    <a:pt x="2265" y="1061"/>
                    <a:pt x="2268" y="1062"/>
                    <a:pt x="2270" y="1059"/>
                  </a:cubicBezTo>
                  <a:close/>
                  <a:moveTo>
                    <a:pt x="739" y="816"/>
                  </a:moveTo>
                  <a:cubicBezTo>
                    <a:pt x="741" y="817"/>
                    <a:pt x="744" y="816"/>
                    <a:pt x="746" y="816"/>
                  </a:cubicBezTo>
                  <a:cubicBezTo>
                    <a:pt x="747" y="817"/>
                    <a:pt x="746" y="822"/>
                    <a:pt x="750" y="821"/>
                  </a:cubicBezTo>
                  <a:cubicBezTo>
                    <a:pt x="751" y="821"/>
                    <a:pt x="751" y="816"/>
                    <a:pt x="752" y="815"/>
                  </a:cubicBezTo>
                  <a:cubicBezTo>
                    <a:pt x="755" y="813"/>
                    <a:pt x="755" y="815"/>
                    <a:pt x="756" y="815"/>
                  </a:cubicBezTo>
                  <a:cubicBezTo>
                    <a:pt x="760" y="815"/>
                    <a:pt x="763" y="814"/>
                    <a:pt x="768" y="814"/>
                  </a:cubicBezTo>
                  <a:cubicBezTo>
                    <a:pt x="771" y="814"/>
                    <a:pt x="771" y="817"/>
                    <a:pt x="773" y="813"/>
                  </a:cubicBezTo>
                  <a:cubicBezTo>
                    <a:pt x="774" y="811"/>
                    <a:pt x="770" y="809"/>
                    <a:pt x="769" y="809"/>
                  </a:cubicBezTo>
                  <a:cubicBezTo>
                    <a:pt x="765" y="808"/>
                    <a:pt x="765" y="808"/>
                    <a:pt x="763" y="804"/>
                  </a:cubicBezTo>
                  <a:cubicBezTo>
                    <a:pt x="761" y="801"/>
                    <a:pt x="761" y="803"/>
                    <a:pt x="759" y="802"/>
                  </a:cubicBezTo>
                  <a:cubicBezTo>
                    <a:pt x="757" y="802"/>
                    <a:pt x="754" y="800"/>
                    <a:pt x="752" y="801"/>
                  </a:cubicBezTo>
                  <a:cubicBezTo>
                    <a:pt x="751" y="801"/>
                    <a:pt x="747" y="802"/>
                    <a:pt x="747" y="802"/>
                  </a:cubicBezTo>
                  <a:cubicBezTo>
                    <a:pt x="741" y="802"/>
                    <a:pt x="739" y="800"/>
                    <a:pt x="734" y="803"/>
                  </a:cubicBezTo>
                  <a:cubicBezTo>
                    <a:pt x="740" y="806"/>
                    <a:pt x="739" y="807"/>
                    <a:pt x="743" y="813"/>
                  </a:cubicBezTo>
                  <a:cubicBezTo>
                    <a:pt x="739" y="815"/>
                    <a:pt x="725" y="809"/>
                    <a:pt x="726" y="814"/>
                  </a:cubicBezTo>
                  <a:cubicBezTo>
                    <a:pt x="731" y="818"/>
                    <a:pt x="733" y="815"/>
                    <a:pt x="739" y="816"/>
                  </a:cubicBezTo>
                  <a:close/>
                  <a:moveTo>
                    <a:pt x="1185" y="330"/>
                  </a:moveTo>
                  <a:cubicBezTo>
                    <a:pt x="1189" y="331"/>
                    <a:pt x="1192" y="328"/>
                    <a:pt x="1192" y="323"/>
                  </a:cubicBezTo>
                  <a:cubicBezTo>
                    <a:pt x="1195" y="325"/>
                    <a:pt x="1197" y="322"/>
                    <a:pt x="1199" y="319"/>
                  </a:cubicBezTo>
                  <a:cubicBezTo>
                    <a:pt x="1196" y="317"/>
                    <a:pt x="1199" y="313"/>
                    <a:pt x="1197" y="312"/>
                  </a:cubicBezTo>
                  <a:cubicBezTo>
                    <a:pt x="1194" y="311"/>
                    <a:pt x="1192" y="309"/>
                    <a:pt x="1188" y="310"/>
                  </a:cubicBezTo>
                  <a:cubicBezTo>
                    <a:pt x="1193" y="303"/>
                    <a:pt x="1172" y="295"/>
                    <a:pt x="1176" y="304"/>
                  </a:cubicBezTo>
                  <a:cubicBezTo>
                    <a:pt x="1170" y="303"/>
                    <a:pt x="1168" y="306"/>
                    <a:pt x="1162" y="304"/>
                  </a:cubicBezTo>
                  <a:cubicBezTo>
                    <a:pt x="1163" y="306"/>
                    <a:pt x="1163" y="308"/>
                    <a:pt x="1163" y="310"/>
                  </a:cubicBezTo>
                  <a:cubicBezTo>
                    <a:pt x="1161" y="307"/>
                    <a:pt x="1160" y="304"/>
                    <a:pt x="1156" y="304"/>
                  </a:cubicBezTo>
                  <a:cubicBezTo>
                    <a:pt x="1153" y="304"/>
                    <a:pt x="1152" y="307"/>
                    <a:pt x="1153" y="310"/>
                  </a:cubicBezTo>
                  <a:cubicBezTo>
                    <a:pt x="1151" y="308"/>
                    <a:pt x="1149" y="304"/>
                    <a:pt x="1146" y="305"/>
                  </a:cubicBezTo>
                  <a:cubicBezTo>
                    <a:pt x="1148" y="311"/>
                    <a:pt x="1145" y="308"/>
                    <a:pt x="1143" y="311"/>
                  </a:cubicBezTo>
                  <a:cubicBezTo>
                    <a:pt x="1142" y="313"/>
                    <a:pt x="1141" y="315"/>
                    <a:pt x="1140" y="318"/>
                  </a:cubicBezTo>
                  <a:cubicBezTo>
                    <a:pt x="1138" y="315"/>
                    <a:pt x="1137" y="313"/>
                    <a:pt x="1135" y="310"/>
                  </a:cubicBezTo>
                  <a:cubicBezTo>
                    <a:pt x="1137" y="311"/>
                    <a:pt x="1139" y="310"/>
                    <a:pt x="1139" y="308"/>
                  </a:cubicBezTo>
                  <a:cubicBezTo>
                    <a:pt x="1139" y="306"/>
                    <a:pt x="1135" y="305"/>
                    <a:pt x="1134" y="304"/>
                  </a:cubicBezTo>
                  <a:cubicBezTo>
                    <a:pt x="1130" y="301"/>
                    <a:pt x="1130" y="300"/>
                    <a:pt x="1124" y="300"/>
                  </a:cubicBezTo>
                  <a:cubicBezTo>
                    <a:pt x="1125" y="303"/>
                    <a:pt x="1127" y="302"/>
                    <a:pt x="1130" y="303"/>
                  </a:cubicBezTo>
                  <a:cubicBezTo>
                    <a:pt x="1131" y="310"/>
                    <a:pt x="1123" y="302"/>
                    <a:pt x="1120" y="305"/>
                  </a:cubicBezTo>
                  <a:cubicBezTo>
                    <a:pt x="1117" y="308"/>
                    <a:pt x="1123" y="308"/>
                    <a:pt x="1122" y="310"/>
                  </a:cubicBezTo>
                  <a:cubicBezTo>
                    <a:pt x="1121" y="312"/>
                    <a:pt x="1118" y="310"/>
                    <a:pt x="1117" y="309"/>
                  </a:cubicBezTo>
                  <a:cubicBezTo>
                    <a:pt x="1117" y="310"/>
                    <a:pt x="1117" y="311"/>
                    <a:pt x="1117" y="312"/>
                  </a:cubicBezTo>
                  <a:cubicBezTo>
                    <a:pt x="1115" y="312"/>
                    <a:pt x="1115" y="312"/>
                    <a:pt x="1113" y="313"/>
                  </a:cubicBezTo>
                  <a:cubicBezTo>
                    <a:pt x="1118" y="315"/>
                    <a:pt x="1120" y="314"/>
                    <a:pt x="1125" y="312"/>
                  </a:cubicBezTo>
                  <a:cubicBezTo>
                    <a:pt x="1127" y="311"/>
                    <a:pt x="1132" y="314"/>
                    <a:pt x="1135" y="314"/>
                  </a:cubicBezTo>
                  <a:cubicBezTo>
                    <a:pt x="1133" y="315"/>
                    <a:pt x="1131" y="316"/>
                    <a:pt x="1129" y="317"/>
                  </a:cubicBezTo>
                  <a:cubicBezTo>
                    <a:pt x="1131" y="318"/>
                    <a:pt x="1133" y="319"/>
                    <a:pt x="1135" y="318"/>
                  </a:cubicBezTo>
                  <a:cubicBezTo>
                    <a:pt x="1135" y="318"/>
                    <a:pt x="1135" y="319"/>
                    <a:pt x="1135" y="320"/>
                  </a:cubicBezTo>
                  <a:cubicBezTo>
                    <a:pt x="1129" y="319"/>
                    <a:pt x="1123" y="322"/>
                    <a:pt x="1117" y="322"/>
                  </a:cubicBezTo>
                  <a:cubicBezTo>
                    <a:pt x="1118" y="326"/>
                    <a:pt x="1128" y="324"/>
                    <a:pt x="1131" y="324"/>
                  </a:cubicBezTo>
                  <a:cubicBezTo>
                    <a:pt x="1130" y="326"/>
                    <a:pt x="1131" y="328"/>
                    <a:pt x="1133" y="327"/>
                  </a:cubicBezTo>
                  <a:cubicBezTo>
                    <a:pt x="1133" y="328"/>
                    <a:pt x="1133" y="329"/>
                    <a:pt x="1133" y="329"/>
                  </a:cubicBezTo>
                  <a:cubicBezTo>
                    <a:pt x="1133" y="329"/>
                    <a:pt x="1134" y="329"/>
                    <a:pt x="1135" y="329"/>
                  </a:cubicBezTo>
                  <a:cubicBezTo>
                    <a:pt x="1133" y="334"/>
                    <a:pt x="1126" y="332"/>
                    <a:pt x="1128" y="337"/>
                  </a:cubicBezTo>
                  <a:cubicBezTo>
                    <a:pt x="1132" y="337"/>
                    <a:pt x="1137" y="336"/>
                    <a:pt x="1142" y="336"/>
                  </a:cubicBezTo>
                  <a:cubicBezTo>
                    <a:pt x="1143" y="335"/>
                    <a:pt x="1145" y="339"/>
                    <a:pt x="1146" y="340"/>
                  </a:cubicBezTo>
                  <a:cubicBezTo>
                    <a:pt x="1147" y="341"/>
                    <a:pt x="1150" y="341"/>
                    <a:pt x="1152" y="341"/>
                  </a:cubicBezTo>
                  <a:cubicBezTo>
                    <a:pt x="1156" y="342"/>
                    <a:pt x="1159" y="342"/>
                    <a:pt x="1163" y="340"/>
                  </a:cubicBezTo>
                  <a:cubicBezTo>
                    <a:pt x="1165" y="339"/>
                    <a:pt x="1165" y="338"/>
                    <a:pt x="1167" y="337"/>
                  </a:cubicBezTo>
                  <a:cubicBezTo>
                    <a:pt x="1169" y="337"/>
                    <a:pt x="1171" y="337"/>
                    <a:pt x="1174" y="337"/>
                  </a:cubicBezTo>
                  <a:cubicBezTo>
                    <a:pt x="1176" y="335"/>
                    <a:pt x="1182" y="329"/>
                    <a:pt x="1185" y="330"/>
                  </a:cubicBezTo>
                  <a:close/>
                  <a:moveTo>
                    <a:pt x="1134" y="234"/>
                  </a:moveTo>
                  <a:cubicBezTo>
                    <a:pt x="1133" y="230"/>
                    <a:pt x="1130" y="222"/>
                    <a:pt x="1131" y="218"/>
                  </a:cubicBezTo>
                  <a:cubicBezTo>
                    <a:pt x="1134" y="209"/>
                    <a:pt x="1136" y="198"/>
                    <a:pt x="1142" y="190"/>
                  </a:cubicBezTo>
                  <a:cubicBezTo>
                    <a:pt x="1147" y="186"/>
                    <a:pt x="1151" y="181"/>
                    <a:pt x="1155" y="176"/>
                  </a:cubicBezTo>
                  <a:cubicBezTo>
                    <a:pt x="1156" y="175"/>
                    <a:pt x="1153" y="164"/>
                    <a:pt x="1153" y="162"/>
                  </a:cubicBezTo>
                  <a:cubicBezTo>
                    <a:pt x="1152" y="158"/>
                    <a:pt x="1153" y="152"/>
                    <a:pt x="1149" y="149"/>
                  </a:cubicBezTo>
                  <a:cubicBezTo>
                    <a:pt x="1145" y="146"/>
                    <a:pt x="1141" y="143"/>
                    <a:pt x="1137" y="140"/>
                  </a:cubicBezTo>
                  <a:cubicBezTo>
                    <a:pt x="1143" y="134"/>
                    <a:pt x="1149" y="128"/>
                    <a:pt x="1155" y="122"/>
                  </a:cubicBezTo>
                  <a:cubicBezTo>
                    <a:pt x="1149" y="118"/>
                    <a:pt x="1145" y="116"/>
                    <a:pt x="1141" y="108"/>
                  </a:cubicBezTo>
                  <a:cubicBezTo>
                    <a:pt x="1139" y="102"/>
                    <a:pt x="1146" y="95"/>
                    <a:pt x="1149" y="90"/>
                  </a:cubicBezTo>
                  <a:cubicBezTo>
                    <a:pt x="1153" y="84"/>
                    <a:pt x="1159" y="82"/>
                    <a:pt x="1164" y="78"/>
                  </a:cubicBezTo>
                  <a:cubicBezTo>
                    <a:pt x="1170" y="74"/>
                    <a:pt x="1174" y="71"/>
                    <a:pt x="1179" y="65"/>
                  </a:cubicBezTo>
                  <a:cubicBezTo>
                    <a:pt x="1177" y="64"/>
                    <a:pt x="1175" y="62"/>
                    <a:pt x="1174" y="61"/>
                  </a:cubicBezTo>
                  <a:cubicBezTo>
                    <a:pt x="1180" y="60"/>
                    <a:pt x="1186" y="60"/>
                    <a:pt x="1191" y="57"/>
                  </a:cubicBezTo>
                  <a:cubicBezTo>
                    <a:pt x="1198" y="53"/>
                    <a:pt x="1205" y="49"/>
                    <a:pt x="1211" y="45"/>
                  </a:cubicBezTo>
                  <a:cubicBezTo>
                    <a:pt x="1204" y="42"/>
                    <a:pt x="1196" y="38"/>
                    <a:pt x="1188" y="36"/>
                  </a:cubicBezTo>
                  <a:cubicBezTo>
                    <a:pt x="1183" y="35"/>
                    <a:pt x="1172" y="34"/>
                    <a:pt x="1168" y="39"/>
                  </a:cubicBezTo>
                  <a:cubicBezTo>
                    <a:pt x="1166" y="42"/>
                    <a:pt x="1164" y="46"/>
                    <a:pt x="1160" y="46"/>
                  </a:cubicBezTo>
                  <a:cubicBezTo>
                    <a:pt x="1156" y="45"/>
                    <a:pt x="1151" y="44"/>
                    <a:pt x="1147" y="43"/>
                  </a:cubicBezTo>
                  <a:cubicBezTo>
                    <a:pt x="1141" y="42"/>
                    <a:pt x="1131" y="50"/>
                    <a:pt x="1126" y="52"/>
                  </a:cubicBezTo>
                  <a:cubicBezTo>
                    <a:pt x="1127" y="50"/>
                    <a:pt x="1137" y="35"/>
                    <a:pt x="1130" y="35"/>
                  </a:cubicBezTo>
                  <a:cubicBezTo>
                    <a:pt x="1124" y="35"/>
                    <a:pt x="1118" y="36"/>
                    <a:pt x="1113" y="32"/>
                  </a:cubicBezTo>
                  <a:cubicBezTo>
                    <a:pt x="1121" y="29"/>
                    <a:pt x="1129" y="26"/>
                    <a:pt x="1137" y="23"/>
                  </a:cubicBezTo>
                  <a:cubicBezTo>
                    <a:pt x="1121" y="16"/>
                    <a:pt x="1107" y="9"/>
                    <a:pt x="1091" y="6"/>
                  </a:cubicBezTo>
                  <a:cubicBezTo>
                    <a:pt x="1072" y="4"/>
                    <a:pt x="1054" y="0"/>
                    <a:pt x="1035" y="2"/>
                  </a:cubicBezTo>
                  <a:cubicBezTo>
                    <a:pt x="1028" y="3"/>
                    <a:pt x="1021" y="3"/>
                    <a:pt x="1015" y="4"/>
                  </a:cubicBezTo>
                  <a:cubicBezTo>
                    <a:pt x="1012" y="4"/>
                    <a:pt x="1008" y="3"/>
                    <a:pt x="1006" y="5"/>
                  </a:cubicBezTo>
                  <a:cubicBezTo>
                    <a:pt x="1002" y="6"/>
                    <a:pt x="1002" y="14"/>
                    <a:pt x="998" y="13"/>
                  </a:cubicBezTo>
                  <a:cubicBezTo>
                    <a:pt x="992" y="12"/>
                    <a:pt x="987" y="11"/>
                    <a:pt x="982" y="10"/>
                  </a:cubicBezTo>
                  <a:cubicBezTo>
                    <a:pt x="975" y="9"/>
                    <a:pt x="967" y="6"/>
                    <a:pt x="961" y="9"/>
                  </a:cubicBezTo>
                  <a:cubicBezTo>
                    <a:pt x="952" y="13"/>
                    <a:pt x="943" y="17"/>
                    <a:pt x="934" y="21"/>
                  </a:cubicBezTo>
                  <a:cubicBezTo>
                    <a:pt x="942" y="27"/>
                    <a:pt x="952" y="31"/>
                    <a:pt x="957" y="40"/>
                  </a:cubicBezTo>
                  <a:cubicBezTo>
                    <a:pt x="942" y="34"/>
                    <a:pt x="927" y="30"/>
                    <a:pt x="911" y="26"/>
                  </a:cubicBezTo>
                  <a:cubicBezTo>
                    <a:pt x="907" y="25"/>
                    <a:pt x="899" y="28"/>
                    <a:pt x="895" y="29"/>
                  </a:cubicBezTo>
                  <a:cubicBezTo>
                    <a:pt x="884" y="30"/>
                    <a:pt x="872" y="32"/>
                    <a:pt x="861" y="33"/>
                  </a:cubicBezTo>
                  <a:cubicBezTo>
                    <a:pt x="857" y="34"/>
                    <a:pt x="849" y="33"/>
                    <a:pt x="845" y="35"/>
                  </a:cubicBezTo>
                  <a:cubicBezTo>
                    <a:pt x="838" y="39"/>
                    <a:pt x="832" y="42"/>
                    <a:pt x="826" y="45"/>
                  </a:cubicBezTo>
                  <a:cubicBezTo>
                    <a:pt x="810" y="53"/>
                    <a:pt x="795" y="61"/>
                    <a:pt x="779" y="69"/>
                  </a:cubicBezTo>
                  <a:cubicBezTo>
                    <a:pt x="785" y="75"/>
                    <a:pt x="792" y="74"/>
                    <a:pt x="800" y="75"/>
                  </a:cubicBezTo>
                  <a:cubicBezTo>
                    <a:pt x="798" y="80"/>
                    <a:pt x="796" y="84"/>
                    <a:pt x="795" y="88"/>
                  </a:cubicBezTo>
                  <a:cubicBezTo>
                    <a:pt x="793" y="93"/>
                    <a:pt x="792" y="92"/>
                    <a:pt x="787" y="92"/>
                  </a:cubicBezTo>
                  <a:cubicBezTo>
                    <a:pt x="780" y="93"/>
                    <a:pt x="774" y="94"/>
                    <a:pt x="767" y="96"/>
                  </a:cubicBezTo>
                  <a:cubicBezTo>
                    <a:pt x="758" y="99"/>
                    <a:pt x="749" y="101"/>
                    <a:pt x="740" y="104"/>
                  </a:cubicBezTo>
                  <a:cubicBezTo>
                    <a:pt x="738" y="105"/>
                    <a:pt x="738" y="110"/>
                    <a:pt x="738" y="112"/>
                  </a:cubicBezTo>
                  <a:cubicBezTo>
                    <a:pt x="737" y="114"/>
                    <a:pt x="741" y="118"/>
                    <a:pt x="742" y="119"/>
                  </a:cubicBezTo>
                  <a:cubicBezTo>
                    <a:pt x="745" y="123"/>
                    <a:pt x="748" y="130"/>
                    <a:pt x="752" y="133"/>
                  </a:cubicBezTo>
                  <a:cubicBezTo>
                    <a:pt x="758" y="136"/>
                    <a:pt x="763" y="139"/>
                    <a:pt x="768" y="142"/>
                  </a:cubicBezTo>
                  <a:cubicBezTo>
                    <a:pt x="771" y="144"/>
                    <a:pt x="778" y="150"/>
                    <a:pt x="781" y="150"/>
                  </a:cubicBezTo>
                  <a:cubicBezTo>
                    <a:pt x="787" y="149"/>
                    <a:pt x="793" y="148"/>
                    <a:pt x="799" y="147"/>
                  </a:cubicBezTo>
                  <a:cubicBezTo>
                    <a:pt x="810" y="146"/>
                    <a:pt x="819" y="148"/>
                    <a:pt x="830" y="150"/>
                  </a:cubicBezTo>
                  <a:cubicBezTo>
                    <a:pt x="835" y="151"/>
                    <a:pt x="841" y="152"/>
                    <a:pt x="846" y="153"/>
                  </a:cubicBezTo>
                  <a:cubicBezTo>
                    <a:pt x="849" y="153"/>
                    <a:pt x="855" y="163"/>
                    <a:pt x="856" y="165"/>
                  </a:cubicBezTo>
                  <a:cubicBezTo>
                    <a:pt x="864" y="175"/>
                    <a:pt x="868" y="186"/>
                    <a:pt x="873" y="197"/>
                  </a:cubicBezTo>
                  <a:cubicBezTo>
                    <a:pt x="875" y="204"/>
                    <a:pt x="876" y="204"/>
                    <a:pt x="874" y="210"/>
                  </a:cubicBezTo>
                  <a:cubicBezTo>
                    <a:pt x="872" y="216"/>
                    <a:pt x="869" y="220"/>
                    <a:pt x="873" y="224"/>
                  </a:cubicBezTo>
                  <a:cubicBezTo>
                    <a:pt x="878" y="229"/>
                    <a:pt x="883" y="231"/>
                    <a:pt x="881" y="238"/>
                  </a:cubicBezTo>
                  <a:cubicBezTo>
                    <a:pt x="880" y="245"/>
                    <a:pt x="877" y="248"/>
                    <a:pt x="881" y="253"/>
                  </a:cubicBezTo>
                  <a:cubicBezTo>
                    <a:pt x="887" y="259"/>
                    <a:pt x="887" y="259"/>
                    <a:pt x="894" y="257"/>
                  </a:cubicBezTo>
                  <a:cubicBezTo>
                    <a:pt x="900" y="255"/>
                    <a:pt x="905" y="254"/>
                    <a:pt x="910" y="252"/>
                  </a:cubicBezTo>
                  <a:cubicBezTo>
                    <a:pt x="910" y="256"/>
                    <a:pt x="909" y="260"/>
                    <a:pt x="909" y="265"/>
                  </a:cubicBezTo>
                  <a:cubicBezTo>
                    <a:pt x="909" y="266"/>
                    <a:pt x="904" y="267"/>
                    <a:pt x="903" y="268"/>
                  </a:cubicBezTo>
                  <a:cubicBezTo>
                    <a:pt x="899" y="269"/>
                    <a:pt x="895" y="271"/>
                    <a:pt x="891" y="272"/>
                  </a:cubicBezTo>
                  <a:cubicBezTo>
                    <a:pt x="890" y="273"/>
                    <a:pt x="890" y="278"/>
                    <a:pt x="890" y="279"/>
                  </a:cubicBezTo>
                  <a:cubicBezTo>
                    <a:pt x="890" y="284"/>
                    <a:pt x="887" y="294"/>
                    <a:pt x="888" y="299"/>
                  </a:cubicBezTo>
                  <a:cubicBezTo>
                    <a:pt x="891" y="307"/>
                    <a:pt x="894" y="314"/>
                    <a:pt x="897" y="322"/>
                  </a:cubicBezTo>
                  <a:cubicBezTo>
                    <a:pt x="901" y="335"/>
                    <a:pt x="909" y="345"/>
                    <a:pt x="916" y="356"/>
                  </a:cubicBezTo>
                  <a:cubicBezTo>
                    <a:pt x="920" y="362"/>
                    <a:pt x="924" y="369"/>
                    <a:pt x="928" y="375"/>
                  </a:cubicBezTo>
                  <a:cubicBezTo>
                    <a:pt x="930" y="379"/>
                    <a:pt x="936" y="379"/>
                    <a:pt x="940" y="380"/>
                  </a:cubicBezTo>
                  <a:cubicBezTo>
                    <a:pt x="946" y="383"/>
                    <a:pt x="953" y="385"/>
                    <a:pt x="959" y="388"/>
                  </a:cubicBezTo>
                  <a:cubicBezTo>
                    <a:pt x="961" y="388"/>
                    <a:pt x="970" y="389"/>
                    <a:pt x="970" y="387"/>
                  </a:cubicBezTo>
                  <a:cubicBezTo>
                    <a:pt x="975" y="375"/>
                    <a:pt x="979" y="362"/>
                    <a:pt x="983" y="349"/>
                  </a:cubicBezTo>
                  <a:cubicBezTo>
                    <a:pt x="986" y="339"/>
                    <a:pt x="990" y="329"/>
                    <a:pt x="993" y="318"/>
                  </a:cubicBezTo>
                  <a:cubicBezTo>
                    <a:pt x="995" y="313"/>
                    <a:pt x="995" y="313"/>
                    <a:pt x="1000" y="311"/>
                  </a:cubicBezTo>
                  <a:cubicBezTo>
                    <a:pt x="1007" y="309"/>
                    <a:pt x="1014" y="307"/>
                    <a:pt x="1020" y="305"/>
                  </a:cubicBezTo>
                  <a:cubicBezTo>
                    <a:pt x="1024" y="303"/>
                    <a:pt x="1031" y="303"/>
                    <a:pt x="1034" y="300"/>
                  </a:cubicBezTo>
                  <a:cubicBezTo>
                    <a:pt x="1038" y="297"/>
                    <a:pt x="1042" y="290"/>
                    <a:pt x="1045" y="286"/>
                  </a:cubicBezTo>
                  <a:cubicBezTo>
                    <a:pt x="1048" y="282"/>
                    <a:pt x="1049" y="280"/>
                    <a:pt x="1054" y="279"/>
                  </a:cubicBezTo>
                  <a:cubicBezTo>
                    <a:pt x="1060" y="277"/>
                    <a:pt x="1066" y="276"/>
                    <a:pt x="1072" y="274"/>
                  </a:cubicBezTo>
                  <a:cubicBezTo>
                    <a:pt x="1081" y="272"/>
                    <a:pt x="1092" y="271"/>
                    <a:pt x="1100" y="266"/>
                  </a:cubicBezTo>
                  <a:cubicBezTo>
                    <a:pt x="1111" y="260"/>
                    <a:pt x="1121" y="253"/>
                    <a:pt x="1131" y="247"/>
                  </a:cubicBezTo>
                  <a:cubicBezTo>
                    <a:pt x="1136" y="241"/>
                    <a:pt x="1136" y="241"/>
                    <a:pt x="1134" y="234"/>
                  </a:cubicBezTo>
                  <a:close/>
                  <a:moveTo>
                    <a:pt x="2155" y="814"/>
                  </a:moveTo>
                  <a:cubicBezTo>
                    <a:pt x="2157" y="813"/>
                    <a:pt x="2161" y="813"/>
                    <a:pt x="2161" y="810"/>
                  </a:cubicBezTo>
                  <a:cubicBezTo>
                    <a:pt x="2161" y="807"/>
                    <a:pt x="2162" y="804"/>
                    <a:pt x="2165" y="804"/>
                  </a:cubicBezTo>
                  <a:cubicBezTo>
                    <a:pt x="2165" y="801"/>
                    <a:pt x="2165" y="799"/>
                    <a:pt x="2162" y="799"/>
                  </a:cubicBezTo>
                  <a:cubicBezTo>
                    <a:pt x="2162" y="799"/>
                    <a:pt x="2162" y="800"/>
                    <a:pt x="2162" y="801"/>
                  </a:cubicBezTo>
                  <a:cubicBezTo>
                    <a:pt x="2155" y="797"/>
                    <a:pt x="2151" y="803"/>
                    <a:pt x="2146" y="806"/>
                  </a:cubicBezTo>
                  <a:cubicBezTo>
                    <a:pt x="2146" y="811"/>
                    <a:pt x="2145" y="812"/>
                    <a:pt x="2149" y="815"/>
                  </a:cubicBezTo>
                  <a:cubicBezTo>
                    <a:pt x="2151" y="816"/>
                    <a:pt x="2152" y="816"/>
                    <a:pt x="2154" y="816"/>
                  </a:cubicBezTo>
                  <a:cubicBezTo>
                    <a:pt x="2156" y="816"/>
                    <a:pt x="2154" y="814"/>
                    <a:pt x="2155" y="814"/>
                  </a:cubicBezTo>
                  <a:close/>
                  <a:moveTo>
                    <a:pt x="2124" y="1024"/>
                  </a:moveTo>
                  <a:cubicBezTo>
                    <a:pt x="2125" y="1017"/>
                    <a:pt x="2124" y="1009"/>
                    <a:pt x="2126" y="1003"/>
                  </a:cubicBezTo>
                  <a:cubicBezTo>
                    <a:pt x="2128" y="996"/>
                    <a:pt x="2120" y="991"/>
                    <a:pt x="2115" y="997"/>
                  </a:cubicBezTo>
                  <a:cubicBezTo>
                    <a:pt x="2119" y="993"/>
                    <a:pt x="2115" y="993"/>
                    <a:pt x="2115" y="990"/>
                  </a:cubicBezTo>
                  <a:cubicBezTo>
                    <a:pt x="2114" y="988"/>
                    <a:pt x="2114" y="983"/>
                    <a:pt x="2113" y="982"/>
                  </a:cubicBezTo>
                  <a:cubicBezTo>
                    <a:pt x="2111" y="982"/>
                    <a:pt x="2107" y="981"/>
                    <a:pt x="2107" y="979"/>
                  </a:cubicBezTo>
                  <a:cubicBezTo>
                    <a:pt x="2106" y="976"/>
                    <a:pt x="2109" y="975"/>
                    <a:pt x="2109" y="972"/>
                  </a:cubicBezTo>
                  <a:cubicBezTo>
                    <a:pt x="2108" y="969"/>
                    <a:pt x="2103" y="969"/>
                    <a:pt x="2103" y="967"/>
                  </a:cubicBezTo>
                  <a:cubicBezTo>
                    <a:pt x="2103" y="963"/>
                    <a:pt x="2102" y="965"/>
                    <a:pt x="2099" y="963"/>
                  </a:cubicBezTo>
                  <a:cubicBezTo>
                    <a:pt x="2096" y="961"/>
                    <a:pt x="2100" y="960"/>
                    <a:pt x="2095" y="959"/>
                  </a:cubicBezTo>
                  <a:cubicBezTo>
                    <a:pt x="2092" y="959"/>
                    <a:pt x="2090" y="959"/>
                    <a:pt x="2089" y="957"/>
                  </a:cubicBezTo>
                  <a:cubicBezTo>
                    <a:pt x="2085" y="952"/>
                    <a:pt x="2081" y="951"/>
                    <a:pt x="2077" y="947"/>
                  </a:cubicBezTo>
                  <a:cubicBezTo>
                    <a:pt x="2073" y="944"/>
                    <a:pt x="2068" y="941"/>
                    <a:pt x="2065" y="937"/>
                  </a:cubicBezTo>
                  <a:cubicBezTo>
                    <a:pt x="2062" y="932"/>
                    <a:pt x="2063" y="929"/>
                    <a:pt x="2056" y="928"/>
                  </a:cubicBezTo>
                  <a:cubicBezTo>
                    <a:pt x="2054" y="928"/>
                    <a:pt x="2044" y="924"/>
                    <a:pt x="2043" y="926"/>
                  </a:cubicBezTo>
                  <a:cubicBezTo>
                    <a:pt x="2041" y="928"/>
                    <a:pt x="2049" y="938"/>
                    <a:pt x="2051" y="940"/>
                  </a:cubicBezTo>
                  <a:cubicBezTo>
                    <a:pt x="2054" y="942"/>
                    <a:pt x="2061" y="944"/>
                    <a:pt x="2061" y="949"/>
                  </a:cubicBezTo>
                  <a:cubicBezTo>
                    <a:pt x="2061" y="956"/>
                    <a:pt x="2069" y="955"/>
                    <a:pt x="2070" y="961"/>
                  </a:cubicBezTo>
                  <a:cubicBezTo>
                    <a:pt x="2071" y="964"/>
                    <a:pt x="2072" y="968"/>
                    <a:pt x="2073" y="971"/>
                  </a:cubicBezTo>
                  <a:cubicBezTo>
                    <a:pt x="2074" y="974"/>
                    <a:pt x="2076" y="973"/>
                    <a:pt x="2077" y="974"/>
                  </a:cubicBezTo>
                  <a:cubicBezTo>
                    <a:pt x="2081" y="978"/>
                    <a:pt x="2083" y="987"/>
                    <a:pt x="2086" y="992"/>
                  </a:cubicBezTo>
                  <a:cubicBezTo>
                    <a:pt x="2088" y="997"/>
                    <a:pt x="2091" y="1000"/>
                    <a:pt x="2094" y="1003"/>
                  </a:cubicBezTo>
                  <a:cubicBezTo>
                    <a:pt x="2101" y="1010"/>
                    <a:pt x="2107" y="1018"/>
                    <a:pt x="2115" y="1024"/>
                  </a:cubicBezTo>
                  <a:cubicBezTo>
                    <a:pt x="2115" y="1023"/>
                    <a:pt x="2115" y="1021"/>
                    <a:pt x="2115" y="1020"/>
                  </a:cubicBezTo>
                  <a:cubicBezTo>
                    <a:pt x="2119" y="1024"/>
                    <a:pt x="2121" y="1018"/>
                    <a:pt x="2124" y="1024"/>
                  </a:cubicBezTo>
                  <a:close/>
                  <a:moveTo>
                    <a:pt x="2141" y="995"/>
                  </a:moveTo>
                  <a:cubicBezTo>
                    <a:pt x="2137" y="991"/>
                    <a:pt x="2138" y="1000"/>
                    <a:pt x="2139" y="1001"/>
                  </a:cubicBezTo>
                  <a:cubicBezTo>
                    <a:pt x="2144" y="1003"/>
                    <a:pt x="2144" y="997"/>
                    <a:pt x="2141" y="995"/>
                  </a:cubicBezTo>
                  <a:close/>
                  <a:moveTo>
                    <a:pt x="2185" y="1039"/>
                  </a:moveTo>
                  <a:cubicBezTo>
                    <a:pt x="2181" y="1040"/>
                    <a:pt x="2176" y="1037"/>
                    <a:pt x="2177" y="1032"/>
                  </a:cubicBezTo>
                  <a:cubicBezTo>
                    <a:pt x="2174" y="1033"/>
                    <a:pt x="2167" y="1032"/>
                    <a:pt x="2166" y="1030"/>
                  </a:cubicBezTo>
                  <a:cubicBezTo>
                    <a:pt x="2163" y="1027"/>
                    <a:pt x="2162" y="1029"/>
                    <a:pt x="2161" y="1032"/>
                  </a:cubicBezTo>
                  <a:cubicBezTo>
                    <a:pt x="2161" y="1033"/>
                    <a:pt x="2159" y="1032"/>
                    <a:pt x="2157" y="1032"/>
                  </a:cubicBezTo>
                  <a:cubicBezTo>
                    <a:pt x="2151" y="1032"/>
                    <a:pt x="2147" y="1033"/>
                    <a:pt x="2144" y="1027"/>
                  </a:cubicBezTo>
                  <a:cubicBezTo>
                    <a:pt x="2143" y="1027"/>
                    <a:pt x="2136" y="1025"/>
                    <a:pt x="2134" y="1024"/>
                  </a:cubicBezTo>
                  <a:cubicBezTo>
                    <a:pt x="2133" y="1026"/>
                    <a:pt x="2131" y="1025"/>
                    <a:pt x="2128" y="1024"/>
                  </a:cubicBezTo>
                  <a:cubicBezTo>
                    <a:pt x="2126" y="1024"/>
                    <a:pt x="2126" y="1025"/>
                    <a:pt x="2124" y="1026"/>
                  </a:cubicBezTo>
                  <a:cubicBezTo>
                    <a:pt x="2119" y="1032"/>
                    <a:pt x="2126" y="1033"/>
                    <a:pt x="2130" y="1033"/>
                  </a:cubicBezTo>
                  <a:cubicBezTo>
                    <a:pt x="2130" y="1034"/>
                    <a:pt x="2130" y="1035"/>
                    <a:pt x="2129" y="1036"/>
                  </a:cubicBezTo>
                  <a:cubicBezTo>
                    <a:pt x="2134" y="1037"/>
                    <a:pt x="2139" y="1040"/>
                    <a:pt x="2143" y="1040"/>
                  </a:cubicBezTo>
                  <a:cubicBezTo>
                    <a:pt x="2146" y="1041"/>
                    <a:pt x="2148" y="1039"/>
                    <a:pt x="2151" y="1039"/>
                  </a:cubicBezTo>
                  <a:cubicBezTo>
                    <a:pt x="2153" y="1040"/>
                    <a:pt x="2156" y="1041"/>
                    <a:pt x="2158" y="1042"/>
                  </a:cubicBezTo>
                  <a:cubicBezTo>
                    <a:pt x="2160" y="1043"/>
                    <a:pt x="2162" y="1044"/>
                    <a:pt x="2164" y="1044"/>
                  </a:cubicBezTo>
                  <a:cubicBezTo>
                    <a:pt x="2166" y="1044"/>
                    <a:pt x="2168" y="1044"/>
                    <a:pt x="2169" y="1045"/>
                  </a:cubicBezTo>
                  <a:cubicBezTo>
                    <a:pt x="2170" y="1045"/>
                    <a:pt x="2171" y="1043"/>
                    <a:pt x="2172" y="1043"/>
                  </a:cubicBezTo>
                  <a:cubicBezTo>
                    <a:pt x="2176" y="1044"/>
                    <a:pt x="2178" y="1045"/>
                    <a:pt x="2183" y="1044"/>
                  </a:cubicBezTo>
                  <a:cubicBezTo>
                    <a:pt x="2186" y="1046"/>
                    <a:pt x="2190" y="1047"/>
                    <a:pt x="2193" y="1048"/>
                  </a:cubicBezTo>
                  <a:cubicBezTo>
                    <a:pt x="2189" y="1044"/>
                    <a:pt x="2194" y="1037"/>
                    <a:pt x="2185" y="1039"/>
                  </a:cubicBezTo>
                  <a:close/>
                  <a:moveTo>
                    <a:pt x="2119" y="990"/>
                  </a:moveTo>
                  <a:cubicBezTo>
                    <a:pt x="2121" y="992"/>
                    <a:pt x="2121" y="991"/>
                    <a:pt x="2123" y="991"/>
                  </a:cubicBezTo>
                  <a:cubicBezTo>
                    <a:pt x="2124" y="991"/>
                    <a:pt x="2124" y="993"/>
                    <a:pt x="2125" y="994"/>
                  </a:cubicBezTo>
                  <a:cubicBezTo>
                    <a:pt x="2126" y="996"/>
                    <a:pt x="2126" y="997"/>
                    <a:pt x="2127" y="998"/>
                  </a:cubicBezTo>
                  <a:cubicBezTo>
                    <a:pt x="2129" y="999"/>
                    <a:pt x="2130" y="1000"/>
                    <a:pt x="2132" y="1000"/>
                  </a:cubicBezTo>
                  <a:cubicBezTo>
                    <a:pt x="2130" y="998"/>
                    <a:pt x="2131" y="997"/>
                    <a:pt x="2132" y="995"/>
                  </a:cubicBezTo>
                  <a:cubicBezTo>
                    <a:pt x="2126" y="995"/>
                    <a:pt x="2129" y="986"/>
                    <a:pt x="2124" y="986"/>
                  </a:cubicBezTo>
                  <a:cubicBezTo>
                    <a:pt x="2124" y="987"/>
                    <a:pt x="2124" y="988"/>
                    <a:pt x="2124" y="988"/>
                  </a:cubicBezTo>
                  <a:cubicBezTo>
                    <a:pt x="2122" y="985"/>
                    <a:pt x="2121" y="988"/>
                    <a:pt x="2119" y="9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282F39"/>
                </a:solidFill>
              </a:endParaRPr>
            </a:p>
          </p:txBody>
        </p:sp>
      </p:grpSp>
      <p:pic>
        <p:nvPicPr>
          <p:cNvPr id="1026" name="Picture 2" descr="Новости: Компания АСКОН стала партнером Национального чемпионата Worldskills  Kazakhsta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96"/>
          <a:stretch/>
        </p:blipFill>
        <p:spPr bwMode="auto">
          <a:xfrm>
            <a:off x="6745575" y="3048739"/>
            <a:ext cx="7405141" cy="379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5691" y="4745853"/>
            <a:ext cx="2829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Более </a:t>
            </a:r>
            <a:r>
              <a:rPr lang="en-US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80 </a:t>
            </a:r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стран мира </a:t>
            </a:r>
            <a:r>
              <a:rPr lang="en-US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268" y="5268899"/>
            <a:ext cx="8143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Чемпионат профессионального мастерства по 56 компетенциям  </a:t>
            </a:r>
            <a:endParaRPr lang="ru-RU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8973" y="5713251"/>
            <a:ext cx="3623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Для школьников </a:t>
            </a:r>
            <a:r>
              <a:rPr lang="en-US" b="1" dirty="0" err="1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JuniorSkills</a:t>
            </a:r>
            <a:endParaRPr lang="ru-RU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4734" y="649235"/>
            <a:ext cx="11051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WorldSkills</a:t>
            </a:r>
            <a:r>
              <a:rPr lang="en-US" sz="2800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r>
              <a:rPr lang="ru-RU" sz="28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международное некоммерческое движение </a:t>
            </a:r>
            <a:endParaRPr lang="ru-RU" sz="2800" b="1" dirty="0">
              <a:solidFill>
                <a:schemeClr val="tx2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12" name="Group 24">
            <a:extLst>
              <a:ext uri="{FF2B5EF4-FFF2-40B4-BE49-F238E27FC236}">
                <a16:creationId xmlns="" xmlns:a16="http://schemas.microsoft.com/office/drawing/2014/main" id="{FB2AC63E-D411-4897-B837-BE0DDF2DF821}"/>
              </a:ext>
            </a:extLst>
          </p:cNvPr>
          <p:cNvGrpSpPr/>
          <p:nvPr/>
        </p:nvGrpSpPr>
        <p:grpSpPr>
          <a:xfrm>
            <a:off x="111878" y="5223788"/>
            <a:ext cx="547095" cy="489463"/>
            <a:chOff x="2700338" y="8651875"/>
            <a:chExt cx="6545262" cy="6543675"/>
          </a:xfrm>
          <a:solidFill>
            <a:srgbClr val="002060"/>
          </a:solidFill>
        </p:grpSpPr>
        <p:sp>
          <p:nvSpPr>
            <p:cNvPr id="13" name="Freeform 18">
              <a:extLst>
                <a:ext uri="{FF2B5EF4-FFF2-40B4-BE49-F238E27FC236}">
                  <a16:creationId xmlns="" xmlns:a16="http://schemas.microsoft.com/office/drawing/2014/main" id="{A67BC71C-26D6-4654-B7D1-5FAD3283D5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00338" y="10820400"/>
              <a:ext cx="4376737" cy="4375150"/>
            </a:xfrm>
            <a:custGeom>
              <a:avLst/>
              <a:gdLst>
                <a:gd name="T0" fmla="*/ 477 w 1376"/>
                <a:gd name="T1" fmla="*/ 1360 h 1376"/>
                <a:gd name="T2" fmla="*/ 312 w 1376"/>
                <a:gd name="T3" fmla="*/ 1212 h 1376"/>
                <a:gd name="T4" fmla="*/ 237 w 1376"/>
                <a:gd name="T5" fmla="*/ 1044 h 1376"/>
                <a:gd name="T6" fmla="*/ 64 w 1376"/>
                <a:gd name="T7" fmla="*/ 1013 h 1376"/>
                <a:gd name="T8" fmla="*/ 51 w 1376"/>
                <a:gd name="T9" fmla="*/ 793 h 1376"/>
                <a:gd name="T10" fmla="*/ 117 w 1376"/>
                <a:gd name="T11" fmla="*/ 621 h 1376"/>
                <a:gd name="T12" fmla="*/ 16 w 1376"/>
                <a:gd name="T13" fmla="*/ 476 h 1376"/>
                <a:gd name="T14" fmla="*/ 164 w 1376"/>
                <a:gd name="T15" fmla="*/ 312 h 1376"/>
                <a:gd name="T16" fmla="*/ 332 w 1376"/>
                <a:gd name="T17" fmla="*/ 237 h 1376"/>
                <a:gd name="T18" fmla="*/ 363 w 1376"/>
                <a:gd name="T19" fmla="*/ 63 h 1376"/>
                <a:gd name="T20" fmla="*/ 583 w 1376"/>
                <a:gd name="T21" fmla="*/ 51 h 1376"/>
                <a:gd name="T22" fmla="*/ 755 w 1376"/>
                <a:gd name="T23" fmla="*/ 116 h 1376"/>
                <a:gd name="T24" fmla="*/ 900 w 1376"/>
                <a:gd name="T25" fmla="*/ 16 h 1376"/>
                <a:gd name="T26" fmla="*/ 1064 w 1376"/>
                <a:gd name="T27" fmla="*/ 163 h 1376"/>
                <a:gd name="T28" fmla="*/ 1139 w 1376"/>
                <a:gd name="T29" fmla="*/ 331 h 1376"/>
                <a:gd name="T30" fmla="*/ 1313 w 1376"/>
                <a:gd name="T31" fmla="*/ 362 h 1376"/>
                <a:gd name="T32" fmla="*/ 1360 w 1376"/>
                <a:gd name="T33" fmla="*/ 476 h 1376"/>
                <a:gd name="T34" fmla="*/ 1260 w 1376"/>
                <a:gd name="T35" fmla="*/ 621 h 1376"/>
                <a:gd name="T36" fmla="*/ 1325 w 1376"/>
                <a:gd name="T37" fmla="*/ 793 h 1376"/>
                <a:gd name="T38" fmla="*/ 1313 w 1376"/>
                <a:gd name="T39" fmla="*/ 1013 h 1376"/>
                <a:gd name="T40" fmla="*/ 1139 w 1376"/>
                <a:gd name="T41" fmla="*/ 1044 h 1376"/>
                <a:gd name="T42" fmla="*/ 1064 w 1376"/>
                <a:gd name="T43" fmla="*/ 1212 h 1376"/>
                <a:gd name="T44" fmla="*/ 900 w 1376"/>
                <a:gd name="T45" fmla="*/ 1360 h 1376"/>
                <a:gd name="T46" fmla="*/ 755 w 1376"/>
                <a:gd name="T47" fmla="*/ 1259 h 1376"/>
                <a:gd name="T48" fmla="*/ 583 w 1376"/>
                <a:gd name="T49" fmla="*/ 1325 h 1376"/>
                <a:gd name="T50" fmla="*/ 403 w 1376"/>
                <a:gd name="T51" fmla="*/ 1230 h 1376"/>
                <a:gd name="T52" fmla="*/ 544 w 1376"/>
                <a:gd name="T53" fmla="*/ 1210 h 1376"/>
                <a:gd name="T54" fmla="*/ 748 w 1376"/>
                <a:gd name="T55" fmla="*/ 1167 h 1376"/>
                <a:gd name="T56" fmla="*/ 870 w 1376"/>
                <a:gd name="T57" fmla="*/ 1273 h 1376"/>
                <a:gd name="T58" fmla="*/ 956 w 1376"/>
                <a:gd name="T59" fmla="*/ 1159 h 1376"/>
                <a:gd name="T60" fmla="*/ 1070 w 1376"/>
                <a:gd name="T61" fmla="*/ 985 h 1376"/>
                <a:gd name="T62" fmla="*/ 1230 w 1376"/>
                <a:gd name="T63" fmla="*/ 973 h 1376"/>
                <a:gd name="T64" fmla="*/ 1211 w 1376"/>
                <a:gd name="T65" fmla="*/ 832 h 1376"/>
                <a:gd name="T66" fmla="*/ 1168 w 1376"/>
                <a:gd name="T67" fmla="*/ 628 h 1376"/>
                <a:gd name="T68" fmla="*/ 1274 w 1376"/>
                <a:gd name="T69" fmla="*/ 506 h 1376"/>
                <a:gd name="T70" fmla="*/ 1160 w 1376"/>
                <a:gd name="T71" fmla="*/ 420 h 1376"/>
                <a:gd name="T72" fmla="*/ 986 w 1376"/>
                <a:gd name="T73" fmla="*/ 306 h 1376"/>
                <a:gd name="T74" fmla="*/ 974 w 1376"/>
                <a:gd name="T75" fmla="*/ 146 h 1376"/>
                <a:gd name="T76" fmla="*/ 833 w 1376"/>
                <a:gd name="T77" fmla="*/ 165 h 1376"/>
                <a:gd name="T78" fmla="*/ 629 w 1376"/>
                <a:gd name="T79" fmla="*/ 208 h 1376"/>
                <a:gd name="T80" fmla="*/ 507 w 1376"/>
                <a:gd name="T81" fmla="*/ 102 h 1376"/>
                <a:gd name="T82" fmla="*/ 421 w 1376"/>
                <a:gd name="T83" fmla="*/ 216 h 1376"/>
                <a:gd name="T84" fmla="*/ 307 w 1376"/>
                <a:gd name="T85" fmla="*/ 390 h 1376"/>
                <a:gd name="T86" fmla="*/ 146 w 1376"/>
                <a:gd name="T87" fmla="*/ 402 h 1376"/>
                <a:gd name="T88" fmla="*/ 166 w 1376"/>
                <a:gd name="T89" fmla="*/ 543 h 1376"/>
                <a:gd name="T90" fmla="*/ 209 w 1376"/>
                <a:gd name="T91" fmla="*/ 747 h 1376"/>
                <a:gd name="T92" fmla="*/ 103 w 1376"/>
                <a:gd name="T93" fmla="*/ 869 h 1376"/>
                <a:gd name="T94" fmla="*/ 217 w 1376"/>
                <a:gd name="T95" fmla="*/ 955 h 1376"/>
                <a:gd name="T96" fmla="*/ 391 w 1376"/>
                <a:gd name="T97" fmla="*/ 1069 h 1376"/>
                <a:gd name="T98" fmla="*/ 403 w 1376"/>
                <a:gd name="T99" fmla="*/ 1230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376" h="1376">
                  <a:moveTo>
                    <a:pt x="509" y="1366"/>
                  </a:moveTo>
                  <a:cubicBezTo>
                    <a:pt x="498" y="1366"/>
                    <a:pt x="487" y="1364"/>
                    <a:pt x="477" y="1360"/>
                  </a:cubicBezTo>
                  <a:cubicBezTo>
                    <a:pt x="363" y="1312"/>
                    <a:pt x="363" y="1312"/>
                    <a:pt x="363" y="1312"/>
                  </a:cubicBezTo>
                  <a:cubicBezTo>
                    <a:pt x="324" y="1296"/>
                    <a:pt x="302" y="1253"/>
                    <a:pt x="312" y="1212"/>
                  </a:cubicBezTo>
                  <a:cubicBezTo>
                    <a:pt x="319" y="1188"/>
                    <a:pt x="325" y="1163"/>
                    <a:pt x="332" y="1139"/>
                  </a:cubicBezTo>
                  <a:cubicBezTo>
                    <a:pt x="297" y="1111"/>
                    <a:pt x="265" y="1079"/>
                    <a:pt x="237" y="1044"/>
                  </a:cubicBezTo>
                  <a:cubicBezTo>
                    <a:pt x="213" y="1051"/>
                    <a:pt x="188" y="1057"/>
                    <a:pt x="164" y="1064"/>
                  </a:cubicBezTo>
                  <a:cubicBezTo>
                    <a:pt x="123" y="1074"/>
                    <a:pt x="80" y="1052"/>
                    <a:pt x="64" y="1013"/>
                  </a:cubicBezTo>
                  <a:cubicBezTo>
                    <a:pt x="16" y="899"/>
                    <a:pt x="16" y="899"/>
                    <a:pt x="16" y="899"/>
                  </a:cubicBezTo>
                  <a:cubicBezTo>
                    <a:pt x="0" y="860"/>
                    <a:pt x="15" y="815"/>
                    <a:pt x="51" y="793"/>
                  </a:cubicBezTo>
                  <a:cubicBezTo>
                    <a:pt x="73" y="780"/>
                    <a:pt x="95" y="767"/>
                    <a:pt x="117" y="754"/>
                  </a:cubicBezTo>
                  <a:cubicBezTo>
                    <a:pt x="112" y="710"/>
                    <a:pt x="112" y="665"/>
                    <a:pt x="117" y="621"/>
                  </a:cubicBezTo>
                  <a:cubicBezTo>
                    <a:pt x="95" y="608"/>
                    <a:pt x="73" y="595"/>
                    <a:pt x="51" y="582"/>
                  </a:cubicBezTo>
                  <a:cubicBezTo>
                    <a:pt x="15" y="561"/>
                    <a:pt x="0" y="515"/>
                    <a:pt x="16" y="476"/>
                  </a:cubicBezTo>
                  <a:cubicBezTo>
                    <a:pt x="64" y="362"/>
                    <a:pt x="64" y="362"/>
                    <a:pt x="64" y="362"/>
                  </a:cubicBezTo>
                  <a:cubicBezTo>
                    <a:pt x="80" y="323"/>
                    <a:pt x="123" y="301"/>
                    <a:pt x="164" y="312"/>
                  </a:cubicBezTo>
                  <a:cubicBezTo>
                    <a:pt x="188" y="318"/>
                    <a:pt x="213" y="324"/>
                    <a:pt x="237" y="331"/>
                  </a:cubicBezTo>
                  <a:cubicBezTo>
                    <a:pt x="265" y="296"/>
                    <a:pt x="297" y="264"/>
                    <a:pt x="332" y="237"/>
                  </a:cubicBezTo>
                  <a:cubicBezTo>
                    <a:pt x="325" y="212"/>
                    <a:pt x="319" y="187"/>
                    <a:pt x="312" y="163"/>
                  </a:cubicBezTo>
                  <a:cubicBezTo>
                    <a:pt x="302" y="122"/>
                    <a:pt x="324" y="79"/>
                    <a:pt x="363" y="63"/>
                  </a:cubicBezTo>
                  <a:cubicBezTo>
                    <a:pt x="477" y="16"/>
                    <a:pt x="477" y="16"/>
                    <a:pt x="477" y="16"/>
                  </a:cubicBezTo>
                  <a:cubicBezTo>
                    <a:pt x="516" y="0"/>
                    <a:pt x="561" y="15"/>
                    <a:pt x="583" y="51"/>
                  </a:cubicBezTo>
                  <a:cubicBezTo>
                    <a:pt x="596" y="72"/>
                    <a:pt x="609" y="94"/>
                    <a:pt x="622" y="116"/>
                  </a:cubicBezTo>
                  <a:cubicBezTo>
                    <a:pt x="666" y="111"/>
                    <a:pt x="711" y="111"/>
                    <a:pt x="755" y="116"/>
                  </a:cubicBezTo>
                  <a:cubicBezTo>
                    <a:pt x="768" y="94"/>
                    <a:pt x="781" y="72"/>
                    <a:pt x="794" y="51"/>
                  </a:cubicBezTo>
                  <a:cubicBezTo>
                    <a:pt x="815" y="15"/>
                    <a:pt x="861" y="0"/>
                    <a:pt x="900" y="16"/>
                  </a:cubicBezTo>
                  <a:cubicBezTo>
                    <a:pt x="1014" y="63"/>
                    <a:pt x="1014" y="63"/>
                    <a:pt x="1014" y="63"/>
                  </a:cubicBezTo>
                  <a:cubicBezTo>
                    <a:pt x="1053" y="79"/>
                    <a:pt x="1075" y="122"/>
                    <a:pt x="1064" y="163"/>
                  </a:cubicBezTo>
                  <a:cubicBezTo>
                    <a:pt x="1058" y="187"/>
                    <a:pt x="1052" y="212"/>
                    <a:pt x="1045" y="237"/>
                  </a:cubicBezTo>
                  <a:cubicBezTo>
                    <a:pt x="1080" y="264"/>
                    <a:pt x="1112" y="296"/>
                    <a:pt x="1139" y="331"/>
                  </a:cubicBezTo>
                  <a:cubicBezTo>
                    <a:pt x="1164" y="324"/>
                    <a:pt x="1189" y="318"/>
                    <a:pt x="1213" y="312"/>
                  </a:cubicBezTo>
                  <a:cubicBezTo>
                    <a:pt x="1254" y="301"/>
                    <a:pt x="1297" y="323"/>
                    <a:pt x="1313" y="362"/>
                  </a:cubicBezTo>
                  <a:cubicBezTo>
                    <a:pt x="1360" y="476"/>
                    <a:pt x="1360" y="476"/>
                    <a:pt x="1360" y="476"/>
                  </a:cubicBezTo>
                  <a:cubicBezTo>
                    <a:pt x="1360" y="476"/>
                    <a:pt x="1360" y="476"/>
                    <a:pt x="1360" y="476"/>
                  </a:cubicBezTo>
                  <a:cubicBezTo>
                    <a:pt x="1376" y="515"/>
                    <a:pt x="1361" y="561"/>
                    <a:pt x="1325" y="582"/>
                  </a:cubicBezTo>
                  <a:cubicBezTo>
                    <a:pt x="1304" y="595"/>
                    <a:pt x="1282" y="608"/>
                    <a:pt x="1260" y="621"/>
                  </a:cubicBezTo>
                  <a:cubicBezTo>
                    <a:pt x="1265" y="665"/>
                    <a:pt x="1265" y="710"/>
                    <a:pt x="1260" y="754"/>
                  </a:cubicBezTo>
                  <a:cubicBezTo>
                    <a:pt x="1282" y="767"/>
                    <a:pt x="1304" y="780"/>
                    <a:pt x="1325" y="793"/>
                  </a:cubicBezTo>
                  <a:cubicBezTo>
                    <a:pt x="1361" y="815"/>
                    <a:pt x="1376" y="860"/>
                    <a:pt x="1360" y="899"/>
                  </a:cubicBezTo>
                  <a:cubicBezTo>
                    <a:pt x="1313" y="1013"/>
                    <a:pt x="1313" y="1013"/>
                    <a:pt x="1313" y="1013"/>
                  </a:cubicBezTo>
                  <a:cubicBezTo>
                    <a:pt x="1297" y="1052"/>
                    <a:pt x="1254" y="1074"/>
                    <a:pt x="1213" y="1064"/>
                  </a:cubicBezTo>
                  <a:cubicBezTo>
                    <a:pt x="1189" y="1057"/>
                    <a:pt x="1164" y="1051"/>
                    <a:pt x="1139" y="1044"/>
                  </a:cubicBezTo>
                  <a:cubicBezTo>
                    <a:pt x="1112" y="1079"/>
                    <a:pt x="1080" y="1111"/>
                    <a:pt x="1045" y="1139"/>
                  </a:cubicBezTo>
                  <a:cubicBezTo>
                    <a:pt x="1052" y="1164"/>
                    <a:pt x="1058" y="1188"/>
                    <a:pt x="1064" y="1212"/>
                  </a:cubicBezTo>
                  <a:cubicBezTo>
                    <a:pt x="1075" y="1253"/>
                    <a:pt x="1053" y="1296"/>
                    <a:pt x="1014" y="1312"/>
                  </a:cubicBezTo>
                  <a:cubicBezTo>
                    <a:pt x="900" y="1360"/>
                    <a:pt x="900" y="1360"/>
                    <a:pt x="900" y="1360"/>
                  </a:cubicBezTo>
                  <a:cubicBezTo>
                    <a:pt x="861" y="1376"/>
                    <a:pt x="815" y="1361"/>
                    <a:pt x="794" y="1325"/>
                  </a:cubicBezTo>
                  <a:cubicBezTo>
                    <a:pt x="781" y="1303"/>
                    <a:pt x="768" y="1281"/>
                    <a:pt x="755" y="1259"/>
                  </a:cubicBezTo>
                  <a:cubicBezTo>
                    <a:pt x="711" y="1264"/>
                    <a:pt x="666" y="1264"/>
                    <a:pt x="622" y="1259"/>
                  </a:cubicBezTo>
                  <a:cubicBezTo>
                    <a:pt x="609" y="1281"/>
                    <a:pt x="596" y="1303"/>
                    <a:pt x="583" y="1325"/>
                  </a:cubicBezTo>
                  <a:cubicBezTo>
                    <a:pt x="567" y="1351"/>
                    <a:pt x="539" y="1366"/>
                    <a:pt x="509" y="1366"/>
                  </a:cubicBezTo>
                  <a:close/>
                  <a:moveTo>
                    <a:pt x="403" y="1230"/>
                  </a:moveTo>
                  <a:cubicBezTo>
                    <a:pt x="507" y="1273"/>
                    <a:pt x="507" y="1273"/>
                    <a:pt x="507" y="1273"/>
                  </a:cubicBezTo>
                  <a:cubicBezTo>
                    <a:pt x="519" y="1252"/>
                    <a:pt x="532" y="1231"/>
                    <a:pt x="544" y="1210"/>
                  </a:cubicBezTo>
                  <a:cubicBezTo>
                    <a:pt x="562" y="1180"/>
                    <a:pt x="595" y="1163"/>
                    <a:pt x="629" y="1167"/>
                  </a:cubicBezTo>
                  <a:cubicBezTo>
                    <a:pt x="669" y="1172"/>
                    <a:pt x="708" y="1172"/>
                    <a:pt x="748" y="1167"/>
                  </a:cubicBezTo>
                  <a:cubicBezTo>
                    <a:pt x="782" y="1163"/>
                    <a:pt x="815" y="1180"/>
                    <a:pt x="833" y="1210"/>
                  </a:cubicBezTo>
                  <a:cubicBezTo>
                    <a:pt x="845" y="1231"/>
                    <a:pt x="857" y="1252"/>
                    <a:pt x="870" y="1273"/>
                  </a:cubicBezTo>
                  <a:cubicBezTo>
                    <a:pt x="974" y="1230"/>
                    <a:pt x="974" y="1230"/>
                    <a:pt x="974" y="1230"/>
                  </a:cubicBezTo>
                  <a:cubicBezTo>
                    <a:pt x="968" y="1206"/>
                    <a:pt x="962" y="1183"/>
                    <a:pt x="956" y="1159"/>
                  </a:cubicBezTo>
                  <a:cubicBezTo>
                    <a:pt x="947" y="1125"/>
                    <a:pt x="958" y="1090"/>
                    <a:pt x="986" y="1069"/>
                  </a:cubicBezTo>
                  <a:cubicBezTo>
                    <a:pt x="1017" y="1044"/>
                    <a:pt x="1045" y="1016"/>
                    <a:pt x="1070" y="985"/>
                  </a:cubicBezTo>
                  <a:cubicBezTo>
                    <a:pt x="1091" y="958"/>
                    <a:pt x="1126" y="946"/>
                    <a:pt x="1160" y="955"/>
                  </a:cubicBezTo>
                  <a:cubicBezTo>
                    <a:pt x="1183" y="961"/>
                    <a:pt x="1207" y="967"/>
                    <a:pt x="1230" y="973"/>
                  </a:cubicBezTo>
                  <a:cubicBezTo>
                    <a:pt x="1274" y="869"/>
                    <a:pt x="1274" y="869"/>
                    <a:pt x="1274" y="869"/>
                  </a:cubicBezTo>
                  <a:cubicBezTo>
                    <a:pt x="1253" y="856"/>
                    <a:pt x="1232" y="844"/>
                    <a:pt x="1211" y="832"/>
                  </a:cubicBezTo>
                  <a:cubicBezTo>
                    <a:pt x="1181" y="814"/>
                    <a:pt x="1164" y="781"/>
                    <a:pt x="1168" y="747"/>
                  </a:cubicBezTo>
                  <a:cubicBezTo>
                    <a:pt x="1173" y="707"/>
                    <a:pt x="1173" y="668"/>
                    <a:pt x="1168" y="628"/>
                  </a:cubicBezTo>
                  <a:cubicBezTo>
                    <a:pt x="1164" y="594"/>
                    <a:pt x="1181" y="561"/>
                    <a:pt x="1211" y="543"/>
                  </a:cubicBezTo>
                  <a:cubicBezTo>
                    <a:pt x="1232" y="531"/>
                    <a:pt x="1253" y="519"/>
                    <a:pt x="1274" y="506"/>
                  </a:cubicBezTo>
                  <a:cubicBezTo>
                    <a:pt x="1230" y="402"/>
                    <a:pt x="1230" y="402"/>
                    <a:pt x="1230" y="402"/>
                  </a:cubicBezTo>
                  <a:cubicBezTo>
                    <a:pt x="1207" y="408"/>
                    <a:pt x="1183" y="414"/>
                    <a:pt x="1160" y="420"/>
                  </a:cubicBezTo>
                  <a:cubicBezTo>
                    <a:pt x="1126" y="429"/>
                    <a:pt x="1091" y="418"/>
                    <a:pt x="1070" y="390"/>
                  </a:cubicBezTo>
                  <a:cubicBezTo>
                    <a:pt x="1045" y="359"/>
                    <a:pt x="1017" y="331"/>
                    <a:pt x="986" y="306"/>
                  </a:cubicBezTo>
                  <a:cubicBezTo>
                    <a:pt x="958" y="285"/>
                    <a:pt x="947" y="250"/>
                    <a:pt x="956" y="216"/>
                  </a:cubicBezTo>
                  <a:cubicBezTo>
                    <a:pt x="962" y="193"/>
                    <a:pt x="968" y="169"/>
                    <a:pt x="974" y="146"/>
                  </a:cubicBezTo>
                  <a:cubicBezTo>
                    <a:pt x="870" y="102"/>
                    <a:pt x="870" y="102"/>
                    <a:pt x="870" y="102"/>
                  </a:cubicBezTo>
                  <a:cubicBezTo>
                    <a:pt x="857" y="123"/>
                    <a:pt x="845" y="144"/>
                    <a:pt x="833" y="165"/>
                  </a:cubicBezTo>
                  <a:cubicBezTo>
                    <a:pt x="815" y="195"/>
                    <a:pt x="782" y="212"/>
                    <a:pt x="748" y="208"/>
                  </a:cubicBezTo>
                  <a:cubicBezTo>
                    <a:pt x="708" y="203"/>
                    <a:pt x="668" y="203"/>
                    <a:pt x="629" y="208"/>
                  </a:cubicBezTo>
                  <a:cubicBezTo>
                    <a:pt x="595" y="212"/>
                    <a:pt x="561" y="195"/>
                    <a:pt x="544" y="165"/>
                  </a:cubicBezTo>
                  <a:cubicBezTo>
                    <a:pt x="532" y="144"/>
                    <a:pt x="519" y="123"/>
                    <a:pt x="507" y="102"/>
                  </a:cubicBezTo>
                  <a:cubicBezTo>
                    <a:pt x="403" y="146"/>
                    <a:pt x="403" y="146"/>
                    <a:pt x="403" y="146"/>
                  </a:cubicBezTo>
                  <a:cubicBezTo>
                    <a:pt x="409" y="169"/>
                    <a:pt x="415" y="193"/>
                    <a:pt x="421" y="216"/>
                  </a:cubicBezTo>
                  <a:cubicBezTo>
                    <a:pt x="430" y="250"/>
                    <a:pt x="418" y="285"/>
                    <a:pt x="391" y="306"/>
                  </a:cubicBezTo>
                  <a:cubicBezTo>
                    <a:pt x="360" y="331"/>
                    <a:pt x="332" y="359"/>
                    <a:pt x="307" y="390"/>
                  </a:cubicBezTo>
                  <a:cubicBezTo>
                    <a:pt x="286" y="418"/>
                    <a:pt x="251" y="429"/>
                    <a:pt x="217" y="420"/>
                  </a:cubicBezTo>
                  <a:cubicBezTo>
                    <a:pt x="193" y="414"/>
                    <a:pt x="170" y="408"/>
                    <a:pt x="146" y="402"/>
                  </a:cubicBezTo>
                  <a:cubicBezTo>
                    <a:pt x="103" y="506"/>
                    <a:pt x="103" y="506"/>
                    <a:pt x="103" y="506"/>
                  </a:cubicBezTo>
                  <a:cubicBezTo>
                    <a:pt x="124" y="519"/>
                    <a:pt x="145" y="531"/>
                    <a:pt x="166" y="543"/>
                  </a:cubicBezTo>
                  <a:cubicBezTo>
                    <a:pt x="196" y="561"/>
                    <a:pt x="213" y="594"/>
                    <a:pt x="209" y="628"/>
                  </a:cubicBezTo>
                  <a:cubicBezTo>
                    <a:pt x="204" y="668"/>
                    <a:pt x="204" y="708"/>
                    <a:pt x="209" y="747"/>
                  </a:cubicBezTo>
                  <a:cubicBezTo>
                    <a:pt x="213" y="781"/>
                    <a:pt x="196" y="815"/>
                    <a:pt x="166" y="832"/>
                  </a:cubicBezTo>
                  <a:cubicBezTo>
                    <a:pt x="145" y="844"/>
                    <a:pt x="124" y="856"/>
                    <a:pt x="103" y="869"/>
                  </a:cubicBezTo>
                  <a:cubicBezTo>
                    <a:pt x="146" y="973"/>
                    <a:pt x="146" y="973"/>
                    <a:pt x="146" y="973"/>
                  </a:cubicBezTo>
                  <a:cubicBezTo>
                    <a:pt x="170" y="968"/>
                    <a:pt x="193" y="961"/>
                    <a:pt x="217" y="955"/>
                  </a:cubicBezTo>
                  <a:cubicBezTo>
                    <a:pt x="251" y="946"/>
                    <a:pt x="286" y="958"/>
                    <a:pt x="307" y="985"/>
                  </a:cubicBezTo>
                  <a:cubicBezTo>
                    <a:pt x="332" y="1016"/>
                    <a:pt x="360" y="1044"/>
                    <a:pt x="391" y="1069"/>
                  </a:cubicBezTo>
                  <a:cubicBezTo>
                    <a:pt x="418" y="1090"/>
                    <a:pt x="430" y="1125"/>
                    <a:pt x="421" y="1159"/>
                  </a:cubicBezTo>
                  <a:cubicBezTo>
                    <a:pt x="415" y="1183"/>
                    <a:pt x="409" y="1206"/>
                    <a:pt x="403" y="12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rgbClr val="282F39"/>
                </a:solidFill>
              </a:endParaRPr>
            </a:p>
          </p:txBody>
        </p:sp>
        <p:sp>
          <p:nvSpPr>
            <p:cNvPr id="14" name="Freeform 19">
              <a:extLst>
                <a:ext uri="{FF2B5EF4-FFF2-40B4-BE49-F238E27FC236}">
                  <a16:creationId xmlns="" xmlns:a16="http://schemas.microsoft.com/office/drawing/2014/main" id="{090B7730-9FB0-420C-AD83-0B8CC9F503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2375" y="11879263"/>
              <a:ext cx="2255837" cy="2120900"/>
            </a:xfrm>
            <a:custGeom>
              <a:avLst/>
              <a:gdLst>
                <a:gd name="T0" fmla="*/ 354 w 709"/>
                <a:gd name="T1" fmla="*/ 667 h 667"/>
                <a:gd name="T2" fmla="*/ 235 w 709"/>
                <a:gd name="T3" fmla="*/ 643 h 667"/>
                <a:gd name="T4" fmla="*/ 66 w 709"/>
                <a:gd name="T5" fmla="*/ 474 h 667"/>
                <a:gd name="T6" fmla="*/ 235 w 709"/>
                <a:gd name="T7" fmla="*/ 66 h 667"/>
                <a:gd name="T8" fmla="*/ 643 w 709"/>
                <a:gd name="T9" fmla="*/ 235 h 667"/>
                <a:gd name="T10" fmla="*/ 643 w 709"/>
                <a:gd name="T11" fmla="*/ 235 h 667"/>
                <a:gd name="T12" fmla="*/ 474 w 709"/>
                <a:gd name="T13" fmla="*/ 643 h 667"/>
                <a:gd name="T14" fmla="*/ 354 w 709"/>
                <a:gd name="T15" fmla="*/ 667 h 667"/>
                <a:gd name="T16" fmla="*/ 354 w 709"/>
                <a:gd name="T17" fmla="*/ 134 h 667"/>
                <a:gd name="T18" fmla="*/ 270 w 709"/>
                <a:gd name="T19" fmla="*/ 151 h 667"/>
                <a:gd name="T20" fmla="*/ 150 w 709"/>
                <a:gd name="T21" fmla="*/ 439 h 667"/>
                <a:gd name="T22" fmla="*/ 270 w 709"/>
                <a:gd name="T23" fmla="*/ 559 h 667"/>
                <a:gd name="T24" fmla="*/ 439 w 709"/>
                <a:gd name="T25" fmla="*/ 559 h 667"/>
                <a:gd name="T26" fmla="*/ 558 w 709"/>
                <a:gd name="T27" fmla="*/ 270 h 667"/>
                <a:gd name="T28" fmla="*/ 354 w 709"/>
                <a:gd name="T29" fmla="*/ 134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09" h="667">
                  <a:moveTo>
                    <a:pt x="354" y="667"/>
                  </a:moveTo>
                  <a:cubicBezTo>
                    <a:pt x="314" y="667"/>
                    <a:pt x="273" y="659"/>
                    <a:pt x="235" y="643"/>
                  </a:cubicBezTo>
                  <a:cubicBezTo>
                    <a:pt x="158" y="611"/>
                    <a:pt x="98" y="551"/>
                    <a:pt x="66" y="474"/>
                  </a:cubicBezTo>
                  <a:cubicBezTo>
                    <a:pt x="0" y="315"/>
                    <a:pt x="76" y="132"/>
                    <a:pt x="235" y="66"/>
                  </a:cubicBezTo>
                  <a:cubicBezTo>
                    <a:pt x="394" y="0"/>
                    <a:pt x="577" y="76"/>
                    <a:pt x="643" y="235"/>
                  </a:cubicBezTo>
                  <a:cubicBezTo>
                    <a:pt x="643" y="235"/>
                    <a:pt x="643" y="235"/>
                    <a:pt x="643" y="235"/>
                  </a:cubicBezTo>
                  <a:cubicBezTo>
                    <a:pt x="709" y="394"/>
                    <a:pt x="633" y="577"/>
                    <a:pt x="474" y="643"/>
                  </a:cubicBezTo>
                  <a:cubicBezTo>
                    <a:pt x="435" y="659"/>
                    <a:pt x="395" y="667"/>
                    <a:pt x="354" y="667"/>
                  </a:cubicBezTo>
                  <a:close/>
                  <a:moveTo>
                    <a:pt x="354" y="134"/>
                  </a:moveTo>
                  <a:cubicBezTo>
                    <a:pt x="326" y="134"/>
                    <a:pt x="297" y="139"/>
                    <a:pt x="270" y="151"/>
                  </a:cubicBezTo>
                  <a:cubicBezTo>
                    <a:pt x="157" y="197"/>
                    <a:pt x="104" y="327"/>
                    <a:pt x="150" y="439"/>
                  </a:cubicBezTo>
                  <a:cubicBezTo>
                    <a:pt x="173" y="494"/>
                    <a:pt x="215" y="536"/>
                    <a:pt x="270" y="559"/>
                  </a:cubicBezTo>
                  <a:cubicBezTo>
                    <a:pt x="324" y="581"/>
                    <a:pt x="384" y="581"/>
                    <a:pt x="439" y="559"/>
                  </a:cubicBezTo>
                  <a:cubicBezTo>
                    <a:pt x="551" y="512"/>
                    <a:pt x="605" y="383"/>
                    <a:pt x="558" y="270"/>
                  </a:cubicBezTo>
                  <a:cubicBezTo>
                    <a:pt x="523" y="185"/>
                    <a:pt x="441" y="134"/>
                    <a:pt x="354" y="1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rgbClr val="282F39"/>
                </a:solidFill>
              </a:endParaRPr>
            </a:p>
          </p:txBody>
        </p:sp>
        <p:sp>
          <p:nvSpPr>
            <p:cNvPr id="15" name="Freeform 20">
              <a:extLst>
                <a:ext uri="{FF2B5EF4-FFF2-40B4-BE49-F238E27FC236}">
                  <a16:creationId xmlns="" xmlns:a16="http://schemas.microsoft.com/office/drawing/2014/main" id="{D26154D5-7C19-4C5F-AC88-CE934A025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34075" y="8651875"/>
              <a:ext cx="3311525" cy="3309938"/>
            </a:xfrm>
            <a:custGeom>
              <a:avLst/>
              <a:gdLst>
                <a:gd name="T0" fmla="*/ 476 w 1041"/>
                <a:gd name="T1" fmla="*/ 1041 h 1041"/>
                <a:gd name="T2" fmla="*/ 397 w 1041"/>
                <a:gd name="T3" fmla="*/ 930 h 1041"/>
                <a:gd name="T4" fmla="*/ 279 w 1041"/>
                <a:gd name="T5" fmla="*/ 927 h 1041"/>
                <a:gd name="T6" fmla="*/ 121 w 1041"/>
                <a:gd name="T7" fmla="*/ 857 h 1041"/>
                <a:gd name="T8" fmla="*/ 143 w 1041"/>
                <a:gd name="T9" fmla="*/ 723 h 1041"/>
                <a:gd name="T10" fmla="*/ 62 w 1041"/>
                <a:gd name="T11" fmla="*/ 637 h 1041"/>
                <a:gd name="T12" fmla="*/ 0 w 1041"/>
                <a:gd name="T13" fmla="*/ 476 h 1041"/>
                <a:gd name="T14" fmla="*/ 111 w 1041"/>
                <a:gd name="T15" fmla="*/ 397 h 1041"/>
                <a:gd name="T16" fmla="*/ 114 w 1041"/>
                <a:gd name="T17" fmla="*/ 279 h 1041"/>
                <a:gd name="T18" fmla="*/ 184 w 1041"/>
                <a:gd name="T19" fmla="*/ 121 h 1041"/>
                <a:gd name="T20" fmla="*/ 318 w 1041"/>
                <a:gd name="T21" fmla="*/ 143 h 1041"/>
                <a:gd name="T22" fmla="*/ 404 w 1041"/>
                <a:gd name="T23" fmla="*/ 62 h 1041"/>
                <a:gd name="T24" fmla="*/ 565 w 1041"/>
                <a:gd name="T25" fmla="*/ 0 h 1041"/>
                <a:gd name="T26" fmla="*/ 644 w 1041"/>
                <a:gd name="T27" fmla="*/ 110 h 1041"/>
                <a:gd name="T28" fmla="*/ 762 w 1041"/>
                <a:gd name="T29" fmla="*/ 114 h 1041"/>
                <a:gd name="T30" fmla="*/ 920 w 1041"/>
                <a:gd name="T31" fmla="*/ 184 h 1041"/>
                <a:gd name="T32" fmla="*/ 898 w 1041"/>
                <a:gd name="T33" fmla="*/ 318 h 1041"/>
                <a:gd name="T34" fmla="*/ 979 w 1041"/>
                <a:gd name="T35" fmla="*/ 404 h 1041"/>
                <a:gd name="T36" fmla="*/ 1041 w 1041"/>
                <a:gd name="T37" fmla="*/ 565 h 1041"/>
                <a:gd name="T38" fmla="*/ 931 w 1041"/>
                <a:gd name="T39" fmla="*/ 644 h 1041"/>
                <a:gd name="T40" fmla="*/ 927 w 1041"/>
                <a:gd name="T41" fmla="*/ 762 h 1041"/>
                <a:gd name="T42" fmla="*/ 857 w 1041"/>
                <a:gd name="T43" fmla="*/ 920 h 1041"/>
                <a:gd name="T44" fmla="*/ 723 w 1041"/>
                <a:gd name="T45" fmla="*/ 898 h 1041"/>
                <a:gd name="T46" fmla="*/ 637 w 1041"/>
                <a:gd name="T47" fmla="*/ 979 h 1041"/>
                <a:gd name="T48" fmla="*/ 488 w 1041"/>
                <a:gd name="T49" fmla="*/ 954 h 1041"/>
                <a:gd name="T50" fmla="*/ 559 w 1041"/>
                <a:gd name="T51" fmla="*/ 910 h 1041"/>
                <a:gd name="T52" fmla="*/ 689 w 1041"/>
                <a:gd name="T53" fmla="*/ 817 h 1041"/>
                <a:gd name="T54" fmla="*/ 804 w 1041"/>
                <a:gd name="T55" fmla="*/ 849 h 1041"/>
                <a:gd name="T56" fmla="*/ 823 w 1041"/>
                <a:gd name="T57" fmla="*/ 769 h 1041"/>
                <a:gd name="T58" fmla="*/ 850 w 1041"/>
                <a:gd name="T59" fmla="*/ 611 h 1041"/>
                <a:gd name="T60" fmla="*/ 954 w 1041"/>
                <a:gd name="T61" fmla="*/ 553 h 1041"/>
                <a:gd name="T62" fmla="*/ 910 w 1041"/>
                <a:gd name="T63" fmla="*/ 482 h 1041"/>
                <a:gd name="T64" fmla="*/ 817 w 1041"/>
                <a:gd name="T65" fmla="*/ 352 h 1041"/>
                <a:gd name="T66" fmla="*/ 850 w 1041"/>
                <a:gd name="T67" fmla="*/ 237 h 1041"/>
                <a:gd name="T68" fmla="*/ 769 w 1041"/>
                <a:gd name="T69" fmla="*/ 218 h 1041"/>
                <a:gd name="T70" fmla="*/ 612 w 1041"/>
                <a:gd name="T71" fmla="*/ 191 h 1041"/>
                <a:gd name="T72" fmla="*/ 553 w 1041"/>
                <a:gd name="T73" fmla="*/ 87 h 1041"/>
                <a:gd name="T74" fmla="*/ 482 w 1041"/>
                <a:gd name="T75" fmla="*/ 131 h 1041"/>
                <a:gd name="T76" fmla="*/ 353 w 1041"/>
                <a:gd name="T77" fmla="*/ 224 h 1041"/>
                <a:gd name="T78" fmla="*/ 237 w 1041"/>
                <a:gd name="T79" fmla="*/ 191 h 1041"/>
                <a:gd name="T80" fmla="*/ 218 w 1041"/>
                <a:gd name="T81" fmla="*/ 272 h 1041"/>
                <a:gd name="T82" fmla="*/ 192 w 1041"/>
                <a:gd name="T83" fmla="*/ 429 h 1041"/>
                <a:gd name="T84" fmla="*/ 87 w 1041"/>
                <a:gd name="T85" fmla="*/ 488 h 1041"/>
                <a:gd name="T86" fmla="*/ 131 w 1041"/>
                <a:gd name="T87" fmla="*/ 559 h 1041"/>
                <a:gd name="T88" fmla="*/ 224 w 1041"/>
                <a:gd name="T89" fmla="*/ 688 h 1041"/>
                <a:gd name="T90" fmla="*/ 192 w 1041"/>
                <a:gd name="T91" fmla="*/ 804 h 1041"/>
                <a:gd name="T92" fmla="*/ 272 w 1041"/>
                <a:gd name="T93" fmla="*/ 823 h 1041"/>
                <a:gd name="T94" fmla="*/ 430 w 1041"/>
                <a:gd name="T95" fmla="*/ 849 h 1041"/>
                <a:gd name="T96" fmla="*/ 488 w 1041"/>
                <a:gd name="T97" fmla="*/ 954 h 1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1" h="1041">
                  <a:moveTo>
                    <a:pt x="565" y="1041"/>
                  </a:moveTo>
                  <a:cubicBezTo>
                    <a:pt x="476" y="1041"/>
                    <a:pt x="476" y="1041"/>
                    <a:pt x="476" y="1041"/>
                  </a:cubicBezTo>
                  <a:cubicBezTo>
                    <a:pt x="440" y="1041"/>
                    <a:pt x="409" y="1014"/>
                    <a:pt x="404" y="979"/>
                  </a:cubicBezTo>
                  <a:cubicBezTo>
                    <a:pt x="402" y="963"/>
                    <a:pt x="399" y="947"/>
                    <a:pt x="397" y="930"/>
                  </a:cubicBezTo>
                  <a:cubicBezTo>
                    <a:pt x="370" y="922"/>
                    <a:pt x="343" y="911"/>
                    <a:pt x="318" y="898"/>
                  </a:cubicBezTo>
                  <a:cubicBezTo>
                    <a:pt x="305" y="907"/>
                    <a:pt x="292" y="917"/>
                    <a:pt x="279" y="927"/>
                  </a:cubicBezTo>
                  <a:cubicBezTo>
                    <a:pt x="250" y="948"/>
                    <a:pt x="210" y="945"/>
                    <a:pt x="184" y="920"/>
                  </a:cubicBezTo>
                  <a:cubicBezTo>
                    <a:pt x="121" y="857"/>
                    <a:pt x="121" y="857"/>
                    <a:pt x="121" y="857"/>
                  </a:cubicBezTo>
                  <a:cubicBezTo>
                    <a:pt x="96" y="831"/>
                    <a:pt x="93" y="791"/>
                    <a:pt x="114" y="762"/>
                  </a:cubicBezTo>
                  <a:cubicBezTo>
                    <a:pt x="124" y="749"/>
                    <a:pt x="133" y="736"/>
                    <a:pt x="143" y="723"/>
                  </a:cubicBezTo>
                  <a:cubicBezTo>
                    <a:pt x="130" y="698"/>
                    <a:pt x="119" y="671"/>
                    <a:pt x="111" y="644"/>
                  </a:cubicBezTo>
                  <a:cubicBezTo>
                    <a:pt x="94" y="642"/>
                    <a:pt x="78" y="639"/>
                    <a:pt x="62" y="637"/>
                  </a:cubicBezTo>
                  <a:cubicBezTo>
                    <a:pt x="27" y="632"/>
                    <a:pt x="0" y="601"/>
                    <a:pt x="0" y="565"/>
                  </a:cubicBezTo>
                  <a:cubicBezTo>
                    <a:pt x="0" y="476"/>
                    <a:pt x="0" y="476"/>
                    <a:pt x="0" y="476"/>
                  </a:cubicBezTo>
                  <a:cubicBezTo>
                    <a:pt x="0" y="440"/>
                    <a:pt x="27" y="409"/>
                    <a:pt x="62" y="404"/>
                  </a:cubicBezTo>
                  <a:cubicBezTo>
                    <a:pt x="78" y="401"/>
                    <a:pt x="94" y="399"/>
                    <a:pt x="111" y="397"/>
                  </a:cubicBezTo>
                  <a:cubicBezTo>
                    <a:pt x="119" y="369"/>
                    <a:pt x="130" y="343"/>
                    <a:pt x="143" y="318"/>
                  </a:cubicBezTo>
                  <a:cubicBezTo>
                    <a:pt x="133" y="305"/>
                    <a:pt x="124" y="291"/>
                    <a:pt x="114" y="279"/>
                  </a:cubicBezTo>
                  <a:cubicBezTo>
                    <a:pt x="93" y="250"/>
                    <a:pt x="96" y="209"/>
                    <a:pt x="121" y="184"/>
                  </a:cubicBezTo>
                  <a:cubicBezTo>
                    <a:pt x="184" y="121"/>
                    <a:pt x="184" y="121"/>
                    <a:pt x="184" y="121"/>
                  </a:cubicBezTo>
                  <a:cubicBezTo>
                    <a:pt x="210" y="96"/>
                    <a:pt x="250" y="92"/>
                    <a:pt x="279" y="114"/>
                  </a:cubicBezTo>
                  <a:cubicBezTo>
                    <a:pt x="292" y="123"/>
                    <a:pt x="305" y="133"/>
                    <a:pt x="318" y="143"/>
                  </a:cubicBezTo>
                  <a:cubicBezTo>
                    <a:pt x="343" y="129"/>
                    <a:pt x="370" y="118"/>
                    <a:pt x="397" y="110"/>
                  </a:cubicBezTo>
                  <a:cubicBezTo>
                    <a:pt x="399" y="94"/>
                    <a:pt x="402" y="78"/>
                    <a:pt x="404" y="62"/>
                  </a:cubicBezTo>
                  <a:cubicBezTo>
                    <a:pt x="409" y="27"/>
                    <a:pt x="440" y="0"/>
                    <a:pt x="476" y="0"/>
                  </a:cubicBezTo>
                  <a:cubicBezTo>
                    <a:pt x="565" y="0"/>
                    <a:pt x="565" y="0"/>
                    <a:pt x="565" y="0"/>
                  </a:cubicBezTo>
                  <a:cubicBezTo>
                    <a:pt x="601" y="0"/>
                    <a:pt x="632" y="27"/>
                    <a:pt x="637" y="62"/>
                  </a:cubicBezTo>
                  <a:cubicBezTo>
                    <a:pt x="640" y="78"/>
                    <a:pt x="642" y="94"/>
                    <a:pt x="644" y="110"/>
                  </a:cubicBezTo>
                  <a:cubicBezTo>
                    <a:pt x="672" y="118"/>
                    <a:pt x="698" y="129"/>
                    <a:pt x="723" y="143"/>
                  </a:cubicBezTo>
                  <a:cubicBezTo>
                    <a:pt x="736" y="133"/>
                    <a:pt x="750" y="123"/>
                    <a:pt x="762" y="114"/>
                  </a:cubicBezTo>
                  <a:cubicBezTo>
                    <a:pt x="791" y="92"/>
                    <a:pt x="832" y="96"/>
                    <a:pt x="857" y="121"/>
                  </a:cubicBezTo>
                  <a:cubicBezTo>
                    <a:pt x="920" y="184"/>
                    <a:pt x="920" y="184"/>
                    <a:pt x="920" y="184"/>
                  </a:cubicBezTo>
                  <a:cubicBezTo>
                    <a:pt x="945" y="209"/>
                    <a:pt x="949" y="250"/>
                    <a:pt x="927" y="278"/>
                  </a:cubicBezTo>
                  <a:cubicBezTo>
                    <a:pt x="918" y="291"/>
                    <a:pt x="908" y="305"/>
                    <a:pt x="898" y="318"/>
                  </a:cubicBezTo>
                  <a:cubicBezTo>
                    <a:pt x="912" y="343"/>
                    <a:pt x="923" y="369"/>
                    <a:pt x="931" y="397"/>
                  </a:cubicBezTo>
                  <a:cubicBezTo>
                    <a:pt x="947" y="399"/>
                    <a:pt x="963" y="401"/>
                    <a:pt x="979" y="404"/>
                  </a:cubicBezTo>
                  <a:cubicBezTo>
                    <a:pt x="1014" y="409"/>
                    <a:pt x="1041" y="440"/>
                    <a:pt x="1041" y="476"/>
                  </a:cubicBezTo>
                  <a:cubicBezTo>
                    <a:pt x="1041" y="565"/>
                    <a:pt x="1041" y="565"/>
                    <a:pt x="1041" y="565"/>
                  </a:cubicBezTo>
                  <a:cubicBezTo>
                    <a:pt x="1041" y="601"/>
                    <a:pt x="1014" y="632"/>
                    <a:pt x="979" y="637"/>
                  </a:cubicBezTo>
                  <a:cubicBezTo>
                    <a:pt x="963" y="639"/>
                    <a:pt x="947" y="642"/>
                    <a:pt x="931" y="644"/>
                  </a:cubicBezTo>
                  <a:cubicBezTo>
                    <a:pt x="923" y="671"/>
                    <a:pt x="911" y="698"/>
                    <a:pt x="898" y="723"/>
                  </a:cubicBezTo>
                  <a:cubicBezTo>
                    <a:pt x="908" y="736"/>
                    <a:pt x="918" y="749"/>
                    <a:pt x="927" y="762"/>
                  </a:cubicBezTo>
                  <a:cubicBezTo>
                    <a:pt x="949" y="791"/>
                    <a:pt x="945" y="831"/>
                    <a:pt x="920" y="857"/>
                  </a:cubicBezTo>
                  <a:cubicBezTo>
                    <a:pt x="857" y="920"/>
                    <a:pt x="857" y="920"/>
                    <a:pt x="857" y="920"/>
                  </a:cubicBezTo>
                  <a:cubicBezTo>
                    <a:pt x="832" y="945"/>
                    <a:pt x="791" y="948"/>
                    <a:pt x="762" y="927"/>
                  </a:cubicBezTo>
                  <a:cubicBezTo>
                    <a:pt x="750" y="917"/>
                    <a:pt x="736" y="907"/>
                    <a:pt x="723" y="898"/>
                  </a:cubicBezTo>
                  <a:cubicBezTo>
                    <a:pt x="698" y="911"/>
                    <a:pt x="672" y="922"/>
                    <a:pt x="644" y="930"/>
                  </a:cubicBezTo>
                  <a:cubicBezTo>
                    <a:pt x="642" y="947"/>
                    <a:pt x="640" y="963"/>
                    <a:pt x="637" y="979"/>
                  </a:cubicBezTo>
                  <a:cubicBezTo>
                    <a:pt x="632" y="1014"/>
                    <a:pt x="601" y="1041"/>
                    <a:pt x="565" y="1041"/>
                  </a:cubicBezTo>
                  <a:close/>
                  <a:moveTo>
                    <a:pt x="488" y="954"/>
                  </a:moveTo>
                  <a:cubicBezTo>
                    <a:pt x="553" y="954"/>
                    <a:pt x="553" y="954"/>
                    <a:pt x="553" y="954"/>
                  </a:cubicBezTo>
                  <a:cubicBezTo>
                    <a:pt x="555" y="939"/>
                    <a:pt x="557" y="924"/>
                    <a:pt x="559" y="910"/>
                  </a:cubicBezTo>
                  <a:cubicBezTo>
                    <a:pt x="563" y="881"/>
                    <a:pt x="583" y="857"/>
                    <a:pt x="612" y="849"/>
                  </a:cubicBezTo>
                  <a:cubicBezTo>
                    <a:pt x="639" y="842"/>
                    <a:pt x="665" y="831"/>
                    <a:pt x="689" y="817"/>
                  </a:cubicBezTo>
                  <a:cubicBezTo>
                    <a:pt x="714" y="803"/>
                    <a:pt x="746" y="805"/>
                    <a:pt x="769" y="823"/>
                  </a:cubicBezTo>
                  <a:cubicBezTo>
                    <a:pt x="781" y="832"/>
                    <a:pt x="793" y="841"/>
                    <a:pt x="804" y="849"/>
                  </a:cubicBezTo>
                  <a:cubicBezTo>
                    <a:pt x="850" y="804"/>
                    <a:pt x="850" y="804"/>
                    <a:pt x="850" y="804"/>
                  </a:cubicBezTo>
                  <a:cubicBezTo>
                    <a:pt x="841" y="792"/>
                    <a:pt x="832" y="780"/>
                    <a:pt x="823" y="769"/>
                  </a:cubicBezTo>
                  <a:cubicBezTo>
                    <a:pt x="805" y="745"/>
                    <a:pt x="803" y="714"/>
                    <a:pt x="817" y="688"/>
                  </a:cubicBezTo>
                  <a:cubicBezTo>
                    <a:pt x="831" y="664"/>
                    <a:pt x="842" y="638"/>
                    <a:pt x="850" y="611"/>
                  </a:cubicBezTo>
                  <a:cubicBezTo>
                    <a:pt x="857" y="583"/>
                    <a:pt x="881" y="562"/>
                    <a:pt x="910" y="559"/>
                  </a:cubicBezTo>
                  <a:cubicBezTo>
                    <a:pt x="925" y="557"/>
                    <a:pt x="940" y="555"/>
                    <a:pt x="954" y="553"/>
                  </a:cubicBezTo>
                  <a:cubicBezTo>
                    <a:pt x="954" y="488"/>
                    <a:pt x="954" y="488"/>
                    <a:pt x="954" y="488"/>
                  </a:cubicBezTo>
                  <a:cubicBezTo>
                    <a:pt x="940" y="486"/>
                    <a:pt x="925" y="484"/>
                    <a:pt x="910" y="482"/>
                  </a:cubicBezTo>
                  <a:cubicBezTo>
                    <a:pt x="881" y="478"/>
                    <a:pt x="857" y="458"/>
                    <a:pt x="850" y="429"/>
                  </a:cubicBezTo>
                  <a:cubicBezTo>
                    <a:pt x="842" y="402"/>
                    <a:pt x="831" y="376"/>
                    <a:pt x="817" y="352"/>
                  </a:cubicBezTo>
                  <a:cubicBezTo>
                    <a:pt x="803" y="327"/>
                    <a:pt x="805" y="295"/>
                    <a:pt x="823" y="272"/>
                  </a:cubicBezTo>
                  <a:cubicBezTo>
                    <a:pt x="832" y="260"/>
                    <a:pt x="841" y="248"/>
                    <a:pt x="850" y="237"/>
                  </a:cubicBezTo>
                  <a:cubicBezTo>
                    <a:pt x="804" y="191"/>
                    <a:pt x="804" y="191"/>
                    <a:pt x="804" y="191"/>
                  </a:cubicBezTo>
                  <a:cubicBezTo>
                    <a:pt x="793" y="200"/>
                    <a:pt x="781" y="209"/>
                    <a:pt x="769" y="218"/>
                  </a:cubicBezTo>
                  <a:cubicBezTo>
                    <a:pt x="746" y="236"/>
                    <a:pt x="714" y="238"/>
                    <a:pt x="689" y="224"/>
                  </a:cubicBezTo>
                  <a:cubicBezTo>
                    <a:pt x="665" y="210"/>
                    <a:pt x="639" y="199"/>
                    <a:pt x="612" y="191"/>
                  </a:cubicBezTo>
                  <a:cubicBezTo>
                    <a:pt x="583" y="184"/>
                    <a:pt x="563" y="160"/>
                    <a:pt x="559" y="131"/>
                  </a:cubicBezTo>
                  <a:cubicBezTo>
                    <a:pt x="557" y="116"/>
                    <a:pt x="555" y="101"/>
                    <a:pt x="553" y="87"/>
                  </a:cubicBezTo>
                  <a:cubicBezTo>
                    <a:pt x="488" y="87"/>
                    <a:pt x="488" y="87"/>
                    <a:pt x="488" y="87"/>
                  </a:cubicBezTo>
                  <a:cubicBezTo>
                    <a:pt x="486" y="101"/>
                    <a:pt x="484" y="116"/>
                    <a:pt x="482" y="131"/>
                  </a:cubicBezTo>
                  <a:cubicBezTo>
                    <a:pt x="479" y="160"/>
                    <a:pt x="458" y="184"/>
                    <a:pt x="430" y="191"/>
                  </a:cubicBezTo>
                  <a:cubicBezTo>
                    <a:pt x="403" y="199"/>
                    <a:pt x="377" y="210"/>
                    <a:pt x="353" y="224"/>
                  </a:cubicBezTo>
                  <a:cubicBezTo>
                    <a:pt x="327" y="238"/>
                    <a:pt x="296" y="236"/>
                    <a:pt x="272" y="218"/>
                  </a:cubicBezTo>
                  <a:cubicBezTo>
                    <a:pt x="261" y="209"/>
                    <a:pt x="249" y="200"/>
                    <a:pt x="237" y="191"/>
                  </a:cubicBezTo>
                  <a:cubicBezTo>
                    <a:pt x="192" y="237"/>
                    <a:pt x="192" y="237"/>
                    <a:pt x="192" y="237"/>
                  </a:cubicBezTo>
                  <a:cubicBezTo>
                    <a:pt x="200" y="248"/>
                    <a:pt x="209" y="260"/>
                    <a:pt x="218" y="272"/>
                  </a:cubicBezTo>
                  <a:cubicBezTo>
                    <a:pt x="236" y="295"/>
                    <a:pt x="238" y="327"/>
                    <a:pt x="224" y="352"/>
                  </a:cubicBezTo>
                  <a:cubicBezTo>
                    <a:pt x="210" y="376"/>
                    <a:pt x="199" y="402"/>
                    <a:pt x="192" y="429"/>
                  </a:cubicBezTo>
                  <a:cubicBezTo>
                    <a:pt x="184" y="458"/>
                    <a:pt x="160" y="478"/>
                    <a:pt x="131" y="482"/>
                  </a:cubicBezTo>
                  <a:cubicBezTo>
                    <a:pt x="117" y="484"/>
                    <a:pt x="102" y="486"/>
                    <a:pt x="87" y="488"/>
                  </a:cubicBezTo>
                  <a:cubicBezTo>
                    <a:pt x="87" y="553"/>
                    <a:pt x="87" y="553"/>
                    <a:pt x="87" y="553"/>
                  </a:cubicBezTo>
                  <a:cubicBezTo>
                    <a:pt x="102" y="555"/>
                    <a:pt x="117" y="557"/>
                    <a:pt x="131" y="559"/>
                  </a:cubicBezTo>
                  <a:cubicBezTo>
                    <a:pt x="160" y="562"/>
                    <a:pt x="184" y="583"/>
                    <a:pt x="192" y="611"/>
                  </a:cubicBezTo>
                  <a:cubicBezTo>
                    <a:pt x="199" y="638"/>
                    <a:pt x="210" y="664"/>
                    <a:pt x="224" y="688"/>
                  </a:cubicBezTo>
                  <a:cubicBezTo>
                    <a:pt x="238" y="714"/>
                    <a:pt x="236" y="745"/>
                    <a:pt x="218" y="769"/>
                  </a:cubicBezTo>
                  <a:cubicBezTo>
                    <a:pt x="209" y="780"/>
                    <a:pt x="200" y="792"/>
                    <a:pt x="192" y="804"/>
                  </a:cubicBezTo>
                  <a:cubicBezTo>
                    <a:pt x="237" y="849"/>
                    <a:pt x="237" y="849"/>
                    <a:pt x="237" y="849"/>
                  </a:cubicBezTo>
                  <a:cubicBezTo>
                    <a:pt x="249" y="841"/>
                    <a:pt x="261" y="832"/>
                    <a:pt x="272" y="823"/>
                  </a:cubicBezTo>
                  <a:cubicBezTo>
                    <a:pt x="296" y="805"/>
                    <a:pt x="327" y="803"/>
                    <a:pt x="353" y="817"/>
                  </a:cubicBezTo>
                  <a:cubicBezTo>
                    <a:pt x="377" y="831"/>
                    <a:pt x="403" y="842"/>
                    <a:pt x="430" y="849"/>
                  </a:cubicBezTo>
                  <a:cubicBezTo>
                    <a:pt x="458" y="857"/>
                    <a:pt x="479" y="881"/>
                    <a:pt x="482" y="910"/>
                  </a:cubicBezTo>
                  <a:cubicBezTo>
                    <a:pt x="484" y="924"/>
                    <a:pt x="486" y="939"/>
                    <a:pt x="488" y="9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rgbClr val="282F39"/>
                </a:solidFill>
              </a:endParaRPr>
            </a:p>
          </p:txBody>
        </p:sp>
        <p:sp>
          <p:nvSpPr>
            <p:cNvPr id="16" name="Freeform 21">
              <a:extLst>
                <a:ext uri="{FF2B5EF4-FFF2-40B4-BE49-F238E27FC236}">
                  <a16:creationId xmlns="" xmlns:a16="http://schemas.microsoft.com/office/drawing/2014/main" id="{AB0D3F59-6A32-474E-BA29-A82CBEC0F7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00875" y="9717088"/>
              <a:ext cx="1179512" cy="1179513"/>
            </a:xfrm>
            <a:custGeom>
              <a:avLst/>
              <a:gdLst>
                <a:gd name="T0" fmla="*/ 186 w 371"/>
                <a:gd name="T1" fmla="*/ 371 h 371"/>
                <a:gd name="T2" fmla="*/ 0 w 371"/>
                <a:gd name="T3" fmla="*/ 185 h 371"/>
                <a:gd name="T4" fmla="*/ 186 w 371"/>
                <a:gd name="T5" fmla="*/ 0 h 371"/>
                <a:gd name="T6" fmla="*/ 371 w 371"/>
                <a:gd name="T7" fmla="*/ 185 h 371"/>
                <a:gd name="T8" fmla="*/ 186 w 371"/>
                <a:gd name="T9" fmla="*/ 371 h 371"/>
                <a:gd name="T10" fmla="*/ 186 w 371"/>
                <a:gd name="T11" fmla="*/ 82 h 371"/>
                <a:gd name="T12" fmla="*/ 83 w 371"/>
                <a:gd name="T13" fmla="*/ 185 h 371"/>
                <a:gd name="T14" fmla="*/ 186 w 371"/>
                <a:gd name="T15" fmla="*/ 288 h 371"/>
                <a:gd name="T16" fmla="*/ 289 w 371"/>
                <a:gd name="T17" fmla="*/ 185 h 371"/>
                <a:gd name="T18" fmla="*/ 186 w 371"/>
                <a:gd name="T19" fmla="*/ 82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1" h="371">
                  <a:moveTo>
                    <a:pt x="186" y="371"/>
                  </a:moveTo>
                  <a:cubicBezTo>
                    <a:pt x="83" y="371"/>
                    <a:pt x="0" y="288"/>
                    <a:pt x="0" y="185"/>
                  </a:cubicBezTo>
                  <a:cubicBezTo>
                    <a:pt x="0" y="83"/>
                    <a:pt x="83" y="0"/>
                    <a:pt x="186" y="0"/>
                  </a:cubicBezTo>
                  <a:cubicBezTo>
                    <a:pt x="288" y="0"/>
                    <a:pt x="371" y="83"/>
                    <a:pt x="371" y="185"/>
                  </a:cubicBezTo>
                  <a:cubicBezTo>
                    <a:pt x="371" y="288"/>
                    <a:pt x="288" y="371"/>
                    <a:pt x="186" y="371"/>
                  </a:cubicBezTo>
                  <a:close/>
                  <a:moveTo>
                    <a:pt x="186" y="82"/>
                  </a:moveTo>
                  <a:cubicBezTo>
                    <a:pt x="129" y="82"/>
                    <a:pt x="83" y="128"/>
                    <a:pt x="83" y="185"/>
                  </a:cubicBezTo>
                  <a:cubicBezTo>
                    <a:pt x="83" y="242"/>
                    <a:pt x="129" y="288"/>
                    <a:pt x="186" y="288"/>
                  </a:cubicBezTo>
                  <a:cubicBezTo>
                    <a:pt x="243" y="288"/>
                    <a:pt x="289" y="242"/>
                    <a:pt x="289" y="185"/>
                  </a:cubicBezTo>
                  <a:cubicBezTo>
                    <a:pt x="289" y="128"/>
                    <a:pt x="243" y="82"/>
                    <a:pt x="186" y="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rgbClr val="282F39"/>
                </a:solidFill>
              </a:endParaRPr>
            </a:p>
          </p:txBody>
        </p:sp>
      </p:grpSp>
      <p:sp>
        <p:nvSpPr>
          <p:cNvPr id="21" name="Speech Bubble: Rectangle with Corners Rounded 50">
            <a:extLst>
              <a:ext uri="{FF2B5EF4-FFF2-40B4-BE49-F238E27FC236}">
                <a16:creationId xmlns="" xmlns:a16="http://schemas.microsoft.com/office/drawing/2014/main" id="{41B61CD0-3AAB-4626-99E6-9CA43B167444}"/>
              </a:ext>
            </a:extLst>
          </p:cNvPr>
          <p:cNvSpPr/>
          <p:nvPr/>
        </p:nvSpPr>
        <p:spPr>
          <a:xfrm>
            <a:off x="781235" y="1345375"/>
            <a:ext cx="4405361" cy="1592697"/>
          </a:xfrm>
          <a:prstGeom prst="wedgeRoundRectCallout">
            <a:avLst>
              <a:gd name="adj1" fmla="val -941"/>
              <a:gd name="adj2" fmla="val 145025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9FA4C253-96CA-4262-8EF6-A351EFEEE93A}"/>
              </a:ext>
            </a:extLst>
          </p:cNvPr>
          <p:cNvSpPr txBox="1"/>
          <p:nvPr/>
        </p:nvSpPr>
        <p:spPr>
          <a:xfrm>
            <a:off x="2299658" y="1345375"/>
            <a:ext cx="1368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rgbClr val="FFFFFF"/>
                </a:solidFill>
                <a:latin typeface="Open Sans" panose="020B0606030504020204" pitchFamily="34" charset="0"/>
              </a:rPr>
              <a:t>01</a:t>
            </a:r>
            <a:endParaRPr lang="en-GB" sz="4000" b="1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1235" y="2053261"/>
            <a:ext cx="4405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Повышение престижа профессионального мастерства</a:t>
            </a:r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Speech Bubble: Rectangle with Corners Rounded 50">
            <a:extLst>
              <a:ext uri="{FF2B5EF4-FFF2-40B4-BE49-F238E27FC236}">
                <a16:creationId xmlns="" xmlns:a16="http://schemas.microsoft.com/office/drawing/2014/main" id="{41B61CD0-3AAB-4626-99E6-9CA43B167444}"/>
              </a:ext>
            </a:extLst>
          </p:cNvPr>
          <p:cNvSpPr/>
          <p:nvPr/>
        </p:nvSpPr>
        <p:spPr>
          <a:xfrm>
            <a:off x="6490741" y="1345376"/>
            <a:ext cx="4766872" cy="1613114"/>
          </a:xfrm>
          <a:prstGeom prst="wedgeRoundRectCallout">
            <a:avLst>
              <a:gd name="adj1" fmla="val 2392"/>
              <a:gd name="adj2" fmla="val 154318"/>
              <a:gd name="adj3" fmla="val 16667"/>
            </a:avLst>
          </a:prstGeom>
          <a:solidFill>
            <a:srgbClr val="CB1B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90740" y="1897424"/>
            <a:ext cx="4766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Гармонизация лучших практик и профессиональных 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стандартов во всем мире </a:t>
            </a:r>
            <a:endParaRPr lang="ru-RU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9FA4C253-96CA-4262-8EF6-A351EFEEE93A}"/>
              </a:ext>
            </a:extLst>
          </p:cNvPr>
          <p:cNvSpPr txBox="1"/>
          <p:nvPr/>
        </p:nvSpPr>
        <p:spPr>
          <a:xfrm>
            <a:off x="8320332" y="1345376"/>
            <a:ext cx="1368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rgbClr val="FFFFFF"/>
                </a:solidFill>
                <a:latin typeface="Open Sans" panose="020B0606030504020204" pitchFamily="34" charset="0"/>
              </a:rPr>
              <a:t>02</a:t>
            </a:r>
            <a:endParaRPr lang="en-GB" sz="4000" b="1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770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2\Desktop\Scratch\Шаблон\WhatsApp Image 2020-11-11 at 10.54.28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9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13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5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Пользовательские 5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A32BDE"/>
      </a:accent1>
      <a:accent2>
        <a:srgbClr val="0E6AD1"/>
      </a:accent2>
      <a:accent3>
        <a:srgbClr val="252625"/>
      </a:accent3>
      <a:accent4>
        <a:srgbClr val="000000"/>
      </a:accent4>
      <a:accent5>
        <a:srgbClr val="000000"/>
      </a:accent5>
      <a:accent6>
        <a:srgbClr val="000000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15897</TotalTime>
  <Words>82</Words>
  <Application>Microsoft Office PowerPoint</Application>
  <PresentationFormat>Произвольный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1_Office Theme</vt:lpstr>
      <vt:lpstr>Тема Office</vt:lpstr>
      <vt:lpstr>ТЕХНИЧЕСКАЯ ДОКУМЕНТАЦИЯ ПРОКЕТА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2</cp:lastModifiedBy>
  <cp:revision>1202</cp:revision>
  <dcterms:created xsi:type="dcterms:W3CDTF">2017-12-05T16:25:52Z</dcterms:created>
  <dcterms:modified xsi:type="dcterms:W3CDTF">2020-11-11T09:26:13Z</dcterms:modified>
</cp:coreProperties>
</file>