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62" r:id="rId4"/>
    <p:sldId id="260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74A"/>
    <a:srgbClr val="3399FF"/>
    <a:srgbClr val="666699"/>
    <a:srgbClr val="E5907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15620" autoAdjust="0"/>
    <p:restoredTop sz="84583" autoAdjust="0"/>
  </p:normalViewPr>
  <p:slideViewPr>
    <p:cSldViewPr>
      <p:cViewPr varScale="1">
        <p:scale>
          <a:sx n="73" d="100"/>
          <a:sy n="73" d="100"/>
        </p:scale>
        <p:origin x="-106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3384" y="0"/>
            <a:ext cx="6517232" cy="1368152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483768" y="45855"/>
            <a:ext cx="6480720" cy="1336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9" name="Текст 2"/>
          <p:cNvSpPr>
            <a:spLocks noGrp="1"/>
          </p:cNvSpPr>
          <p:nvPr>
            <p:ph idx="1"/>
          </p:nvPr>
        </p:nvSpPr>
        <p:spPr>
          <a:xfrm>
            <a:off x="251520" y="1988840"/>
            <a:ext cx="864096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45855"/>
            <a:ext cx="6480720" cy="1336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864096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26768" y="2564904"/>
            <a:ext cx="6517232" cy="1368152"/>
          </a:xfrm>
        </p:spPr>
        <p:txBody>
          <a:bodyPr>
            <a:noAutofit/>
          </a:bodyPr>
          <a:lstStyle/>
          <a:p>
            <a:pPr algn="r"/>
            <a:r>
              <a:rPr lang="ru-RU" sz="4800" dirty="0" smtClean="0"/>
              <a:t>АЗБУКА ОБЩЕНИЯ С ПОДРОСТКОМ </a:t>
            </a:r>
            <a:br>
              <a:rPr lang="ru-RU" sz="4800" dirty="0" smtClean="0"/>
            </a:br>
            <a:r>
              <a:rPr lang="ru-RU" sz="4800" dirty="0" smtClean="0"/>
              <a:t>рекомендации психолога </a:t>
            </a:r>
            <a:br>
              <a:rPr lang="ru-RU" sz="4800" dirty="0" smtClean="0"/>
            </a:br>
            <a:endParaRPr lang="ru-RU" sz="4800" b="1" dirty="0"/>
          </a:p>
        </p:txBody>
      </p:sp>
    </p:spTree>
    <p:extLst>
      <p:ext uri="{BB962C8B-B14F-4D97-AF65-F5344CB8AC3E}">
        <p14:creationId xmlns=""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Упрямство подростков доводит до отчаяния их родителе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501008"/>
            <a:ext cx="4108715" cy="3081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411760" y="1772816"/>
            <a:ext cx="6480720" cy="1336698"/>
          </a:xfrm>
        </p:spPr>
        <p:txBody>
          <a:bodyPr>
            <a:noAutofit/>
          </a:bodyPr>
          <a:lstStyle/>
          <a:p>
            <a:r>
              <a:rPr lang="ru-RU" sz="3200" b="1" i="1" dirty="0" smtClean="0"/>
              <a:t>ПРОВОДИТЕ ВРЕМЯ ВМЕСТЕ </a:t>
            </a:r>
            <a:r>
              <a:rPr lang="ru-RU" sz="3200" dirty="0" smtClean="0"/>
              <a:t>Бывает, что подростки и родители не могут провести вместе и 15 минут без того, чтобы не поссориться. Кино, Интернет, игры, друзья – все это важнее вас и гораздо интереснее. А это значит, что нужно искать моменты для общения. 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ГОВОРИТЕ С РЕБЁНКОМ</a:t>
            </a:r>
            <a:endParaRPr lang="ru-RU" b="1" i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563888" y="1268760"/>
            <a:ext cx="5580112" cy="540060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Вы вряд ли уговорите 15-летнюю дочь провести тихий семейный ужин в компании родителей – ей не интересно обсуждать взрослые проблемы, а когда вы пытаетесь узнать что-то о ее собственной жизни, она воспринимает это в штыки. Но попробуйте поговорить с дочерью, когда вы готовите ужин. Попросите ее помочь, например, нарезать овощи для салата или сделать начинку для пирога. Когда кажется, что главная задача – это приготовление еды, а разговор – просто развлечение, подростку будет гораздо проще говорить с вами откровенно. </a:t>
            </a:r>
            <a:endParaRPr lang="ru-RU" b="1" dirty="0"/>
          </a:p>
        </p:txBody>
      </p:sp>
      <p:pic>
        <p:nvPicPr>
          <p:cNvPr id="3074" name="Picture 2" descr="Крупным планом фото неудовлетворенным двух людей мама и подросток ..."/>
          <p:cNvPicPr>
            <a:picLocks noChangeAspect="1" noChangeArrowheads="1"/>
          </p:cNvPicPr>
          <p:nvPr/>
        </p:nvPicPr>
        <p:blipFill>
          <a:blip r:embed="rId2" cstate="print"/>
          <a:srcRect l="7548" r="11813"/>
          <a:stretch>
            <a:fillRect/>
          </a:stretch>
        </p:blipFill>
        <p:spPr bwMode="auto">
          <a:xfrm>
            <a:off x="179512" y="1772816"/>
            <a:ext cx="3456384" cy="27363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6" name="Picture 4" descr="Стоковая фотография «Мама и дочь готовят вместе на» (редактировать ..."/>
          <p:cNvPicPr>
            <a:picLocks noChangeAspect="1" noChangeArrowheads="1"/>
          </p:cNvPicPr>
          <p:nvPr/>
        </p:nvPicPr>
        <p:blipFill>
          <a:blip r:embed="rId3" cstate="print"/>
          <a:srcRect l="5040" r="8021" b="4601"/>
          <a:stretch>
            <a:fillRect/>
          </a:stretch>
        </p:blipFill>
        <p:spPr bwMode="auto">
          <a:xfrm>
            <a:off x="755576" y="4481736"/>
            <a:ext cx="2949611" cy="21550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979712" y="332656"/>
            <a:ext cx="6912768" cy="3096344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Точно так же мальчик скорее разговорится с отцом во время рыбалки, копаясь в гараже или ремонтируя что-то по дому. Те вопросы, которые мы обычно задаем подростку, чаще всего не вызывают ничего, кроме раздражения и желания защищаться. И, чтобы заново наладить контакт с собственным ребенком, вам придется проявить фантазию.</a:t>
            </a:r>
            <a:endParaRPr lang="ru-RU" sz="2400" b="1" dirty="0"/>
          </a:p>
        </p:txBody>
      </p:sp>
      <p:pic>
        <p:nvPicPr>
          <p:cNvPr id="2050" name="Picture 2" descr="Отец и сын, рыбалка с сеткой в пруду — досуг, Холдинг - Stock ..."/>
          <p:cNvPicPr>
            <a:picLocks noChangeAspect="1" noChangeArrowheads="1"/>
          </p:cNvPicPr>
          <p:nvPr/>
        </p:nvPicPr>
        <p:blipFill>
          <a:blip r:embed="rId2" cstate="print"/>
          <a:srcRect l="13968" t="32739" r="7465"/>
          <a:stretch>
            <a:fillRect/>
          </a:stretch>
        </p:blipFill>
        <p:spPr bwMode="auto">
          <a:xfrm>
            <a:off x="389461" y="3429000"/>
            <a:ext cx="3750491" cy="31683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Сын отца уча для использования верстака в гараже Стоковое ..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3573016"/>
            <a:ext cx="4211960" cy="28062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БЕСЕДУЙТЕ В ДОРОГЕ 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47864" y="1484784"/>
            <a:ext cx="5652120" cy="5661248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В машине вы с ребенком сидите не лицом к лицу, а рядом – плечо к плечу.  И это тоже снимает определенные психологические барьеры. Когда вы смотрите подростку в глаза, он может чувствовать себя неуютно, и в результате откровенного разговора не полу</a:t>
            </a:r>
          </a:p>
          <a:p>
            <a:r>
              <a:rPr lang="ru-RU" b="1" dirty="0" smtClean="0"/>
              <a:t>Когда же вы следите за дорогой, ребенок не чувствует тотального контроля и расслабляется. А кроме того, автомобиль – это нейтральная территория. </a:t>
            </a:r>
          </a:p>
          <a:p>
            <a:r>
              <a:rPr lang="ru-RU" b="1" dirty="0" smtClean="0"/>
              <a:t>Если вы заходите в комнату к ребенку, усаживаетесь и пытаетесь поговорить по душам, это часто воспринимается как вторжение в личное пространство подростка. В машине этого можно не опасаться</a:t>
            </a:r>
            <a:endParaRPr lang="ru-RU" b="1" dirty="0"/>
          </a:p>
        </p:txBody>
      </p:sp>
      <p:pic>
        <p:nvPicPr>
          <p:cNvPr id="20482" name="Picture 2" descr="15 классных игр, которые ни за что не дадут скучать в дороге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72816"/>
            <a:ext cx="3182970" cy="21633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484" name="Picture 4" descr="Счастливые родители разговаривая с их детьми подростка Стоковое ..."/>
          <p:cNvPicPr>
            <a:picLocks noChangeAspect="1" noChangeArrowheads="1"/>
          </p:cNvPicPr>
          <p:nvPr/>
        </p:nvPicPr>
        <p:blipFill>
          <a:blip r:embed="rId3" cstate="print"/>
          <a:srcRect t="8695" r="8491"/>
          <a:stretch>
            <a:fillRect/>
          </a:stretch>
        </p:blipFill>
        <p:spPr bwMode="auto">
          <a:xfrm>
            <a:off x="179512" y="4149080"/>
            <a:ext cx="3141308" cy="20882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ИЩИТЕ ПОДХОДЯЩИЙ МОМЕНТ 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00808"/>
            <a:ext cx="5256584" cy="4968552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Учитывайте распорядок дня ребенка, его привычки и биологический ритм. Например, если ваш сын – сова и любит допоздна засиживаться за компьютером, попробуйте тоже не ложиться спать. </a:t>
            </a:r>
          </a:p>
          <a:p>
            <a:r>
              <a:rPr lang="ru-RU" b="1" dirty="0" smtClean="0"/>
              <a:t> И, когда он придет на кухню, чтобы подкрепиться (а он обязательно это сделает), вы сможете не только накормить его бутербродами, но и поговорить по душам. </a:t>
            </a:r>
            <a:endParaRPr lang="ru-RU" b="1" dirty="0"/>
          </a:p>
        </p:txBody>
      </p:sp>
      <p:sp>
        <p:nvSpPr>
          <p:cNvPr id="21506" name="AutoShape 2" descr="Подросток в доме или советы для мудрых родителей - Publicacion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08" name="AutoShape 4" descr="Подросток в доме или советы для мудрых родителей - Publicacion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510" name="Picture 6" descr="Как общаться с родителями подростков? | Skyteac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556792"/>
            <a:ext cx="3152093" cy="20997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512" name="AutoShape 8" descr="Подросток в доме или советы для мудрых родителей - Publicacion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4" name="AutoShape 10" descr="Подросток в доме или советы для мудрых родителей - Publicacion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516" name="Picture 12" descr="Навигатор профилактики девиантного поведения – разработаны ..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3933056"/>
            <a:ext cx="2974493" cy="22326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ИНТЕРЕСУЙТЕСЬ ТЕМ, ЧТО НРАВИТСЯ РЕБЁНКУ 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964488" cy="49411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/>
              <a:t>• Если дети играют в музыкальной группе, приходите на их концерты, если занимаются спортом, болейте за них на соревнованиях. </a:t>
            </a:r>
          </a:p>
          <a:p>
            <a:pPr>
              <a:buNone/>
            </a:pPr>
            <a:r>
              <a:rPr lang="ru-RU" sz="2000" b="1" dirty="0" smtClean="0"/>
              <a:t>• Не отвергайте книжки, которые они читают – ведь по большому счету, если хотя бы что-то читают, это уже хорошо. </a:t>
            </a:r>
          </a:p>
          <a:p>
            <a:pPr>
              <a:buNone/>
            </a:pPr>
            <a:r>
              <a:rPr lang="ru-RU" sz="2000" b="1" dirty="0" smtClean="0"/>
              <a:t>• Смотрите кино, которым интересуется ваш ребенок, – так вы хотя бы будете понимать, какие проблемы его волнуют. Узнайте как можно больше о компьютерных играх, которыми он увлекается.</a:t>
            </a:r>
          </a:p>
          <a:p>
            <a:pPr>
              <a:buNone/>
            </a:pPr>
            <a:r>
              <a:rPr lang="ru-RU" sz="2000" b="1" dirty="0" smtClean="0"/>
              <a:t> • Послушайте его любимую музыку, какой бы странной она вам ни казалась.  У любой популярной группы можно найти одну-две композиции, которые вам понравятся. </a:t>
            </a:r>
          </a:p>
          <a:p>
            <a:pPr>
              <a:buNone/>
            </a:pPr>
            <a:r>
              <a:rPr lang="ru-RU" sz="2000" b="1" dirty="0" smtClean="0"/>
              <a:t>• Вы увидите, как удивится и обрадуется ваш ребенок тому, что вы искренне разделяете его интересы.</a:t>
            </a:r>
            <a:endParaRPr lang="ru-RU" sz="2000" b="1" dirty="0"/>
          </a:p>
        </p:txBody>
      </p:sp>
      <p:pic>
        <p:nvPicPr>
          <p:cNvPr id="22530" name="Picture 2" descr="Пути сближения с подростко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157192"/>
            <a:ext cx="2267744" cy="17008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ПОДЕЛИТЕСЬ СВОИМИ УВЛЕЧЕНИЯМИ 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99384" y="1484784"/>
            <a:ext cx="5544616" cy="504056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Попробуйте заинтересовать ребенка тем, что нравится вам. На первый взгляд может показаться, что рукоделие не слишком понравится девочке-подростку, но, если вы подберете для нее красивые бусины и шнурки, научите делать браслеты и серьги, это совсем другое дело. Но даже если ребенку не понравится ваше хобби, не расстраивайтесь. </a:t>
            </a:r>
          </a:p>
          <a:p>
            <a:r>
              <a:rPr lang="ru-RU" sz="2400" b="1" dirty="0" smtClean="0"/>
              <a:t> В любом случае подростку полезно знать, что сфера маминых интересов не ограничивается приготовлением ужина и проверкой уроков.</a:t>
            </a:r>
            <a:endParaRPr lang="ru-RU" sz="2400" b="1" dirty="0"/>
          </a:p>
        </p:txBody>
      </p:sp>
      <p:pic>
        <p:nvPicPr>
          <p:cNvPr id="23554" name="Picture 2" descr="Как любить родителей - wikiH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3172433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556" name="Picture 4" descr="Ejercicios para que los adolescentes sigan entrenando en casa - Foto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005064"/>
            <a:ext cx="2636912" cy="26369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НЕ БОЙТЕСЬ ПЕРЕХВАЛИТЬ 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9448"/>
            <a:ext cx="4536504" cy="4968552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Не забывайте, что родительское одобрение подросткам нужно не меньше, чем малышам. Это значит, что иногда стоит просто понаблюдать за тем, чем занимается ребенок, и похвалить его. Он с утра до ночи не расстается со </a:t>
            </a:r>
            <a:r>
              <a:rPr lang="ru-RU" b="1" dirty="0" err="1" smtClean="0"/>
              <a:t>скейтом</a:t>
            </a:r>
            <a:r>
              <a:rPr lang="ru-RU" b="1" dirty="0" smtClean="0"/>
              <a:t>? Попросите его продемонстрировать достижения и от души похвалите.</a:t>
            </a:r>
            <a:endParaRPr lang="ru-RU" b="1" dirty="0"/>
          </a:p>
        </p:txBody>
      </p:sp>
      <p:pic>
        <p:nvPicPr>
          <p:cNvPr id="24578" name="Picture 2" descr="За что подростки любят своих родителей"/>
          <p:cNvPicPr>
            <a:picLocks noChangeAspect="1" noChangeArrowheads="1"/>
          </p:cNvPicPr>
          <p:nvPr/>
        </p:nvPicPr>
        <p:blipFill>
          <a:blip r:embed="rId2" cstate="print"/>
          <a:srcRect l="13540" r="7476"/>
          <a:stretch>
            <a:fillRect/>
          </a:stretch>
        </p:blipFill>
        <p:spPr bwMode="auto">
          <a:xfrm>
            <a:off x="4644008" y="1268760"/>
            <a:ext cx="2869272" cy="19031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580" name="Picture 4" descr="Трудный возраст. Подростки и родители. Заметки астролога. | ProDetki"/>
          <p:cNvPicPr>
            <a:picLocks noChangeAspect="1" noChangeArrowheads="1"/>
          </p:cNvPicPr>
          <p:nvPr/>
        </p:nvPicPr>
        <p:blipFill>
          <a:blip r:embed="rId3" cstate="print"/>
          <a:srcRect l="8867" r="14694"/>
          <a:stretch>
            <a:fillRect/>
          </a:stretch>
        </p:blipFill>
        <p:spPr bwMode="auto">
          <a:xfrm>
            <a:off x="4067944" y="4778619"/>
            <a:ext cx="3024336" cy="20793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582" name="Picture 6" descr="Отношения отца с сыном подростком при воспитании | Mamaplus"/>
          <p:cNvPicPr>
            <a:picLocks noChangeAspect="1" noChangeArrowheads="1"/>
          </p:cNvPicPr>
          <p:nvPr/>
        </p:nvPicPr>
        <p:blipFill>
          <a:blip r:embed="rId4" cstate="print"/>
          <a:srcRect t="10984"/>
          <a:stretch>
            <a:fillRect/>
          </a:stretch>
        </p:blipFill>
        <p:spPr bwMode="auto">
          <a:xfrm>
            <a:off x="6116858" y="3068960"/>
            <a:ext cx="2825224" cy="1872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6e665c039e3b2b5c68043e924536971269dc9d9"/>
</p:tagLst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2259</TotalTime>
  <Words>646</Words>
  <Application>Microsoft Office PowerPoint</Application>
  <PresentationFormat>Экран (4:3)</PresentationFormat>
  <Paragraphs>24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АЗБУКА ОБЩЕНИЯ С ПОДРОСТКОМ  рекомендации психолога  </vt:lpstr>
      <vt:lpstr>ПРОВОДИТЕ ВРЕМЯ ВМЕСТЕ Бывает, что подростки и родители не могут провести вместе и 15 минут без того, чтобы не поссориться. Кино, Интернет, игры, друзья – все это важнее вас и гораздо интереснее. А это значит, что нужно искать моменты для общения. </vt:lpstr>
      <vt:lpstr>ГОВОРИТЕ С РЕБЁНКОМ</vt:lpstr>
      <vt:lpstr>Слайд 4</vt:lpstr>
      <vt:lpstr>БЕСЕДУЙТЕ В ДОРОГЕ </vt:lpstr>
      <vt:lpstr>ИЩИТЕ ПОДХОДЯЩИЙ МОМЕНТ </vt:lpstr>
      <vt:lpstr>ИНТЕРЕСУЙТЕСЬ ТЕМ, ЧТО НРАВИТСЯ РЕБЁНКУ </vt:lpstr>
      <vt:lpstr>ПОДЕЛИТЕСЬ СВОИМИ УВЛЕЧЕНИЯМИ </vt:lpstr>
      <vt:lpstr>НЕ БОЙТЕСЬ ПЕРЕХВАЛИТЬ 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 знаний</dc:title>
  <dc:creator>obstinate</dc:creator>
  <dc:description>Шаблон презентации с сайта https://presentation-creation.ru/</dc:description>
  <cp:lastModifiedBy>Альбина</cp:lastModifiedBy>
  <cp:revision>999</cp:revision>
  <dcterms:created xsi:type="dcterms:W3CDTF">2018-02-25T09:09:03Z</dcterms:created>
  <dcterms:modified xsi:type="dcterms:W3CDTF">2020-12-09T15:20:56Z</dcterms:modified>
</cp:coreProperties>
</file>