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4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4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7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7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3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6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7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2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3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5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3E06-744D-475C-B13A-CB7378C2A8A9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58022A-6EFF-45DA-B49E-12783914E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7300" y="152401"/>
            <a:ext cx="5588000" cy="5994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Фотолетопись из центральной мечети </a:t>
            </a:r>
            <a:br>
              <a:rPr lang="ru-RU" b="1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b="1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им. </a:t>
            </a:r>
            <a:r>
              <a:rPr lang="ru-RU" b="1" dirty="0" err="1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Машхура</a:t>
            </a:r>
            <a:r>
              <a:rPr lang="ru-RU" b="1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Жусупа</a:t>
            </a:r>
            <a: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2300" y="5765803"/>
            <a:ext cx="4622800" cy="9524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Павлодар.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20-летие со дня возведения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1" y="152400"/>
            <a:ext cx="5505449" cy="65659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Домбыра - Казак куйи (куй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0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4100" y="5194301"/>
            <a:ext cx="7175500" cy="13858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Для вас подготовила зав. библиотекой: </a:t>
            </a:r>
            <a:b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b="1" dirty="0" err="1" smtClean="0">
                <a:solidFill>
                  <a:schemeClr val="accent6"/>
                </a:solidFill>
                <a:latin typeface="Gabriola" panose="04040605051002020D02" pitchFamily="82" charset="0"/>
              </a:rPr>
              <a:t>Ешова</a:t>
            </a:r>
            <a:r>
              <a:rPr lang="ru-RU" b="1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latin typeface="Gabriola" panose="04040605051002020D02" pitchFamily="82" charset="0"/>
              </a:rPr>
              <a:t>Гульмира</a:t>
            </a:r>
            <a:r>
              <a:rPr lang="ru-RU" b="1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latin typeface="Gabriola" panose="04040605051002020D02" pitchFamily="82" charset="0"/>
              </a:rPr>
              <a:t>Жаскайратовна</a:t>
            </a:r>
            <a:endParaRPr lang="ru-RU" b="1" dirty="0">
              <a:solidFill>
                <a:schemeClr val="accent6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469106"/>
            <a:ext cx="10515600" cy="435133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просмотр</a:t>
            </a:r>
            <a:endParaRPr lang="ru-RU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247" y="372267"/>
            <a:ext cx="2520315" cy="1800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69" y="372268"/>
            <a:ext cx="7476331" cy="1427958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مـســجـد مــشـهـوـر </a:t>
            </a:r>
            <a:r>
              <a:rPr lang="ar-AE" dirty="0" smtClean="0"/>
              <a:t>يـوـسـ</a:t>
            </a:r>
            <a:r>
              <a:rPr lang="ar-AE" b="1" dirty="0" smtClean="0">
                <a:latin typeface="Segoe Script" panose="020B0504020000000003" pitchFamily="34" charset="0"/>
              </a:rPr>
              <a:t>ف</a:t>
            </a:r>
            <a:r>
              <a:rPr lang="ru-RU" sz="4900" b="1" dirty="0" smtClean="0">
                <a:solidFill>
                  <a:srgbClr val="0070C0"/>
                </a:solidFill>
                <a:latin typeface="Segoe Script" panose="020B0504020000000003" pitchFamily="34" charset="0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Segoe Script" panose="020B0504020000000003" pitchFamily="34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Мечеть </a:t>
            </a:r>
            <a:r>
              <a:rPr lang="ru-RU" sz="49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имени </a:t>
            </a:r>
            <a:r>
              <a:rPr lang="ru-RU" sz="49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Машхура</a:t>
            </a:r>
            <a:r>
              <a:rPr lang="ru-RU" sz="49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49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Жусупа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01" y="2193925"/>
            <a:ext cx="946626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(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каз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Мәшһүр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Жүсіп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мешіті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, араб. </a:t>
            </a:r>
            <a:r>
              <a:rPr lang="ar-AE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مـســجـد مــشـهـوـر يـوـسـف‎) —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мечеть на 1500 мест, расположенная в центре города Павлодара в парке площадью 6 га с основными входами с проспекта Назарбаева, улиц Кутузова, Кривенко 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Каирбаева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Начало строительству было положено в 2000-м году, и уже спустя год в мечеть вошли первые прихожане. Свое название данная мечеть получила в честь видного религиозного деятеля и ученого, специализирующегося 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востоковедении -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Машхура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-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выдающегося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не только ученого-востоковеда, но и  поэта, этнографа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Творческое наследие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Махшура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Копеева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занимает важное место в литературе Казахстана.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9" y="3244850"/>
            <a:ext cx="2100262" cy="1505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939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049" y="157013"/>
            <a:ext cx="5756102" cy="158065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Величественный минарет</a:t>
            </a:r>
            <a:endParaRPr lang="ru-RU" sz="4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12" y="2331393"/>
            <a:ext cx="11819376" cy="4359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Из религиозных построек мечеть имени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Машхура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является чуть ли не самой красивой и величественной в Павлодаре — она виднеется из противоположных уголков города. Более того, стремящиеся к небу светло-синие минареты и изящная лестница не перестают удивлять и восхищать и жителей, и туристов. Мечеть венчает голубой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шанырак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на куполе, там же находится золотистый полумесяц — конструкция выпирает вверх на 54 метра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Само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сооружение являет собой звезду с восемью концами размером 48×48 метров, минареты достигают в высоту 63-х. Главная особенность религиозного сооружения — люстра под названием 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Зумрад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», выполненная из хрусталя в Ташкенте и состоящая почти из пятисот лампочек. Всю это красоту можно наблюдать в центральной части города. Обязательно посмотрите на подножие лестницы — вы увидите сердце нараспашку.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2" y="157013"/>
            <a:ext cx="2853175" cy="2174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713" y="103981"/>
            <a:ext cx="2466975" cy="2280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19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557"/>
            <a:ext cx="8382000" cy="15581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Распахнутое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сердце,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открытое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для мира и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добра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897064"/>
            <a:ext cx="86455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Здание мечети построено в форме восьмиконечной звезды размером 48×48 метров, высота минаретов — 63 метра, высота купола с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полумесяцом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— 54 метра. Купол мечети — небесного цвета, выполнен в форме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шанырака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Высота купола мужского зала молитвы на 1200 мест — 33 метра, диаметр — 30 метров. Общая площадь мечети составляет 7240 м². Два этажа основного здания и минареты выполнены из кирпича, купол — из металлических конструкций. Хрустальная люстра «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Зумрад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» с 434 лампочками, украшающая мечеть, была изготовлена в Ташкенте. Архитектурно мечеть похожа на распахнутое сердце, открытое для мира и добра.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25" y="3848100"/>
            <a:ext cx="2619375" cy="2828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324" y="132557"/>
            <a:ext cx="2619375" cy="2648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150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Советы </a:t>
            </a: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для </a:t>
            </a:r>
            <a:r>
              <a:rPr lang="ru-RU" sz="4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гостей Павлодара </a:t>
            </a:r>
            <a:endParaRPr lang="ru-RU" sz="4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5625"/>
            <a:ext cx="89411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Мечеть им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Машхур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- одно из тех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мест, приехавший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 Павлодар, будь он мусульманин или нет. Очень красивое здание, шпили минаретов придают ему легкость.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Вы погуляете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на территории, потом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войдете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внутрь.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Вам объяснят,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как себя вести и что там можно делать тем, кто не принимает участие в молении. Конечно, впечатляет и внутреннее убранство. Аккуратно составленная обувь пришедших помолиться - признак уважения к святому месту. Благоговейная тишина, вполголоса разговоры тех, кто, как и мы, зашел посмотреть. Аура там очень благостная.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Будете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в Павлодаре - обязательно зайдите 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мечер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им.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Машхур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!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Советуем всем нашим гостям Павлодара!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06" y="-74084"/>
            <a:ext cx="2615411" cy="189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395" y="4025900"/>
            <a:ext cx="2615411" cy="267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395" y="156102"/>
            <a:ext cx="2688831" cy="296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78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200" y="292100"/>
            <a:ext cx="6845300" cy="16383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Подготовка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к </a:t>
            </a:r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20-летию</a:t>
            </a: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2178882"/>
            <a:ext cx="11422510" cy="179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Под куполом синего неба центральная мечеть  им. М.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Жусупа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готовится к юбилею. 23 октября 2021 г. Она буде праздновать  свое 20-летие. Подготовка идет масштабным благоустройством обширной территории.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666" y="123880"/>
            <a:ext cx="2926334" cy="205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4" y="3682908"/>
            <a:ext cx="3243614" cy="1905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297" y="4065664"/>
            <a:ext cx="3231703" cy="2250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955" y="3259797"/>
            <a:ext cx="2847975" cy="19132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24" y="43618"/>
            <a:ext cx="2629376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066" y="4679180"/>
            <a:ext cx="2683134" cy="22826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960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Убранство мечети</a:t>
            </a:r>
            <a:endParaRPr lang="ru-RU" sz="4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12" y="1825625"/>
            <a:ext cx="11939588" cy="344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Самый большой зал – для коллективной молитвы – вмещает полторы тысячи мужчин и пятьсот женщин, которым для молитвы отвели балконы. Имам читает намаз, сидя  в специальной нище 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микраба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. По бокам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микраба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первая и последняя суры из Корана. – поясняет наиб-имам – лепестки купола по кругу украшают 99 имен Аллаха, зал освещают 434 лампочки хрустальной люстры. Стены покрыты как казахским орнаментом, так и арабскими узорами, что подчеркивает и национальный колорит, и уважение к истории Ислама. Кроме того прихожане могут посетить учебный класс, библиотеку, где собрано около 5 тысяч книг. В книгохранилище  можно увидеть самую большую в стране книгу – Коран.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6" y="0"/>
            <a:ext cx="2469094" cy="184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231" y="4968079"/>
            <a:ext cx="2570891" cy="181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1" y="4968079"/>
            <a:ext cx="2755900" cy="181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0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382587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Высота, равная годам жизни пророка</a:t>
            </a:r>
            <a:endParaRPr lang="ru-RU" sz="4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400" y="1928812"/>
            <a:ext cx="6324600" cy="40528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Gabriola" panose="04040605051002020D02" pitchFamily="82" charset="0"/>
              </a:rPr>
              <a:t>Нелегко дается  путь по ступеням на высоту 63 м, равную годам жизни пророка Мухаммеда. Когда добираешься до последней площадки с выходом наверх, то тебе становится жарко, вытираешь пот со лба.. Но все трудности забываются, когда оказываешься наверху – открывается великолепный вид на город под таким близким небом. На закате вид здесь еще красивее.. Территория мечети вскоре превратится в  открытую парковую зону.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61924"/>
            <a:ext cx="2895599" cy="272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424" y="3390901"/>
            <a:ext cx="279717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4" y="2133600"/>
            <a:ext cx="2466975" cy="298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57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0" y="120650"/>
            <a:ext cx="2686050" cy="1704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075" y="4711700"/>
            <a:ext cx="2619375" cy="2056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0" y="365125"/>
            <a:ext cx="64008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Музей </a:t>
            </a:r>
            <a:r>
              <a:rPr lang="ru-RU" sz="4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исламской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0" y="1825625"/>
            <a:ext cx="7727950" cy="3482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Первый этаж мечети включает классные комнаты медресе, зал молитвы для женщин на 300 мест, зал бракосочетания, столовую на 300 мест со вспомогательными помещениями, помещения для омовения, гардеробы. Зал бракосочетания и столовая могут быть объединены в один большой зал благодаря трансформирующейся перегородке. На втором этаже находится зал молитвы с балконом на 1200 мест, музей исламской культуры, библиотека, видеозал, служебные помещения, холлы. Главный вход в здание ведёт на второй этаж.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4939903"/>
            <a:ext cx="28575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120650"/>
            <a:ext cx="1905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4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11594188</TotalTime>
  <Words>802</Words>
  <Application>Microsoft Office PowerPoint</Application>
  <PresentationFormat>Широкоэкранный</PresentationFormat>
  <Paragraphs>22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Gungsuh</vt:lpstr>
      <vt:lpstr>Arial</vt:lpstr>
      <vt:lpstr>Gabriola</vt:lpstr>
      <vt:lpstr>Monotype Corsiva</vt:lpstr>
      <vt:lpstr>Segoe Script</vt:lpstr>
      <vt:lpstr>Tahoma</vt:lpstr>
      <vt:lpstr>Trebuchet MS</vt:lpstr>
      <vt:lpstr>Wingdings 3</vt:lpstr>
      <vt:lpstr>Аспект</vt:lpstr>
      <vt:lpstr>          Фотолетопись из центральной мечети  им. Машхура Жусупа  </vt:lpstr>
      <vt:lpstr>مـســجـد مــشـهـوـر يـوـسـف Мечеть имени Машхура Жусупа  </vt:lpstr>
      <vt:lpstr>Величественный минарет</vt:lpstr>
      <vt:lpstr>Распахнутое сердце,  открытое для мира и добра </vt:lpstr>
      <vt:lpstr>Советы для гостей Павлодара </vt:lpstr>
      <vt:lpstr>Подготовка к 20-летию</vt:lpstr>
      <vt:lpstr>Убранство мечети</vt:lpstr>
      <vt:lpstr>Высота, равная годам жизни пророка</vt:lpstr>
      <vt:lpstr>Музей исламской культуры</vt:lpstr>
      <vt:lpstr>Для вас подготовила зав. библиотекой:  Ешова Гульмира Жаскайратовна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Фотолетопись изцентральной мечети  им. Машхура Жусупа</dc:title>
  <dc:creator>Пользователь</dc:creator>
  <cp:lastModifiedBy>Пользователь</cp:lastModifiedBy>
  <cp:revision>24</cp:revision>
  <dcterms:created xsi:type="dcterms:W3CDTF">2020-09-22T03:59:00Z</dcterms:created>
  <dcterms:modified xsi:type="dcterms:W3CDTF">2020-10-06T09:45:58Z</dcterms:modified>
</cp:coreProperties>
</file>