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7.xml" ContentType="application/vnd.openxmlformats-officedocument.presentationml.tags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35.xml" ContentType="application/vnd.openxmlformats-officedocument.presentationml.tags+xml"/>
  <Override PartName="/ppt/notesSlides/notesSlide33.xml" ContentType="application/vnd.openxmlformats-officedocument.presentationml.notesSlide+xml"/>
  <Override PartName="/ppt/tags/tag46.xml" ContentType="application/vnd.openxmlformats-officedocument.presentationml.tags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notesSlides/notesSlide31.xml" ContentType="application/vnd.openxmlformats-officedocument.presentationml.notesSlide+xml"/>
  <Override PartName="/ppt/tags/tag44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notesSlides/notesSlide3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9" r:id="rId12"/>
    <p:sldId id="270" r:id="rId13"/>
    <p:sldId id="266" r:id="rId14"/>
    <p:sldId id="271" r:id="rId15"/>
    <p:sldId id="267" r:id="rId16"/>
    <p:sldId id="272" r:id="rId17"/>
    <p:sldId id="268" r:id="rId18"/>
    <p:sldId id="273" r:id="rId19"/>
    <p:sldId id="277" r:id="rId20"/>
    <p:sldId id="278" r:id="rId21"/>
    <p:sldId id="276" r:id="rId22"/>
    <p:sldId id="279" r:id="rId23"/>
    <p:sldId id="275" r:id="rId24"/>
    <p:sldId id="280" r:id="rId25"/>
    <p:sldId id="274" r:id="rId26"/>
    <p:sldId id="281" r:id="rId27"/>
    <p:sldId id="282" r:id="rId28"/>
    <p:sldId id="286" r:id="rId29"/>
    <p:sldId id="284" r:id="rId30"/>
    <p:sldId id="287" r:id="rId31"/>
    <p:sldId id="285" r:id="rId32"/>
    <p:sldId id="288" r:id="rId33"/>
    <p:sldId id="283" r:id="rId34"/>
    <p:sldId id="289" r:id="rId35"/>
    <p:sldId id="291" r:id="rId36"/>
    <p:sldId id="294" r:id="rId37"/>
    <p:sldId id="292" r:id="rId38"/>
    <p:sldId id="295" r:id="rId39"/>
    <p:sldId id="293" r:id="rId40"/>
    <p:sldId id="296" r:id="rId41"/>
    <p:sldId id="290" r:id="rId42"/>
    <p:sldId id="297" r:id="rId43"/>
  </p:sldIdLst>
  <p:sldSz cx="12192000" cy="6858000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07" autoAdjust="0"/>
    <p:restoredTop sz="96323" autoAdjust="0"/>
  </p:normalViewPr>
  <p:slideViewPr>
    <p:cSldViewPr snapToGrid="0">
      <p:cViewPr>
        <p:scale>
          <a:sx n="59" d="100"/>
          <a:sy n="59" d="100"/>
        </p:scale>
        <p:origin x="-1176" y="-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7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712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14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7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518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471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698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75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150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44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760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2361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8106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2731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906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05990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3508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715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3248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7299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724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103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8295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143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386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50597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561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808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494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2141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5463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5990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0540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4004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444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9162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92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19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3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130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21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59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843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389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15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5217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949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6024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8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329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6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77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962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20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020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pPr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345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5" Type="http://schemas.openxmlformats.org/officeDocument/2006/relationships/image" Target="../media/image9.jpe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5" Type="http://schemas.openxmlformats.org/officeDocument/2006/relationships/image" Target="../media/image10.jpe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5" Type="http://schemas.openxmlformats.org/officeDocument/2006/relationships/image" Target="../media/image11.jpe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5" Type="http://schemas.openxmlformats.org/officeDocument/2006/relationships/image" Target="../media/image12.jpe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5" Type="http://schemas.openxmlformats.org/officeDocument/2006/relationships/slide" Target="slide1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5" Type="http://schemas.openxmlformats.org/officeDocument/2006/relationships/image" Target="../media/image13.jpe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slide" Target="slide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37.xml"/><Relationship Id="rId18" Type="http://schemas.openxmlformats.org/officeDocument/2006/relationships/slide" Target="slide39.xml"/><Relationship Id="rId3" Type="http://schemas.openxmlformats.org/officeDocument/2006/relationships/notesSlide" Target="../notesSlides/notesSlide2.xml"/><Relationship Id="rId21" Type="http://schemas.openxmlformats.org/officeDocument/2006/relationships/slide" Target="slide25.xml"/><Relationship Id="rId7" Type="http://schemas.openxmlformats.org/officeDocument/2006/relationships/slide" Target="slide27.xml"/><Relationship Id="rId12" Type="http://schemas.openxmlformats.org/officeDocument/2006/relationships/slide" Target="slide29.xml"/><Relationship Id="rId17" Type="http://schemas.openxmlformats.org/officeDocument/2006/relationships/slide" Target="slide31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3.xml"/><Relationship Id="rId20" Type="http://schemas.openxmlformats.org/officeDocument/2006/relationships/slide" Target="slide17.xml"/><Relationship Id="rId1" Type="http://schemas.openxmlformats.org/officeDocument/2006/relationships/tags" Target="../tags/tag6.xml"/><Relationship Id="rId6" Type="http://schemas.openxmlformats.org/officeDocument/2006/relationships/slide" Target="slide19.xml"/><Relationship Id="rId11" Type="http://schemas.openxmlformats.org/officeDocument/2006/relationships/slide" Target="slide21.xml"/><Relationship Id="rId24" Type="http://schemas.openxmlformats.org/officeDocument/2006/relationships/slide" Target="slide41.xml"/><Relationship Id="rId5" Type="http://schemas.openxmlformats.org/officeDocument/2006/relationships/slide" Target="slide11.xml"/><Relationship Id="rId15" Type="http://schemas.openxmlformats.org/officeDocument/2006/relationships/slide" Target="slide15.xml"/><Relationship Id="rId23" Type="http://schemas.openxmlformats.org/officeDocument/2006/relationships/slide" Target="slide42.xml"/><Relationship Id="rId10" Type="http://schemas.openxmlformats.org/officeDocument/2006/relationships/slide" Target="slide13.xml"/><Relationship Id="rId19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5.xml"/><Relationship Id="rId14" Type="http://schemas.openxmlformats.org/officeDocument/2006/relationships/slide" Target="slide7.xml"/><Relationship Id="rId22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6" Type="http://schemas.openxmlformats.org/officeDocument/2006/relationships/image" Target="../media/image14.png"/><Relationship Id="rId5" Type="http://schemas.openxmlformats.org/officeDocument/2006/relationships/image" Target="NUL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slide" Target="slide2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5" Type="http://schemas.openxmlformats.org/officeDocument/2006/relationships/image" Target="../media/image15.jpe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slide" Target="slide24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5" Type="http://schemas.openxmlformats.org/officeDocument/2006/relationships/image" Target="../media/image16.jpe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slide" Target="slide26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5" Type="http://schemas.openxmlformats.org/officeDocument/2006/relationships/image" Target="../media/image17.jpe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slide" Target="slide28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image" Target="../media/image18.jpeg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slide" Target="slide3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image" Target="../media/image19.jpe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slide" Target="slide3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image" Target="../media/image20.jpeg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5" Type="http://schemas.openxmlformats.org/officeDocument/2006/relationships/slide" Target="slide34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5" Type="http://schemas.openxmlformats.org/officeDocument/2006/relationships/image" Target="../media/image21.jpeg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5" Type="http://schemas.openxmlformats.org/officeDocument/2006/relationships/slide" Target="slide3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6" Type="http://schemas.openxmlformats.org/officeDocument/2006/relationships/image" Target="../media/image22.jpeg"/><Relationship Id="rId5" Type="http://schemas.openxmlformats.org/officeDocument/2006/relationships/image" Target="NUL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5" Type="http://schemas.openxmlformats.org/officeDocument/2006/relationships/slide" Target="slide38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5" Type="http://schemas.openxmlformats.org/officeDocument/2006/relationships/image" Target="../media/image23.jpeg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5" Type="http://schemas.openxmlformats.org/officeDocument/2006/relationships/slide" Target="slide4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5" Type="http://schemas.openxmlformats.org/officeDocument/2006/relationships/slide" Target="slide42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Relationship Id="rId5" Type="http://schemas.openxmlformats.org/officeDocument/2006/relationships/image" Target="../media/image25.jpe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4.jpeg"/><Relationship Id="rId5" Type="http://schemas.openxmlformats.org/officeDocument/2006/relationships/slide" Target="slide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5" Type="http://schemas.openxmlformats.org/officeDocument/2006/relationships/image" Target="../media/image5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5" Type="http://schemas.openxmlformats.org/officeDocument/2006/relationships/image" Target="../media/image7.jpe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6" Type="http://schemas.openxmlformats.org/officeDocument/2006/relationships/image" Target="../media/image8.jpeg"/><Relationship Id="rId5" Type="http://schemas.openxmlformats.org/officeDocument/2006/relationships/slide" Target="slide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89000"/>
              </a:schemeClr>
            </a:gs>
            <a:gs pos="22000">
              <a:schemeClr val="accent5">
                <a:lumMod val="89000"/>
              </a:schemeClr>
            </a:gs>
            <a:gs pos="62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6567" y="4854766"/>
            <a:ext cx="9144000" cy="165576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Викторина</a:t>
            </a:r>
            <a:endParaRPr lang="ru-RU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2480" y="1778159"/>
            <a:ext cx="5972175" cy="297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69759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895130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1</a:t>
            </a:r>
            <a:r>
              <a:rPr lang="en-US" sz="2000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ru-RU" sz="2000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800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9634" name="Picture 2" descr="https://transphoto.ru/photo/10/29/09/10290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7316" y="405146"/>
            <a:ext cx="8367757" cy="592527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9788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72562" y="0"/>
            <a:ext cx="1158826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Какое место в Павлодарской области, в переводе с монгольского называется  </a:t>
            </a:r>
          </a:p>
          <a:p>
            <a:pPr algn="ctr"/>
            <a:r>
              <a:rPr lang="ru-RU" sz="6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«Гора счастья»?</a:t>
            </a:r>
            <a:endParaRPr lang="ru-RU" sz="66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21074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0" y="5057236"/>
            <a:ext cx="12192000" cy="1513263"/>
          </a:xfrm>
        </p:spPr>
        <p:txBody>
          <a:bodyPr>
            <a:noAutofit/>
          </a:bodyPr>
          <a:lstStyle/>
          <a:p>
            <a:pPr algn="ctr"/>
            <a:r>
              <a:rPr lang="ru-RU" sz="6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Баян-аул. Баян –ола  монгольский</a:t>
            </a:r>
            <a:endParaRPr lang="ru-RU" sz="6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490" name="Picture 2" descr="https://avatars.mds.yandex.net/get-pdb/231404/a5415ab6-960d-492f-9303-823d195672e6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3268" y="134084"/>
            <a:ext cx="6570540" cy="492790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124894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16522" y="756397"/>
            <a:ext cx="1152671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захоронения древних животных, расположенное на правом берегу Иртыша в границах Павлодара?</a:t>
            </a:r>
            <a:endParaRPr lang="ru-RU" sz="60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70890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64807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978292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66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Гусиный перелет</a:t>
            </a:r>
            <a:endParaRPr lang="ru-RU" sz="66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394" name="Picture 2" descr="https://i3.photo.2gis.com/images/geo/111/15621861251812213_83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80491" y="168644"/>
            <a:ext cx="7247404" cy="543895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3758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60486" y="950747"/>
            <a:ext cx="11427068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Все мы любим грязь, в каком бы виде она не встречалась. А где у нас в области встречается  грязь, обладающая лечебными свойствами.</a:t>
            </a:r>
            <a:endParaRPr lang="ru-RU" sz="5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0529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47222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0" y="5344737"/>
            <a:ext cx="12183035" cy="1513263"/>
          </a:xfrm>
        </p:spPr>
        <p:txBody>
          <a:bodyPr>
            <a:noAutofit/>
          </a:bodyPr>
          <a:lstStyle/>
          <a:p>
            <a:pPr algn="ctr"/>
            <a:r>
              <a:rPr lang="ru-RU" sz="6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Мойылды. Маралды, Тузкала</a:t>
            </a:r>
            <a:endParaRPr lang="ru-RU" sz="6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298" name="Picture 2" descr="https://photos.wikimapia.org/p/00/03/16/87/03_fu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399" y="252304"/>
            <a:ext cx="7290029" cy="546752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28340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54977" y="225578"/>
            <a:ext cx="1163222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Бежали сосны с севера на юг, пересекли Восточно-Казахстанскую область, передохнули в сырых ключевых балках и уже снова было двинулись на юг да задержались, увидев перед собой, волнистые барханы... </a:t>
            </a:r>
            <a:endParaRPr lang="ru-RU" sz="50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0637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94469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0" y="5344737"/>
            <a:ext cx="12238891" cy="1513263"/>
          </a:xfrm>
        </p:spPr>
        <p:txBody>
          <a:bodyPr>
            <a:noAutofit/>
          </a:bodyPr>
          <a:lstStyle/>
          <a:p>
            <a:pPr algn="ctr"/>
            <a:r>
              <a:rPr lang="ru-RU" sz="5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Ленточный соновый бор Шалдай</a:t>
            </a:r>
            <a:endParaRPr lang="ru-RU" sz="55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02" name="Picture 2" descr="http://veters.kz/wp-content/uploads/2015/11/pavlodar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6305" y="687875"/>
            <a:ext cx="9093933" cy="455482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14924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53916" y="838284"/>
            <a:ext cx="1121045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Писатель, поэт, переводчик, ученый-педагог. Он покорял окружающих безграничным талантом, владел не только словом, был замечательным актером, режиссером, композитором</a:t>
            </a:r>
            <a:endParaRPr lang="ru-RU" sz="44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16799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D5190"/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0457814"/>
              </p:ext>
            </p:extLst>
          </p:nvPr>
        </p:nvGraphicFramePr>
        <p:xfrm>
          <a:off x="298939" y="184637"/>
          <a:ext cx="11676185" cy="6631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237"/>
                <a:gridCol w="2335237"/>
                <a:gridCol w="2335237"/>
                <a:gridCol w="2335237"/>
                <a:gridCol w="2335237"/>
              </a:tblGrid>
              <a:tr h="125491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История</a:t>
                      </a:r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Философия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Экономика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Психология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Иностранный язык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611381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4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5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6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7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8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9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0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1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2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3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4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5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6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7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8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9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0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1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2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3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259359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025"/>
                <a:gridCol w="1981200"/>
                <a:gridCol w="1952625"/>
                <a:gridCol w="1905000"/>
                <a:gridCol w="1962150"/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История</a:t>
                      </a:r>
                      <a:endParaRPr lang="ru-RU" sz="40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u="none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4" action="ppaction://hlinksldjump"/>
                        </a:rPr>
                        <a:t>200</a:t>
                      </a:r>
                      <a:endParaRPr lang="ru-RU" sz="3500" u="none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9" action="ppaction://hlinksldjump"/>
                        </a:rPr>
                        <a:t>400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4" action="ppaction://hlinksldjump"/>
                        </a:rPr>
                        <a:t>600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9" action="ppaction://hlinksldjump"/>
                        </a:rPr>
                        <a:t>800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Сакральные места</a:t>
                      </a:r>
                      <a:endParaRPr lang="ru-RU" sz="40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5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0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5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0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Культура</a:t>
                      </a:r>
                      <a:endParaRPr lang="ru-RU" sz="40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1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6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1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Ученые</a:t>
                      </a:r>
                      <a:endParaRPr lang="ru-RU" sz="40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7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2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7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2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40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Литература</a:t>
                      </a:r>
                      <a:endParaRPr lang="ru-RU" sz="40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8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3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8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4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326491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32922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890369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Жусупбек Аймаутов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106" name="Picture 2" descr="https://adebiportal.kz/images/w800-cct-si/upload/iblock/d50/d50f05c0aead98b3115811e582128b6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50567" y="193431"/>
            <a:ext cx="3969826" cy="5344380"/>
          </a:xfrm>
          <a:prstGeom prst="rect">
            <a:avLst/>
          </a:prstGeom>
          <a:noFill/>
        </p:spPr>
      </p:pic>
      <p:pic>
        <p:nvPicPr>
          <p:cNvPr id="2" name="Picture 2" descr="https://opiqkz.blob.core.windows.net/kitcontent/f8c5bdf3-fe9b-4dcb-8310-ec72f5fe86ec/64a66586-5397-4872-a93c-6d1d6db507fd/24c23a04-394d-4f73-8f24-7570d3aaa0d7_m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37764" y="240632"/>
            <a:ext cx="4095583" cy="532623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61000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791309" y="501162"/>
            <a:ext cx="104452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Народная певица, композитор песенник. Ее именем названа улица в Павлодаре и Дом-музей песенного творчества</a:t>
            </a:r>
            <a:endParaRPr lang="ru-RU" sz="60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91093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85677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838796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Майра Шамсутдинова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010" name="Picture 2" descr="https://static.wixstatic.com/media/a27d24_5fa7785c11d04fc0b6004d9a3841fd22~mv2_d_2048_1896_s_2.jpg/v1/fit/w_1024,h_949,al_c,q_80/file.png"/>
          <p:cNvPicPr>
            <a:picLocks noChangeAspect="1" noChangeArrowheads="1"/>
          </p:cNvPicPr>
          <p:nvPr/>
        </p:nvPicPr>
        <p:blipFill>
          <a:blip r:embed="rId5" cstate="print"/>
          <a:srcRect r="16604"/>
          <a:stretch>
            <a:fillRect/>
          </a:stretch>
        </p:blipFill>
        <p:spPr bwMode="auto">
          <a:xfrm>
            <a:off x="3651546" y="211016"/>
            <a:ext cx="4991292" cy="554086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97918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41194" y="469794"/>
            <a:ext cx="1143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 стоял у истоков рождения национального театра и кино, был превосходным  артистом импровизатором, чтецом, художественным руководителем «Казахского театра драмы», киноактером и кинорежессером.</a:t>
            </a:r>
            <a:endParaRPr lang="ru-RU" sz="44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8030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91184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32899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Шакен Айманов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4" name="Picture 2" descr="https://tengrinews.kz/userdata/_MG_0615%2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69432" y="215391"/>
            <a:ext cx="4563367" cy="5353359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9761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0" y="986894"/>
            <a:ext cx="119436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Основатель Краеведческого музея </a:t>
            </a:r>
          </a:p>
          <a:p>
            <a:pPr algn="ctr"/>
            <a:r>
              <a:rPr lang="ru-RU" sz="6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г. Павлодара, фотограф, краевед</a:t>
            </a:r>
            <a:endParaRPr lang="ru-RU" sz="66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624374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93166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0" y="5344737"/>
            <a:ext cx="12192000" cy="1513263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Дмитрий Поликарпович Багаев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 descr="http://old.e-history.kz/media/upload/1299/2015/01/19/b934f4c5c0ce0a378c341c9df87e5c23.jpg"/>
          <p:cNvPicPr>
            <a:picLocks noChangeAspect="1" noChangeArrowheads="1"/>
          </p:cNvPicPr>
          <p:nvPr/>
        </p:nvPicPr>
        <p:blipFill>
          <a:blip r:embed="rId5" cstate="print"/>
          <a:srcRect l="3287" t="1734"/>
          <a:stretch>
            <a:fillRect/>
          </a:stretch>
        </p:blipFill>
        <p:spPr bwMode="auto">
          <a:xfrm>
            <a:off x="2901244" y="496711"/>
            <a:ext cx="6716300" cy="5118099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44477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750628" y="690899"/>
            <a:ext cx="10658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 получил известность, как автор и инициатор крупномасштабных проектов в  области энергетики Казахстана,  один из сподвижников академика К. И. Сатпаева</a:t>
            </a:r>
            <a:endParaRPr lang="ru-RU" sz="48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1454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27032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804667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Чокин Шафик Чокинович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https://ds04.infourok.ru/uploads/ex/0d3b/001988aa-ca7cba7c/2/img7.jpg"/>
          <p:cNvPicPr>
            <a:picLocks noChangeAspect="1" noChangeArrowheads="1"/>
          </p:cNvPicPr>
          <p:nvPr/>
        </p:nvPicPr>
        <p:blipFill>
          <a:blip r:embed="rId5" cstate="print"/>
          <a:srcRect l="13113" t="26916" r="8985" b="8722"/>
          <a:stretch>
            <a:fillRect/>
          </a:stretch>
        </p:blipFill>
        <p:spPr bwMode="auto">
          <a:xfrm>
            <a:off x="2348089" y="643466"/>
            <a:ext cx="7461955" cy="4623811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0855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696037" y="237783"/>
            <a:ext cx="111365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 видный ученый во многих областях знаний: в этнографии, востоковедение, истории, литературоведение, искусствоведение. Он был основоположником казахстанской археологической школы</a:t>
            </a:r>
            <a:endParaRPr lang="ru-RU" sz="48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2799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6051410"/>
            <a:ext cx="2352552" cy="806590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5210519" y="6232327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2" descr="F:\FJfkNZGBdOU.jpg"/>
          <p:cNvPicPr>
            <a:picLocks noChangeAspect="1" noChangeArrowheads="1"/>
          </p:cNvPicPr>
          <p:nvPr/>
        </p:nvPicPr>
        <p:blipFill>
          <a:blip r:embed="rId6" cstate="print"/>
          <a:srcRect r="307" b="52502"/>
          <a:stretch>
            <a:fillRect/>
          </a:stretch>
        </p:blipFill>
        <p:spPr bwMode="auto">
          <a:xfrm>
            <a:off x="2165701" y="609600"/>
            <a:ext cx="8399120" cy="541937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377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151210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7558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Алькей Хаканович Маргулан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https://ds04.infourok.ru/uploads/ex/0d3b/001988aa-ca7cba7c/2/img3.jpg"/>
          <p:cNvPicPr>
            <a:picLocks noChangeAspect="1" noChangeArrowheads="1"/>
          </p:cNvPicPr>
          <p:nvPr/>
        </p:nvPicPr>
        <p:blipFill>
          <a:blip r:embed="rId5" cstate="print"/>
          <a:srcRect l="49286" t="7492" r="10220" b="6582"/>
          <a:stretch>
            <a:fillRect/>
          </a:stretch>
        </p:blipFill>
        <p:spPr bwMode="auto">
          <a:xfrm>
            <a:off x="4188176" y="406401"/>
            <a:ext cx="3213311" cy="511386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75330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68490" y="1230406"/>
            <a:ext cx="1145502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Назовите путешественника, исследователя Средней Азии, уроженца Павлодарской области</a:t>
            </a:r>
            <a:endParaRPr lang="ru-RU" sz="60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0518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15744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672908" y="5344737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Григорий Николаевич Потанин</a:t>
            </a:r>
            <a:endParaRPr lang="ru-RU" sz="6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quoteslab.net/contents/uploads/grigory-potan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2198" y="733779"/>
            <a:ext cx="4805222" cy="478119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6766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86604" y="278725"/>
            <a:ext cx="116142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Мухтар Ауэзов  о нем говорил так: «Большая особенность его, заключалась в том,что он и с химиком, и с  биологом, и с физиком, и с медиком да и историком и филологом мог разговаривать на их научном языке»</a:t>
            </a:r>
            <a:endParaRPr lang="ru-RU" sz="48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66987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60899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395111" y="5344737"/>
            <a:ext cx="11429853" cy="1513263"/>
          </a:xfrm>
        </p:spPr>
        <p:txBody>
          <a:bodyPr>
            <a:noAutofit/>
          </a:bodyPr>
          <a:lstStyle/>
          <a:p>
            <a:pPr algn="ctr"/>
            <a:r>
              <a:rPr lang="ru-RU" sz="6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Каныш Имантаевич Сатпаев</a:t>
            </a:r>
            <a:endParaRPr lang="ru-RU" sz="6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://islam.kz/uploads/images/MzW/vXH/GIH1YOFUntArZZH0-md.jpg"/>
          <p:cNvPicPr>
            <a:picLocks noChangeAspect="1" noChangeArrowheads="1"/>
          </p:cNvPicPr>
          <p:nvPr/>
        </p:nvPicPr>
        <p:blipFill>
          <a:blip r:embed="rId5" cstate="print"/>
          <a:srcRect b="18361"/>
          <a:stretch>
            <a:fillRect/>
          </a:stretch>
        </p:blipFill>
        <p:spPr bwMode="auto">
          <a:xfrm>
            <a:off x="3668890" y="316088"/>
            <a:ext cx="4136823" cy="536564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289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16090" y="2025640"/>
            <a:ext cx="113904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Выдающийся казахский поэт-демократ. Автор романа Камар-сулу</a:t>
            </a:r>
            <a:endParaRPr lang="ru-RU" sz="66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1893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70588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85544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Султанмахмут Торайгыров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img0.liveinternet.ru/images/attach/c/9/106/496/106496828_Sultanmahmut_Torayguyro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71219" y="225777"/>
            <a:ext cx="4354883" cy="5474935"/>
          </a:xfrm>
          <a:prstGeom prst="rect">
            <a:avLst/>
          </a:prstGeom>
          <a:noFill/>
        </p:spPr>
      </p:pic>
      <p:pic>
        <p:nvPicPr>
          <p:cNvPr id="2" name="Picture 2" descr="https://syr-media.kz/uploads/posts/2018-09/1537350091_erte-akkan-zhuldyz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42611" y="199597"/>
            <a:ext cx="4203031" cy="5543477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773731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428977" y="408969"/>
            <a:ext cx="1132275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«Творческой» колыбелью этого поэта, стал «ястребиный»  город Павлодар. В его стихах органично соединились аромат бескрайних казахских степей и дыхание русской жизни.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068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27032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02815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Павел Васильев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ic.pics.livejournal.com/ygashae_zvezdu/78238682/403321/403321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9431" y="259644"/>
            <a:ext cx="3500121" cy="538480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723821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63773" y="743974"/>
            <a:ext cx="117097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Уроженец Баян-аула, переживший девять ханов. К его голосу прислушивались ханы и весь народ. Особое уважение снискал во времена Аблай хана</a:t>
            </a:r>
            <a:endParaRPr lang="ru-RU" sz="54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3142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4056015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Picture 2" descr="F:\FJfkNZGBdOU.jpg"/>
          <p:cNvPicPr>
            <a:picLocks noChangeAspect="1" noChangeArrowheads="1"/>
          </p:cNvPicPr>
          <p:nvPr/>
        </p:nvPicPr>
        <p:blipFill>
          <a:blip r:embed="rId5" cstate="print"/>
          <a:srcRect t="47891"/>
          <a:stretch>
            <a:fillRect/>
          </a:stretch>
        </p:blipFill>
        <p:spPr bwMode="auto">
          <a:xfrm>
            <a:off x="2007657" y="846666"/>
            <a:ext cx="7838431" cy="553155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29721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094765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670549" y="5344737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60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Бухар Жырау</a:t>
            </a:r>
            <a:endParaRPr lang="ru-RU" sz="6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fsd.videouroki.net/html/2015/01/27/98700993/98700993_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0063" y="180622"/>
            <a:ext cx="3499555" cy="5249333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543788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300251" y="428850"/>
            <a:ext cx="115460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Поэт, народный писатель Казахстана, основоположник казахской журналистики, великолепный переводчик. Он перевел на казахский язык произведения Пушкина, Лермонтова, Некрасова, Байрона</a:t>
            </a:r>
            <a:endParaRPr lang="ru-RU" sz="48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12967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14143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14488" y="5344737"/>
            <a:ext cx="11796889" cy="1513263"/>
          </a:xfrm>
        </p:spPr>
        <p:txBody>
          <a:bodyPr>
            <a:noAutofit/>
          </a:bodyPr>
          <a:lstStyle/>
          <a:p>
            <a:pPr algn="ctr"/>
            <a:r>
              <a:rPr lang="ru-RU" sz="5400" b="1" cap="non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Халижан  Нургожаевич Бекхожин </a:t>
            </a:r>
            <a:endParaRPr lang="ru-RU" sz="54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e-history.kz/media/upload/1299/2015/01/19/605c036161ab434a180e7b546a0cc8d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45441" y="286808"/>
            <a:ext cx="3933825" cy="505777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69190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760" y="642688"/>
            <a:ext cx="10759642" cy="457892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1837" y="6051410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300830" y="6232333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C:\Users\pc\Downloads\vPjqmHM_jG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81578" y="1259417"/>
            <a:ext cx="7670800" cy="481330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917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091184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 action="ppaction://hlinksldjump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52" name="Picture 4" descr="https://photos.wikimapia.org/p/00/03/34/65/83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9885" y="500944"/>
            <a:ext cx="7836371" cy="587727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8152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2194" y="6051410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029896" y="6243617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2612493"/>
            <a:ext cx="727800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1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</a:t>
            </a:r>
            <a:r>
              <a:rPr lang="en-US" sz="35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5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5777" name="Picture 1" descr="C:\Users\pc\Downloads\215_nd9xgzfya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83189" y="194863"/>
            <a:ext cx="7567715" cy="578599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70985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4106055" y="6380946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1</a:t>
            </a:r>
            <a:r>
              <a:rPr lang="en-US" sz="2000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ru-RU" sz="2000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Вопрос за 600</a:t>
            </a: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0" name="Picture 2" descr="https://i0.photo.2gis.com/images/geo/111/15621861221652530_4c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3587" y="-816678"/>
            <a:ext cx="10797439" cy="714974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863033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4918" y="6051410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295482" y="621985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1684" name="Picture 4" descr="https://transphoto.ru/photo/10/60/75/10607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62285" y="271646"/>
            <a:ext cx="8324451" cy="5728102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54574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EE599"/>
      </a:hlink>
      <a:folHlink>
        <a:srgbClr val="2D519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647</Words>
  <Application>Microsoft Office PowerPoint</Application>
  <PresentationFormat>Benutzerdefiniert</PresentationFormat>
  <Paragraphs>191</Paragraphs>
  <Slides>42</Slides>
  <Notes>42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3" baseType="lpstr">
      <vt:lpstr>Тема Office</vt:lpstr>
      <vt:lpstr>Folie 1</vt:lpstr>
      <vt:lpstr>Folie 2</vt:lpstr>
      <vt:lpstr>Folie 3</vt:lpstr>
      <vt:lpstr>Folie 4</vt:lpstr>
      <vt:lpstr> </vt:lpstr>
      <vt:lpstr>Folie 6</vt:lpstr>
      <vt:lpstr>Folie 7</vt:lpstr>
      <vt:lpstr>Правильный ответ  Категория 1 / Вопрос за 600</vt:lpstr>
      <vt:lpstr>Folie 9</vt:lpstr>
      <vt:lpstr>Правильный ответ  Категория 1 / Вопрос за 800</vt:lpstr>
      <vt:lpstr>Folie 11</vt:lpstr>
      <vt:lpstr>Баян-аул. Баян –ола  монгольский</vt:lpstr>
      <vt:lpstr>Folie 13</vt:lpstr>
      <vt:lpstr>Гусиный перелет</vt:lpstr>
      <vt:lpstr>Folie 15</vt:lpstr>
      <vt:lpstr>Мойылды. Маралды, Тузкала</vt:lpstr>
      <vt:lpstr>Folie 17</vt:lpstr>
      <vt:lpstr>Ленточный соновый бор Шалдай</vt:lpstr>
      <vt:lpstr>Folie 19</vt:lpstr>
      <vt:lpstr>Жусупбек Аймаутов</vt:lpstr>
      <vt:lpstr>Folie 21</vt:lpstr>
      <vt:lpstr>Майра Шамсутдинова</vt:lpstr>
      <vt:lpstr>Folie 23</vt:lpstr>
      <vt:lpstr>Шакен Айманов</vt:lpstr>
      <vt:lpstr>Folie 25</vt:lpstr>
      <vt:lpstr>Дмитрий Поликарпович Багаев</vt:lpstr>
      <vt:lpstr>Folie 27</vt:lpstr>
      <vt:lpstr>Чокин Шафик Чокинович</vt:lpstr>
      <vt:lpstr>Folie 29</vt:lpstr>
      <vt:lpstr>Алькей Хаканович Маргулан</vt:lpstr>
      <vt:lpstr>Folie 31</vt:lpstr>
      <vt:lpstr>Григорий Николаевич Потанин</vt:lpstr>
      <vt:lpstr>Folie 33</vt:lpstr>
      <vt:lpstr>Каныш Имантаевич Сатпаев</vt:lpstr>
      <vt:lpstr>Folie 35</vt:lpstr>
      <vt:lpstr>Султанмахмут Торайгыров</vt:lpstr>
      <vt:lpstr>Folie 37</vt:lpstr>
      <vt:lpstr>Павел Васильев</vt:lpstr>
      <vt:lpstr>Folie 39</vt:lpstr>
      <vt:lpstr>Бухар Жырау</vt:lpstr>
      <vt:lpstr>Folie 41</vt:lpstr>
      <vt:lpstr>Халижан  Нургожаевич Бекхожин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Olga Kokoulina</dc:creator>
  <cp:lastModifiedBy>валера</cp:lastModifiedBy>
  <cp:revision>111</cp:revision>
  <dcterms:created xsi:type="dcterms:W3CDTF">2017-04-04T07:27:35Z</dcterms:created>
  <dcterms:modified xsi:type="dcterms:W3CDTF">2020-02-10T18:27:26Z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