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7" r:id="rId3"/>
    <p:sldId id="268" r:id="rId4"/>
    <p:sldId id="256" r:id="rId5"/>
    <p:sldId id="257" r:id="rId6"/>
    <p:sldId id="258" r:id="rId7"/>
    <p:sldId id="259" r:id="rId8"/>
    <p:sldId id="260" r:id="rId9"/>
    <p:sldId id="269" r:id="rId10"/>
    <p:sldId id="270" r:id="rId11"/>
    <p:sldId id="261" r:id="rId12"/>
    <p:sldId id="262" r:id="rId13"/>
    <p:sldId id="271" r:id="rId14"/>
    <p:sldId id="263" r:id="rId15"/>
    <p:sldId id="264" r:id="rId16"/>
    <p:sldId id="265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086600" cy="1470025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2800" y="2946400"/>
            <a:ext cx="4432300" cy="1752600"/>
          </a:xfrm>
        </p:spPr>
        <p:txBody>
          <a:bodyPr anchor="ctr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77000" y="6521824"/>
            <a:ext cx="2133600" cy="259976"/>
          </a:xfrm>
        </p:spPr>
        <p:txBody>
          <a:bodyPr/>
          <a:lstStyle>
            <a:lvl1pPr algn="r">
              <a:defRPr/>
            </a:lvl1pPr>
          </a:lstStyle>
          <a:p>
            <a:fld id="{CEF15B3E-0E40-4AC7-93C3-82075847DBE4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21824"/>
            <a:ext cx="2895600" cy="259976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4400" y="6293224"/>
            <a:ext cx="609600" cy="259976"/>
          </a:xfrm>
        </p:spPr>
        <p:txBody>
          <a:bodyPr/>
          <a:lstStyle>
            <a:lvl1pPr algn="ctr">
              <a:defRPr/>
            </a:lvl1pPr>
          </a:lstStyle>
          <a:p>
            <a:fld id="{6E25376B-F50E-4A43-B803-2298DAE96003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685798" y="0"/>
            <a:ext cx="8001004" cy="7950200"/>
            <a:chOff x="685798" y="0"/>
            <a:chExt cx="8001004" cy="7950200"/>
          </a:xfrm>
        </p:grpSpPr>
        <p:sp>
          <p:nvSpPr>
            <p:cNvPr id="8" name="Pie 7"/>
            <p:cNvSpPr/>
            <p:nvPr/>
          </p:nvSpPr>
          <p:spPr>
            <a:xfrm flipH="1" flipV="1">
              <a:off x="1257300" y="5778500"/>
              <a:ext cx="2171700" cy="2171700"/>
            </a:xfrm>
            <a:prstGeom prst="pie">
              <a:avLst>
                <a:gd name="adj1" fmla="val 0"/>
                <a:gd name="adj2" fmla="val 10800000"/>
              </a:avLst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9" name="Group 52"/>
            <p:cNvGrpSpPr/>
            <p:nvPr/>
          </p:nvGrpSpPr>
          <p:grpSpPr>
            <a:xfrm>
              <a:off x="685798" y="0"/>
              <a:ext cx="8001004" cy="6855714"/>
              <a:chOff x="685798" y="0"/>
              <a:chExt cx="8001004" cy="6855714"/>
            </a:xfrm>
          </p:grpSpPr>
          <p:sp>
            <p:nvSpPr>
              <p:cNvPr id="10" name="Freeform 9"/>
              <p:cNvSpPr/>
              <p:nvPr/>
            </p:nvSpPr>
            <p:spPr>
              <a:xfrm>
                <a:off x="685798" y="5880101"/>
                <a:ext cx="1143001" cy="975613"/>
              </a:xfrm>
              <a:custGeom>
                <a:avLst/>
                <a:gdLst>
                  <a:gd name="connsiteX0" fmla="*/ 0 w 1143000"/>
                  <a:gd name="connsiteY0" fmla="*/ 571500 h 1143000"/>
                  <a:gd name="connsiteX1" fmla="*/ 167389 w 1143000"/>
                  <a:gd name="connsiteY1" fmla="*/ 167389 h 1143000"/>
                  <a:gd name="connsiteX2" fmla="*/ 571501 w 1143000"/>
                  <a:gd name="connsiteY2" fmla="*/ 1 h 1143000"/>
                  <a:gd name="connsiteX3" fmla="*/ 975612 w 1143000"/>
                  <a:gd name="connsiteY3" fmla="*/ 167390 h 1143000"/>
                  <a:gd name="connsiteX4" fmla="*/ 1143000 w 1143000"/>
                  <a:gd name="connsiteY4" fmla="*/ 571502 h 1143000"/>
                  <a:gd name="connsiteX5" fmla="*/ 975611 w 1143000"/>
                  <a:gd name="connsiteY5" fmla="*/ 975614 h 1143000"/>
                  <a:gd name="connsiteX6" fmla="*/ 571499 w 1143000"/>
                  <a:gd name="connsiteY6" fmla="*/ 1143002 h 1143000"/>
                  <a:gd name="connsiteX7" fmla="*/ 167387 w 1143000"/>
                  <a:gd name="connsiteY7" fmla="*/ 975613 h 1143000"/>
                  <a:gd name="connsiteX8" fmla="*/ -1 w 1143000"/>
                  <a:gd name="connsiteY8" fmla="*/ 571501 h 1143000"/>
                  <a:gd name="connsiteX9" fmla="*/ 0 w 1143000"/>
                  <a:gd name="connsiteY9" fmla="*/ 571500 h 1143000"/>
                  <a:gd name="connsiteX0" fmla="*/ 1 w 1143001"/>
                  <a:gd name="connsiteY0" fmla="*/ 571499 h 1042965"/>
                  <a:gd name="connsiteX1" fmla="*/ 167390 w 1143001"/>
                  <a:gd name="connsiteY1" fmla="*/ 167388 h 1042965"/>
                  <a:gd name="connsiteX2" fmla="*/ 571502 w 1143001"/>
                  <a:gd name="connsiteY2" fmla="*/ 0 h 1042965"/>
                  <a:gd name="connsiteX3" fmla="*/ 975613 w 1143001"/>
                  <a:gd name="connsiteY3" fmla="*/ 167389 h 1042965"/>
                  <a:gd name="connsiteX4" fmla="*/ 1143001 w 1143001"/>
                  <a:gd name="connsiteY4" fmla="*/ 571501 h 1042965"/>
                  <a:gd name="connsiteX5" fmla="*/ 975612 w 1143001"/>
                  <a:gd name="connsiteY5" fmla="*/ 975613 h 1042965"/>
                  <a:gd name="connsiteX6" fmla="*/ 167388 w 1143001"/>
                  <a:gd name="connsiteY6" fmla="*/ 975612 h 1042965"/>
                  <a:gd name="connsiteX7" fmla="*/ 0 w 1143001"/>
                  <a:gd name="connsiteY7" fmla="*/ 571500 h 1042965"/>
                  <a:gd name="connsiteX8" fmla="*/ 1 w 1143001"/>
                  <a:gd name="connsiteY8" fmla="*/ 571499 h 1042965"/>
                  <a:gd name="connsiteX0" fmla="*/ 1 w 1143001"/>
                  <a:gd name="connsiteY0" fmla="*/ 571499 h 975613"/>
                  <a:gd name="connsiteX1" fmla="*/ 167390 w 1143001"/>
                  <a:gd name="connsiteY1" fmla="*/ 167388 h 975613"/>
                  <a:gd name="connsiteX2" fmla="*/ 571502 w 1143001"/>
                  <a:gd name="connsiteY2" fmla="*/ 0 h 975613"/>
                  <a:gd name="connsiteX3" fmla="*/ 975613 w 1143001"/>
                  <a:gd name="connsiteY3" fmla="*/ 167389 h 975613"/>
                  <a:gd name="connsiteX4" fmla="*/ 1143001 w 1143001"/>
                  <a:gd name="connsiteY4" fmla="*/ 571501 h 975613"/>
                  <a:gd name="connsiteX5" fmla="*/ 975612 w 1143001"/>
                  <a:gd name="connsiteY5" fmla="*/ 975613 h 975613"/>
                  <a:gd name="connsiteX6" fmla="*/ 167388 w 1143001"/>
                  <a:gd name="connsiteY6" fmla="*/ 975612 h 975613"/>
                  <a:gd name="connsiteX7" fmla="*/ 0 w 1143001"/>
                  <a:gd name="connsiteY7" fmla="*/ 571500 h 975613"/>
                  <a:gd name="connsiteX8" fmla="*/ 1 w 1143001"/>
                  <a:gd name="connsiteY8" fmla="*/ 571499 h 975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1" h="975613">
                    <a:moveTo>
                      <a:pt x="1" y="571499"/>
                    </a:moveTo>
                    <a:cubicBezTo>
                      <a:pt x="1" y="419928"/>
                      <a:pt x="60213" y="274564"/>
                      <a:pt x="167390" y="167388"/>
                    </a:cubicBezTo>
                    <a:cubicBezTo>
                      <a:pt x="274567" y="60211"/>
                      <a:pt x="419931" y="0"/>
                      <a:pt x="571502" y="0"/>
                    </a:cubicBezTo>
                    <a:cubicBezTo>
                      <a:pt x="723073" y="0"/>
                      <a:pt x="868437" y="60212"/>
                      <a:pt x="975613" y="167389"/>
                    </a:cubicBezTo>
                    <a:cubicBezTo>
                      <a:pt x="1082790" y="274566"/>
                      <a:pt x="1143001" y="419930"/>
                      <a:pt x="1143001" y="571501"/>
                    </a:cubicBezTo>
                    <a:cubicBezTo>
                      <a:pt x="1143001" y="723072"/>
                      <a:pt x="1138214" y="908261"/>
                      <a:pt x="975612" y="975613"/>
                    </a:cubicBezTo>
                    <a:lnTo>
                      <a:pt x="167388" y="975612"/>
                    </a:lnTo>
                    <a:cubicBezTo>
                      <a:pt x="60211" y="868435"/>
                      <a:pt x="0" y="723071"/>
                      <a:pt x="0" y="571500"/>
                    </a:cubicBezTo>
                    <a:lnTo>
                      <a:pt x="1" y="571499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2590800" y="5181600"/>
                <a:ext cx="914400" cy="9144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838200" y="5791200"/>
                <a:ext cx="457200" cy="457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2362200" y="5943600"/>
                <a:ext cx="762000" cy="762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676400" y="5626100"/>
                <a:ext cx="457200" cy="457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981200" y="5334000"/>
                <a:ext cx="355600" cy="3556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943100" y="5562600"/>
                <a:ext cx="431800" cy="4318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2362200" y="5029200"/>
                <a:ext cx="762000" cy="762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3009900" y="4419600"/>
                <a:ext cx="355600" cy="3556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2971800" y="4648200"/>
                <a:ext cx="431800" cy="4318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3314700" y="4724400"/>
                <a:ext cx="203200" cy="203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3619500" y="5029200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1384300" y="5486400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3505200" y="5257800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1295400" y="5664200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1447800" y="5511800"/>
                <a:ext cx="127000" cy="127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600200" y="5486400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352800" y="5943600"/>
                <a:ext cx="533400" cy="5334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8" name="Freeform 27"/>
              <p:cNvSpPr/>
              <p:nvPr/>
            </p:nvSpPr>
            <p:spPr>
              <a:xfrm flipV="1">
                <a:off x="5486400" y="0"/>
                <a:ext cx="1143001" cy="975613"/>
              </a:xfrm>
              <a:custGeom>
                <a:avLst/>
                <a:gdLst>
                  <a:gd name="connsiteX0" fmla="*/ 0 w 1143000"/>
                  <a:gd name="connsiteY0" fmla="*/ 571500 h 1143000"/>
                  <a:gd name="connsiteX1" fmla="*/ 167389 w 1143000"/>
                  <a:gd name="connsiteY1" fmla="*/ 167389 h 1143000"/>
                  <a:gd name="connsiteX2" fmla="*/ 571501 w 1143000"/>
                  <a:gd name="connsiteY2" fmla="*/ 1 h 1143000"/>
                  <a:gd name="connsiteX3" fmla="*/ 975612 w 1143000"/>
                  <a:gd name="connsiteY3" fmla="*/ 167390 h 1143000"/>
                  <a:gd name="connsiteX4" fmla="*/ 1143000 w 1143000"/>
                  <a:gd name="connsiteY4" fmla="*/ 571502 h 1143000"/>
                  <a:gd name="connsiteX5" fmla="*/ 975611 w 1143000"/>
                  <a:gd name="connsiteY5" fmla="*/ 975614 h 1143000"/>
                  <a:gd name="connsiteX6" fmla="*/ 571499 w 1143000"/>
                  <a:gd name="connsiteY6" fmla="*/ 1143002 h 1143000"/>
                  <a:gd name="connsiteX7" fmla="*/ 167387 w 1143000"/>
                  <a:gd name="connsiteY7" fmla="*/ 975613 h 1143000"/>
                  <a:gd name="connsiteX8" fmla="*/ -1 w 1143000"/>
                  <a:gd name="connsiteY8" fmla="*/ 571501 h 1143000"/>
                  <a:gd name="connsiteX9" fmla="*/ 0 w 1143000"/>
                  <a:gd name="connsiteY9" fmla="*/ 571500 h 1143000"/>
                  <a:gd name="connsiteX0" fmla="*/ 1 w 1143001"/>
                  <a:gd name="connsiteY0" fmla="*/ 571499 h 1042965"/>
                  <a:gd name="connsiteX1" fmla="*/ 167390 w 1143001"/>
                  <a:gd name="connsiteY1" fmla="*/ 167388 h 1042965"/>
                  <a:gd name="connsiteX2" fmla="*/ 571502 w 1143001"/>
                  <a:gd name="connsiteY2" fmla="*/ 0 h 1042965"/>
                  <a:gd name="connsiteX3" fmla="*/ 975613 w 1143001"/>
                  <a:gd name="connsiteY3" fmla="*/ 167389 h 1042965"/>
                  <a:gd name="connsiteX4" fmla="*/ 1143001 w 1143001"/>
                  <a:gd name="connsiteY4" fmla="*/ 571501 h 1042965"/>
                  <a:gd name="connsiteX5" fmla="*/ 975612 w 1143001"/>
                  <a:gd name="connsiteY5" fmla="*/ 975613 h 1042965"/>
                  <a:gd name="connsiteX6" fmla="*/ 167388 w 1143001"/>
                  <a:gd name="connsiteY6" fmla="*/ 975612 h 1042965"/>
                  <a:gd name="connsiteX7" fmla="*/ 0 w 1143001"/>
                  <a:gd name="connsiteY7" fmla="*/ 571500 h 1042965"/>
                  <a:gd name="connsiteX8" fmla="*/ 1 w 1143001"/>
                  <a:gd name="connsiteY8" fmla="*/ 571499 h 1042965"/>
                  <a:gd name="connsiteX0" fmla="*/ 1 w 1143001"/>
                  <a:gd name="connsiteY0" fmla="*/ 571499 h 975613"/>
                  <a:gd name="connsiteX1" fmla="*/ 167390 w 1143001"/>
                  <a:gd name="connsiteY1" fmla="*/ 167388 h 975613"/>
                  <a:gd name="connsiteX2" fmla="*/ 571502 w 1143001"/>
                  <a:gd name="connsiteY2" fmla="*/ 0 h 975613"/>
                  <a:gd name="connsiteX3" fmla="*/ 975613 w 1143001"/>
                  <a:gd name="connsiteY3" fmla="*/ 167389 h 975613"/>
                  <a:gd name="connsiteX4" fmla="*/ 1143001 w 1143001"/>
                  <a:gd name="connsiteY4" fmla="*/ 571501 h 975613"/>
                  <a:gd name="connsiteX5" fmla="*/ 975612 w 1143001"/>
                  <a:gd name="connsiteY5" fmla="*/ 975613 h 975613"/>
                  <a:gd name="connsiteX6" fmla="*/ 167388 w 1143001"/>
                  <a:gd name="connsiteY6" fmla="*/ 975612 h 975613"/>
                  <a:gd name="connsiteX7" fmla="*/ 0 w 1143001"/>
                  <a:gd name="connsiteY7" fmla="*/ 571500 h 975613"/>
                  <a:gd name="connsiteX8" fmla="*/ 1 w 1143001"/>
                  <a:gd name="connsiteY8" fmla="*/ 571499 h 975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1" h="975613">
                    <a:moveTo>
                      <a:pt x="1" y="571499"/>
                    </a:moveTo>
                    <a:cubicBezTo>
                      <a:pt x="1" y="419928"/>
                      <a:pt x="60213" y="274564"/>
                      <a:pt x="167390" y="167388"/>
                    </a:cubicBezTo>
                    <a:cubicBezTo>
                      <a:pt x="274567" y="60211"/>
                      <a:pt x="419931" y="0"/>
                      <a:pt x="571502" y="0"/>
                    </a:cubicBezTo>
                    <a:cubicBezTo>
                      <a:pt x="723073" y="0"/>
                      <a:pt x="868437" y="60212"/>
                      <a:pt x="975613" y="167389"/>
                    </a:cubicBezTo>
                    <a:cubicBezTo>
                      <a:pt x="1082790" y="274566"/>
                      <a:pt x="1143001" y="419930"/>
                      <a:pt x="1143001" y="571501"/>
                    </a:cubicBezTo>
                    <a:cubicBezTo>
                      <a:pt x="1143001" y="723072"/>
                      <a:pt x="1138214" y="908261"/>
                      <a:pt x="975612" y="975613"/>
                    </a:cubicBezTo>
                    <a:lnTo>
                      <a:pt x="167388" y="975612"/>
                    </a:lnTo>
                    <a:cubicBezTo>
                      <a:pt x="60211" y="868435"/>
                      <a:pt x="0" y="723071"/>
                      <a:pt x="0" y="571500"/>
                    </a:cubicBezTo>
                    <a:lnTo>
                      <a:pt x="1" y="571499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9" name="Oval 28"/>
              <p:cNvSpPr/>
              <p:nvPr/>
            </p:nvSpPr>
            <p:spPr>
              <a:xfrm flipV="1">
                <a:off x="7391402" y="759714"/>
                <a:ext cx="914400" cy="9144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0" name="Oval 29"/>
              <p:cNvSpPr/>
              <p:nvPr/>
            </p:nvSpPr>
            <p:spPr>
              <a:xfrm flipV="1">
                <a:off x="5638802" y="607314"/>
                <a:ext cx="457200" cy="457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 flipV="1">
                <a:off x="7162802" y="150114"/>
                <a:ext cx="762000" cy="762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 flipV="1">
                <a:off x="6477002" y="772414"/>
                <a:ext cx="457200" cy="457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3" name="Oval 32"/>
              <p:cNvSpPr/>
              <p:nvPr/>
            </p:nvSpPr>
            <p:spPr>
              <a:xfrm flipV="1">
                <a:off x="6781802" y="1166114"/>
                <a:ext cx="355600" cy="3556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4" name="Oval 33"/>
              <p:cNvSpPr/>
              <p:nvPr/>
            </p:nvSpPr>
            <p:spPr>
              <a:xfrm flipV="1">
                <a:off x="6743702" y="861314"/>
                <a:ext cx="431800" cy="4318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5" name="Oval 34"/>
              <p:cNvSpPr/>
              <p:nvPr/>
            </p:nvSpPr>
            <p:spPr>
              <a:xfrm flipV="1">
                <a:off x="7162802" y="1064514"/>
                <a:ext cx="762000" cy="762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 flipV="1">
                <a:off x="7810502" y="2080514"/>
                <a:ext cx="355600" cy="3556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7" name="Oval 36"/>
              <p:cNvSpPr/>
              <p:nvPr/>
            </p:nvSpPr>
            <p:spPr>
              <a:xfrm flipV="1">
                <a:off x="7772402" y="1775714"/>
                <a:ext cx="431800" cy="4318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38" name="Oval 37"/>
              <p:cNvSpPr/>
              <p:nvPr/>
            </p:nvSpPr>
            <p:spPr>
              <a:xfrm flipV="1">
                <a:off x="8115302" y="1928114"/>
                <a:ext cx="203200" cy="203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 flipV="1">
                <a:off x="8420102" y="1623314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0" name="Oval 39"/>
              <p:cNvSpPr/>
              <p:nvPr/>
            </p:nvSpPr>
            <p:spPr>
              <a:xfrm flipV="1">
                <a:off x="6184902" y="1242314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1" name="Oval 40"/>
              <p:cNvSpPr/>
              <p:nvPr/>
            </p:nvSpPr>
            <p:spPr>
              <a:xfrm flipV="1">
                <a:off x="8305802" y="1394714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2" name="Oval 41"/>
              <p:cNvSpPr/>
              <p:nvPr/>
            </p:nvSpPr>
            <p:spPr>
              <a:xfrm flipV="1">
                <a:off x="6096002" y="1064514"/>
                <a:ext cx="127000" cy="127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43" name="Oval 42"/>
              <p:cNvSpPr/>
              <p:nvPr/>
            </p:nvSpPr>
            <p:spPr>
              <a:xfrm flipV="1">
                <a:off x="6248402" y="1216914"/>
                <a:ext cx="127000" cy="127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44" name="Oval 43"/>
              <p:cNvSpPr/>
              <p:nvPr/>
            </p:nvSpPr>
            <p:spPr>
              <a:xfrm flipV="1">
                <a:off x="6400802" y="1242314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45" name="Oval 44"/>
              <p:cNvSpPr/>
              <p:nvPr/>
            </p:nvSpPr>
            <p:spPr>
              <a:xfrm flipV="1">
                <a:off x="8153402" y="378714"/>
                <a:ext cx="533400" cy="5334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</p:grpSp>
      </p:grpSp>
      <p:sp>
        <p:nvSpPr>
          <p:cNvPr id="46" name="Oval 45"/>
          <p:cNvSpPr/>
          <p:nvPr/>
        </p:nvSpPr>
        <p:spPr>
          <a:xfrm>
            <a:off x="8636000" y="6589059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8788400" y="6589059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8940800" y="6589059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2133600" cy="3048000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anchor="b">
            <a:noAutofit/>
          </a:bodyPr>
          <a:lstStyle>
            <a:lvl1pPr algn="l"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648200"/>
            <a:ext cx="3200400" cy="1524000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15B3E-0E40-4AC7-93C3-82075847DBE4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376B-F50E-4A43-B803-2298DAE96003}" type="slidenum">
              <a:rPr lang="ru-RU" smtClean="0"/>
              <a:t>‹#›</a:t>
            </a:fld>
            <a:endParaRPr lang="ru-RU"/>
          </a:p>
        </p:txBody>
      </p:sp>
      <p:grpSp>
        <p:nvGrpSpPr>
          <p:cNvPr id="22" name="Group 21"/>
          <p:cNvGrpSpPr/>
          <p:nvPr/>
        </p:nvGrpSpPr>
        <p:grpSpPr>
          <a:xfrm>
            <a:off x="3775364" y="2133600"/>
            <a:ext cx="5368636" cy="4724400"/>
            <a:chOff x="0" y="0"/>
            <a:chExt cx="2222500" cy="19558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Oval 12"/>
            <p:cNvSpPr/>
            <p:nvPr/>
          </p:nvSpPr>
          <p:spPr>
            <a:xfrm>
              <a:off x="1714500" y="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1676400" y="2286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019300" y="304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Oval 17"/>
            <p:cNvSpPr/>
            <p:nvPr/>
          </p:nvSpPr>
          <p:spPr>
            <a:xfrm>
              <a:off x="914400" y="17526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4" name="Picture Placeholder 2"/>
          <p:cNvSpPr>
            <a:spLocks noGrp="1"/>
          </p:cNvSpPr>
          <p:nvPr>
            <p:ph type="pic" idx="1"/>
          </p:nvPr>
        </p:nvSpPr>
        <p:spPr>
          <a:xfrm>
            <a:off x="5638800" y="838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25" name="Picture Placeholder 2"/>
          <p:cNvSpPr>
            <a:spLocks noGrp="1"/>
          </p:cNvSpPr>
          <p:nvPr>
            <p:ph type="pic" idx="13"/>
          </p:nvPr>
        </p:nvSpPr>
        <p:spPr>
          <a:xfrm>
            <a:off x="3810000" y="2362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Pictures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2133600" cy="3048000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anchor="b">
            <a:noAutofit/>
          </a:bodyPr>
          <a:lstStyle>
            <a:lvl1pPr algn="l"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648200"/>
            <a:ext cx="3200400" cy="1524000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15B3E-0E40-4AC7-93C3-82075847DBE4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376B-F50E-4A43-B803-2298DAE96003}" type="slidenum">
              <a:rPr lang="ru-RU" smtClean="0"/>
              <a:t>‹#›</a:t>
            </a:fld>
            <a:endParaRPr lang="ru-RU"/>
          </a:p>
        </p:txBody>
      </p:sp>
      <p:grpSp>
        <p:nvGrpSpPr>
          <p:cNvPr id="3" name="Group 21"/>
          <p:cNvGrpSpPr/>
          <p:nvPr/>
        </p:nvGrpSpPr>
        <p:grpSpPr>
          <a:xfrm>
            <a:off x="3775364" y="2133600"/>
            <a:ext cx="5368636" cy="4724400"/>
            <a:chOff x="0" y="0"/>
            <a:chExt cx="2222500" cy="19558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Oval 12"/>
            <p:cNvSpPr/>
            <p:nvPr/>
          </p:nvSpPr>
          <p:spPr>
            <a:xfrm>
              <a:off x="1714500" y="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1676400" y="2286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019300" y="304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Oval 17"/>
            <p:cNvSpPr/>
            <p:nvPr/>
          </p:nvSpPr>
          <p:spPr>
            <a:xfrm>
              <a:off x="914400" y="17526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2" name="Picture Placeholder 2"/>
          <p:cNvSpPr>
            <a:spLocks noGrp="1"/>
          </p:cNvSpPr>
          <p:nvPr>
            <p:ph type="pic" idx="1"/>
          </p:nvPr>
        </p:nvSpPr>
        <p:spPr>
          <a:xfrm>
            <a:off x="5715000" y="76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23" name="Picture Placeholder 2"/>
          <p:cNvSpPr>
            <a:spLocks noGrp="1"/>
          </p:cNvSpPr>
          <p:nvPr>
            <p:ph type="pic" idx="13"/>
          </p:nvPr>
        </p:nvSpPr>
        <p:spPr>
          <a:xfrm>
            <a:off x="3810000" y="2362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24" name="Picture Placeholder 2"/>
          <p:cNvSpPr>
            <a:spLocks noGrp="1"/>
          </p:cNvSpPr>
          <p:nvPr>
            <p:ph type="pic" idx="14"/>
          </p:nvPr>
        </p:nvSpPr>
        <p:spPr>
          <a:xfrm>
            <a:off x="2667000" y="3810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15B3E-0E40-4AC7-93C3-82075847DBE4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376B-F50E-4A43-B803-2298DAE9600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15B3E-0E40-4AC7-93C3-82075847DBE4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376B-F50E-4A43-B803-2298DAE9600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15B3E-0E40-4AC7-93C3-82075847DBE4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376B-F50E-4A43-B803-2298DAE9600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15B3E-0E40-4AC7-93C3-82075847DBE4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376B-F50E-4A43-B803-2298DAE96003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4592782" y="2133600"/>
            <a:ext cx="3865418" cy="4172197"/>
            <a:chOff x="0" y="0"/>
            <a:chExt cx="1600200" cy="17272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609600" y="990600"/>
            <a:ext cx="1179761" cy="1356814"/>
            <a:chOff x="266700" y="914400"/>
            <a:chExt cx="1179761" cy="1356814"/>
          </a:xfrm>
        </p:grpSpPr>
        <p:sp>
          <p:nvSpPr>
            <p:cNvPr id="23" name="Oval 22"/>
            <p:cNvSpPr/>
            <p:nvPr/>
          </p:nvSpPr>
          <p:spPr>
            <a:xfrm>
              <a:off x="555812" y="1380565"/>
              <a:ext cx="890649" cy="89064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" name="Oval 25"/>
            <p:cNvSpPr/>
            <p:nvPr/>
          </p:nvSpPr>
          <p:spPr>
            <a:xfrm flipV="1">
              <a:off x="304800" y="121920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7" name="Oval 26"/>
            <p:cNvSpPr/>
            <p:nvPr/>
          </p:nvSpPr>
          <p:spPr>
            <a:xfrm flipV="1">
              <a:off x="266700" y="914400"/>
              <a:ext cx="431800" cy="4318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8" name="Oval 27"/>
            <p:cNvSpPr/>
            <p:nvPr/>
          </p:nvSpPr>
          <p:spPr>
            <a:xfrm flipV="1">
              <a:off x="609600" y="1066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4400" y="2590800"/>
            <a:ext cx="1905000" cy="1905000"/>
          </a:xfrm>
          <a:prstGeom prst="ellipse">
            <a:avLst/>
          </a:prstGeom>
          <a:solidFill>
            <a:schemeClr val="tx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143000"/>
            <a:ext cx="7086600" cy="1472184"/>
          </a:xfrm>
        </p:spPr>
        <p:txBody>
          <a:bodyPr anchor="ctr" anchorCtr="0">
            <a:normAutofit/>
          </a:bodyPr>
          <a:lstStyle>
            <a:lvl1pPr algn="l">
              <a:defRPr sz="3600" b="0" cap="none" baseline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953" y="1752600"/>
            <a:ext cx="3429000" cy="3886200"/>
          </a:xfrm>
          <a:prstGeom prst="ellipse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="horz" lIns="45720" tIns="4572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indent="-228600" algn="l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362200"/>
            <a:ext cx="3429000" cy="3886200"/>
          </a:xfrm>
          <a:prstGeom prst="ellipse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="horz" lIns="45720" tIns="4572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indent="-228600" algn="l" defTabSz="914400" rtl="0" eaLnBrk="1" latinLnBrk="0" hangingPunct="1">
              <a:buFont typeface="Wingdings" pitchFamily="2" charset="2"/>
              <a:buChar char="l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indent="-228600" algn="l" defTabSz="914400" rtl="0" eaLnBrk="1" latinLnBrk="0" hangingPunct="1">
              <a:buFont typeface="Arial" pitchFamily="34" charset="0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indent="-228600" algn="l" defTabSz="914400" rtl="0" eaLnBrk="1" latinLnBrk="0" hangingPunct="1">
              <a:buFont typeface="Wingdings" pitchFamily="2" charset="2"/>
              <a:buChar char="l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indent="-228600" algn="l" defTabSz="914400" rtl="0" eaLnBrk="1" latinLnBrk="0" hangingPunct="1">
              <a:buFont typeface="Arial" pitchFamily="34" charset="0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indent="-228600" algn="l" defTabSz="914400" rtl="0" eaLnBrk="1" latinLnBrk="0" hangingPunct="1">
              <a:buFont typeface="Wingdings" pitchFamily="2" charset="2"/>
              <a:buChar char="l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15B3E-0E40-4AC7-93C3-82075847DBE4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376B-F50E-4A43-B803-2298DAE9600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29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6200000">
            <a:off x="-870003" y="3147219"/>
            <a:ext cx="3429000" cy="639762"/>
          </a:xfrm>
          <a:prstGeom prst="rect">
            <a:avLst/>
          </a:prstGeom>
          <a:noFill/>
        </p:spPr>
        <p:txBody>
          <a:bodyPr anchor="ctr" anchorCtr="0"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>
            <a:lvl1pPr marL="0" indent="0" algn="ctr">
              <a:buNone/>
              <a:defRPr sz="1800" b="0"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6800" y="1755648"/>
            <a:ext cx="3200400" cy="34290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16200000">
            <a:off x="3259278" y="3756819"/>
            <a:ext cx="3429000" cy="639762"/>
          </a:xfrm>
          <a:prstGeom prst="rect">
            <a:avLst/>
          </a:prstGeom>
          <a:noFill/>
        </p:spPr>
        <p:txBody>
          <a:bodyPr anchor="ctr" anchorCtr="0"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>
            <a:lvl1pPr marL="0" indent="0" algn="ctr">
              <a:buNone/>
              <a:defRPr sz="1800" b="0"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81600" y="2359152"/>
            <a:ext cx="3200400" cy="34290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15B3E-0E40-4AC7-93C3-82075847DBE4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376B-F50E-4A43-B803-2298DAE9600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15B3E-0E40-4AC7-93C3-82075847DBE4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376B-F50E-4A43-B803-2298DAE9600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15B3E-0E40-4AC7-93C3-82075847DBE4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376B-F50E-4A43-B803-2298DAE9600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4048"/>
            <a:ext cx="2130552" cy="3044952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vert="horz" lIns="91440" tIns="45720" rIns="91440" bIns="45720" rtlCol="0" anchor="b">
            <a:noAutofit/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15B3E-0E40-4AC7-93C3-82075847DBE4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376B-F50E-4A43-B803-2298DAE96003}" type="slidenum">
              <a:rPr lang="ru-RU" smtClean="0"/>
              <a:t>‹#›</a:t>
            </a:fld>
            <a:endParaRPr lang="ru-RU"/>
          </a:p>
        </p:txBody>
      </p:sp>
      <p:grpSp>
        <p:nvGrpSpPr>
          <p:cNvPr id="23" name="Group 22"/>
          <p:cNvGrpSpPr/>
          <p:nvPr/>
        </p:nvGrpSpPr>
        <p:grpSpPr>
          <a:xfrm>
            <a:off x="4695702" y="2133600"/>
            <a:ext cx="4448298" cy="4018808"/>
            <a:chOff x="4695702" y="2133600"/>
            <a:chExt cx="4448298" cy="4018808"/>
          </a:xfrm>
        </p:grpSpPr>
        <p:sp>
          <p:nvSpPr>
            <p:cNvPr id="10" name="Oval 9"/>
            <p:cNvSpPr/>
            <p:nvPr/>
          </p:nvSpPr>
          <p:spPr>
            <a:xfrm>
              <a:off x="4695702" y="5048003"/>
              <a:ext cx="1104405" cy="1104405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7065818" y="4572000"/>
              <a:ext cx="858982" cy="858982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5339938" y="4894613"/>
              <a:ext cx="1043049" cy="104304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6693725" y="3048000"/>
              <a:ext cx="1840675" cy="1840675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7916883" y="2133600"/>
              <a:ext cx="858982" cy="858982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Oval 14"/>
            <p:cNvSpPr/>
            <p:nvPr/>
          </p:nvSpPr>
          <p:spPr>
            <a:xfrm>
              <a:off x="7824849" y="2685803"/>
              <a:ext cx="1043049" cy="104304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8653153" y="2869870"/>
              <a:ext cx="490847" cy="490847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6552210" y="5120244"/>
              <a:ext cx="306779" cy="306779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6781800" y="5562600"/>
              <a:ext cx="306779" cy="306779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Oval 20"/>
            <p:cNvSpPr/>
            <p:nvPr/>
          </p:nvSpPr>
          <p:spPr>
            <a:xfrm>
              <a:off x="6705600" y="5181600"/>
              <a:ext cx="306779" cy="30677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7073735" y="5120244"/>
              <a:ext cx="306779" cy="306779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927847"/>
            <a:ext cx="4114800" cy="4114800"/>
          </a:xfr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45720" tIns="9144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marL="228600" indent="-228600" algn="l" defTabSz="914400" rtl="0" eaLnBrk="1" latinLnBrk="0" hangingPunct="1">
              <a:spcBef>
                <a:spcPts val="1800"/>
              </a:spcBef>
              <a:buFont typeface="Wingdings" pitchFamily="2" charset="2"/>
              <a:buChar char="l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175" indent="-228600" algn="l" defTabSz="914400" rtl="0" eaLnBrk="1" latinLnBrk="0" hangingPunct="1">
              <a:spcBef>
                <a:spcPts val="1800"/>
              </a:spcBef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06450" indent="-228600" algn="l" defTabSz="914400" rtl="0" eaLnBrk="1" latinLnBrk="0" hangingPunct="1">
              <a:spcBef>
                <a:spcPts val="1800"/>
              </a:spcBef>
              <a:buFont typeface="Wingdings" pitchFamily="2" charset="2"/>
              <a:buChar char="l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89025" indent="-228600" algn="l" defTabSz="914400" rtl="0" eaLnBrk="1" latinLnBrk="0" hangingPunct="1">
              <a:spcBef>
                <a:spcPts val="1800"/>
              </a:spcBef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ts val="1800"/>
              </a:spcBef>
              <a:buFont typeface="Wingdings" pitchFamily="2" charset="2"/>
              <a:buChar char="l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25" name="Oval 24"/>
          <p:cNvSpPr/>
          <p:nvPr/>
        </p:nvSpPr>
        <p:spPr>
          <a:xfrm>
            <a:off x="3886200" y="5638800"/>
            <a:ext cx="304800" cy="3048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645152"/>
            <a:ext cx="2514600" cy="1600200"/>
          </a:xfrm>
          <a:solidFill>
            <a:schemeClr val="tx2">
              <a:alpha val="20000"/>
            </a:schemeClr>
          </a:solidFill>
          <a:ln>
            <a:noFill/>
          </a:ln>
        </p:spPr>
        <p:txBody>
          <a:bodyPr vert="horz" lIns="0" tIns="45720" rIns="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1800"/>
              </a:spcBef>
              <a:buFont typeface="Wingdings" pitchFamily="2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26" name="Oval 25"/>
          <p:cNvSpPr/>
          <p:nvPr/>
        </p:nvSpPr>
        <p:spPr>
          <a:xfrm>
            <a:off x="3319153" y="5147953"/>
            <a:ext cx="186047" cy="186047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3225024" y="5103129"/>
            <a:ext cx="186047" cy="186047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2133600" cy="3048000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anchor="b">
            <a:noAutofit/>
          </a:bodyPr>
          <a:lstStyle>
            <a:lvl1pPr algn="l"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648200"/>
            <a:ext cx="3200400" cy="1524000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15B3E-0E40-4AC7-93C3-82075847DBE4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5376B-F50E-4A43-B803-2298DAE96003}" type="slidenum">
              <a:rPr lang="ru-RU" smtClean="0"/>
              <a:t>‹#›</a:t>
            </a:fld>
            <a:endParaRPr lang="ru-RU"/>
          </a:p>
        </p:txBody>
      </p:sp>
      <p:grpSp>
        <p:nvGrpSpPr>
          <p:cNvPr id="22" name="Group 21"/>
          <p:cNvGrpSpPr/>
          <p:nvPr/>
        </p:nvGrpSpPr>
        <p:grpSpPr>
          <a:xfrm>
            <a:off x="3775364" y="2133600"/>
            <a:ext cx="5368636" cy="4724400"/>
            <a:chOff x="0" y="0"/>
            <a:chExt cx="2222500" cy="19558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Oval 12"/>
            <p:cNvSpPr/>
            <p:nvPr/>
          </p:nvSpPr>
          <p:spPr>
            <a:xfrm>
              <a:off x="1714500" y="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Oval 13"/>
            <p:cNvSpPr/>
            <p:nvPr/>
          </p:nvSpPr>
          <p:spPr>
            <a:xfrm>
              <a:off x="1676400" y="2286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019300" y="304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Oval 17"/>
            <p:cNvSpPr/>
            <p:nvPr/>
          </p:nvSpPr>
          <p:spPr>
            <a:xfrm>
              <a:off x="914400" y="17526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685800"/>
            <a:ext cx="4572000" cy="45720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29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901952"/>
            <a:ext cx="6629400" cy="4224528"/>
          </a:xfrm>
          <a:prstGeom prst="ellipse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="horz" lIns="45720" tIns="4572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21824"/>
            <a:ext cx="2133600" cy="259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15B3E-0E40-4AC7-93C3-82075847DBE4}" type="datetimeFigureOut">
              <a:rPr lang="ru-RU" smtClean="0"/>
              <a:t>13.03.2015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21824"/>
            <a:ext cx="2895600" cy="259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21824"/>
            <a:ext cx="2133600" cy="259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5376B-F50E-4A43-B803-2298DAE96003}" type="slidenum">
              <a:rPr lang="ru-RU" smtClean="0"/>
              <a:t>‹#›</a:t>
            </a:fld>
            <a:endParaRPr lang="ru-RU"/>
          </a:p>
        </p:txBody>
      </p:sp>
      <p:sp>
        <p:nvSpPr>
          <p:cNvPr id="59" name="Oval 58"/>
          <p:cNvSpPr/>
          <p:nvPr/>
        </p:nvSpPr>
        <p:spPr>
          <a:xfrm>
            <a:off x="685800" y="152400"/>
            <a:ext cx="914400" cy="9144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381000" y="1206500"/>
            <a:ext cx="457200" cy="457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Oval 62"/>
          <p:cNvSpPr/>
          <p:nvPr/>
        </p:nvSpPr>
        <p:spPr>
          <a:xfrm>
            <a:off x="685800" y="914400"/>
            <a:ext cx="355600" cy="3556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647700" y="1143000"/>
            <a:ext cx="431800" cy="4318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457200" y="0"/>
            <a:ext cx="762000" cy="762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Oval 65"/>
          <p:cNvSpPr/>
          <p:nvPr/>
        </p:nvSpPr>
        <p:spPr>
          <a:xfrm>
            <a:off x="1714500" y="0"/>
            <a:ext cx="355600" cy="3556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Oval 66"/>
          <p:cNvSpPr/>
          <p:nvPr/>
        </p:nvSpPr>
        <p:spPr>
          <a:xfrm>
            <a:off x="1676400" y="228600"/>
            <a:ext cx="431800" cy="4318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8" name="Oval 67"/>
          <p:cNvSpPr/>
          <p:nvPr/>
        </p:nvSpPr>
        <p:spPr>
          <a:xfrm>
            <a:off x="2019300" y="304800"/>
            <a:ext cx="203200" cy="2032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9" name="Oval 68"/>
          <p:cNvSpPr/>
          <p:nvPr/>
        </p:nvSpPr>
        <p:spPr>
          <a:xfrm>
            <a:off x="1028700" y="1524000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0" name="Oval 69"/>
          <p:cNvSpPr/>
          <p:nvPr/>
        </p:nvSpPr>
        <p:spPr>
          <a:xfrm>
            <a:off x="88900" y="10668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Oval 70"/>
          <p:cNvSpPr/>
          <p:nvPr/>
        </p:nvSpPr>
        <p:spPr>
          <a:xfrm>
            <a:off x="914400" y="1752600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Oval 71"/>
          <p:cNvSpPr/>
          <p:nvPr/>
        </p:nvSpPr>
        <p:spPr>
          <a:xfrm>
            <a:off x="0" y="12446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Oval 72"/>
          <p:cNvSpPr/>
          <p:nvPr/>
        </p:nvSpPr>
        <p:spPr>
          <a:xfrm>
            <a:off x="152400" y="1092200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304800" y="10668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7" name="Oval 76"/>
          <p:cNvSpPr/>
          <p:nvPr/>
        </p:nvSpPr>
        <p:spPr>
          <a:xfrm rot="6197586" flipV="1">
            <a:off x="7932464" y="5568366"/>
            <a:ext cx="914400" cy="9144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0" name="Oval 79"/>
          <p:cNvSpPr/>
          <p:nvPr/>
        </p:nvSpPr>
        <p:spPr>
          <a:xfrm rot="6197586" flipV="1">
            <a:off x="8633992" y="4734233"/>
            <a:ext cx="457200" cy="4572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1" name="Oval 80"/>
          <p:cNvSpPr/>
          <p:nvPr/>
        </p:nvSpPr>
        <p:spPr>
          <a:xfrm rot="6197586" flipV="1">
            <a:off x="8292676" y="4953384"/>
            <a:ext cx="355600" cy="3556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2" name="Oval 81"/>
          <p:cNvSpPr/>
          <p:nvPr/>
        </p:nvSpPr>
        <p:spPr>
          <a:xfrm rot="6197586" flipV="1">
            <a:off x="8514131" y="4976607"/>
            <a:ext cx="431800" cy="4318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3" name="Oval 82"/>
          <p:cNvSpPr/>
          <p:nvPr/>
        </p:nvSpPr>
        <p:spPr>
          <a:xfrm rot="6197586" flipV="1">
            <a:off x="7856272" y="5295370"/>
            <a:ext cx="762000" cy="762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4" name="Oval 83"/>
          <p:cNvSpPr/>
          <p:nvPr/>
        </p:nvSpPr>
        <p:spPr>
          <a:xfrm rot="6197586" flipV="1">
            <a:off x="199818" y="5914818"/>
            <a:ext cx="216774" cy="216774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5" name="Oval 84"/>
          <p:cNvSpPr/>
          <p:nvPr/>
        </p:nvSpPr>
        <p:spPr>
          <a:xfrm rot="6197586" flipV="1">
            <a:off x="7387699" y="5767494"/>
            <a:ext cx="431800" cy="4318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6" name="Oval 85"/>
          <p:cNvSpPr/>
          <p:nvPr/>
        </p:nvSpPr>
        <p:spPr>
          <a:xfrm rot="6197586" flipV="1">
            <a:off x="7412357" y="6095509"/>
            <a:ext cx="203200" cy="2032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7" name="Oval 86"/>
          <p:cNvSpPr/>
          <p:nvPr/>
        </p:nvSpPr>
        <p:spPr>
          <a:xfrm rot="6197586" flipV="1">
            <a:off x="7638907" y="6462226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8" name="Oval 87"/>
          <p:cNvSpPr/>
          <p:nvPr/>
        </p:nvSpPr>
        <p:spPr>
          <a:xfrm rot="6197586" flipV="1">
            <a:off x="8607584" y="43843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9" name="Oval 88"/>
          <p:cNvSpPr/>
          <p:nvPr/>
        </p:nvSpPr>
        <p:spPr>
          <a:xfrm rot="6197586" flipV="1">
            <a:off x="7887663" y="6403551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0" name="Oval 89"/>
          <p:cNvSpPr/>
          <p:nvPr/>
        </p:nvSpPr>
        <p:spPr>
          <a:xfrm rot="6197586" flipV="1">
            <a:off x="8801061" y="4338664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1" name="Oval 90"/>
          <p:cNvSpPr/>
          <p:nvPr/>
        </p:nvSpPr>
        <p:spPr>
          <a:xfrm rot="6197586" flipV="1">
            <a:off x="8617702" y="4451939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2" name="Oval 91"/>
          <p:cNvSpPr/>
          <p:nvPr/>
        </p:nvSpPr>
        <p:spPr>
          <a:xfrm rot="6197586" flipV="1">
            <a:off x="8557941" y="4594415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5" name="Oval 94"/>
          <p:cNvSpPr/>
          <p:nvPr/>
        </p:nvSpPr>
        <p:spPr>
          <a:xfrm rot="6197586" flipV="1">
            <a:off x="243115" y="6241508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6" name="Oval 95"/>
          <p:cNvSpPr/>
          <p:nvPr/>
        </p:nvSpPr>
        <p:spPr>
          <a:xfrm rot="6197586" flipV="1">
            <a:off x="436592" y="6195872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7" name="Oval 96"/>
          <p:cNvSpPr/>
          <p:nvPr/>
        </p:nvSpPr>
        <p:spPr>
          <a:xfrm rot="6197586" flipV="1">
            <a:off x="253233" y="6309147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8" name="Oval 97"/>
          <p:cNvSpPr/>
          <p:nvPr/>
        </p:nvSpPr>
        <p:spPr>
          <a:xfrm rot="6197586" flipV="1">
            <a:off x="193472" y="6451623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200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Font typeface="Wingdings" pitchFamily="2" charset="2"/>
        <a:buChar char="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14350" indent="-228600" algn="l" defTabSz="914400" rtl="0" eaLnBrk="1" latinLnBrk="0" hangingPunct="1">
        <a:spcBef>
          <a:spcPts val="1000"/>
        </a:spcBef>
        <a:buFont typeface="Arial" pitchFamily="34" charset="0"/>
        <a:buChar char="•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06450" indent="-228600" algn="l" defTabSz="914400" rtl="0" eaLnBrk="1" latinLnBrk="0" hangingPunct="1">
        <a:spcBef>
          <a:spcPts val="1000"/>
        </a:spcBef>
        <a:buFont typeface="Wingdings" pitchFamily="2" charset="2"/>
        <a:buChar char="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089025" indent="-228600" algn="l" defTabSz="914400" rtl="0" eaLnBrk="1" latinLnBrk="0" hangingPunct="1">
        <a:spcBef>
          <a:spcPts val="1000"/>
        </a:spcBef>
        <a:buFont typeface="Arial" pitchFamily="34" charset="0"/>
        <a:buChar char="•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ts val="1000"/>
        </a:spcBef>
        <a:buFont typeface="Wingdings" pitchFamily="2" charset="2"/>
        <a:buChar char="l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116632"/>
            <a:ext cx="4608512" cy="1152128"/>
          </a:xfrm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КВН для девочек </a:t>
            </a:r>
            <a:r>
              <a:rPr lang="ru-RU" sz="1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sz="1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965" y="1052736"/>
            <a:ext cx="8928992" cy="5805264"/>
          </a:xfrm>
          <a:ln>
            <a:solidFill>
              <a:schemeClr val="accent1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prstTxWarp prst="textCanDown">
              <a:avLst/>
            </a:prstTxWarp>
          </a:bodyPr>
          <a:lstStyle/>
          <a:p>
            <a:pPr marL="0" indent="0">
              <a:buNone/>
            </a:pPr>
            <a:r>
              <a:rPr lang="ru-RU" sz="7200" b="1" dirty="0">
                <a:solidFill>
                  <a:srgbClr val="00B0F0"/>
                </a:solidFill>
              </a:rPr>
              <a:t>«Самые </a:t>
            </a:r>
            <a:endParaRPr lang="ru-RU" sz="7200" b="1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ru-RU" sz="7200" b="1" dirty="0" smtClean="0">
                <a:solidFill>
                  <a:srgbClr val="00B0F0"/>
                </a:solidFill>
              </a:rPr>
              <a:t>умелые</a:t>
            </a:r>
            <a:r>
              <a:rPr lang="ru-RU" sz="7200" b="1" dirty="0">
                <a:solidFill>
                  <a:srgbClr val="00B0F0"/>
                </a:solidFill>
              </a:rPr>
              <a:t>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499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50"/>
                            </p:stCondLst>
                            <p:childTnLst>
                              <p:par>
                                <p:cTn id="1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250"/>
                            </p:stCondLst>
                            <p:childTnLst>
                              <p:par>
                                <p:cTn id="2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52120" y="188640"/>
            <a:ext cx="3268216" cy="1143000"/>
          </a:xfrm>
        </p:spPr>
        <p:txBody>
          <a:bodyPr/>
          <a:lstStyle/>
          <a:p>
            <a:r>
              <a:rPr lang="ru-RU" dirty="0"/>
              <a:t>Конкурс 6/1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b="1" dirty="0" smtClean="0">
                <a:solidFill>
                  <a:srgbClr val="00B0F0"/>
                </a:solidFill>
              </a:rPr>
              <a:t>"</a:t>
            </a:r>
            <a:r>
              <a:rPr lang="ru-RU" sz="5400" b="1" dirty="0">
                <a:solidFill>
                  <a:srgbClr val="00B0F0"/>
                </a:solidFill>
              </a:rPr>
              <a:t>Ах, </a:t>
            </a:r>
            <a:endParaRPr lang="ru-RU" sz="54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00B0F0"/>
                </a:solidFill>
              </a:rPr>
              <a:t>какая </a:t>
            </a: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00B0F0"/>
                </a:solidFill>
              </a:rPr>
              <a:t>я </a:t>
            </a: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00B0F0"/>
                </a:solidFill>
              </a:rPr>
              <a:t>красивая</a:t>
            </a:r>
            <a:r>
              <a:rPr lang="ru-RU" sz="5400" b="1" dirty="0">
                <a:solidFill>
                  <a:srgbClr val="00B0F0"/>
                </a:solidFill>
              </a:rPr>
              <a:t>!" </a:t>
            </a:r>
          </a:p>
        </p:txBody>
      </p:sp>
    </p:spTree>
    <p:extLst>
      <p:ext uri="{BB962C8B-B14F-4D97-AF65-F5344CB8AC3E}">
        <p14:creationId xmlns:p14="http://schemas.microsoft.com/office/powerpoint/2010/main" val="16445922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50"/>
                            </p:stCondLst>
                            <p:childTnLst>
                              <p:par>
                                <p:cTn id="1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750"/>
                            </p:stCondLst>
                            <p:childTnLst>
                              <p:par>
                                <p:cTn id="2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28184" y="116632"/>
            <a:ext cx="2764160" cy="1203920"/>
          </a:xfrm>
        </p:spPr>
        <p:txBody>
          <a:bodyPr>
            <a:normAutofit/>
          </a:bodyPr>
          <a:lstStyle/>
          <a:p>
            <a:r>
              <a:rPr lang="ru-RU" dirty="0" smtClean="0"/>
              <a:t>Конкурс </a:t>
            </a:r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68760"/>
            <a:ext cx="8964488" cy="5589240"/>
          </a:xfrm>
        </p:spPr>
        <p:txBody>
          <a:bodyPr/>
          <a:lstStyle/>
          <a:p>
            <a:pPr marL="0" indent="0" algn="ctr">
              <a:buNone/>
            </a:pPr>
            <a:r>
              <a:rPr lang="ru-RU" sz="5400" b="1" dirty="0">
                <a:solidFill>
                  <a:srgbClr val="00B0F0"/>
                </a:solidFill>
              </a:rPr>
              <a:t>«</a:t>
            </a:r>
            <a:r>
              <a:rPr lang="ru-RU" sz="5400" b="1" dirty="0" smtClean="0">
                <a:solidFill>
                  <a:srgbClr val="00B0F0"/>
                </a:solidFill>
              </a:rPr>
              <a:t>Галантный</a:t>
            </a:r>
          </a:p>
          <a:p>
            <a:pPr marL="0" indent="0" algn="ctr">
              <a:buNone/>
            </a:pPr>
            <a:endParaRPr lang="ru-RU" sz="5400" b="1" dirty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00B0F0"/>
                </a:solidFill>
              </a:rPr>
              <a:t> </a:t>
            </a:r>
            <a:r>
              <a:rPr lang="ru-RU" sz="5400" b="1" dirty="0">
                <a:solidFill>
                  <a:srgbClr val="00B0F0"/>
                </a:solidFill>
              </a:rPr>
              <a:t>бант»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76109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3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50"/>
                            </p:stCondLst>
                            <p:childTnLst>
                              <p:par>
                                <p:cTn id="19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21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4168" y="188640"/>
            <a:ext cx="2908176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 Конкурс  </a:t>
            </a:r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96752"/>
            <a:ext cx="9036496" cy="54726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b="1" dirty="0" smtClean="0">
                <a:solidFill>
                  <a:srgbClr val="00B0F0"/>
                </a:solidFill>
              </a:rPr>
              <a:t>«</a:t>
            </a:r>
            <a:r>
              <a:rPr lang="ru-RU" sz="5400" b="1" dirty="0">
                <a:solidFill>
                  <a:srgbClr val="00B0F0"/>
                </a:solidFill>
              </a:rPr>
              <a:t>Мисс </a:t>
            </a:r>
            <a:endParaRPr lang="ru-RU" sz="54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endParaRPr lang="ru-RU" sz="54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00B0F0"/>
                </a:solidFill>
              </a:rPr>
              <a:t>элегантность</a:t>
            </a:r>
            <a:r>
              <a:rPr lang="ru-RU" sz="5400" b="1" dirty="0">
                <a:solidFill>
                  <a:srgbClr val="00B0F0"/>
                </a:solidFill>
              </a:rPr>
              <a:t>»</a:t>
            </a:r>
            <a:endParaRPr lang="ru-RU" sz="5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375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2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3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50"/>
                            </p:stCondLst>
                            <p:childTnLst>
                              <p:par>
                                <p:cTn id="19" presetID="2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1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08104" y="188640"/>
            <a:ext cx="3412232" cy="1143000"/>
          </a:xfrm>
        </p:spPr>
        <p:txBody>
          <a:bodyPr/>
          <a:lstStyle/>
          <a:p>
            <a:r>
              <a:rPr lang="ru-RU" dirty="0"/>
              <a:t>Конкурс 8/1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7332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54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00B0F0"/>
                </a:solidFill>
              </a:rPr>
              <a:t>“</a:t>
            </a:r>
            <a:r>
              <a:rPr lang="ru-RU" sz="5400" b="1" dirty="0">
                <a:solidFill>
                  <a:srgbClr val="00B0F0"/>
                </a:solidFill>
              </a:rPr>
              <a:t>Походка</a:t>
            </a:r>
            <a:r>
              <a:rPr lang="ru-RU" sz="5400" b="1" dirty="0" smtClean="0">
                <a:solidFill>
                  <a:srgbClr val="00B0F0"/>
                </a:solidFill>
              </a:rPr>
              <a:t>”</a:t>
            </a:r>
            <a:endParaRPr lang="ru-RU" sz="5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007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2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3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28184" y="188640"/>
            <a:ext cx="2692152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Конкурс </a:t>
            </a:r>
            <a:r>
              <a:rPr lang="ru-RU" dirty="0"/>
              <a:t>9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052736"/>
            <a:ext cx="8784976" cy="58052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b="1" dirty="0">
                <a:solidFill>
                  <a:srgbClr val="00B0F0"/>
                </a:solidFill>
              </a:rPr>
              <a:t>«Самые нарядные </a:t>
            </a:r>
            <a:endParaRPr lang="ru-RU" sz="54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00B0F0"/>
                </a:solidFill>
              </a:rPr>
              <a:t>и </a:t>
            </a: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00B0F0"/>
                </a:solidFill>
              </a:rPr>
              <a:t>аккуратные</a:t>
            </a:r>
            <a:r>
              <a:rPr lang="ru-RU" sz="5400" b="1" dirty="0">
                <a:solidFill>
                  <a:srgbClr val="00B0F0"/>
                </a:solidFill>
              </a:rPr>
              <a:t>»</a:t>
            </a:r>
            <a:endParaRPr lang="ru-RU" sz="5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8059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5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24128" y="188640"/>
            <a:ext cx="3124200" cy="1368152"/>
          </a:xfrm>
        </p:spPr>
        <p:txBody>
          <a:bodyPr>
            <a:normAutofit/>
          </a:bodyPr>
          <a:lstStyle/>
          <a:p>
            <a:r>
              <a:rPr lang="ru-RU" dirty="0" smtClean="0"/>
              <a:t>Конкурс </a:t>
            </a:r>
            <a:r>
              <a:rPr lang="ru-RU" dirty="0" smtClean="0"/>
              <a:t>10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340768"/>
            <a:ext cx="8820472" cy="5517232"/>
          </a:xfrm>
        </p:spPr>
        <p:txBody>
          <a:bodyPr/>
          <a:lstStyle/>
          <a:p>
            <a:endParaRPr lang="ru-RU" dirty="0" smtClean="0"/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00B0F0"/>
                </a:solidFill>
              </a:rPr>
              <a:t>«</a:t>
            </a:r>
            <a:r>
              <a:rPr lang="ru-RU" sz="5400" b="1" dirty="0">
                <a:solidFill>
                  <a:srgbClr val="00B0F0"/>
                </a:solidFill>
              </a:rPr>
              <a:t>Уроки </a:t>
            </a:r>
            <a:endParaRPr lang="ru-RU" sz="54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endParaRPr lang="ru-RU" sz="54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00B0F0"/>
                </a:solidFill>
              </a:rPr>
              <a:t>этикета</a:t>
            </a:r>
            <a:r>
              <a:rPr lang="ru-RU" sz="5400" b="1" dirty="0">
                <a:solidFill>
                  <a:srgbClr val="00B0F0"/>
                </a:solidFill>
              </a:rPr>
              <a:t>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82189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50"/>
                            </p:stCondLst>
                            <p:childTnLst>
                              <p:par>
                                <p:cTn id="19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1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96136" y="260648"/>
            <a:ext cx="3196208" cy="1203920"/>
          </a:xfrm>
        </p:spPr>
        <p:txBody>
          <a:bodyPr/>
          <a:lstStyle/>
          <a:p>
            <a:r>
              <a:rPr lang="ru-RU" dirty="0"/>
              <a:t>Конкурс  </a:t>
            </a:r>
            <a:r>
              <a:rPr lang="ru-RU" dirty="0" smtClean="0"/>
              <a:t>11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018" y="1052736"/>
            <a:ext cx="9036496" cy="54726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b="1" dirty="0" smtClean="0">
                <a:solidFill>
                  <a:srgbClr val="00B0F0"/>
                </a:solidFill>
              </a:rPr>
              <a:t>«Почистим</a:t>
            </a:r>
          </a:p>
          <a:p>
            <a:pPr marL="0" indent="0" algn="ctr">
              <a:buNone/>
            </a:pPr>
            <a:endParaRPr lang="ru-RU" sz="54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00B0F0"/>
                </a:solidFill>
              </a:rPr>
              <a:t> </a:t>
            </a:r>
            <a:r>
              <a:rPr lang="ru-RU" sz="5400" b="1" dirty="0">
                <a:solidFill>
                  <a:srgbClr val="00B0F0"/>
                </a:solidFill>
              </a:rPr>
              <a:t>яблочко»</a:t>
            </a:r>
            <a:endParaRPr lang="ru-RU" sz="5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344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50"/>
                            </p:stCondLst>
                            <p:childTnLst>
                              <p:par>
                                <p:cTn id="1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6176" y="116632"/>
            <a:ext cx="276416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Конкурс 12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40768"/>
            <a:ext cx="8856984" cy="54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b="1" dirty="0" smtClean="0">
                <a:solidFill>
                  <a:srgbClr val="00B0F0"/>
                </a:solidFill>
              </a:rPr>
              <a:t>«</a:t>
            </a:r>
            <a:r>
              <a:rPr lang="ru-RU" sz="5400" b="1" dirty="0">
                <a:solidFill>
                  <a:srgbClr val="00B0F0"/>
                </a:solidFill>
              </a:rPr>
              <a:t>Уроки </a:t>
            </a:r>
            <a:endParaRPr lang="ru-RU" sz="54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endParaRPr lang="ru-RU" sz="54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00B0F0"/>
                </a:solidFill>
              </a:rPr>
              <a:t>этикета</a:t>
            </a:r>
            <a:r>
              <a:rPr lang="ru-RU" sz="5400" b="1" dirty="0">
                <a:solidFill>
                  <a:srgbClr val="00B0F0"/>
                </a:solidFill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15911949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50"/>
                            </p:stCondLst>
                            <p:childTnLst>
                              <p:par>
                                <p:cTn id="1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68144" y="116632"/>
            <a:ext cx="3124200" cy="1143000"/>
          </a:xfrm>
        </p:spPr>
        <p:txBody>
          <a:bodyPr/>
          <a:lstStyle/>
          <a:p>
            <a:r>
              <a:rPr lang="ru-RU" dirty="0"/>
              <a:t>Конкурс 13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24744"/>
            <a:ext cx="8964488" cy="57332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b="1" dirty="0" smtClean="0">
                <a:solidFill>
                  <a:srgbClr val="00B0F0"/>
                </a:solidFill>
              </a:rPr>
              <a:t>«</a:t>
            </a:r>
            <a:r>
              <a:rPr lang="ru-RU" sz="5400" b="1" dirty="0">
                <a:solidFill>
                  <a:srgbClr val="00B0F0"/>
                </a:solidFill>
              </a:rPr>
              <a:t>Сказочные </a:t>
            </a:r>
            <a:endParaRPr lang="ru-RU" sz="54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endParaRPr lang="ru-RU" sz="54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00B0F0"/>
                </a:solidFill>
              </a:rPr>
              <a:t>перевёртыши»</a:t>
            </a:r>
            <a:endParaRPr lang="ru-RU" sz="5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28861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3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50"/>
                            </p:stCondLst>
                            <p:childTnLst>
                              <p:par>
                                <p:cTn id="19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21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188640"/>
            <a:ext cx="576064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почетные титулы </a:t>
            </a:r>
            <a:br>
              <a:rPr lang="ru-RU" dirty="0" smtClean="0"/>
            </a:br>
            <a:r>
              <a:rPr lang="ru-RU" dirty="0" smtClean="0"/>
              <a:t>наших </a:t>
            </a:r>
            <a:r>
              <a:rPr lang="ru-RU" dirty="0"/>
              <a:t>участниц: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12776"/>
            <a:ext cx="9036496" cy="519945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b="1" dirty="0" smtClean="0">
                <a:solidFill>
                  <a:srgbClr val="00B0F0"/>
                </a:solidFill>
              </a:rPr>
              <a:t>«Приз </a:t>
            </a:r>
            <a:r>
              <a:rPr lang="ru-RU" sz="3200" b="1" dirty="0">
                <a:solidFill>
                  <a:srgbClr val="00B0F0"/>
                </a:solidFill>
              </a:rPr>
              <a:t>зрительских </a:t>
            </a:r>
            <a:r>
              <a:rPr lang="ru-RU" sz="3200" b="1" dirty="0" smtClean="0">
                <a:solidFill>
                  <a:srgbClr val="00B0F0"/>
                </a:solidFill>
              </a:rPr>
              <a:t>симпатий» </a:t>
            </a:r>
          </a:p>
          <a:p>
            <a:pPr marL="0" indent="0" algn="ctr">
              <a:buNone/>
            </a:pPr>
            <a:r>
              <a:rPr lang="ru-RU" sz="3200" b="1" dirty="0" smtClean="0">
                <a:solidFill>
                  <a:srgbClr val="00B0F0"/>
                </a:solidFill>
              </a:rPr>
              <a:t>«</a:t>
            </a:r>
            <a:r>
              <a:rPr lang="ru-RU" sz="3200" b="1" dirty="0">
                <a:solidFill>
                  <a:srgbClr val="00B0F0"/>
                </a:solidFill>
              </a:rPr>
              <a:t>Мисс Очарование</a:t>
            </a:r>
            <a:r>
              <a:rPr lang="ru-RU" sz="3200" b="1" dirty="0" smtClean="0">
                <a:solidFill>
                  <a:srgbClr val="00B0F0"/>
                </a:solidFill>
              </a:rPr>
              <a:t>»</a:t>
            </a:r>
          </a:p>
          <a:p>
            <a:pPr marL="0" indent="0" algn="ctr">
              <a:buNone/>
            </a:pPr>
            <a:r>
              <a:rPr lang="ru-RU" sz="3200" b="1" dirty="0" smtClean="0">
                <a:solidFill>
                  <a:srgbClr val="00B0F0"/>
                </a:solidFill>
              </a:rPr>
              <a:t>«</a:t>
            </a:r>
            <a:r>
              <a:rPr lang="ru-RU" sz="3200" b="1" dirty="0">
                <a:solidFill>
                  <a:srgbClr val="00B0F0"/>
                </a:solidFill>
              </a:rPr>
              <a:t>Мисс Грация</a:t>
            </a:r>
            <a:r>
              <a:rPr lang="ru-RU" sz="3200" b="1" dirty="0" smtClean="0">
                <a:solidFill>
                  <a:srgbClr val="00B0F0"/>
                </a:solidFill>
              </a:rPr>
              <a:t>»</a:t>
            </a:r>
          </a:p>
          <a:p>
            <a:pPr marL="0" indent="0" algn="ctr">
              <a:buNone/>
            </a:pPr>
            <a:r>
              <a:rPr lang="ru-RU" sz="3200" b="1" dirty="0" smtClean="0">
                <a:solidFill>
                  <a:srgbClr val="00B0F0"/>
                </a:solidFill>
              </a:rPr>
              <a:t>«Мисс </a:t>
            </a:r>
            <a:r>
              <a:rPr lang="ru-RU" sz="3200" b="1" dirty="0">
                <a:solidFill>
                  <a:srgbClr val="00B0F0"/>
                </a:solidFill>
              </a:rPr>
              <a:t>Оригинальность</a:t>
            </a:r>
            <a:r>
              <a:rPr lang="ru-RU" sz="3200" b="1" dirty="0" smtClean="0">
                <a:solidFill>
                  <a:srgbClr val="00B0F0"/>
                </a:solidFill>
              </a:rPr>
              <a:t>»</a:t>
            </a:r>
          </a:p>
          <a:p>
            <a:pPr marL="0" indent="0" algn="ctr">
              <a:buNone/>
            </a:pPr>
            <a:r>
              <a:rPr lang="ru-RU" sz="3200" b="1" dirty="0" smtClean="0">
                <a:solidFill>
                  <a:srgbClr val="00B0F0"/>
                </a:solidFill>
              </a:rPr>
              <a:t>«</a:t>
            </a:r>
            <a:r>
              <a:rPr lang="ru-RU" sz="3200" b="1" dirty="0">
                <a:solidFill>
                  <a:srgbClr val="00B0F0"/>
                </a:solidFill>
              </a:rPr>
              <a:t>Мисс Изящность</a:t>
            </a:r>
            <a:r>
              <a:rPr lang="ru-RU" sz="3200" b="1" dirty="0" smtClean="0">
                <a:solidFill>
                  <a:srgbClr val="00B0F0"/>
                </a:solidFill>
              </a:rPr>
              <a:t>»</a:t>
            </a:r>
            <a:endParaRPr lang="ru-RU" sz="32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455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50"/>
                            </p:stCondLst>
                            <p:childTnLst>
                              <p:par>
                                <p:cTn id="1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750"/>
                            </p:stCondLst>
                            <p:childTnLst>
                              <p:par>
                                <p:cTn id="2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13240" y="0"/>
            <a:ext cx="2404120" cy="1143000"/>
          </a:xfrm>
        </p:spPr>
        <p:txBody>
          <a:bodyPr/>
          <a:lstStyle/>
          <a:p>
            <a:r>
              <a:rPr lang="ru-RU" dirty="0" smtClean="0"/>
              <a:t>Цитаты: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76672"/>
            <a:ext cx="8964488" cy="63813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rgbClr val="00B0F0"/>
                </a:solidFill>
                <a:latin typeface="Monotype Corsiva" pitchFamily="66" charset="0"/>
              </a:rPr>
              <a:t>Прежде всего не </a:t>
            </a:r>
            <a:r>
              <a:rPr lang="ru-RU" sz="2400" b="1" dirty="0">
                <a:solidFill>
                  <a:srgbClr val="00B0F0"/>
                </a:solidFill>
                <a:effectLst/>
                <a:latin typeface="Monotype Corsiva" pitchFamily="66" charset="0"/>
              </a:rPr>
              <a:t>теряй</a:t>
            </a:r>
            <a:r>
              <a:rPr lang="ru-RU" sz="2400" b="1" dirty="0">
                <a:solidFill>
                  <a:srgbClr val="00B0F0"/>
                </a:solidFill>
                <a:latin typeface="Monotype Corsiva" pitchFamily="66" charset="0"/>
              </a:rPr>
              <a:t> самоуважения </a:t>
            </a:r>
            <a:r>
              <a:rPr lang="ru-RU" sz="2400" b="1" dirty="0" smtClean="0">
                <a:solidFill>
                  <a:srgbClr val="00B0F0"/>
                </a:solidFill>
                <a:latin typeface="Monotype Corsiva" pitchFamily="66" charset="0"/>
              </a:rPr>
              <a:t> 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B0F0"/>
                </a:solidFill>
                <a:latin typeface="Monotype Corsiva" pitchFamily="66" charset="0"/>
              </a:rPr>
              <a:t>                                                                     (</a:t>
            </a:r>
            <a:r>
              <a:rPr lang="ru-RU" sz="2400" b="1" dirty="0">
                <a:solidFill>
                  <a:srgbClr val="00B0F0"/>
                </a:solidFill>
                <a:latin typeface="Monotype Corsiva" pitchFamily="66" charset="0"/>
              </a:rPr>
              <a:t>Пифагор</a:t>
            </a:r>
            <a:r>
              <a:rPr lang="ru-RU" sz="2400" b="1" dirty="0" smtClean="0">
                <a:solidFill>
                  <a:srgbClr val="00B0F0"/>
                </a:solidFill>
                <a:latin typeface="Monotype Corsiva" pitchFamily="66" charset="0"/>
              </a:rPr>
              <a:t>)</a:t>
            </a:r>
            <a:endParaRPr lang="ru-RU" sz="2400" b="1" dirty="0">
              <a:solidFill>
                <a:srgbClr val="00B0F0"/>
              </a:solidFill>
              <a:latin typeface="Monotype Corsiva" pitchFamily="66" charset="0"/>
            </a:endParaRPr>
          </a:p>
          <a:p>
            <a:pPr marL="0" indent="0">
              <a:buNone/>
            </a:pPr>
            <a:r>
              <a:rPr lang="ru-RU" sz="2400" b="1" dirty="0">
                <a:solidFill>
                  <a:srgbClr val="00B0F0"/>
                </a:solidFill>
                <a:latin typeface="Monotype Corsiva" pitchFamily="66" charset="0"/>
              </a:rPr>
              <a:t>Встречают - по одёжке, а провожают - по уму </a:t>
            </a:r>
            <a:endParaRPr lang="ru-RU" sz="2400" b="1" dirty="0" smtClean="0">
              <a:solidFill>
                <a:srgbClr val="00B0F0"/>
              </a:solidFill>
              <a:latin typeface="Monotype Corsiva" pitchFamily="66" charset="0"/>
            </a:endParaRPr>
          </a:p>
          <a:p>
            <a:pPr marL="0" indent="0">
              <a:buNone/>
            </a:pPr>
            <a:r>
              <a:rPr lang="ru-RU" sz="2400" b="1" dirty="0">
                <a:solidFill>
                  <a:srgbClr val="00B0F0"/>
                </a:solidFill>
                <a:latin typeface="Monotype Corsiva" pitchFamily="66" charset="0"/>
              </a:rPr>
              <a:t> </a:t>
            </a:r>
            <a:r>
              <a:rPr lang="ru-RU" sz="2400" b="1" dirty="0" smtClean="0">
                <a:solidFill>
                  <a:srgbClr val="00B0F0"/>
                </a:solidFill>
                <a:latin typeface="Monotype Corsiva" pitchFamily="66" charset="0"/>
              </a:rPr>
              <a:t>                                                      (</a:t>
            </a:r>
            <a:r>
              <a:rPr lang="ru-RU" sz="2400" b="1" dirty="0">
                <a:solidFill>
                  <a:srgbClr val="00B0F0"/>
                </a:solidFill>
                <a:latin typeface="Monotype Corsiva" pitchFamily="66" charset="0"/>
              </a:rPr>
              <a:t>Народная поговорка</a:t>
            </a:r>
            <a:r>
              <a:rPr lang="ru-RU" sz="2400" b="1" dirty="0" smtClean="0">
                <a:solidFill>
                  <a:srgbClr val="00B0F0"/>
                </a:solidFill>
                <a:latin typeface="Monotype Corsiva" pitchFamily="66" charset="0"/>
              </a:rPr>
              <a:t>)</a:t>
            </a:r>
            <a:endParaRPr lang="ru-RU" sz="2400" b="1" dirty="0">
              <a:solidFill>
                <a:srgbClr val="00B0F0"/>
              </a:solidFill>
              <a:latin typeface="Monotype Corsiva" pitchFamily="66" charset="0"/>
            </a:endParaRPr>
          </a:p>
          <a:p>
            <a:pPr marL="0" indent="0">
              <a:buNone/>
            </a:pPr>
            <a:r>
              <a:rPr lang="ru-RU" sz="2400" b="1" dirty="0">
                <a:solidFill>
                  <a:srgbClr val="00B0F0"/>
                </a:solidFill>
                <a:latin typeface="Monotype Corsiva" pitchFamily="66" charset="0"/>
              </a:rPr>
              <a:t>Девушек нужно учить большему уважению к себе, </a:t>
            </a:r>
            <a:endParaRPr lang="ru-RU" sz="2400" b="1" dirty="0" smtClean="0">
              <a:solidFill>
                <a:srgbClr val="00B0F0"/>
              </a:solidFill>
              <a:latin typeface="Monotype Corsiva" pitchFamily="66" charset="0"/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B0F0"/>
                </a:solidFill>
                <a:latin typeface="Monotype Corsiva" pitchFamily="66" charset="0"/>
              </a:rPr>
              <a:t> к </a:t>
            </a:r>
            <a:r>
              <a:rPr lang="ru-RU" sz="2400" b="1" dirty="0">
                <a:solidFill>
                  <a:srgbClr val="00B0F0"/>
                </a:solidFill>
                <a:latin typeface="Monotype Corsiva" pitchFamily="66" charset="0"/>
              </a:rPr>
              <a:t>своей женской гордости </a:t>
            </a:r>
            <a:r>
              <a:rPr lang="ru-RU" sz="2400" b="1" dirty="0" smtClean="0">
                <a:solidFill>
                  <a:srgbClr val="00B0F0"/>
                </a:solidFill>
                <a:latin typeface="Monotype Corsiva" pitchFamily="66" charset="0"/>
              </a:rPr>
              <a:t>            (</a:t>
            </a:r>
            <a:r>
              <a:rPr lang="ru-RU" sz="2400" b="1" dirty="0">
                <a:solidFill>
                  <a:srgbClr val="00B0F0"/>
                </a:solidFill>
                <a:latin typeface="Monotype Corsiva" pitchFamily="66" charset="0"/>
              </a:rPr>
              <a:t>А.С. Макаренко</a:t>
            </a:r>
            <a:r>
              <a:rPr lang="ru-RU" sz="2400" b="1" dirty="0" smtClean="0">
                <a:solidFill>
                  <a:srgbClr val="00B0F0"/>
                </a:solidFill>
                <a:latin typeface="Monotype Corsiva" pitchFamily="66" charset="0"/>
              </a:rPr>
              <a:t>)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B0F0"/>
                </a:solidFill>
                <a:latin typeface="Monotype Corsiva" pitchFamily="66" charset="0"/>
              </a:rPr>
              <a:t>Поражение </a:t>
            </a:r>
            <a:r>
              <a:rPr lang="ru-RU" sz="2400" b="1" dirty="0">
                <a:solidFill>
                  <a:srgbClr val="00B0F0"/>
                </a:solidFill>
                <a:latin typeface="Monotype Corsiva" pitchFamily="66" charset="0"/>
              </a:rPr>
              <a:t>- мать успеха </a:t>
            </a:r>
            <a:endParaRPr lang="ru-RU" sz="2400" b="1" dirty="0" smtClean="0">
              <a:solidFill>
                <a:srgbClr val="00B0F0"/>
              </a:solidFill>
              <a:latin typeface="Monotype Corsiva" pitchFamily="66" charset="0"/>
            </a:endParaRP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B0F0"/>
                </a:solidFill>
                <a:latin typeface="Monotype Corsiva" pitchFamily="66" charset="0"/>
              </a:rPr>
              <a:t>                                                (</a:t>
            </a:r>
            <a:r>
              <a:rPr lang="ru-RU" sz="2400" b="1" dirty="0">
                <a:solidFill>
                  <a:srgbClr val="00B0F0"/>
                </a:solidFill>
                <a:latin typeface="Monotype Corsiva" pitchFamily="66" charset="0"/>
              </a:rPr>
              <a:t>Корейская пословица)</a:t>
            </a:r>
          </a:p>
          <a:p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602577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75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25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750"/>
                            </p:stCondLst>
                            <p:childTnLst>
                              <p:par>
                                <p:cTn id="4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7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7800" y="-531440"/>
            <a:ext cx="6629400" cy="36004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892480" cy="659735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600" b="1" dirty="0">
                <a:solidFill>
                  <a:srgbClr val="00B0F0"/>
                </a:solidFill>
              </a:rPr>
              <a:t>Конкурс наш кончается,</a:t>
            </a:r>
          </a:p>
          <a:p>
            <a:pPr marL="0" indent="0" algn="ctr">
              <a:buNone/>
            </a:pPr>
            <a:r>
              <a:rPr lang="ru-RU" sz="2600" b="1" dirty="0">
                <a:solidFill>
                  <a:srgbClr val="00B0F0"/>
                </a:solidFill>
              </a:rPr>
              <a:t>Что же нам ещё сказать?</a:t>
            </a:r>
          </a:p>
          <a:p>
            <a:pPr marL="0" indent="0" algn="ctr">
              <a:buNone/>
            </a:pPr>
            <a:r>
              <a:rPr lang="ru-RU" sz="2600" b="1" dirty="0">
                <a:solidFill>
                  <a:srgbClr val="00B0F0"/>
                </a:solidFill>
              </a:rPr>
              <a:t>Разрешите на прощанье -</a:t>
            </a:r>
          </a:p>
          <a:p>
            <a:pPr marL="0" indent="0" algn="ctr">
              <a:buNone/>
            </a:pPr>
            <a:r>
              <a:rPr lang="ru-RU" sz="2600" b="1" dirty="0">
                <a:solidFill>
                  <a:srgbClr val="00B0F0"/>
                </a:solidFill>
              </a:rPr>
              <a:t>Вам здоровья пожелать!</a:t>
            </a:r>
          </a:p>
          <a:p>
            <a:pPr marL="0" indent="0" algn="ctr">
              <a:buNone/>
            </a:pPr>
            <a:r>
              <a:rPr lang="ru-RU" sz="2600" b="1" dirty="0">
                <a:solidFill>
                  <a:srgbClr val="00B0F0"/>
                </a:solidFill>
              </a:rPr>
              <a:t>Будьте веселы, богаты,</a:t>
            </a:r>
          </a:p>
          <a:p>
            <a:pPr marL="0" indent="0" algn="ctr">
              <a:buNone/>
            </a:pPr>
            <a:r>
              <a:rPr lang="ru-RU" sz="2600" b="1" dirty="0">
                <a:solidFill>
                  <a:srgbClr val="00B0F0"/>
                </a:solidFill>
              </a:rPr>
              <a:t>Всем дарите добрый свет!</a:t>
            </a:r>
          </a:p>
          <a:p>
            <a:pPr marL="0" indent="0" algn="ctr">
              <a:buNone/>
            </a:pPr>
            <a:r>
              <a:rPr lang="ru-RU" sz="2600" b="1" dirty="0">
                <a:solidFill>
                  <a:srgbClr val="00B0F0"/>
                </a:solidFill>
              </a:rPr>
              <a:t>Приходите всегда в школу</a:t>
            </a:r>
          </a:p>
          <a:p>
            <a:pPr marL="0" indent="0" algn="ctr">
              <a:buNone/>
            </a:pPr>
            <a:r>
              <a:rPr lang="ru-RU" sz="2600" b="1" dirty="0">
                <a:solidFill>
                  <a:srgbClr val="00B0F0"/>
                </a:solidFill>
              </a:rPr>
              <a:t>И живите до ста лет!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97726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750"/>
                            </p:stCondLst>
                            <p:childTnLst>
                              <p:par>
                                <p:cTn id="2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250"/>
                            </p:stCondLst>
                            <p:childTnLst>
                              <p:par>
                                <p:cTn id="3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7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52101" y="0"/>
            <a:ext cx="5657800" cy="1203920"/>
          </a:xfrm>
        </p:spPr>
        <p:txBody>
          <a:bodyPr>
            <a:normAutofit fontScale="90000"/>
          </a:bodyPr>
          <a:lstStyle/>
          <a:p>
            <a:r>
              <a:rPr lang="ru-RU" dirty="0"/>
              <a:t>наше  судейское трио: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8720"/>
            <a:ext cx="8712968" cy="594928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5000" b="1" dirty="0" smtClean="0">
                <a:solidFill>
                  <a:srgbClr val="00B0F0"/>
                </a:solidFill>
              </a:rPr>
              <a:t>«</a:t>
            </a:r>
            <a:r>
              <a:rPr lang="ru-RU" sz="6400" b="1" dirty="0" smtClean="0">
                <a:solidFill>
                  <a:srgbClr val="00B0F0"/>
                </a:solidFill>
              </a:rPr>
              <a:t>Три С» </a:t>
            </a:r>
          </a:p>
          <a:p>
            <a:pPr marL="0" indent="0" algn="ctr">
              <a:buNone/>
            </a:pPr>
            <a:r>
              <a:rPr lang="ru-RU" sz="6400" b="1" dirty="0" smtClean="0">
                <a:solidFill>
                  <a:srgbClr val="00B0F0"/>
                </a:solidFill>
              </a:rPr>
              <a:t>Самые </a:t>
            </a:r>
            <a:r>
              <a:rPr lang="ru-RU" sz="6400" b="1" dirty="0">
                <a:solidFill>
                  <a:srgbClr val="00B0F0"/>
                </a:solidFill>
              </a:rPr>
              <a:t>строгие и </a:t>
            </a:r>
            <a:r>
              <a:rPr lang="ru-RU" sz="6400" b="1" dirty="0" smtClean="0">
                <a:solidFill>
                  <a:srgbClr val="00B0F0"/>
                </a:solidFill>
              </a:rPr>
              <a:t>справедливые</a:t>
            </a:r>
            <a:endParaRPr lang="ru-RU" sz="6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2838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1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14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2984376" cy="1470025"/>
          </a:xfrm>
        </p:spPr>
        <p:txBody>
          <a:bodyPr/>
          <a:lstStyle/>
          <a:p>
            <a:r>
              <a:rPr lang="ru-RU" dirty="0" smtClean="0"/>
              <a:t>Конкурс </a:t>
            </a:r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340768"/>
            <a:ext cx="9144000" cy="5328592"/>
          </a:xfrm>
        </p:spPr>
        <p:txBody>
          <a:bodyPr/>
          <a:lstStyle/>
          <a:p>
            <a:r>
              <a:rPr lang="ru-RU" sz="5400" b="1" dirty="0">
                <a:solidFill>
                  <a:srgbClr val="00B0F0"/>
                </a:solidFill>
              </a:rPr>
              <a:t>“ Презентация </a:t>
            </a:r>
            <a:endParaRPr lang="ru-RU" sz="5400" b="1" dirty="0" smtClean="0">
              <a:solidFill>
                <a:srgbClr val="00B0F0"/>
              </a:solidFill>
            </a:endParaRPr>
          </a:p>
          <a:p>
            <a:r>
              <a:rPr lang="ru-RU" sz="5400" b="1" dirty="0" smtClean="0">
                <a:solidFill>
                  <a:srgbClr val="00B0F0"/>
                </a:solidFill>
              </a:rPr>
              <a:t>о </a:t>
            </a:r>
          </a:p>
          <a:p>
            <a:r>
              <a:rPr lang="ru-RU" sz="5400" b="1" dirty="0" smtClean="0">
                <a:solidFill>
                  <a:srgbClr val="00B0F0"/>
                </a:solidFill>
              </a:rPr>
              <a:t>           себе” </a:t>
            </a:r>
            <a:endParaRPr lang="ru-RU" sz="5400" b="1" dirty="0">
              <a:solidFill>
                <a:srgbClr val="00B0F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7234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50"/>
                            </p:stCondLst>
                            <p:childTnLst>
                              <p:par>
                                <p:cTn id="1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63816" y="332656"/>
            <a:ext cx="2980184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Конкурс </a:t>
            </a:r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31" y="1340768"/>
            <a:ext cx="8959417" cy="5517232"/>
          </a:xfrm>
        </p:spPr>
        <p:txBody>
          <a:bodyPr/>
          <a:lstStyle/>
          <a:p>
            <a:pPr marL="0" indent="0" algn="ctr">
              <a:buNone/>
            </a:pPr>
            <a:r>
              <a:rPr lang="ru-RU" sz="5400" b="1" dirty="0">
                <a:solidFill>
                  <a:srgbClr val="00B0F0"/>
                </a:solidFill>
              </a:rPr>
              <a:t>«Модель </a:t>
            </a:r>
            <a:endParaRPr lang="ru-RU" sz="54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00B0F0"/>
                </a:solidFill>
              </a:rPr>
              <a:t>с </a:t>
            </a: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00B0F0"/>
                </a:solidFill>
              </a:rPr>
              <a:t>обложки»</a:t>
            </a:r>
            <a:endParaRPr lang="ru-RU" sz="5400" b="1" dirty="0">
              <a:solidFill>
                <a:srgbClr val="00B0F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0551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5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24128" y="332656"/>
            <a:ext cx="31242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Конкурс </a:t>
            </a:r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256584"/>
          </a:xfrm>
        </p:spPr>
        <p:txBody>
          <a:bodyPr/>
          <a:lstStyle/>
          <a:p>
            <a:pPr marL="0" indent="0" algn="ctr">
              <a:buNone/>
            </a:pPr>
            <a:r>
              <a:rPr lang="ru-RU" sz="5400" b="1" dirty="0">
                <a:solidFill>
                  <a:srgbClr val="00B0F0"/>
                </a:solidFill>
              </a:rPr>
              <a:t>«Угадай, </a:t>
            </a:r>
            <a:endParaRPr lang="ru-RU" sz="54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00B0F0"/>
                </a:solidFill>
              </a:rPr>
              <a:t>какое</a:t>
            </a: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00B0F0"/>
                </a:solidFill>
              </a:rPr>
              <a:t> </a:t>
            </a:r>
            <a:r>
              <a:rPr lang="ru-RU" sz="5400" b="1" dirty="0">
                <a:solidFill>
                  <a:srgbClr val="00B0F0"/>
                </a:solidFill>
              </a:rPr>
              <a:t>блюдо»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125128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2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3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50"/>
                            </p:stCondLst>
                            <p:childTnLst>
                              <p:par>
                                <p:cTn id="19" presetID="2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24128" y="260648"/>
            <a:ext cx="3196208" cy="1203920"/>
          </a:xfrm>
        </p:spPr>
        <p:txBody>
          <a:bodyPr>
            <a:normAutofit/>
          </a:bodyPr>
          <a:lstStyle/>
          <a:p>
            <a:r>
              <a:rPr lang="ru-RU" dirty="0" smtClean="0"/>
              <a:t>Конкурс </a:t>
            </a:r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40768"/>
            <a:ext cx="8712968" cy="5400600"/>
          </a:xfrm>
        </p:spPr>
        <p:txBody>
          <a:bodyPr/>
          <a:lstStyle/>
          <a:p>
            <a:pPr marL="0" indent="0" algn="ctr">
              <a:buNone/>
            </a:pPr>
            <a:r>
              <a:rPr lang="ru-RU" sz="5400" b="1" dirty="0">
                <a:solidFill>
                  <a:srgbClr val="00B0F0"/>
                </a:solidFill>
              </a:rPr>
              <a:t>«</a:t>
            </a:r>
            <a:r>
              <a:rPr lang="ru-RU" sz="5400" b="1" dirty="0" smtClean="0">
                <a:solidFill>
                  <a:srgbClr val="00B0F0"/>
                </a:solidFill>
              </a:rPr>
              <a:t>Веселые</a:t>
            </a:r>
          </a:p>
          <a:p>
            <a:pPr marL="0" indent="0" algn="ctr">
              <a:buNone/>
            </a:pPr>
            <a:endParaRPr lang="ru-RU" sz="5400" b="1" dirty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00B0F0"/>
                </a:solidFill>
              </a:rPr>
              <a:t> </a:t>
            </a:r>
            <a:r>
              <a:rPr lang="ru-RU" sz="5400" b="1" dirty="0">
                <a:solidFill>
                  <a:srgbClr val="00B0F0"/>
                </a:solidFill>
              </a:rPr>
              <a:t>поварята</a:t>
            </a:r>
            <a:r>
              <a:rPr lang="ru-RU" sz="5400" b="1" dirty="0" smtClean="0">
                <a:solidFill>
                  <a:srgbClr val="00B0F0"/>
                </a:solidFill>
              </a:rPr>
              <a:t>»</a:t>
            </a:r>
            <a:endParaRPr lang="ru-RU" sz="5400" b="1" dirty="0">
              <a:solidFill>
                <a:srgbClr val="00B0F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5151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3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50"/>
                            </p:stCondLst>
                            <p:childTnLst>
                              <p:par>
                                <p:cTn id="19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21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96136" y="332656"/>
            <a:ext cx="3124200" cy="1143000"/>
          </a:xfrm>
        </p:spPr>
        <p:txBody>
          <a:bodyPr/>
          <a:lstStyle/>
          <a:p>
            <a:r>
              <a:rPr lang="ru-RU" dirty="0" smtClean="0"/>
              <a:t>Конкурс </a:t>
            </a:r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4726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54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00B0F0"/>
                </a:solidFill>
              </a:rPr>
              <a:t>«</a:t>
            </a:r>
            <a:r>
              <a:rPr lang="ru-RU" sz="5400" b="1" dirty="0">
                <a:solidFill>
                  <a:srgbClr val="00B0F0"/>
                </a:solidFill>
              </a:rPr>
              <a:t>Фотосессия»</a:t>
            </a:r>
            <a:endParaRPr lang="ru-RU" sz="5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9595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08104" y="116632"/>
            <a:ext cx="3340224" cy="1143000"/>
          </a:xfrm>
        </p:spPr>
        <p:txBody>
          <a:bodyPr/>
          <a:lstStyle/>
          <a:p>
            <a:r>
              <a:rPr lang="ru-RU" dirty="0"/>
              <a:t>Конкурс 6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96752"/>
            <a:ext cx="8856984" cy="54726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b="1" dirty="0" smtClean="0">
                <a:solidFill>
                  <a:srgbClr val="00B0F0"/>
                </a:solidFill>
              </a:rPr>
              <a:t>"Чёрный</a:t>
            </a:r>
          </a:p>
          <a:p>
            <a:pPr marL="0" indent="0" algn="ctr">
              <a:buNone/>
            </a:pPr>
            <a:endParaRPr lang="ru-RU" sz="5400" b="1" dirty="0" smtClean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00B0F0"/>
                </a:solidFill>
              </a:rPr>
              <a:t> </a:t>
            </a:r>
            <a:r>
              <a:rPr lang="ru-RU" sz="5400" b="1" dirty="0">
                <a:solidFill>
                  <a:srgbClr val="00B0F0"/>
                </a:solidFill>
              </a:rPr>
              <a:t>ящик</a:t>
            </a:r>
            <a:r>
              <a:rPr lang="ru-RU" sz="5400" b="1" dirty="0" smtClean="0">
                <a:solidFill>
                  <a:srgbClr val="00B0F0"/>
                </a:solidFill>
              </a:rPr>
              <a:t>"</a:t>
            </a:r>
            <a:endParaRPr lang="ru-RU" sz="5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733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50"/>
                            </p:stCondLst>
                            <p:childTnLst>
                              <p:par>
                                <p:cTn id="19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1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theme/theme1.xml><?xml version="1.0" encoding="utf-8"?>
<a:theme xmlns:a="http://schemas.openxmlformats.org/drawingml/2006/main" name="Bubbles">
  <a:themeElements>
    <a:clrScheme name="Bubbles">
      <a:dk1>
        <a:srgbClr val="0C002C"/>
      </a:dk1>
      <a:lt1>
        <a:srgbClr val="FFFFFF"/>
      </a:lt1>
      <a:dk2>
        <a:srgbClr val="236626"/>
      </a:dk2>
      <a:lt2>
        <a:srgbClr val="D7C8FE"/>
      </a:lt2>
      <a:accent1>
        <a:srgbClr val="4203E7"/>
      </a:accent1>
      <a:accent2>
        <a:srgbClr val="842F73"/>
      </a:accent2>
      <a:accent3>
        <a:srgbClr val="7532A8"/>
      </a:accent3>
      <a:accent4>
        <a:srgbClr val="F7A107"/>
      </a:accent4>
      <a:accent5>
        <a:srgbClr val="C86DCF"/>
      </a:accent5>
      <a:accent6>
        <a:srgbClr val="E6B500"/>
      </a:accent6>
      <a:hlink>
        <a:srgbClr val="FFDE66"/>
      </a:hlink>
      <a:folHlink>
        <a:srgbClr val="D490C5"/>
      </a:folHlink>
    </a:clrScheme>
    <a:fontScheme name="Bubbles">
      <a:majorFont>
        <a:latin typeface="Impact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mic Sans M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Bubb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85000"/>
                <a:satMod val="150000"/>
              </a:schemeClr>
            </a:gs>
            <a:gs pos="35000">
              <a:schemeClr val="phClr">
                <a:tint val="70000"/>
                <a:shade val="90000"/>
                <a:alpha val="85000"/>
                <a:satMod val="200000"/>
              </a:schemeClr>
            </a:gs>
            <a:gs pos="100000">
              <a:schemeClr val="phClr">
                <a:tint val="90000"/>
                <a:shade val="100000"/>
                <a:alpha val="85000"/>
                <a:satMod val="25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40000"/>
                <a:satMod val="115000"/>
              </a:schemeClr>
            </a:gs>
            <a:gs pos="8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150000"/>
              </a:schemeClr>
            </a:gs>
          </a:gsLst>
          <a:lin ang="7800000" scaled="0"/>
        </a:gradFill>
      </a:fillStyleLst>
      <a:lnStyleLst>
        <a:ln w="254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4450" cap="flat" cmpd="sng" algn="ctr">
          <a:solidFill>
            <a:schemeClr val="phClr">
              <a:alpha val="80000"/>
              <a:satMod val="110000"/>
            </a:schemeClr>
          </a:solidFill>
          <a:prstDash val="solid"/>
        </a:ln>
        <a:ln w="63500" cap="flat" cmpd="sng" algn="ctr">
          <a:solidFill>
            <a:schemeClr val="phClr">
              <a:alpha val="80000"/>
              <a:satMod val="115000"/>
            </a:schemeClr>
          </a:solidFill>
          <a:prstDash val="solid"/>
        </a:ln>
      </a:lnStyleLst>
      <a:effectStyleLst>
        <a:effectStyle>
          <a:effectLst>
            <a:innerShdw blurRad="50800" dist="25400" dir="13500000">
              <a:srgbClr val="FFFFFF">
                <a:alpha val="75000"/>
              </a:srgbClr>
            </a:innerShdw>
          </a:effectLst>
        </a:effectStyle>
        <a:effectStyle>
          <a:effectLst>
            <a:innerShdw blurRad="76200" dist="25400" dir="13500000">
              <a:srgbClr val="FFFFFF">
                <a:alpha val="75000"/>
              </a:srgbClr>
            </a:innerShdw>
            <a:reflection blurRad="63500" stA="35000" endPos="35000" dist="12700" dir="5400000" sy="-100000" rotWithShape="0"/>
          </a:effectLst>
        </a:effectStyle>
        <a:effectStyle>
          <a:effectLst>
            <a:reflection blurRad="63500" stA="35000" endPos="35000" dist="12700" dir="5400000" sy="-100000" rotWithShape="0"/>
          </a:effectLst>
          <a:scene3d>
            <a:camera prst="orthographicFront">
              <a:rot lat="0" lon="0" rev="0"/>
            </a:camera>
            <a:lightRig rig="balanced" dir="bl">
              <a:rot lat="0" lon="0" rev="7800000"/>
            </a:lightRig>
          </a:scene3d>
          <a:sp3d prstMaterial="translucentPowder">
            <a:bevelT h="508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80000"/>
                <a:satMod val="125000"/>
              </a:schemeClr>
            </a:gs>
            <a:gs pos="100000">
              <a:schemeClr val="phClr">
                <a:tint val="100000"/>
                <a:satMod val="125000"/>
                <a:lumOff val="40000"/>
                <a:lumMod val="100000"/>
              </a:schemeClr>
            </a:gs>
          </a:gsLst>
          <a:lin ang="7800000" scaled="1"/>
        </a:gradFill>
        <a:gradFill rotWithShape="1">
          <a:gsLst>
            <a:gs pos="0">
              <a:schemeClr val="phClr">
                <a:shade val="95000"/>
                <a:lumMod val="95000"/>
              </a:schemeClr>
            </a:gs>
            <a:gs pos="60000">
              <a:schemeClr val="phClr">
                <a:satMod val="125000"/>
                <a:lumOff val="10000"/>
                <a:lumMod val="100000"/>
              </a:schemeClr>
            </a:gs>
            <a:gs pos="100000">
              <a:schemeClr val="phClr">
                <a:shade val="95000"/>
                <a:satMod val="135000"/>
                <a:lumOff val="50000"/>
                <a:lumMod val="100000"/>
              </a:schemeClr>
            </a:gs>
          </a:gsLst>
          <a:lin ang="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Пузырьки</Template>
  <TotalTime>484</TotalTime>
  <Words>237</Words>
  <Application>Microsoft Office PowerPoint</Application>
  <PresentationFormat>Экран (4:3)</PresentationFormat>
  <Paragraphs>89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Bubbles</vt:lpstr>
      <vt:lpstr>КВН для девочек  </vt:lpstr>
      <vt:lpstr>Цитаты:</vt:lpstr>
      <vt:lpstr>наше  судейское трио: </vt:lpstr>
      <vt:lpstr>Конкурс 1</vt:lpstr>
      <vt:lpstr>Конкурс 2</vt:lpstr>
      <vt:lpstr>Конкурс 3</vt:lpstr>
      <vt:lpstr>Конкурс 4</vt:lpstr>
      <vt:lpstr>Конкурс 5</vt:lpstr>
      <vt:lpstr>Конкурс 6 </vt:lpstr>
      <vt:lpstr>Конкурс 6/1 </vt:lpstr>
      <vt:lpstr>Конкурс 7</vt:lpstr>
      <vt:lpstr> Конкурс  8</vt:lpstr>
      <vt:lpstr>Конкурс 8/1 </vt:lpstr>
      <vt:lpstr>Конкурс 9</vt:lpstr>
      <vt:lpstr>Конкурс 10</vt:lpstr>
      <vt:lpstr>Конкурс  11 </vt:lpstr>
      <vt:lpstr>Конкурс 12 </vt:lpstr>
      <vt:lpstr>Конкурс 13 </vt:lpstr>
      <vt:lpstr>почетные титулы  наших участниц: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 1 “ Презентация о себе”.</dc:title>
  <dc:creator>Ученик</dc:creator>
  <cp:lastModifiedBy>Пользователь</cp:lastModifiedBy>
  <cp:revision>12</cp:revision>
  <dcterms:created xsi:type="dcterms:W3CDTF">2015-03-11T03:22:18Z</dcterms:created>
  <dcterms:modified xsi:type="dcterms:W3CDTF">2015-03-13T09:11:28Z</dcterms:modified>
</cp:coreProperties>
</file>