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2950" autoAdjust="0"/>
  </p:normalViewPr>
  <p:slideViewPr>
    <p:cSldViewPr>
      <p:cViewPr>
        <p:scale>
          <a:sx n="100" d="100"/>
          <a:sy n="100" d="100"/>
        </p:scale>
        <p:origin x="-1884" y="19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2900" y="0"/>
            <a:ext cx="6172200" cy="1043608"/>
          </a:xfrm>
        </p:spPr>
        <p:txBody>
          <a:bodyPr>
            <a:noAutofit/>
          </a:bodyPr>
          <a:lstStyle/>
          <a:p>
            <a:r>
              <a:rPr lang="kk-KZ" sz="3200" b="1" i="1" dirty="0" smtClean="0">
                <a:solidFill>
                  <a:srgbClr val="0070C0"/>
                </a:solidFill>
              </a:rPr>
              <a:t>Біздің ұздік оқырмандар</a:t>
            </a:r>
            <a:r>
              <a:rPr lang="ru-RU" sz="3200" b="1" i="1" dirty="0" smtClean="0">
                <a:solidFill>
                  <a:srgbClr val="0070C0"/>
                </a:solidFill>
              </a:rPr>
              <a:t/>
            </a:r>
            <a:br>
              <a:rPr lang="ru-RU" sz="3200" b="1" i="1" dirty="0" smtClean="0">
                <a:solidFill>
                  <a:srgbClr val="0070C0"/>
                </a:solidFill>
              </a:rPr>
            </a:br>
            <a:r>
              <a:rPr lang="ru-RU" sz="3200" b="1" i="1" dirty="0" smtClean="0">
                <a:solidFill>
                  <a:srgbClr val="0070C0"/>
                </a:solidFill>
              </a:rPr>
              <a:t>Наши лучшие читатели</a:t>
            </a:r>
            <a:endParaRPr lang="ru-RU" sz="3200" b="1" i="1" dirty="0">
              <a:solidFill>
                <a:srgbClr val="0070C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3933056" y="5508104"/>
            <a:ext cx="2520280" cy="26601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6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3600" b="1" dirty="0" err="1" smtClean="0">
                <a:solidFill>
                  <a:srgbClr val="0070C0"/>
                </a:solidFill>
              </a:rPr>
              <a:t>Маушан</a:t>
            </a:r>
            <a:endParaRPr lang="ru-RU" sz="36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3600" b="1" dirty="0" err="1" smtClean="0">
                <a:solidFill>
                  <a:srgbClr val="0070C0"/>
                </a:solidFill>
              </a:rPr>
              <a:t>Айша</a:t>
            </a:r>
            <a:endParaRPr lang="ru-RU" sz="3600" b="1" dirty="0" smtClean="0">
              <a:solidFill>
                <a:srgbClr val="0070C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3861048" y="1187624"/>
            <a:ext cx="2808312" cy="30243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6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Бондаренко Тихон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2" t="30616" b="1"/>
          <a:stretch/>
        </p:blipFill>
        <p:spPr bwMode="auto">
          <a:xfrm>
            <a:off x="146239" y="1102643"/>
            <a:ext cx="3589323" cy="3888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7" t="23718" r="9052" b="22254"/>
          <a:stretch/>
        </p:blipFill>
        <p:spPr bwMode="auto">
          <a:xfrm>
            <a:off x="146238" y="5076056"/>
            <a:ext cx="3589323" cy="39653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88350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05064" y="4499992"/>
            <a:ext cx="2664296" cy="366822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3600" b="1" dirty="0" err="1" smtClean="0">
                <a:solidFill>
                  <a:srgbClr val="0070C0"/>
                </a:solidFill>
              </a:rPr>
              <a:t>Пацюк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Анастасия</a:t>
            </a:r>
          </a:p>
          <a:p>
            <a:pPr marL="0" indent="0" algn="ctr">
              <a:buNone/>
            </a:pPr>
            <a:endParaRPr lang="ru-RU" sz="36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3600" b="1" dirty="0" err="1" smtClean="0">
                <a:solidFill>
                  <a:srgbClr val="0070C0"/>
                </a:solidFill>
              </a:rPr>
              <a:t>Пацюк</a:t>
            </a:r>
            <a:r>
              <a:rPr lang="ru-RU" sz="3600" b="1" dirty="0" smtClean="0">
                <a:solidFill>
                  <a:srgbClr val="0070C0"/>
                </a:solidFill>
              </a:rPr>
              <a:t> Виктория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45024" y="467545"/>
            <a:ext cx="3096344" cy="244827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sz="36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3600" b="1" dirty="0" err="1" smtClean="0">
                <a:solidFill>
                  <a:srgbClr val="0070C0"/>
                </a:solidFill>
              </a:rPr>
              <a:t>Тадчетдинова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Амина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4" t="28494"/>
          <a:stretch/>
        </p:blipFill>
        <p:spPr bwMode="auto">
          <a:xfrm>
            <a:off x="314108" y="251519"/>
            <a:ext cx="3205448" cy="38439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" t="7344" r="35175"/>
          <a:stretch/>
        </p:blipFill>
        <p:spPr bwMode="auto">
          <a:xfrm>
            <a:off x="116632" y="4499992"/>
            <a:ext cx="3600400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57799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3056" y="366184"/>
            <a:ext cx="2582044" cy="2549632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rgbClr val="0070C0"/>
                </a:solidFill>
                <a:latin typeface="+mn-lt"/>
              </a:rPr>
              <a:t>Дюсекин</a:t>
            </a:r>
            <a:r>
              <a:rPr lang="ru-RU" sz="3600" b="1" dirty="0" smtClean="0">
                <a:solidFill>
                  <a:srgbClr val="0070C0"/>
                </a:solidFill>
                <a:latin typeface="+mn-lt"/>
              </a:rPr>
              <a:t> </a:t>
            </a:r>
            <a:br>
              <a:rPr lang="ru-RU" sz="3600" b="1" dirty="0" smtClean="0">
                <a:solidFill>
                  <a:srgbClr val="0070C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0070C0"/>
                </a:solidFill>
                <a:latin typeface="+mn-lt"/>
              </a:rPr>
              <a:t>Исмаил</a:t>
            </a:r>
            <a:br>
              <a:rPr lang="ru-RU" sz="3600" b="1" dirty="0" smtClean="0">
                <a:solidFill>
                  <a:srgbClr val="0070C0"/>
                </a:solidFill>
                <a:latin typeface="+mn-lt"/>
              </a:rPr>
            </a:br>
            <a:endParaRPr lang="ru-RU" sz="36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77072" y="5436096"/>
            <a:ext cx="2438028" cy="27321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err="1" smtClean="0">
                <a:solidFill>
                  <a:schemeClr val="accent1"/>
                </a:solidFill>
              </a:rPr>
              <a:t>Басанец</a:t>
            </a:r>
            <a:r>
              <a:rPr lang="ru-RU" sz="3600" b="1" dirty="0" smtClean="0">
                <a:solidFill>
                  <a:schemeClr val="accent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accent1"/>
                </a:solidFill>
              </a:rPr>
              <a:t>Алеся</a:t>
            </a:r>
            <a:endParaRPr lang="ru-RU" sz="3600" b="1" dirty="0">
              <a:solidFill>
                <a:schemeClr val="accent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7" t="22924" b="9506"/>
          <a:stretch/>
        </p:blipFill>
        <p:spPr bwMode="auto">
          <a:xfrm>
            <a:off x="188640" y="179511"/>
            <a:ext cx="3528392" cy="4225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6" t="15803" r="17492" b="21806"/>
          <a:stretch/>
        </p:blipFill>
        <p:spPr bwMode="auto">
          <a:xfrm>
            <a:off x="188640" y="4572000"/>
            <a:ext cx="3547838" cy="44092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31345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1048" y="827584"/>
            <a:ext cx="2654052" cy="18002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/>
                </a:solidFill>
                <a:latin typeface="+mn-lt"/>
              </a:rPr>
              <a:t>Новикова</a:t>
            </a:r>
            <a:br>
              <a:rPr lang="ru-RU" sz="3600" b="1" dirty="0" smtClean="0">
                <a:solidFill>
                  <a:schemeClr val="accent1"/>
                </a:solidFill>
                <a:latin typeface="+mn-lt"/>
              </a:rPr>
            </a:br>
            <a:r>
              <a:rPr lang="ru-RU" sz="3600" b="1" dirty="0" smtClean="0">
                <a:solidFill>
                  <a:schemeClr val="accent1"/>
                </a:solidFill>
                <a:latin typeface="+mn-lt"/>
              </a:rPr>
              <a:t>Мария</a:t>
            </a:r>
            <a:br>
              <a:rPr lang="ru-RU" sz="3600" b="1" dirty="0" smtClean="0">
                <a:solidFill>
                  <a:schemeClr val="accent1"/>
                </a:solidFill>
                <a:latin typeface="+mn-lt"/>
              </a:rPr>
            </a:br>
            <a:endParaRPr lang="ru-RU" sz="36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17032" y="4788024"/>
            <a:ext cx="2952328" cy="338019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600" b="1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ru-RU" sz="3600" b="1" dirty="0" err="1" smtClean="0">
                <a:solidFill>
                  <a:schemeClr val="accent1"/>
                </a:solidFill>
              </a:rPr>
              <a:t>Ахметжанова</a:t>
            </a:r>
            <a:endParaRPr lang="ru-RU" sz="3600" b="1" dirty="0">
              <a:solidFill>
                <a:schemeClr val="accent1"/>
              </a:solidFill>
            </a:endParaRPr>
          </a:p>
        </p:txBody>
      </p:sp>
      <p:pic>
        <p:nvPicPr>
          <p:cNvPr id="1026" name="Picture 2" descr="C:\Users\Пользователь\Pictures\2018-02-28\001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3" t="9212" r="12379" b="20211"/>
          <a:stretch/>
        </p:blipFill>
        <p:spPr bwMode="auto">
          <a:xfrm>
            <a:off x="188639" y="49422"/>
            <a:ext cx="3271621" cy="43065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Пользователь\Pictures\2018-02-28\0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4" t="19943" r="7262" b="-592"/>
          <a:stretch/>
        </p:blipFill>
        <p:spPr bwMode="auto">
          <a:xfrm>
            <a:off x="188640" y="4572000"/>
            <a:ext cx="3312368" cy="44508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5148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008" y="366184"/>
            <a:ext cx="3014092" cy="2909672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chemeClr val="accent1"/>
                </a:solidFill>
                <a:latin typeface="+mn-lt"/>
              </a:rPr>
              <a:t>Махмедова</a:t>
            </a:r>
            <a:r>
              <a:rPr lang="ru-RU" sz="3600" b="1" dirty="0" smtClean="0">
                <a:solidFill>
                  <a:schemeClr val="accent1"/>
                </a:solidFill>
                <a:latin typeface="+mn-lt"/>
              </a:rPr>
              <a:t/>
            </a:r>
            <a:br>
              <a:rPr lang="ru-RU" sz="3600" b="1" dirty="0" smtClean="0">
                <a:solidFill>
                  <a:schemeClr val="accent1"/>
                </a:solidFill>
                <a:latin typeface="+mn-lt"/>
              </a:rPr>
            </a:br>
            <a:r>
              <a:rPr lang="ru-RU" sz="3600" b="1" dirty="0" smtClean="0">
                <a:solidFill>
                  <a:schemeClr val="accent1"/>
                </a:solidFill>
                <a:latin typeface="+mn-lt"/>
              </a:rPr>
              <a:t>Карина</a:t>
            </a:r>
            <a:br>
              <a:rPr lang="ru-RU" sz="3600" b="1" dirty="0" smtClean="0">
                <a:solidFill>
                  <a:schemeClr val="accent1"/>
                </a:solidFill>
                <a:latin typeface="+mn-lt"/>
              </a:rPr>
            </a:br>
            <a:endParaRPr lang="ru-RU" sz="36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61048" y="4644008"/>
            <a:ext cx="2740918" cy="388425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C:\Users\Пользователь\Pictures\2018-02-28\0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9" t="26679" r="11338" b="8305"/>
          <a:stretch/>
        </p:blipFill>
        <p:spPr bwMode="auto">
          <a:xfrm>
            <a:off x="243262" y="179512"/>
            <a:ext cx="3257746" cy="3976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Пользователь\Pictures\2018-02-28\02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4" t="10487" b="3060"/>
          <a:stretch/>
        </p:blipFill>
        <p:spPr bwMode="auto">
          <a:xfrm>
            <a:off x="244378" y="4427984"/>
            <a:ext cx="3256630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446798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19</Words>
  <Application>Microsoft Office PowerPoint</Application>
  <PresentationFormat>Экран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Біздің ұздік оқырмандар Наши лучшие читатели</vt:lpstr>
      <vt:lpstr>Презентация PowerPoint</vt:lpstr>
      <vt:lpstr>Дюсекин  Исмаил </vt:lpstr>
      <vt:lpstr>Новикова Мария </vt:lpstr>
      <vt:lpstr>Махмедова Карина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Лучшие читате</dc:title>
  <dc:creator>Пользователь</dc:creator>
  <cp:lastModifiedBy>Пользователь</cp:lastModifiedBy>
  <cp:revision>23</cp:revision>
  <dcterms:created xsi:type="dcterms:W3CDTF">2018-02-21T10:18:44Z</dcterms:created>
  <dcterms:modified xsi:type="dcterms:W3CDTF">2018-08-08T03:49:50Z</dcterms:modified>
</cp:coreProperties>
</file>