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950" autoAdjust="0"/>
  </p:normalViewPr>
  <p:slideViewPr>
    <p:cSldViewPr>
      <p:cViewPr>
        <p:scale>
          <a:sx n="100" d="100"/>
          <a:sy n="100" d="100"/>
        </p:scale>
        <p:origin x="-1884" y="19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043608"/>
          </a:xfrm>
        </p:spPr>
        <p:txBody>
          <a:bodyPr>
            <a:noAutofit/>
          </a:bodyPr>
          <a:lstStyle/>
          <a:p>
            <a:r>
              <a:rPr lang="kk-KZ" sz="3200" b="1" i="1" dirty="0" smtClean="0">
                <a:solidFill>
                  <a:srgbClr val="0070C0"/>
                </a:solidFill>
              </a:rPr>
              <a:t>Біздің ұздік оқырмандар</a:t>
            </a:r>
            <a:r>
              <a:rPr 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Наши лучшие читатели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933056" y="5508104"/>
            <a:ext cx="2520280" cy="2660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Маушан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Айша</a:t>
            </a:r>
            <a:endParaRPr 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861048" y="1187624"/>
            <a:ext cx="2808312" cy="3024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Бондаренко Тихон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30616" b="1"/>
          <a:stretch/>
        </p:blipFill>
        <p:spPr bwMode="auto">
          <a:xfrm>
            <a:off x="146239" y="1102643"/>
            <a:ext cx="358932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23718" r="9052" b="22254"/>
          <a:stretch/>
        </p:blipFill>
        <p:spPr bwMode="auto">
          <a:xfrm>
            <a:off x="146238" y="5076056"/>
            <a:ext cx="3589323" cy="3965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835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05064" y="4499992"/>
            <a:ext cx="2664296" cy="36682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Пацюк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Анастасия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Пацюк</a:t>
            </a:r>
            <a:r>
              <a:rPr lang="ru-RU" sz="3600" b="1" dirty="0" smtClean="0">
                <a:solidFill>
                  <a:srgbClr val="0070C0"/>
                </a:solidFill>
              </a:rPr>
              <a:t> Виктория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45024" y="467545"/>
            <a:ext cx="3096344" cy="24482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Тадчетдинова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Амина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28494"/>
          <a:stretch/>
        </p:blipFill>
        <p:spPr bwMode="auto">
          <a:xfrm>
            <a:off x="314108" y="251519"/>
            <a:ext cx="3205448" cy="3843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7344" r="35175"/>
          <a:stretch/>
        </p:blipFill>
        <p:spPr bwMode="auto">
          <a:xfrm>
            <a:off x="116632" y="4499992"/>
            <a:ext cx="360040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779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056" y="366184"/>
            <a:ext cx="2582044" cy="254963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+mn-lt"/>
              </a:rPr>
              <a:t>Дюсекин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 </a:t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Исмаил</a:t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7072" y="5436096"/>
            <a:ext cx="2438028" cy="2732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chemeClr val="accent1"/>
                </a:solidFill>
              </a:rPr>
              <a:t>Басанец</a:t>
            </a:r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Алеся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2924" b="9506"/>
          <a:stretch/>
        </p:blipFill>
        <p:spPr bwMode="auto">
          <a:xfrm>
            <a:off x="188640" y="179511"/>
            <a:ext cx="3528392" cy="4225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15803" r="17492" b="21806"/>
          <a:stretch/>
        </p:blipFill>
        <p:spPr bwMode="auto">
          <a:xfrm>
            <a:off x="188640" y="4572000"/>
            <a:ext cx="3547838" cy="4409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134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1048" y="827584"/>
            <a:ext cx="2654052" cy="1800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Новикова</a:t>
            </a:r>
            <a:br>
              <a:rPr lang="ru-RU" sz="36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Мария</a:t>
            </a:r>
            <a:br>
              <a:rPr lang="ru-RU" sz="3600" b="1" dirty="0" smtClean="0">
                <a:solidFill>
                  <a:schemeClr val="accent1"/>
                </a:solidFill>
                <a:latin typeface="+mn-lt"/>
              </a:rPr>
            </a:br>
            <a:endParaRPr lang="ru-RU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17032" y="4788024"/>
            <a:ext cx="2952328" cy="33801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3600" b="1" dirty="0" err="1" smtClean="0">
                <a:solidFill>
                  <a:schemeClr val="accent1"/>
                </a:solidFill>
              </a:rPr>
              <a:t>Ахметжанова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Пользователь\Pictures\2018-02-28\0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9212" r="12379" b="20211"/>
          <a:stretch/>
        </p:blipFill>
        <p:spPr bwMode="auto">
          <a:xfrm>
            <a:off x="188639" y="49422"/>
            <a:ext cx="3271621" cy="4306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Пользователь\Pictures\2018-02-28\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t="19943" r="7262" b="-592"/>
          <a:stretch/>
        </p:blipFill>
        <p:spPr bwMode="auto">
          <a:xfrm>
            <a:off x="188640" y="4572000"/>
            <a:ext cx="3312368" cy="445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14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008" y="366184"/>
            <a:ext cx="3014092" cy="290967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1"/>
                </a:solidFill>
                <a:latin typeface="+mn-lt"/>
              </a:rPr>
              <a:t>Махмедова</a:t>
            </a: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Карина</a:t>
            </a:r>
            <a:br>
              <a:rPr lang="ru-RU" sz="3600" b="1" dirty="0" smtClean="0">
                <a:solidFill>
                  <a:schemeClr val="accent1"/>
                </a:solidFill>
                <a:latin typeface="+mn-lt"/>
              </a:rPr>
            </a:br>
            <a:endParaRPr lang="ru-RU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1048" y="4644008"/>
            <a:ext cx="2740918" cy="388425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Пользователь\Pictures\2018-02-28\0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26679" r="11338" b="8305"/>
          <a:stretch/>
        </p:blipFill>
        <p:spPr bwMode="auto">
          <a:xfrm>
            <a:off x="243262" y="179512"/>
            <a:ext cx="3257746" cy="3976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Пользователь\Pictures\2018-02-28\0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0487" b="3060"/>
          <a:stretch/>
        </p:blipFill>
        <p:spPr bwMode="auto">
          <a:xfrm>
            <a:off x="244378" y="4427984"/>
            <a:ext cx="325663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4679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19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Біздің ұздік оқырмандар Наши лучшие читатели</vt:lpstr>
      <vt:lpstr>Презентация PowerPoint</vt:lpstr>
      <vt:lpstr>Дюсекин  Исмаил </vt:lpstr>
      <vt:lpstr>Новикова Мария </vt:lpstr>
      <vt:lpstr>Махмедова Карина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читате</dc:title>
  <dc:creator>Пользователь</dc:creator>
  <cp:lastModifiedBy>Пользователь</cp:lastModifiedBy>
  <cp:revision>23</cp:revision>
  <dcterms:created xsi:type="dcterms:W3CDTF">2018-02-21T10:18:44Z</dcterms:created>
  <dcterms:modified xsi:type="dcterms:W3CDTF">2018-08-08T03:49:50Z</dcterms:modified>
</cp:coreProperties>
</file>