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5442" y="116632"/>
            <a:ext cx="8809046" cy="1224136"/>
          </a:xfrm>
        </p:spPr>
        <p:txBody>
          <a:bodyPr>
            <a:noAutofit/>
          </a:bodyPr>
          <a:lstStyle/>
          <a:p>
            <a:pPr algn="ctr"/>
            <a:r>
              <a:rPr lang="kk-KZ" sz="2800" i="1" dirty="0" smtClean="0">
                <a:solidFill>
                  <a:srgbClr val="0070C0"/>
                </a:solidFill>
              </a:rPr>
              <a:t>Мектеп кітапхананың күнделігі</a:t>
            </a:r>
            <a:br>
              <a:rPr lang="kk-KZ" sz="2800" i="1" dirty="0" smtClean="0">
                <a:solidFill>
                  <a:srgbClr val="0070C0"/>
                </a:solidFill>
              </a:rPr>
            </a:br>
            <a:r>
              <a:rPr lang="kk-KZ" sz="2800" i="1" dirty="0" smtClean="0">
                <a:solidFill>
                  <a:srgbClr val="0070C0"/>
                </a:solidFill>
              </a:rPr>
              <a:t>Будни школьной библиотеки</a:t>
            </a:r>
            <a:r>
              <a:rPr lang="ru-RU" sz="2800" i="1" dirty="0" smtClean="0">
                <a:solidFill>
                  <a:srgbClr val="0070C0"/>
                </a:solidFill>
              </a:rPr>
              <a:t/>
            </a:r>
            <a:br>
              <a:rPr lang="ru-RU" sz="2800" i="1" dirty="0" smtClean="0">
                <a:solidFill>
                  <a:srgbClr val="0070C0"/>
                </a:solidFill>
              </a:rPr>
            </a:br>
            <a:r>
              <a:rPr lang="en-US" sz="2800" i="1" dirty="0" smtClean="0">
                <a:solidFill>
                  <a:srgbClr val="0070C0"/>
                </a:solidFill>
              </a:rPr>
              <a:t>The routine of the School Library</a:t>
            </a:r>
            <a:endParaRPr lang="ru-RU" sz="2800" i="1" dirty="0">
              <a:solidFill>
                <a:srgbClr val="0070C0"/>
              </a:solidFill>
            </a:endParaRPr>
          </a:p>
        </p:txBody>
      </p:sp>
      <p:pic>
        <p:nvPicPr>
          <p:cNvPr id="7" name="Picture 2" descr="C:\Users\Пользователь\Pictures\2015-12-08\06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5472608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2" descr="C:\Users\Пользователь\Pictures\2015-12-08\141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624" y="1304764"/>
            <a:ext cx="3384376" cy="5472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70593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Пользователь\Pictures\2015-12-08\14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08"/>
          <a:stretch/>
        </p:blipFill>
        <p:spPr bwMode="auto">
          <a:xfrm>
            <a:off x="107504" y="116632"/>
            <a:ext cx="4392488" cy="6696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4" descr="C:\Users\Пользователь\Pictures\2015-12-08\005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3982"/>
            <a:ext cx="4429571" cy="662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04995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Пользователь\Pictures\2015-12-08\02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32657"/>
            <a:ext cx="2952328" cy="6336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C:\Users\Пользователь\Pictures\2015-12-08\03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2" r="33122"/>
          <a:stretch/>
        </p:blipFill>
        <p:spPr bwMode="auto">
          <a:xfrm>
            <a:off x="3203848" y="332657"/>
            <a:ext cx="2808312" cy="6336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3" descr="C:\Users\Пользователь\Pictures\2015-12-08\1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7"/>
            <a:ext cx="3024335" cy="6336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48900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Данные\Рабочие документы\фото видео1\2014-2015\2014-10-24 13.02.3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94" y="188640"/>
            <a:ext cx="4272103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D:\Данные\Рабочие документы\фото видео1\2014-2015\2014-10-20 12.43.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6" y="188640"/>
            <a:ext cx="4464496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395" y="3501008"/>
            <a:ext cx="4272102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15" y="3501008"/>
            <a:ext cx="4464496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07059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Пользователь\AppData\Local\Microsoft\Windows\Temporary Internet Files\Content.Word\20171031_10084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6211"/>
            <a:ext cx="2664296" cy="411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Рисунок 10" descr="C:\Users\Пользователь\Desktop\2016-2017\Camera\20170330_1110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72160"/>
            <a:ext cx="4608512" cy="22177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6211"/>
            <a:ext cx="3048000" cy="40710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472160"/>
            <a:ext cx="4032448" cy="22177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6211"/>
            <a:ext cx="2880320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0946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Пользователь\Desktop\Camera\20170325_10564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880320" cy="38884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3168352" cy="3888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99993"/>
            <a:ext cx="4104456" cy="25427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99993"/>
            <a:ext cx="4668715" cy="25427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C:\Users\Серик\Desktop\Camera\20170317_080146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8" b="9455"/>
          <a:stretch/>
        </p:blipFill>
        <p:spPr bwMode="auto">
          <a:xfrm>
            <a:off x="3347864" y="188640"/>
            <a:ext cx="2736304" cy="38884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13199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3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Мектеп кітапхананың күнделігі Будни школьной библиотеки The routine of the School Library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БУДНИ ШКОЛЬНОЙ БИБЛИОТЕКИ</dc:title>
  <dc:creator>Пользователь</dc:creator>
  <cp:lastModifiedBy>Пользователь</cp:lastModifiedBy>
  <cp:revision>21</cp:revision>
  <dcterms:created xsi:type="dcterms:W3CDTF">2018-02-13T04:02:36Z</dcterms:created>
  <dcterms:modified xsi:type="dcterms:W3CDTF">2018-02-16T08:29:52Z</dcterms:modified>
</cp:coreProperties>
</file>