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442" y="116632"/>
            <a:ext cx="8809046" cy="1224136"/>
          </a:xfrm>
        </p:spPr>
        <p:txBody>
          <a:bodyPr>
            <a:noAutofit/>
          </a:bodyPr>
          <a:lstStyle/>
          <a:p>
            <a:pPr algn="ctr"/>
            <a:r>
              <a:rPr lang="kk-KZ" sz="2800" i="1" dirty="0" smtClean="0">
                <a:solidFill>
                  <a:srgbClr val="0070C0"/>
                </a:solidFill>
              </a:rPr>
              <a:t>Мектеп кітапхананың күнделігі</a:t>
            </a:r>
            <a:br>
              <a:rPr lang="kk-KZ" sz="2800" i="1" dirty="0" smtClean="0">
                <a:solidFill>
                  <a:srgbClr val="0070C0"/>
                </a:solidFill>
              </a:rPr>
            </a:br>
            <a:r>
              <a:rPr lang="kk-KZ" sz="2800" i="1" dirty="0" smtClean="0">
                <a:solidFill>
                  <a:srgbClr val="0070C0"/>
                </a:solidFill>
              </a:rPr>
              <a:t>Будни школьной библиотеки</a:t>
            </a:r>
            <a:r>
              <a:rPr lang="ru-RU" sz="2800" i="1" dirty="0" smtClean="0">
                <a:solidFill>
                  <a:srgbClr val="0070C0"/>
                </a:solidFill>
              </a:rPr>
              <a:t/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en-US" sz="2800" i="1" dirty="0" smtClean="0">
                <a:solidFill>
                  <a:srgbClr val="0070C0"/>
                </a:solidFill>
              </a:rPr>
              <a:t>The routine of the School Library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Пользователь\Pictures\2015-12-08\0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472608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Пользователь\Pictures\2015-12-08\14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1304764"/>
            <a:ext cx="3384376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059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ользователь\Pictures\2015-12-08\1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8"/>
          <a:stretch/>
        </p:blipFill>
        <p:spPr bwMode="auto">
          <a:xfrm>
            <a:off x="107504" y="116632"/>
            <a:ext cx="4392488" cy="669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C:\Users\Пользователь\Pictures\2015-12-08\00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3982"/>
            <a:ext cx="4429571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499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Pictures\2015-12-08\0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7"/>
            <a:ext cx="2952328" cy="6336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Пользователь\Pictures\2015-12-08\0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r="33122"/>
          <a:stretch/>
        </p:blipFill>
        <p:spPr bwMode="auto">
          <a:xfrm>
            <a:off x="3203848" y="332657"/>
            <a:ext cx="2808312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Пользователь\Pictures\2015-12-08\1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7"/>
            <a:ext cx="3024335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890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анные\Рабочие документы\фото видео1\2014-2015\2014-10-24 13.02.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94" y="188640"/>
            <a:ext cx="427210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D:\Данные\Рабочие документы\фото видео1\2014-2015\2014-10-20 12.43.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" y="188640"/>
            <a:ext cx="446449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95" y="3501008"/>
            <a:ext cx="427210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5" y="3501008"/>
            <a:ext cx="446449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705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ользователь\AppData\Local\Microsoft\Windows\Temporary Internet Files\Content.Word\20171031_1008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211"/>
            <a:ext cx="2664296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C:\Users\Пользователь\Desktop\2016-2017\Camera\20170330_111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2160"/>
            <a:ext cx="4608512" cy="2217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6211"/>
            <a:ext cx="3048000" cy="4071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72160"/>
            <a:ext cx="4032448" cy="2217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6211"/>
            <a:ext cx="288032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94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ользователь\Desktop\Camera\20170325_1056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880320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168352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99993"/>
            <a:ext cx="4104456" cy="2542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9993"/>
            <a:ext cx="4668715" cy="2542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Серик\Desktop\Camera\20170317_08014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b="9455"/>
          <a:stretch/>
        </p:blipFill>
        <p:spPr bwMode="auto">
          <a:xfrm>
            <a:off x="3347864" y="188640"/>
            <a:ext cx="2736304" cy="3888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1319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Мектеп кітапхананың күнделігі Будни школьной библиотеки The routine of the School Library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БУДНИ ШКОЛЬНОЙ БИБЛИОТЕКИ</dc:title>
  <dc:creator>Пользователь</dc:creator>
  <cp:lastModifiedBy>Пользователь</cp:lastModifiedBy>
  <cp:revision>21</cp:revision>
  <dcterms:created xsi:type="dcterms:W3CDTF">2018-02-13T04:02:36Z</dcterms:created>
  <dcterms:modified xsi:type="dcterms:W3CDTF">2018-02-16T08:29:52Z</dcterms:modified>
</cp:coreProperties>
</file>