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7BBE84-B7FC-4324-B52F-8DA7E427FA42}" type="datetimeFigureOut">
              <a:rPr lang="ru-RU" smtClean="0"/>
              <a:t>30.05.2020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8E8DADD-5587-4799-86E1-2BE0641547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65_%D0%B3%D0%BE%D0%B4" TargetMode="External"/><Relationship Id="rId2" Type="http://schemas.openxmlformats.org/officeDocument/2006/relationships/hyperlink" Target="https://ru.wikipedia.org/wiki/%D0%9B%D1%8C%D1%8E%D0%B8%D1%81_%D0%9A%D1%8D%D1%80%D1%80%D0%BE%D0%BB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ru.wikipedia.org/wiki/%D0%90%D0%BD%D1%82%D1%80%D0%BE%D0%BF%D0%BE%D0%BC%D0%BE%D1%80%D1%84%D0%B8%D0%B7%D0%BC" TargetMode="External"/><Relationship Id="rId4" Type="http://schemas.openxmlformats.org/officeDocument/2006/relationships/hyperlink" Target="https://ru.wikipedia.org/wiki/%D0%90%D0%BB%D0%B8%D1%81%D0%B0_(%D0%BF%D0%B5%D1%80%D1%81%D0%BE%D0%BD%D0%B0%D0%B6_%D0%9A%D1%8D%D1%80%D1%80%D0%BE%D0%BB%D0%BB%D0%B0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4221088"/>
            <a:ext cx="3313355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Книжная выставка, обзор литературы, посвященный Международному дню </a:t>
            </a:r>
            <a:r>
              <a:rPr lang="ru-RU" sz="2000" b="1" dirty="0">
                <a:solidFill>
                  <a:srgbClr val="FF0000"/>
                </a:solidFill>
              </a:rPr>
              <a:t>защиты детей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589240"/>
            <a:ext cx="3309803" cy="504056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Подготовила зав. библиотеки СОПШДО №17 Сулейменова К.Н.</a:t>
            </a:r>
            <a:endParaRPr lang="ru-RU" b="1" i="1" dirty="0"/>
          </a:p>
        </p:txBody>
      </p:sp>
      <p:pic>
        <p:nvPicPr>
          <p:cNvPr id="4" name="Рисунок 3" descr="https://www.2do2go.ru/uploads/799059771a6aa6369ff2e3fe6b4cac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40739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4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erekinfo.kz/uploads/images/00/00/67/2011/05/14/b8e23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" y="34985"/>
            <a:ext cx="4572000" cy="263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ytimg.com/vi/mT-ujgGli6E/hqdefault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13334"/>
          <a:stretch/>
        </p:blipFill>
        <p:spPr bwMode="auto">
          <a:xfrm>
            <a:off x="4499992" y="34985"/>
            <a:ext cx="4572000" cy="2635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Серик\Desktop\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" y="2670204"/>
            <a:ext cx="4395786" cy="399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Серик\Desktop\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40" y="2670204"/>
            <a:ext cx="4585251" cy="3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052736"/>
            <a:ext cx="4680520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«Волшебник Изумрудного города</a:t>
            </a:r>
            <a:r>
              <a:rPr lang="ru-RU" sz="1800" dirty="0">
                <a:solidFill>
                  <a:srgbClr val="FF0000"/>
                </a:solidFill>
              </a:rPr>
              <a:t>»</a:t>
            </a:r>
            <a:r>
              <a:rPr lang="ru-RU" sz="1800" dirty="0"/>
              <a:t> — </a:t>
            </a:r>
            <a:r>
              <a:rPr lang="ru-RU" sz="1800" dirty="0">
                <a:solidFill>
                  <a:schemeClr val="tx1"/>
                </a:solidFill>
              </a:rPr>
              <a:t>сказочная </a:t>
            </a:r>
            <a:r>
              <a:rPr lang="ru-RU" sz="1800" dirty="0" smtClean="0">
                <a:solidFill>
                  <a:schemeClr val="tx1"/>
                </a:solidFill>
              </a:rPr>
              <a:t>повесть Александра Волкова. Девочка Элли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 smtClean="0">
                <a:solidFill>
                  <a:schemeClr val="tx1"/>
                </a:solidFill>
              </a:rPr>
              <a:t>из Канзаса</a:t>
            </a:r>
            <a:r>
              <a:rPr lang="ru-RU" sz="1800" dirty="0">
                <a:solidFill>
                  <a:schemeClr val="tx1"/>
                </a:solidFill>
              </a:rPr>
              <a:t> и её верный </a:t>
            </a:r>
            <a:r>
              <a:rPr lang="ru-RU" sz="1800" dirty="0" smtClean="0">
                <a:solidFill>
                  <a:schemeClr val="tx1"/>
                </a:solidFill>
              </a:rPr>
              <a:t>пёсик </a:t>
            </a:r>
            <a:r>
              <a:rPr lang="ru-RU" sz="1800" dirty="0" err="1" smtClean="0">
                <a:solidFill>
                  <a:schemeClr val="tx1"/>
                </a:solidFill>
              </a:rPr>
              <a:t>Тотошка</a:t>
            </a:r>
            <a:r>
              <a:rPr lang="ru-RU" sz="1800" dirty="0">
                <a:solidFill>
                  <a:schemeClr val="tx1"/>
                </a:solidFill>
              </a:rPr>
              <a:t> попадают </a:t>
            </a:r>
            <a:r>
              <a:rPr lang="ru-RU" sz="1800" dirty="0" smtClean="0">
                <a:solidFill>
                  <a:schemeClr val="tx1"/>
                </a:solidFill>
              </a:rPr>
              <a:t>в Волшебную страну. </a:t>
            </a:r>
            <a:r>
              <a:rPr lang="ru-RU" sz="1800" dirty="0">
                <a:solidFill>
                  <a:schemeClr val="tx1"/>
                </a:solidFill>
              </a:rPr>
              <a:t>Смерч, вызванный злой </a:t>
            </a:r>
            <a:r>
              <a:rPr lang="ru-RU" sz="1800" dirty="0" smtClean="0">
                <a:solidFill>
                  <a:schemeClr val="tx1"/>
                </a:solidFill>
              </a:rPr>
              <a:t>волшебницей </a:t>
            </a:r>
            <a:r>
              <a:rPr lang="ru-RU" sz="1800" dirty="0" err="1" smtClean="0">
                <a:solidFill>
                  <a:schemeClr val="tx1"/>
                </a:solidFill>
              </a:rPr>
              <a:t>Гингемой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перенёс домик-фургон с Элли и </a:t>
            </a:r>
            <a:r>
              <a:rPr lang="ru-RU" sz="1800" dirty="0" err="1">
                <a:solidFill>
                  <a:schemeClr val="tx1"/>
                </a:solidFill>
              </a:rPr>
              <a:t>Тотошкой</a:t>
            </a:r>
            <a:r>
              <a:rPr lang="ru-RU" sz="1800" dirty="0">
                <a:solidFill>
                  <a:schemeClr val="tx1"/>
                </a:solidFill>
              </a:rPr>
              <a:t> через непроходимые пустыню и горы. Чтобы вернуться домой, Элли должна помочь трём существам в исполнении их заветных желаний. </a:t>
            </a:r>
            <a:r>
              <a:rPr lang="ru-RU" sz="1800" dirty="0" smtClean="0">
                <a:solidFill>
                  <a:schemeClr val="tx1"/>
                </a:solidFill>
              </a:rPr>
              <a:t>Какие приключения по пути домой происходят с Элли узнаете прочитав замечательную сказку-повесть автора.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ds04.infourok.ru/uploads/ex/0c20/0003a217-c88ba255/hello_html_69088de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736303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408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b.ru/misc/i/gallery/53524/20381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5940425" cy="3184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www.respublica.ru/uploads/00/00/00/2f/50/large_9648b21f600b1c5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20" y="0"/>
            <a:ext cx="2885306" cy="360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rintonic.ru/uploads/images/2016/02/22/img_56cabadc9c00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73" y="3463609"/>
            <a:ext cx="4019739" cy="330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avatars.mds.yandex.net/get-kino-vod-films-gallery/34144/2a0000015187a681ef4ba26e0ca4d0392354/920x46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5958"/>
            <a:ext cx="4881761" cy="3471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0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08720"/>
            <a:ext cx="5328592" cy="532859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FF0000"/>
                </a:solidFill>
              </a:rPr>
              <a:t>«Алиса в Стране чудес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 smtClean="0">
                <a:solidFill>
                  <a:schemeClr val="tx1"/>
                </a:solidFill>
              </a:rPr>
              <a:t>сказка, написанная английским</a:t>
            </a:r>
            <a:r>
              <a:rPr lang="ru-RU" dirty="0">
                <a:solidFill>
                  <a:schemeClr val="tx1"/>
                </a:solidFill>
              </a:rPr>
              <a:t> математиком, поэтом и прозаиком Чарльзом </a:t>
            </a:r>
            <a:r>
              <a:rPr lang="ru-RU" dirty="0" err="1">
                <a:solidFill>
                  <a:schemeClr val="tx1"/>
                </a:solidFill>
              </a:rPr>
              <a:t>Лютвиджем</a:t>
            </a:r>
            <a:r>
              <a:rPr lang="ru-RU" dirty="0">
                <a:solidFill>
                  <a:schemeClr val="tx1"/>
                </a:solidFill>
              </a:rPr>
              <a:t> Доджсоном под </a:t>
            </a:r>
            <a:r>
              <a:rPr lang="ru-RU" dirty="0" smtClean="0">
                <a:solidFill>
                  <a:schemeClr val="tx1"/>
                </a:solidFill>
              </a:rPr>
              <a:t>псевдонимом Льюис </a:t>
            </a:r>
            <a:r>
              <a:rPr lang="ru-RU" u="sng" dirty="0" smtClean="0">
                <a:solidFill>
                  <a:schemeClr val="tx1"/>
                </a:solidFill>
                <a:hlinkClick r:id="rId2" tooltip="Льюис Кэрролл"/>
              </a:rPr>
              <a:t>Кэрролл</a:t>
            </a:r>
            <a:r>
              <a:rPr lang="ru-RU" dirty="0">
                <a:solidFill>
                  <a:schemeClr val="tx1"/>
                </a:solidFill>
              </a:rPr>
              <a:t> и изданная в </a:t>
            </a:r>
            <a:r>
              <a:rPr lang="ru-RU" u="sng" dirty="0">
                <a:solidFill>
                  <a:schemeClr val="tx1"/>
                </a:solidFill>
                <a:hlinkClick r:id="rId3"/>
              </a:rPr>
              <a:t>1865 году</a:t>
            </a:r>
            <a:r>
              <a:rPr lang="ru-RU" dirty="0">
                <a:solidFill>
                  <a:schemeClr val="tx1"/>
                </a:solidFill>
              </a:rPr>
              <a:t>. В ней рассказывается о девочке по имени </a:t>
            </a:r>
            <a:r>
              <a:rPr lang="ru-RU" u="sng" dirty="0" smtClean="0">
                <a:solidFill>
                  <a:schemeClr val="tx1"/>
                </a:solidFill>
                <a:hlinkClick r:id="rId4" tooltip="Алиса (персонаж Кэрролла)"/>
              </a:rPr>
              <a:t>Алиса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которая попадает сквозь кроличью нору в воображаемый мир, населённый странными </a:t>
            </a:r>
            <a:r>
              <a:rPr lang="ru-RU" u="sng" dirty="0">
                <a:solidFill>
                  <a:schemeClr val="tx1"/>
                </a:solidFill>
                <a:hlinkClick r:id="rId5" tooltip="Антропоморфизм"/>
              </a:rPr>
              <a:t>антропоморфными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    существами</a:t>
            </a:r>
            <a:r>
              <a:rPr lang="ru-RU" dirty="0">
                <a:solidFill>
                  <a:schemeClr val="tx1"/>
                </a:solidFill>
              </a:rPr>
              <a:t>. Сказка пользуется устойчивой популярностью как у детей, так и взрослых. </a:t>
            </a:r>
            <a:r>
              <a:rPr lang="ru-RU" dirty="0" smtClean="0">
                <a:solidFill>
                  <a:schemeClr val="tx1"/>
                </a:solidFill>
              </a:rPr>
              <a:t>Рекомендую прочитать, оказаться в сказочном мире вместе с Алисой.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be2.aldebaran.ru/static/bookimages/04/34/38/04343865.bin.dir/04343865.cove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10408" cy="344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edia.cineblog.it/1/10m/10milioniemezzodieuroperAliceinWonderlandalbotteghinoital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5" y="125497"/>
            <a:ext cx="4752528" cy="242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renburg.mir-kvestov.ru/uploads/quests/3371/large/ksk_kentavrik_alisa_v_strane_chudes_photo1.jpg?15040538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5" y="2564904"/>
            <a:ext cx="4752528" cy="41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marttrip.ru/wp-content/uploads/2010/03/0-8a05f61b-d245-44d4-8f40-470b61ec51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25497"/>
            <a:ext cx="4320479" cy="64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848872" cy="10331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ch-muzei.rh.muzkult.ru/media/2019/06/11/1260882576/05_30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7849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z-podarok.ru/wp-content/uploads/2016/06/Pozdravljaem-s-Dnem-zashhity-dete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2otkritki.ru/images/u/pages/419/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8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ерик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86"/>
            <a:ext cx="2843808" cy="506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Серик\Downloads\2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/>
        </p:blipFill>
        <p:spPr bwMode="auto">
          <a:xfrm>
            <a:off x="2854121" y="38540"/>
            <a:ext cx="3111810" cy="394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" y="4049688"/>
            <a:ext cx="4676110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C:\Users\Пользователь\Pictures\2015-12-08\141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76" y="38540"/>
            <a:ext cx="3168352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24" y="4022304"/>
            <a:ext cx="4458475" cy="283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059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192688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68580" indent="0" fontAlgn="base">
              <a:buNone/>
            </a:pPr>
            <a:r>
              <a:rPr lang="ru-RU" dirty="0" smtClean="0"/>
              <a:t>            </a:t>
            </a:r>
          </a:p>
          <a:p>
            <a:pPr marL="6858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</a:p>
          <a:p>
            <a:pPr marL="6858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</a:p>
          <a:p>
            <a:pPr marL="68580" indent="0" fontAlgn="base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                       </a:t>
            </a:r>
            <a:r>
              <a:rPr lang="ru-RU" b="1" dirty="0" smtClean="0">
                <a:solidFill>
                  <a:srgbClr val="0070C0"/>
                </a:solidFill>
              </a:rPr>
              <a:t>Каждый год, с 1950 года  </a:t>
            </a:r>
            <a:r>
              <a:rPr lang="ru-RU" b="1" dirty="0">
                <a:solidFill>
                  <a:srgbClr val="0070C0"/>
                </a:solidFill>
              </a:rPr>
              <a:t>в первый день лета отмечается большой праздник — </a:t>
            </a:r>
            <a:r>
              <a:rPr lang="ru-RU" b="1" dirty="0">
                <a:solidFill>
                  <a:srgbClr val="FF0000"/>
                </a:solidFill>
              </a:rPr>
              <a:t>Международный день защиты детей.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В 21 веке дети нуждаются в защите и поддержке не меньше, чем в послевоенные годы. Задача праздника — обратить внимание на проблемы детей, особенно на ребятишек, оставшихся без родительской опеки и вынужденных проживать в неблагополучных семьях. </a:t>
            </a:r>
            <a:r>
              <a:rPr lang="ru-RU" b="1" dirty="0" smtClean="0">
                <a:solidFill>
                  <a:srgbClr val="0070C0"/>
                </a:solidFill>
              </a:rPr>
              <a:t>День </a:t>
            </a:r>
            <a:r>
              <a:rPr lang="ru-RU" b="1" dirty="0">
                <a:solidFill>
                  <a:srgbClr val="0070C0"/>
                </a:solidFill>
              </a:rPr>
              <a:t>защиты детей надо ценить как праздник, который помогает социальному развитию детей, физическому и душевному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korablik29chap.ucoz.ru/izobrazhenie/2020/1_ijunj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69335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335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024744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Международный день детей уникален еще и тем, что имеет собственный флаг. На сочном зеленом фоне изображена планета Земля, вокруг которой расположены разноцветные фигурки, символизирующие держащихся за руки детей.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kreativcentr.ru/images/104004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02" y="2492896"/>
            <a:ext cx="6090342" cy="3852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1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908720"/>
            <a:ext cx="4248472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Первый </a:t>
            </a:r>
            <a:r>
              <a:rPr lang="ru-RU" dirty="0">
                <a:solidFill>
                  <a:srgbClr val="0070C0"/>
                </a:solidFill>
              </a:rPr>
              <a:t>летний день все дети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Отмечают праздник светлый!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Каждый взрослый вам ответит: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Наше счастье - наши дети!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Что за праздник? День защиты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Детства, сосок и штанишек,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игрушек нежно сшитых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Мамой для своих детишек,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кроваток, и подушек,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скакалок разноцветных,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гремящих погремушек,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конечно же конфеток!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Охраняйте их от горя,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Нежно трепетно любите!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Дети - это наша гордость,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Детство свято берегите! 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6" name="Рисунок 5" descr="https://stihi.ru/pics/2016/11/20/55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744416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006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764704"/>
            <a:ext cx="4104456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Все мы родом из детства,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Из прекрасной страны.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Я храню в своем сердце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Детства яркие сны.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Я давно не ребенок,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Но как прежде в ночи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Зажигаю в потемках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Желтый лучик свечи.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мечтаю о давнем,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Что уже не вернуть -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Детства времени славном,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опять в сердце грусть.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Как все быстро промчалось,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Пронеслось мимо нас...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Берегите же детство -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Вот вам лучший наказ!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Для детей создавайте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Вы Россию свою,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Их от зла охраняйте,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Берегите семью!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Дети - наша отрада,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Нет родней никого,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Счастье, данное Богом,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Берегите ж его! </a:t>
            </a:r>
          </a:p>
          <a:p>
            <a:endParaRPr lang="ru-RU" dirty="0"/>
          </a:p>
        </p:txBody>
      </p:sp>
      <p:pic>
        <p:nvPicPr>
          <p:cNvPr id="4" name="Рисунок 3" descr="http://www.matritca.kz/uploads/posts/2016-11/1479998261_druzh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708400" cy="453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23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859033"/>
            <a:ext cx="3960440" cy="516225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Знают взрослые и дети,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Да и нам узнать пора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Что у всех на белом свете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Есть законные права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 не важно, где живешь ты,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Кто богаче, кто бедней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И, какого цвета кожа -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Право ты имеешь тоже,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Что и каждый из людей.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Каждый ребенок право имеет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Лечиться в больнице, если болеет,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Право на питание, на образование,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Право на внимание, на место проживания,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Право имеет на имя красивое,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 радость, на счастье,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 детство счастливое. 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novoetv.kz/wp-content/uploads/2019/12/devo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91535"/>
            <a:ext cx="3478958" cy="43924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1152128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</a:rPr>
              <a:t>Предлагаю краткий обзор литературы, рекомендую прочитать.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12776"/>
            <a:ext cx="5904656" cy="5328592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Повесть </a:t>
            </a:r>
            <a:r>
              <a:rPr lang="ru-RU" sz="1800" dirty="0" err="1" smtClean="0">
                <a:solidFill>
                  <a:schemeClr val="tx1"/>
                </a:solidFill>
              </a:rPr>
              <a:t>Бердыбека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Сокпакбаева</a:t>
            </a:r>
            <a:r>
              <a:rPr lang="ru-RU" sz="1800" dirty="0">
                <a:solidFill>
                  <a:schemeClr val="tx1"/>
                </a:solidFill>
              </a:rPr>
              <a:t> 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"</a:t>
            </a:r>
            <a:r>
              <a:rPr lang="ru-RU" sz="1800" b="1" dirty="0" err="1" smtClean="0">
                <a:solidFill>
                  <a:srgbClr val="FF0000"/>
                </a:solidFill>
              </a:rPr>
              <a:t>Менің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атым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Қожа</a:t>
            </a:r>
            <a:r>
              <a:rPr lang="ru-RU" sz="1800" b="1" dirty="0">
                <a:solidFill>
                  <a:srgbClr val="FF0000"/>
                </a:solidFill>
              </a:rPr>
              <a:t>"</a:t>
            </a:r>
            <a:r>
              <a:rPr lang="ru-RU" sz="1800" dirty="0">
                <a:solidFill>
                  <a:schemeClr val="tx1"/>
                </a:solidFill>
              </a:rPr>
              <a:t> ("Меня зовут Кожа</a:t>
            </a:r>
            <a:r>
              <a:rPr lang="ru-RU" sz="1800" dirty="0" smtClean="0">
                <a:solidFill>
                  <a:schemeClr val="tx1"/>
                </a:solidFill>
              </a:rPr>
              <a:t>")</a:t>
            </a:r>
            <a:r>
              <a:rPr lang="ru-RU" sz="1800" dirty="0">
                <a:solidFill>
                  <a:schemeClr val="tx1"/>
                </a:solidFill>
              </a:rPr>
              <a:t> повествует об 12 летнем </a:t>
            </a:r>
            <a:r>
              <a:rPr lang="ru-RU" sz="1800" dirty="0" smtClean="0">
                <a:solidFill>
                  <a:schemeClr val="tx1"/>
                </a:solidFill>
              </a:rPr>
              <a:t>мальчике </a:t>
            </a:r>
            <a:r>
              <a:rPr lang="ru-RU" sz="1800" dirty="0">
                <a:solidFill>
                  <a:schemeClr val="tx1"/>
                </a:solidFill>
              </a:rPr>
              <a:t>по имени Кожа́, любознательном и добром, с открытым и решительным характером, постоянно попадающем в разные, то невинные, а порой и скверные истории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Главная тема повести – это тема взросления. На наших глазах озорник Кожа становится другим, он честно пытается измениться в лучшую сторону, впервые понимая, какая ответственность лежит на его плечах. Ответственность за близких – маму и бабушку, за самого себя, за своё будущее. Возможно, события, происходящие в жизни Кожи, нельзя назвать особенными, а его приключения лишены всякого героизма. Судьба Кожи – это судьба тысяч и тысяч его сверстников, ставших сегодня нашими бабушками и дедушками. Если вам интересно, как и чем они жили более полувека тому назад, – прочитайте книгу "Меня зовут Кожа". За реалиями старого времени вы обнаружите те же переживания и мысли, которые свойственны и вам, современным подросткам.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1.bp.blogspot.com/-tnGSoFr5-PQ/XPi9FwtbH7I/AAAAAAAABN4/7RDMTnd7jN8fd89Dbe5CqS1PqET1EjJaQCLcBGAs/s320/%25D0%259C%25D0%25B5%25D0%25BD%25D1%2596%25D2%25A3+%25D0%25B0%25D1%2582%25D1%258B%25D0%25BC+%25D2%259A%25D0%25BE%25D0%25B6%25D0%25B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2042"/>
            <a:ext cx="2286000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456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96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Книжная выставка, обзор литературы, посвященный Международному дню защиты детей</vt:lpstr>
      <vt:lpstr>Презентация PowerPoint</vt:lpstr>
      <vt:lpstr>Презентация PowerPoint</vt:lpstr>
      <vt:lpstr>Презентация PowerPoint</vt:lpstr>
      <vt:lpstr>Международный день детей уникален еще и тем, что имеет собственный флаг. На сочном зеленом фоне изображена планета Земля, вокруг которой расположены разноцветные фигурки, символизирующие держащихся за руки детей. </vt:lpstr>
      <vt:lpstr>Презентация PowerPoint</vt:lpstr>
      <vt:lpstr>Презентация PowerPoint</vt:lpstr>
      <vt:lpstr>Презентация PowerPoint</vt:lpstr>
      <vt:lpstr>Предлагаю краткий обзор литературы, рекомендую прочитать.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Книжная выставка, обзор литературы, посвященный Международному дню защиты детей</dc:title>
  <dc:creator>Серик Сулейменов</dc:creator>
  <cp:lastModifiedBy>Серик Сулейменов</cp:lastModifiedBy>
  <cp:revision>34</cp:revision>
  <dcterms:created xsi:type="dcterms:W3CDTF">2020-05-30T15:55:02Z</dcterms:created>
  <dcterms:modified xsi:type="dcterms:W3CDTF">2020-05-30T18:28:40Z</dcterms:modified>
</cp:coreProperties>
</file>