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70"/>
  </p:normalViewPr>
  <p:slideViewPr>
    <p:cSldViewPr snapToGrid="0" snapToObjects="1">
      <p:cViewPr>
        <p:scale>
          <a:sx n="120" d="100"/>
          <a:sy n="120" d="100"/>
        </p:scale>
        <p:origin x="-1896" y="-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6T05:03:53.9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3744 270,'-74'0,"5"0,13 0,8 0,-30 0,26 0,-26 0,27 0,0 0,-28 0,17 0,-1 0,-21 0,28 0,1 0,-33 0,26 4,1 1,-14 5,20-1,2 2,-20 14,-8 3,12 6,11-1,-21 11,13 2,24-18,-2 2,-33 28,38-25,0 1,-38 26,30-20,3-1,-14 7,1 0,0 2,-4 11,8-11,0-1,-11 10,19-7,-2 0,-20 5,19-3,0 0,-18 5,18-11,3 1,-4 9,7-10,2 0,-3 5,-14 24,12-13,-11 15,30-29,2 0,-16 21,10-11,1 3,6-12,1 0,-5 8,1 2,3 6,1 1,2-8,1-1,7-1,2 2,-8 23,3-2,3 17,5-1,3 1,4 0,0-1,0 4,0-29,0-1,0 22,0 2,-1-10,2-1,2 1,4-1,3 2,4-3,5-6,6-1,9 11,6-2,0-12,2-2,7 13,0-5,-12-26,1 0,24 29,-2-5,5-7,-2-1,12 13,-12-14,2-1,-6-9,11 11,-12-14,-8-5,8 6,5 2,-21-18,0-1,6 11,2 0,3-4,-2-3,-10-6,-1 0,12 7,0-2,14 9,-7-1,-2-2,-1-13,-2 6,3 2,-10-13,0-1,-1 4,1 0,-2-3,1-1,15 12,-2-5,12-8,8 9,3-1,-3-14,-11-3,3-1,-20-6,0-1,11 2,5 0,27 1,5-1,-10-4,2-2,-19 0,2-1,-2-1,13-3,-3 0,-1 0,-1 0,-5 1,-1-2,8-8,2-3,7 1,1-6,-30-5,0-4,2 1,4 3,1 0,0-3,0-6,-1-3,0-1,4-1,-1 0,0 0,-1 1,-1 0,0-2,-2-5,0-3,1 1,2 3,2 1,-4-1,-10 3,-4 0,2-1,9-4,2 0,-4 0,11-12,-2 1,7-2,0-1,-7 0,-2-1,-4 5,-1-2,0-8,-1-2,-5 5,0-1,-2-6,4-5,-3-1,4-6,-3 2,-11 15,-3 3,1-3,6-10,1-1,-4 3,7-9,-6 7,-17 17,-1 2,5-7,0 0,-5 3,-3 2,19-29,-24 38,-2-2,-1-2,-3 1,11-28,-13 10,-1-2,4-27,-8 24,0-1,-1 15,1 1,-1-6,1 1,0 5,-2-1,-2-5,-2-3,1-16,-2 1,-4 19,0 1,0-20,0 2,1 20,-2 3,-6-1,-4-1,-2-4,-7-1,-13-6,-4 0,6 10,-4-2,-1 3,-5-2,2 5,1 5,0 2,-15-17,-2 5,16 23,1 5,-28-32,-9 6,36 24,-1 1,-4 6,-2 1,0-8,-1 0,0 8,0 2,-4-6,-1-1,-5 0,-1 0,7 5,0 1,-4 0,2 1,-32-13,38 21,-2 2,0-5,1 1,-37-3,4-6,-1 9,10 1,-21-11,20 0,-20-1,29 2,0 2,-31 0,27-2,-1 0,19 16,1 1,0-4,-2-1,-12-1,0 1,14 9,-2-1,-30-14,2 0,-7 9,9-10,0 0,0 2,-12-8,-2 0,17 0,27 12,-3 2,1-1,1 2,-36-6,-10 0,22 1,-9 8,12-6,0 14,-21-5,27 7,-13 0,30 0,1 0,-1 0,1 0,8 0,-6 0,21 0,-11 0,21 0,-6 0,2 0,-1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6T05:04:31.6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186 3239,'-59'-73,"-1"-6,39-10,8 37,1-2,5-6,2-3,1-10,2-2,0-11,2-3,0 23,0-1,1-2,-1-10,1-3,1 1,1 2,1 0,1 1,1 3,0 1,1 0,0-3,1-1,0 2,0 6,-1 2,0 2,3-26,-1 3,-1 1,-1 3,-1 11,0 2,0 2,0 1,-1 3,0 3,5-30,-5 8,3 0,-7 42,3 9,-4 97,0-30,0 45,0-56,0-7,0 2,-2 31,-4 20,-6 27,2-40,-1 1,1 8,0 1,-1 8,1 0,3-1,2 0,2-3,0-1,2 2,0 0,1-10,0-2,0-7,0 0,0 42,4-15,9 17,7-34,8-3,-12-44,-4-11,-12-12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6T05:04:32.4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1385,'56'-54,"-1"0,-1 1,-1 2,-12 18,-1 1,3-1,1-1,2 2,1-1,13-7,3 0,7-3,2-1,7-3,1 1,7-1,0 1,-4 3,0 2,-4 3,0 1,1 2,-2 1,-16 9,-1 1,9-2,0 0,-9 4,-2 1,-6 5,-2 1,45-13,-13 8,13-7,-23 12,-13-19,-33-4,-19-19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B2AEE-B4F4-DB46-9B33-8D5B59AE9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38C8E00-B9F8-E644-A16C-C93583B3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8A849F-2DBD-CB41-9976-98C5DC5AB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4388-575E-C049-AF2D-D18AB9CF2E0D}" type="datetimeFigureOut">
              <a:rPr lang="ru-KZ" smtClean="0"/>
              <a:t>26.01.2021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0214CB-8F78-EC40-948C-AE4D40188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024286-86AA-0A43-88C4-5E0CA6B18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0F61-5777-534E-B725-A58319A0626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6236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5E5E1-43EF-E549-801D-9EF606DAB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8BDCAD-32E3-8340-B4ED-7A01E8F82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394E45-9BE9-F94E-A0A8-F5720D697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4388-575E-C049-AF2D-D18AB9CF2E0D}" type="datetimeFigureOut">
              <a:rPr lang="ru-KZ" smtClean="0"/>
              <a:t>26.01.2021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51B1AD-9797-1546-8DD6-A8F7EE9C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9446B-14AD-3240-8B53-90288AD2E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0F61-5777-534E-B725-A58319A0626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50313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340914-0B32-FB45-892B-F54B97C40B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984984-B394-3D41-B4C7-5E41D1543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F40ABF-1CD3-B243-A869-D7F7DB67D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4388-575E-C049-AF2D-D18AB9CF2E0D}" type="datetimeFigureOut">
              <a:rPr lang="ru-KZ" smtClean="0"/>
              <a:t>26.01.2021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23F090-7EEB-594B-AFBD-D527CDE37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1FF641-9A34-4F45-AAF5-A01F3CE91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0F61-5777-534E-B725-A58319A0626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1039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86AB4-586C-C146-9DC2-F436F970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4EE98A-984D-D34A-ACA8-45D6E3CCE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4BE7E8-F0AD-4B4A-BD59-BE09D9E54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4388-575E-C049-AF2D-D18AB9CF2E0D}" type="datetimeFigureOut">
              <a:rPr lang="ru-KZ" smtClean="0"/>
              <a:t>26.01.2021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CBE4BC-2A84-294E-B07A-348C6340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7A9E76-7005-CD48-9B36-9BB75170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0F61-5777-534E-B725-A58319A0626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8322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3229F-4E7C-2044-B9AB-5DED17BC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6CA3A2-8AA1-5444-B32E-BD6B42C8E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B87DE2-E991-A64F-84CB-9D3130BD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4388-575E-C049-AF2D-D18AB9CF2E0D}" type="datetimeFigureOut">
              <a:rPr lang="ru-KZ" smtClean="0"/>
              <a:t>26.01.2021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CA6DA7-E893-744B-BAA8-BCB394CB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56F912-E45C-8141-9F1B-3F207430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0F61-5777-534E-B725-A58319A0626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0723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9D891-8ECC-BC4D-B3E2-E4D13507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F6C005-54F2-4441-AAC8-0D26C7462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2762BD-0883-4445-89B5-B465B58D4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3EBAE8-32D4-6B46-A4DD-425C2BD05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4388-575E-C049-AF2D-D18AB9CF2E0D}" type="datetimeFigureOut">
              <a:rPr lang="ru-KZ" smtClean="0"/>
              <a:t>26.01.2021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B7CF26-9A1A-0E48-9780-FC82C6997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D0E3DC-16BB-F546-992F-D692DA39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0F61-5777-534E-B725-A58319A0626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126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16400-05B7-5F42-8BBE-5DA1AD546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AECFAD-9CFA-C140-80FF-10875E435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1455D5-E3D9-0E48-A79F-2AD86DEF7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E02FAA-8315-F547-B1D6-207774800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467BFC4-51B1-214A-A92C-D287060E2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4ED13F-5864-B342-B328-E16612E88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4388-575E-C049-AF2D-D18AB9CF2E0D}" type="datetimeFigureOut">
              <a:rPr lang="ru-KZ" smtClean="0"/>
              <a:t>26.01.2021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25ADB5-BA21-1C41-8AD2-F3754DDE8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2D4838B-948D-C343-B65D-32844E802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0F61-5777-534E-B725-A58319A0626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6513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83755-378F-D945-A1F2-D572D4339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1452F2-F9BC-944C-8B83-0D23C853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4388-575E-C049-AF2D-D18AB9CF2E0D}" type="datetimeFigureOut">
              <a:rPr lang="ru-KZ" smtClean="0"/>
              <a:t>26.01.2021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58F37B-DB22-5F4B-AA4C-4A45B3DEF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D7644E-300A-6C44-93AA-53958F0B2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0F61-5777-534E-B725-A58319A0626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1767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19FB40-7C52-7541-A136-E89E45C08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4388-575E-C049-AF2D-D18AB9CF2E0D}" type="datetimeFigureOut">
              <a:rPr lang="ru-KZ" smtClean="0"/>
              <a:t>26.01.2021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1CC5AA-B508-9B49-A7AB-49D45856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977E0D-E9B9-DF47-9B61-F4C7294AF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0F61-5777-534E-B725-A58319A0626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7264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A8478D-E3AA-EF46-BB9F-A698ED45D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896A5F-2328-F64D-93EE-4A3226177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A63DF2-C245-6048-8178-2905F1BA3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75F57E-A9DD-7B48-B993-A4863651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4388-575E-C049-AF2D-D18AB9CF2E0D}" type="datetimeFigureOut">
              <a:rPr lang="ru-KZ" smtClean="0"/>
              <a:t>26.01.2021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F9BE03-D320-3A4D-AF30-5602C9D69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9B2CE4-EB95-D445-8E17-2943E5A0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0F61-5777-534E-B725-A58319A0626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9332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981E2-EA95-144B-8592-717751192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4756ABA-847A-F54F-9C5F-F32081C0F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177EC4-C5C6-0C43-AAD1-639F621EE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AF2B7C-4E95-F146-BC42-A6D5CBB7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14388-575E-C049-AF2D-D18AB9CF2E0D}" type="datetimeFigureOut">
              <a:rPr lang="ru-KZ" smtClean="0"/>
              <a:t>26.01.2021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E1D3BF-F020-8E41-B607-3D67238F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F88883-304B-D44E-BA56-1F7D0D1A4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90F61-5777-534E-B725-A58319A0626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875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E50B9-69AD-F842-B55E-5622C8492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D5A661-3274-644A-8F0D-50DC86009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A1B1DA-0F4A-4349-95C8-29738E6E9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14388-575E-C049-AF2D-D18AB9CF2E0D}" type="datetimeFigureOut">
              <a:rPr lang="ru-KZ" smtClean="0"/>
              <a:t>26.01.2021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A1A55-37FA-1849-A8A7-7D2E46209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EC034C-8A12-994B-909C-A411903FE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90F61-5777-534E-B725-A58319A0626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28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ustomXml" Target="../ink/ink2.xml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45FEE-5893-7240-92B2-84F83B23D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259" y="2174714"/>
            <a:ext cx="9827741" cy="2387600"/>
          </a:xfrm>
        </p:spPr>
        <p:txBody>
          <a:bodyPr>
            <a:noAutofit/>
          </a:bodyPr>
          <a:lstStyle/>
          <a:p>
            <a:br>
              <a:rPr lang="ru-RU" sz="4000" b="1" dirty="0"/>
            </a:br>
            <a:br>
              <a:rPr lang="ru-RU" sz="4000" b="1" dirty="0"/>
            </a:br>
            <a:br>
              <a:rPr lang="ru-RU" sz="4000" b="1" dirty="0"/>
            </a:b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будущая профессия - педагог»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областного проекта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Ақылды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ұрпақ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мұратқа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жетер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br>
              <a:rPr lang="ru-K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K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D900FF-C6AA-9047-814C-D6BDB4EA6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41812"/>
            <a:ext cx="9144000" cy="1655762"/>
          </a:xfrm>
        </p:spPr>
        <p:txBody>
          <a:bodyPr/>
          <a:lstStyle/>
          <a:p>
            <a:pPr algn="r"/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КГУ СОШ №11, магистр псих.наук: </a:t>
            </a:r>
          </a:p>
          <a:p>
            <a:pPr algn="r"/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Назаренко Е.Г.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FE6780-DF68-C94A-8C9C-49686CB52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34" t="16755" r="9106" b="54815"/>
          <a:stretch/>
        </p:blipFill>
        <p:spPr>
          <a:xfrm>
            <a:off x="8730664" y="160426"/>
            <a:ext cx="2980266" cy="19497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B65997-E3D0-A046-9FEE-F7D66C9D8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13" t="19277" r="2102" b="26483"/>
          <a:stretch/>
        </p:blipFill>
        <p:spPr>
          <a:xfrm>
            <a:off x="2986372" y="5041812"/>
            <a:ext cx="413856" cy="3855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B96CD8-F299-634F-AC0F-54DA08850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97" r="1297" b="23172"/>
          <a:stretch/>
        </p:blipFill>
        <p:spPr>
          <a:xfrm>
            <a:off x="481070" y="382946"/>
            <a:ext cx="2361282" cy="206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8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5147852-1591-5444-83BA-B38AC52FD861}"/>
              </a:ext>
            </a:extLst>
          </p:cNvPr>
          <p:cNvSpPr/>
          <p:nvPr/>
        </p:nvSpPr>
        <p:spPr>
          <a:xfrm>
            <a:off x="718246" y="602733"/>
            <a:ext cx="65630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KZ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Педагог, трудясь в настоящем, растит будущее</a:t>
            </a:r>
            <a:r>
              <a:rPr lang="ru-RU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KZ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KZ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невысокого 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престижа педагогической профессии:</a:t>
            </a:r>
          </a:p>
          <a:p>
            <a:pPr lvl="0" fontAlgn="base"/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Недостаточный уровень материального вознаграждения.</a:t>
            </a:r>
          </a:p>
          <a:p>
            <a:pPr lvl="0" fontAlgn="base"/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Низкий социальный статус учителя.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Большая психологическая и физическая нагрузка</a:t>
            </a:r>
            <a:r>
              <a:rPr lang="ru-K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Glance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2015». УРОВЕНЬ ОПЛАТЫ ТРУДА УЧИТЕЛЕЙ В СТРАНАХ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принятием Закона о «Статусе педагога» (30.12.2019) ситуация в нашей стране очень изменилась в лучшую сторону: начиная от повышения заработной платы, улучшения условий труда до нагрузки и пр. 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KZ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934075-2262-AB40-9FA6-EFDEB923722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8041" r="27883"/>
          <a:stretch/>
        </p:blipFill>
        <p:spPr bwMode="auto">
          <a:xfrm>
            <a:off x="7281334" y="474133"/>
            <a:ext cx="4910665" cy="5781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Стрелка вправо 5">
            <a:extLst>
              <a:ext uri="{FF2B5EF4-FFF2-40B4-BE49-F238E27FC236}">
                <a16:creationId xmlns:a16="http://schemas.microsoft.com/office/drawing/2014/main" id="{F8F5D5A7-31D1-EC48-A7DF-C434EB5566DB}"/>
              </a:ext>
            </a:extLst>
          </p:cNvPr>
          <p:cNvSpPr/>
          <p:nvPr/>
        </p:nvSpPr>
        <p:spPr>
          <a:xfrm>
            <a:off x="6302926" y="31223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D2C81F-3BC8-7048-83C6-BDF4D7C21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73" t="18518" r="990" b="35556"/>
          <a:stretch/>
        </p:blipFill>
        <p:spPr>
          <a:xfrm>
            <a:off x="3194212" y="4859867"/>
            <a:ext cx="2526146" cy="18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2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E73E4A0-19B8-484B-85A7-C97B252D44C5}"/>
              </a:ext>
            </a:extLst>
          </p:cNvPr>
          <p:cNvSpPr/>
          <p:nvPr/>
        </p:nvSpPr>
        <p:spPr>
          <a:xfrm>
            <a:off x="571500" y="474345"/>
            <a:ext cx="113157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каким причинам </a:t>
            </a:r>
            <a:r>
              <a:rPr lang="ru-KZ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молодые люди выбирают эту профессию и что их мотивирует</a:t>
            </a:r>
            <a:r>
              <a:rPr lang="ru-RU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indent="228600"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этот вопрос нам дает ответ аналитический отчет, который был опубликован до принятия Закона о «Статусе педагога».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KZ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Аналитический отчет «Учителя Казахстана: почему молодые люди выбирают эту профессию и что их мотивирует оставаться в ней?»:ИрсалиевС.А.,КамзолдаевМ.Б., Ташибаева Д.Н., Копеева А.Т. – Астана: Общественное объединение «Центр анализа и стратегии «Белес», 2019. – 126 с.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228600"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– это мотивация: внешняя и внутренняя. </a:t>
            </a:r>
            <a:endParaRPr lang="ru-KZ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endParaRPr lang="ru-K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E50AB7-A6DE-D94A-94C3-05634C1FF38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6" t="22512" r="13318" b="15174"/>
          <a:stretch/>
        </p:blipFill>
        <p:spPr bwMode="auto">
          <a:xfrm>
            <a:off x="2400301" y="2871788"/>
            <a:ext cx="7886700" cy="37118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33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157828-EC72-1747-BCCA-8E6F757CFD9B}"/>
              </a:ext>
            </a:extLst>
          </p:cNvPr>
          <p:cNvSpPr/>
          <p:nvPr/>
        </p:nvSpPr>
        <p:spPr>
          <a:xfrm>
            <a:off x="371475" y="371386"/>
            <a:ext cx="11315699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/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становления и роста педагога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предлагаю рассмотреть ряд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критериев,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 составлены на основе материала </a:t>
            </a:r>
            <a:r>
              <a:rPr lang="ru-K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Е.А. Климов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Евгения Александровича</a:t>
            </a:r>
            <a:r>
              <a:rPr lang="ru-K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KZ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Каптерев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Петр Федорович, </a:t>
            </a:r>
            <a:r>
              <a:rPr lang="ru-KZ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Юзефавичус Т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атьяна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Анатольевна:</a:t>
            </a:r>
          </a:p>
          <a:p>
            <a:pPr indent="228600"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 по медицинским показаниям: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дефекты речи, неврозы, психические и нервные заболевания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плохое зрение и слух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Воспитанность (морально-нравственные качества);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яние - сплав духовности, привлекательности и вкуса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юбовь к детям - получение духовного удовлетворения от общения с детьми в ходе учебно-воспитательного процесса. Педагогический оптимизм - вера в ученика и его способности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навыки; 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руководить, учить, воспитывать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умение слушать и выслушивать; 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эмпатия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способность сопереживать;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работать в команде/коллективе; 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Дисциплинированность и ответственность;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стрессоустойчивость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мение оперативно принимать оптимальные педагогические решения и действовать в соответствии с 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Склонность к творчеству, яркое воображение, гибкость мышления;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Толерантность 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беспристрастность (объективность),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терпимость;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регулярному самообразованию. </a:t>
            </a:r>
            <a:endParaRPr lang="ru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ирокий кругозор; наблюдательность; 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Гражданственность, с</a:t>
            </a: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оциальная активность, </a:t>
            </a:r>
          </a:p>
          <a:p>
            <a:pPr marL="285750" lvl="0" indent="-285750">
              <a:buFont typeface="Wingdings" pitchFamily="2" charset="2"/>
              <a:buChar char="v"/>
            </a:pPr>
            <a:r>
              <a:rPr lang="ru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Целеустремленность - умение направлять и использовать все качества своей личности на достижение поставленных педагогических задач.</a:t>
            </a:r>
          </a:p>
          <a:p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 приближенная личность, к данным критериям, сможет достичь больших успехов в данной профессии. </a:t>
            </a:r>
            <a:endParaRPr lang="ru-K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/>
            <a:endParaRPr lang="ru-K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6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5F2C2E-C568-2046-8FA3-5AAF85F5739F}"/>
              </a:ext>
            </a:extLst>
          </p:cNvPr>
          <p:cNvSpPr/>
          <p:nvPr/>
        </p:nvSpPr>
        <p:spPr>
          <a:xfrm>
            <a:off x="547687" y="418624"/>
            <a:ext cx="110251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Определить профессиональную направленность возможно, пройдя диагностику:  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Климова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Е.А. </a:t>
            </a:r>
            <a:r>
              <a:rPr lang="ru-KZ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Дифференциальный Диагностический Опросник</a:t>
            </a:r>
            <a:r>
              <a:rPr lang="ru-KZ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(Человек-Человек») 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KZ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Тест Голланда </a:t>
            </a:r>
            <a:r>
              <a:rPr lang="ru-KZ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«Методика профессионального самоопределения»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(социальный тип). </a:t>
            </a:r>
            <a:endParaRPr lang="ru-KZ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397573-7685-4944-B72B-75A882FA2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01" t="15833" r="13172" b="53750"/>
          <a:stretch/>
        </p:blipFill>
        <p:spPr>
          <a:xfrm>
            <a:off x="1746116" y="2443160"/>
            <a:ext cx="3750471" cy="36143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3D42D9-A4DB-6A44-867B-234A7CE69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15" t="20000" r="8681" b="52917"/>
          <a:stretch/>
        </p:blipFill>
        <p:spPr>
          <a:xfrm>
            <a:off x="6695414" y="2443160"/>
            <a:ext cx="4729824" cy="29003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129DCC-CB77-B943-9A42-B9A278B1C4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02" t="18750" r="3733" b="27646"/>
          <a:stretch/>
        </p:blipFill>
        <p:spPr>
          <a:xfrm>
            <a:off x="10233567" y="418624"/>
            <a:ext cx="1010695" cy="104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CB4289-7AAF-1340-A9BD-645B420A44C4}"/>
              </a:ext>
            </a:extLst>
          </p:cNvPr>
          <p:cNvSpPr/>
          <p:nvPr/>
        </p:nvSpPr>
        <p:spPr>
          <a:xfrm>
            <a:off x="476249" y="342811"/>
            <a:ext cx="11325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Рейтинг профессий, которые сейчас выдвигает интернет, которые будут актуальны в будущем - возможно верны. Но! Там забыли указать профессию «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педагог».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Ведь именно он и будет готовить данных специалистов: в школах, колледжах и ВУЗах. </a:t>
            </a:r>
            <a:endParaRPr lang="ru-K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19741C-5E4D-B240-A30E-EC590D5DBD9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b="29951"/>
          <a:stretch/>
        </p:blipFill>
        <p:spPr>
          <a:xfrm>
            <a:off x="1219200" y="1266141"/>
            <a:ext cx="7428229" cy="412566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5EE5F7B-8D22-6647-A48A-BFF821C415C1}"/>
              </a:ext>
            </a:extLst>
          </p:cNvPr>
          <p:cNvSpPr/>
          <p:nvPr/>
        </p:nvSpPr>
        <p:spPr>
          <a:xfrm>
            <a:off x="4916453" y="5830547"/>
            <a:ext cx="5668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Вывод: Профессия «Педагог» актуальна во все времена.</a:t>
            </a:r>
            <a:endParaRPr lang="ru-K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E1BE4C1C-95B5-0B43-8AAA-30F90A9E20B8}"/>
                  </a:ext>
                </a:extLst>
              </p14:cNvPr>
              <p14:cNvContentPartPr/>
              <p14:nvPr/>
            </p14:nvContentPartPr>
            <p14:xfrm>
              <a:off x="1610662" y="2118982"/>
              <a:ext cx="3013560" cy="256536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E1BE4C1C-95B5-0B43-8AAA-30F90A9E20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6662" y="2011342"/>
                <a:ext cx="3121200" cy="27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C0439C60-3FCA-D54A-A6DF-C91BE30FFBB6}"/>
                  </a:ext>
                </a:extLst>
              </p14:cNvPr>
              <p14:cNvContentPartPr/>
              <p14:nvPr/>
            </p14:nvContentPartPr>
            <p14:xfrm>
              <a:off x="2124382" y="-2696018"/>
              <a:ext cx="67320" cy="116640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C0439C60-3FCA-D54A-A6DF-C91BE30FFBB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70742" y="-2804018"/>
                <a:ext cx="174960" cy="13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A3161B8B-492D-CE45-80DD-F06B7501D8D2}"/>
                  </a:ext>
                </a:extLst>
              </p14:cNvPr>
              <p14:cNvContentPartPr/>
              <p14:nvPr/>
            </p14:nvContentPartPr>
            <p14:xfrm>
              <a:off x="1783462" y="-2140898"/>
              <a:ext cx="896400" cy="49860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A3161B8B-492D-CE45-80DD-F06B7501D8D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29462" y="-2248538"/>
                <a:ext cx="1004040" cy="71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51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48B347-203C-FB40-826D-380483F63BF8}"/>
              </a:ext>
            </a:extLst>
          </p:cNvPr>
          <p:cNvSpPr/>
          <p:nvPr/>
        </p:nvSpPr>
        <p:spPr>
          <a:xfrm>
            <a:off x="241102" y="331801"/>
            <a:ext cx="75312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просмотру видео материала о профессии «Педагог: 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YouTube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«Самые крутые учителя в Мире»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TV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передача «Жизнь других» с Жанной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Бадоевой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Фильмы</a:t>
            </a:r>
            <a:endParaRPr lang="ru-K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A6F00E-5869-FC4B-9343-5E7AEA89C3B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8" r="29431"/>
          <a:stretch/>
        </p:blipFill>
        <p:spPr bwMode="auto">
          <a:xfrm>
            <a:off x="7272391" y="331801"/>
            <a:ext cx="3292157" cy="2523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5DC116-E998-1E4B-8C87-D111110BB26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14272" r="32165"/>
          <a:stretch/>
        </p:blipFill>
        <p:spPr bwMode="auto">
          <a:xfrm>
            <a:off x="2463488" y="1563642"/>
            <a:ext cx="3086523" cy="2762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6BE0E5-9F6E-C64B-A00A-1A662436E18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3" r="29018" b="10745"/>
          <a:stretch/>
        </p:blipFill>
        <p:spPr bwMode="auto">
          <a:xfrm>
            <a:off x="0" y="4080934"/>
            <a:ext cx="3642572" cy="2244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375B21-227D-E942-BB5B-B64C51D27A9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8" r="30531"/>
          <a:stretch/>
        </p:blipFill>
        <p:spPr bwMode="auto">
          <a:xfrm>
            <a:off x="3569971" y="3883117"/>
            <a:ext cx="3642573" cy="2762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B7B83F-C46F-7F46-94D9-CF05685FD94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t="16884" r="30657" b="4110"/>
          <a:stretch/>
        </p:blipFill>
        <p:spPr bwMode="auto">
          <a:xfrm>
            <a:off x="7618943" y="3213483"/>
            <a:ext cx="3411855" cy="2829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9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4D49F-8031-024F-9910-101DEC062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599" y="2110845"/>
            <a:ext cx="8085667" cy="1318155"/>
          </a:xfrm>
        </p:spPr>
        <p:txBody>
          <a:bodyPr/>
          <a:lstStyle/>
          <a:p>
            <a:pPr algn="ctr"/>
            <a:r>
              <a:rPr lang="ru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419356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567</Words>
  <Application>Microsoft Macintosh PowerPoint</Application>
  <PresentationFormat>Широкоэкранный</PresentationFormat>
  <Paragraphs>50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Тема Office</vt:lpstr>
      <vt:lpstr>     Круглый стол  «Моя будущая профессия - педагог»  в рамках реализации областного проекта  «Ақылды ұрпақ мұратқа жетер».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Областной круглый стол «Моя будущая профессия - педагог» в рамках реализации областного проекта «Ақылды ұрпақ мұратқа жетер».  </dc:title>
  <dc:creator>Microsoft Office User</dc:creator>
  <cp:lastModifiedBy>Microsoft Office User</cp:lastModifiedBy>
  <cp:revision>9</cp:revision>
  <dcterms:created xsi:type="dcterms:W3CDTF">2021-01-26T03:29:47Z</dcterms:created>
  <dcterms:modified xsi:type="dcterms:W3CDTF">2021-01-26T05:49:57Z</dcterms:modified>
</cp:coreProperties>
</file>