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7" autoAdjust="0"/>
    <p:restoredTop sz="94660"/>
  </p:normalViewPr>
  <p:slideViewPr>
    <p:cSldViewPr>
      <p:cViewPr varScale="1">
        <p:scale>
          <a:sx n="64" d="100"/>
          <a:sy n="64" d="100"/>
        </p:scale>
        <p:origin x="-156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Мой педагогический опыт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27168" cy="2764904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Старший преподаватель 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кафедры иностранных языков 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Павлодарского Педагогического Университета</a:t>
            </a:r>
          </a:p>
          <a:p>
            <a:pPr algn="ctr">
              <a:buNone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Бейсенова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Малика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Канатовна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пк\Desktop\unna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4725144"/>
            <a:ext cx="2376264" cy="18939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6953200" cy="77809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лишь открывает дверь, вы входите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самостоятельно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61149350886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556792"/>
            <a:ext cx="3096344" cy="4155786"/>
          </a:xfrm>
          <a:prstGeom prst="rect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Содержимое 5" descr="P1020467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1556792"/>
            <a:ext cx="2952328" cy="4140460"/>
          </a:xfrm>
          <a:prstGeom prst="rect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 descr="C:\Users\пк\Desktop\презентация\lgV4V1vE4c4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1556792"/>
            <a:ext cx="3240360" cy="4176464"/>
          </a:xfrm>
          <a:prstGeom prst="rect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467600" cy="79208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плюсы работы преподавателя ВУЗА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WhatsApp Image 2019-09-24 at 12.47.37 (1)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412776"/>
            <a:ext cx="5940152" cy="4536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Выноска 2 (граница и черта) 8"/>
          <p:cNvSpPr/>
          <p:nvPr/>
        </p:nvSpPr>
        <p:spPr>
          <a:xfrm>
            <a:off x="6732240" y="1844824"/>
            <a:ext cx="2232248" cy="3456384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35690"/>
              <a:gd name="adj6" fmla="val -26582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Нахождение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постоянном контакте с интересными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студентами,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каждый из которых уникален, по-своему видит мир и воспринимает информацию.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003232" cy="122899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Приезд зарубежных специалистов, повышающих ваш уровень профессиональной подготовки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IMG-20190601-WA000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628800"/>
            <a:ext cx="7344816" cy="4895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066130"/>
          </a:xfr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Постоянные курсы повышения квалификации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-20170414-WA002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484784"/>
            <a:ext cx="3312368" cy="4896544"/>
          </a:xfrm>
        </p:spPr>
      </p:pic>
      <p:pic>
        <p:nvPicPr>
          <p:cNvPr id="2050" name="Picture 2" descr="C:\Users\пк\Desktop\Малика\фото\IMG-20170414-WA00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484784"/>
            <a:ext cx="2952328" cy="4896544"/>
          </a:xfrm>
          <a:prstGeom prst="rect">
            <a:avLst/>
          </a:prstGeom>
          <a:noFill/>
        </p:spPr>
      </p:pic>
      <p:pic>
        <p:nvPicPr>
          <p:cNvPr id="2051" name="Picture 3" descr="C:\Users\пк\Desktop\Малика\фото\IMG-20181012-WA00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1484784"/>
            <a:ext cx="3024336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Сильный профессорско-преподавательский состав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-20190625-WA000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600200"/>
            <a:ext cx="7200800" cy="4997152"/>
          </a:xfrm>
          <a:prstGeom prst="rect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08912" cy="1417638"/>
          </a:xfr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Участие в научно-исследовательской деятельности и в различных республиканских конкурсах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IMG_20210124_205440-mi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556792"/>
            <a:ext cx="4659231" cy="4896544"/>
          </a:xfrm>
        </p:spPr>
      </p:pic>
      <p:pic>
        <p:nvPicPr>
          <p:cNvPr id="3075" name="Picture 3" descr="C:\Users\пк\Downloads\16115018690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484784"/>
            <a:ext cx="3581251" cy="4990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149</TotalTime>
  <Words>76</Words>
  <Application>Microsoft Office PowerPoint</Application>
  <PresentationFormat>Экран (4:3)</PresentationFormat>
  <Paragraphs>13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Эркер</vt:lpstr>
      <vt:lpstr>Мой педагогический опыт</vt:lpstr>
      <vt:lpstr>“Учитель лишь открывает дверь, вы входите самостоятельно”</vt:lpstr>
      <vt:lpstr>Основные плюсы работы преподавателя ВУЗА</vt:lpstr>
      <vt:lpstr>“Приезд зарубежных специалистов, повышающих ваш уровень профессиональной подготовки”</vt:lpstr>
      <vt:lpstr>Постоянные курсы повышения квалификации</vt:lpstr>
      <vt:lpstr>Сильный профессорско-преподавательский состав</vt:lpstr>
      <vt:lpstr>Участие в научно-исследовательской деятельности и в различных республиканских конкурсах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пк</cp:lastModifiedBy>
  <cp:revision>16</cp:revision>
  <dcterms:created xsi:type="dcterms:W3CDTF">2021-01-24T13:07:30Z</dcterms:created>
  <dcterms:modified xsi:type="dcterms:W3CDTF">2021-01-24T15:48:11Z</dcterms:modified>
</cp:coreProperties>
</file>