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3D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log.mann-ivanov-ferber.ru/wp-content/uploads/2015/10/Kniga-sudeb-1200x763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9512" y="4437112"/>
            <a:ext cx="8712968" cy="13681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</a:rPr>
              <a:t>Почему люди так любят читать книги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(размышления вслух)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535996" y="6021288"/>
            <a:ext cx="428447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600" b="1" dirty="0" smtClean="0"/>
              <a:t>Библиотека СОПШДО №17 города Павлодара</a:t>
            </a:r>
            <a:endParaRPr lang="ru-RU" sz="1600" b="1" dirty="0"/>
          </a:p>
        </p:txBody>
      </p:sp>
      <p:pic>
        <p:nvPicPr>
          <p:cNvPr id="2050" name="Picture 2" descr="http://russianchildrensworld.com/wp-content/uploads/2016/05/oster_chitaite_knig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1683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9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692696"/>
            <a:ext cx="4536504" cy="59046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      </a:t>
            </a:r>
            <a:r>
              <a:rPr lang="ru-RU" b="1" dirty="0" smtClean="0"/>
              <a:t>Чтение </a:t>
            </a:r>
            <a:r>
              <a:rPr lang="ru-RU" b="1" dirty="0"/>
              <a:t>— </a:t>
            </a:r>
            <a:r>
              <a:rPr lang="ru-RU" b="1" dirty="0" smtClean="0"/>
              <a:t>увлекает читателя. </a:t>
            </a:r>
            <a:r>
              <a:rPr lang="ru-RU" b="1" dirty="0"/>
              <a:t>Чем больше читаешь, тем больше хочется. </a:t>
            </a:r>
            <a:r>
              <a:rPr lang="ru-RU" b="1" dirty="0" smtClean="0"/>
              <a:t>Да</a:t>
            </a:r>
            <a:r>
              <a:rPr lang="ru-RU" b="1" dirty="0"/>
              <a:t>, подобную зависимость порождают все виды искусства: музыка, изобразительное искусство, театр, фотография и кино. Но только чтение, будь то художественная литература или </a:t>
            </a:r>
            <a:r>
              <a:rPr lang="ru-RU" b="1" dirty="0" smtClean="0"/>
              <a:t>нон-фикшн (докумен-тальная проза), </a:t>
            </a:r>
            <a:r>
              <a:rPr lang="ru-RU" b="1" dirty="0"/>
              <a:t>только книги расширяют сознание так, как это не делает никакое другое искусство</a:t>
            </a:r>
            <a:r>
              <a:rPr lang="ru-RU" b="1" dirty="0" smtClean="0"/>
              <a:t>. ЧИТАЙТЕ НИГИ!!!</a:t>
            </a:r>
            <a:endParaRPr lang="ru-RU" b="1" dirty="0"/>
          </a:p>
          <a:p>
            <a:endParaRPr lang="ru-RU" b="1" dirty="0">
              <a:latin typeface="Segoe Script" panose="020B05040200000000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16632"/>
            <a:ext cx="4648576" cy="64807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                            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Segoe Script" panose="020B0504020000000003" pitchFamily="34" charset="0"/>
              </a:rPr>
              <a:t>Заключение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C000"/>
              </a:solidFill>
              <a:latin typeface="Segoe Script" panose="020B0504020000000003" pitchFamily="34" charset="0"/>
            </a:endParaRPr>
          </a:p>
        </p:txBody>
      </p:sp>
      <p:sp>
        <p:nvSpPr>
          <p:cNvPr id="5" name="AutoShape 6" descr="http://vecher.kz/images/news/2016/134/7-0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fsd.kopilkaurokov.ru/uploads/user_file_581adf4529be9/ia_i_moia_siem_ia_v_mirie_chtieniia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4200401" cy="647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5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1. Мудрость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1"/>
            <a:ext cx="8784976" cy="1944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Segoe Script" panose="020B0504020000000003" pitchFamily="34" charset="0"/>
              </a:rPr>
              <a:t>  </a:t>
            </a:r>
            <a:r>
              <a:rPr lang="ru-RU" sz="2800" b="1" dirty="0" smtClean="0">
                <a:latin typeface="Segoe Script" panose="020B0504020000000003" pitchFamily="34" charset="0"/>
              </a:rPr>
              <a:t>В </a:t>
            </a:r>
            <a:r>
              <a:rPr lang="ru-RU" sz="2800" b="1" dirty="0">
                <a:latin typeface="Segoe Script" panose="020B0504020000000003" pitchFamily="34" charset="0"/>
              </a:rPr>
              <a:t>книге найдется ответ на любой вопрос. Что бы ни произошло </a:t>
            </a:r>
            <a:r>
              <a:rPr lang="ru-RU" sz="2800" b="1" dirty="0" smtClean="0">
                <a:latin typeface="Segoe Script" panose="020B0504020000000003" pitchFamily="34" charset="0"/>
              </a:rPr>
              <a:t>в </a:t>
            </a:r>
            <a:r>
              <a:rPr lang="ru-RU" sz="2800" b="1" dirty="0">
                <a:latin typeface="Segoe Script" panose="020B0504020000000003" pitchFamily="34" charset="0"/>
              </a:rPr>
              <a:t>жизни, книга всегда подскажет, как поступить.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2204864"/>
            <a:ext cx="8206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 smtClean="0">
                <a:solidFill>
                  <a:srgbClr val="C00000"/>
                </a:solidFill>
              </a:rPr>
              <a:t>2. Новые знания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3068960"/>
            <a:ext cx="8712968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Segoe Script" panose="020B0504020000000003" pitchFamily="34" charset="0"/>
              </a:rPr>
              <a:t>   Людей, которые любят читать, объединяет еще и повышенная познавательная потребность: им все интересно, они очень любознательные. Книги — бесконечный и неиссякаемый источник знаний.</a:t>
            </a:r>
            <a:endParaRPr lang="ru-RU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3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3. Вдохновение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08721"/>
            <a:ext cx="8712968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Segoe Script" panose="020B0504020000000003" pitchFamily="34" charset="0"/>
              </a:rPr>
              <a:t>Истории, рассказанные другими людьми, вдохновляют на свершения. Великие цели, смелые мечты, добрые дела. Книги способны подарить крылья!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2852936"/>
            <a:ext cx="827868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 smtClean="0">
                <a:solidFill>
                  <a:srgbClr val="C00000"/>
                </a:solidFill>
              </a:rPr>
              <a:t>4. Отдых от проблем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3645024"/>
            <a:ext cx="8712968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Segoe Script" panose="020B0504020000000003" pitchFamily="34" charset="0"/>
              </a:rPr>
              <a:t>Чтение — отличный способ отвлечься от забот и проблем, которые не дают радоваться жизни. Отдышаться, осмыслить происходящее, выбраться из суеты повседневности. И найти решение!</a:t>
            </a:r>
            <a:endParaRPr lang="ru-RU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4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99" y="476672"/>
            <a:ext cx="8591550" cy="1008112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5. Перемены в жизни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618160" cy="23042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>
                <a:latin typeface="Segoe Script" panose="020B0504020000000003" pitchFamily="34" charset="0"/>
              </a:rPr>
              <a:t>«Книги, которые изменили мою жизнь» — категория, которая отстоит отдельно ото всех других. Наверное, каждый читающий человек мечтает найти ту самую книгу, которая станет поворотным моментом и запустит механизм перемен к лучшему.</a:t>
            </a:r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3179244"/>
            <a:ext cx="8753032" cy="6818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/>
            <a:r>
              <a:rPr lang="ru-RU" sz="4400" b="1" dirty="0" smtClean="0">
                <a:solidFill>
                  <a:srgbClr val="C00000"/>
                </a:solidFill>
              </a:rPr>
              <a:t>6. Эмоции и впечатления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3886200"/>
            <a:ext cx="8609016" cy="278316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latin typeface="Segoe Script" panose="020B0504020000000003" pitchFamily="34" charset="0"/>
              </a:rPr>
              <a:t>Чтение погружает в мир фантазии, который, пусть и нереальный, но заставляет переживать вполне себе настоящие эмоции: радость, светлую грусть, тревогу, страх, надежду. Мы сопереживаем героям и проходим с ними определенный отрезок жизненного пути, который дает нам очень и очень много.</a:t>
            </a:r>
            <a:endParaRPr lang="ru-RU" sz="24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3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476672"/>
            <a:ext cx="8591550" cy="1008112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7. Иной ход времени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908720"/>
            <a:ext cx="859536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Segoe Script" panose="020B0504020000000003" pitchFamily="34" charset="0"/>
              </a:rPr>
              <a:t>Чтение каким-то странным, магическим образом изменяет время, заставляя его течь то быстрее, то медленнее. Один короткий рассказ, занимающий четыре-пять страничек, подхватывает читателя и несет сквозь недели, месяцы и десятилетия. Наш мозг создает настоящие кинофильмы, пока мы читаем, которые, будучи выдуманными, не подчиняются законам времени.</a:t>
            </a:r>
            <a:endParaRPr lang="ru-RU" sz="2000" b="1" dirty="0">
              <a:latin typeface="Segoe Script" panose="020B05040200000000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3284984"/>
            <a:ext cx="8753032" cy="7920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/>
            <a:r>
              <a:rPr lang="ru-RU" sz="4400" b="1" dirty="0" smtClean="0">
                <a:solidFill>
                  <a:srgbClr val="C00000"/>
                </a:solidFill>
              </a:rPr>
              <a:t>8. Смысл бытия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4077072"/>
            <a:ext cx="8712968" cy="295232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Segoe Script" panose="020B0504020000000003" pitchFamily="34" charset="0"/>
              </a:rPr>
              <a:t>Книги приоткрывают доступ к коллективному разуму человечества: на их страницах можно найти объяснение многим вещам, понять, как и почему существует наш мир, и что представляет собой окружающая действительность. Чтение позволяет посмотреть на жизнь под другим углом и получить доступ к знаниям и представлениям миллионов людей Земли.</a:t>
            </a:r>
          </a:p>
          <a:p>
            <a:endParaRPr lang="ru-RU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4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690168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Segoe Script" panose="020B0504020000000003" pitchFamily="34" charset="0"/>
              </a:rPr>
              <a:t>Книга — проводник в иные миры, в параллельную реальность или хотя бы в другую страну. Они помогают увидеть жизнь совсем другими глазами и познакомиться с тем, с чем в обыденности не довелось бы столкнуться: полетать на драконе, стать флибустьером и даже побывать на другой планете.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6225" y="116632"/>
            <a:ext cx="8591550" cy="79208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9. Окно в другой мир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63888" y="3068960"/>
            <a:ext cx="5296648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/>
            <a:r>
              <a:rPr lang="ru-RU" sz="4400" b="1" dirty="0" smtClean="0">
                <a:solidFill>
                  <a:srgbClr val="C00000"/>
                </a:solidFill>
              </a:rPr>
              <a:t>10. Энергетика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4005064"/>
            <a:ext cx="8784976" cy="28529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Segoe Script" panose="020B0504020000000003" pitchFamily="34" charset="0"/>
              </a:rPr>
              <a:t>Читая, заряжаешься энергией автора, переводчиков, редакторов и других людей, которые вложили частичку души в эту книгу, — во вполне осязаемый предмет, который можно повертеть в руках, рассмотреть со всех сторон и, самое главное, осознать посыл и мысли, заложенные в ней, прочувствовать атмосферу творчества.</a:t>
            </a:r>
          </a:p>
          <a:p>
            <a:endParaRPr lang="ru-RU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9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332656"/>
            <a:ext cx="8591550" cy="1152128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11.  История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618160" cy="230425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Segoe Script" panose="020B0504020000000003" pitchFamily="34" charset="0"/>
              </a:rPr>
              <a:t>На потертых страницах изданий разных лет хранится история, культура, обычаи и идеи людей. Мы можем прикоснуться к прошлому, понять, о чем думали и что чувствовали люди, жившие в другом столетии. Чтение — своего рода машина времени.</a:t>
            </a:r>
          </a:p>
          <a:p>
            <a:endParaRPr lang="ru-RU" b="1" dirty="0">
              <a:latin typeface="Segoe Script" panose="020B05040200000000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2780928"/>
            <a:ext cx="8753032" cy="9406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/>
            <a:r>
              <a:rPr lang="ru-RU" sz="4400" b="1" dirty="0" smtClean="0">
                <a:solidFill>
                  <a:srgbClr val="C00000"/>
                </a:solidFill>
              </a:rPr>
              <a:t>12. Тренажер для мозга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3933056"/>
            <a:ext cx="8609016" cy="259228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latin typeface="Segoe Script" panose="020B0504020000000003" pitchFamily="34" charset="0"/>
              </a:rPr>
              <a:t>Хорошие книги — упражнения для нашего мозга: они не дают ему застрять на привычных вещах и узко мыслить, открывают новые горизонты.</a:t>
            </a:r>
          </a:p>
          <a:p>
            <a:endParaRPr lang="ru-RU" sz="28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5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13. Настоящие ценности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20688"/>
            <a:ext cx="8856984" cy="3024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Segoe Script" panose="020B0504020000000003" pitchFamily="34" charset="0"/>
              </a:rPr>
              <a:t>   В </a:t>
            </a:r>
            <a:r>
              <a:rPr lang="ru-RU" b="1" dirty="0">
                <a:latin typeface="Segoe Script" panose="020B0504020000000003" pitchFamily="34" charset="0"/>
              </a:rPr>
              <a:t>современном мире слишком много материального: культура потребления отвоевывает все больше и больше. И вот уже качество и престиж стали синонимами высокой цены. Купить можно все, что душа пожелает. Чтение же возвращает нас к истокам, к тому, ради чего мы пришли в этот мир: к любви, добру, счастью. И пусть книга стоит намного меньше, чем Бентли, но она может дать человеку несравнимо больше.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3284984"/>
            <a:ext cx="8753032" cy="6120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/>
            <a:r>
              <a:rPr lang="ru-RU" b="1" dirty="0" smtClean="0">
                <a:solidFill>
                  <a:srgbClr val="C00000"/>
                </a:solidFill>
              </a:rPr>
              <a:t>14. Лекарство от бессонницы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7504" y="3897052"/>
            <a:ext cx="8928992" cy="291632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Segoe Script" panose="020B0504020000000003" pitchFamily="34" charset="0"/>
              </a:rPr>
              <a:t>   Порой  наш мозг настолько перегружен, что тревожные мысли о делах совершенно не дают уснуть, несмотря на то, что мы очень устали. Сложно расслабиться, когда внутренний голос постоянно что-то нашептывает (причем это далеко не ободряющие слова и вдохновляющие речи). Чтение — идеальная таблетка от бессонницы, не имеющая побочных эффектов. Только польза!</a:t>
            </a:r>
          </a:p>
          <a:p>
            <a:endParaRPr lang="ru-RU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4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400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15. Веселые путешествия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8762176" cy="5327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>
                <a:latin typeface="Segoe Script" panose="020B0504020000000003" pitchFamily="34" charset="0"/>
              </a:rPr>
              <a:t>Похоже, что нет лучше попутчика, чем хорошая книга. Смотрите сами: собрание стихотворений </a:t>
            </a:r>
            <a:r>
              <a:rPr lang="kk-KZ" sz="2600" b="1" dirty="0" smtClean="0">
                <a:latin typeface="Segoe Script" panose="020B0504020000000003" pitchFamily="34" charset="0"/>
              </a:rPr>
              <a:t>Мұқағали Мақатаева, </a:t>
            </a:r>
            <a:r>
              <a:rPr lang="ru-RU" sz="2600" b="1" dirty="0" smtClean="0">
                <a:latin typeface="Segoe Script" panose="020B0504020000000003" pitchFamily="34" charset="0"/>
              </a:rPr>
              <a:t>Есенина, произведения Бердыбека Соқпақбаева </a:t>
            </a:r>
            <a:r>
              <a:rPr lang="ru-RU" sz="2600" b="1" dirty="0">
                <a:latin typeface="Segoe Script" panose="020B0504020000000003" pitchFamily="34" charset="0"/>
              </a:rPr>
              <a:t>или детектив Агаты Кристи не будут возражать, если вы решите ждать вылета в кофейне, сядете на автобус вместо такси и проснетесь с утра пораньше, чтобы полюбоваться восходом солнца. Собственно говоря, книги составят отличную компанию не только в путешествии, но и по дороге домой и на работу, в командировке и отпуске. О чем еще мечтать?</a:t>
            </a:r>
          </a:p>
          <a:p>
            <a:endParaRPr lang="ru-RU" sz="27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05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259</TotalTime>
  <Words>853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Презентация PowerPoint</vt:lpstr>
      <vt:lpstr>1. Мудрость </vt:lpstr>
      <vt:lpstr>3. Вдохновение </vt:lpstr>
      <vt:lpstr>5. Перемены в жизни </vt:lpstr>
      <vt:lpstr>7. Иной ход времени </vt:lpstr>
      <vt:lpstr>9. Окно в другой мир</vt:lpstr>
      <vt:lpstr>11.  История </vt:lpstr>
      <vt:lpstr>13. Настоящие ценности </vt:lpstr>
      <vt:lpstr>15. Веселые путешествия </vt:lpstr>
      <vt:lpstr>                             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dcterms:created xsi:type="dcterms:W3CDTF">2021-02-03T04:38:52Z</dcterms:created>
  <dcterms:modified xsi:type="dcterms:W3CDTF">2021-02-03T09:08:43Z</dcterms:modified>
</cp:coreProperties>
</file>