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4" r:id="rId3"/>
    <p:sldId id="262" r:id="rId4"/>
    <p:sldId id="265" r:id="rId5"/>
    <p:sldId id="258" r:id="rId6"/>
    <p:sldId id="259" r:id="rId7"/>
    <p:sldId id="260" r:id="rId8"/>
    <p:sldId id="264" r:id="rId9"/>
    <p:sldId id="261" r:id="rId10"/>
    <p:sldId id="266" r:id="rId11"/>
    <p:sldId id="267" r:id="rId12"/>
    <p:sldId id="269" r:id="rId13"/>
    <p:sldId id="268" r:id="rId14"/>
    <p:sldId id="270" r:id="rId15"/>
    <p:sldId id="271" r:id="rId16"/>
    <p:sldId id="272" r:id="rId17"/>
  </p:sldIdLst>
  <p:sldSz cx="9144000" cy="6858000" type="screen4x3"/>
  <p:notesSz cx="6761163" cy="9942513"/>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pPr/>
              <a:t>11.02.2021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pPr/>
              <a:t>11.02.2021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pPr/>
              <a:t>11.02.2021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pPr/>
              <a:t>11.02.2021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
        <p:nvSpPr>
          <p:cNvPr id="7" name="Title 6"/>
          <p:cNvSpPr>
            <a:spLocks noGrp="1"/>
          </p:cNvSpPr>
          <p:nvPr>
            <p:ph type="title"/>
          </p:nvPr>
        </p:nvSpPr>
        <p:spPr/>
        <p:txBody>
          <a:bodyPr/>
          <a:lstStyle/>
          <a:p>
            <a:r>
              <a:rPr lang="ru-RU" smtClean="0"/>
              <a:t>Образец заголовка</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pPr/>
              <a:t>11.02.2021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5" name="Date Placeholder 4"/>
          <p:cNvSpPr>
            <a:spLocks noGrp="1"/>
          </p:cNvSpPr>
          <p:nvPr>
            <p:ph type="dt" sz="half" idx="10"/>
          </p:nvPr>
        </p:nvSpPr>
        <p:spPr/>
        <p:txBody>
          <a:bodyPr/>
          <a:lstStyle/>
          <a:p>
            <a:fld id="{B4C71EC6-210F-42DE-9C53-41977AD35B3D}" type="datetimeFigureOut">
              <a:rPr lang="ru-RU" smtClean="0"/>
              <a:pPr/>
              <a:t>11.02.2021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pPr/>
              <a:t>‹#›</a:t>
            </a:fld>
            <a:endParaRPr lang="ru-RU"/>
          </a:p>
        </p:txBody>
      </p:sp>
      <p:sp>
        <p:nvSpPr>
          <p:cNvPr id="9" name="Content Placeholder 8"/>
          <p:cNvSpPr>
            <a:spLocks noGrp="1"/>
          </p:cNvSpPr>
          <p:nvPr>
            <p:ph sz="quarter" idx="13"/>
          </p:nvPr>
        </p:nvSpPr>
        <p:spPr>
          <a:xfrm>
            <a:off x="676655"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4C71EC6-210F-42DE-9C53-41977AD35B3D}" type="datetimeFigureOut">
              <a:rPr lang="ru-RU" smtClean="0"/>
              <a:pPr/>
              <a:t>11.02.2021</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B4C71EC6-210F-42DE-9C53-41977AD35B3D}" type="datetimeFigureOut">
              <a:rPr lang="ru-RU" smtClean="0"/>
              <a:pPr/>
              <a:t>11.02.2021</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B4C71EC6-210F-42DE-9C53-41977AD35B3D}" type="datetimeFigureOut">
              <a:rPr lang="ru-RU" smtClean="0"/>
              <a:pPr/>
              <a:t>11.02.2021</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B4C71EC6-210F-42DE-9C53-41977AD35B3D}" type="datetimeFigureOut">
              <a:rPr lang="ru-RU" smtClean="0"/>
              <a:pPr/>
              <a:t>11.02.2021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pPr/>
              <a:t>‹#›</a:t>
            </a:fld>
            <a:endParaRPr lang="ru-RU"/>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pPr/>
              <a:t>11.02.2021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pPr/>
              <a:t>‹#›</a:t>
            </a:fld>
            <a:endParaRPr lang="ru-RU"/>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B4C71EC6-210F-42DE-9C53-41977AD35B3D}" type="datetimeFigureOut">
              <a:rPr lang="ru-RU" smtClean="0"/>
              <a:pPr/>
              <a:t>11.02.2021</a:t>
            </a:fld>
            <a:endParaRPr lang="ru-RU"/>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ru-RU"/>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B19B0651-EE4F-4900-A07F-96A6BFA9D0F0}" type="slidenum">
              <a:rPr lang="ru-RU" smtClean="0"/>
              <a:pPr/>
              <a:t>‹#›</a:t>
            </a:fld>
            <a:endParaRPr lang="ru-RU"/>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39552" y="332656"/>
            <a:ext cx="8352928" cy="2016224"/>
          </a:xfrm>
        </p:spPr>
        <p:txBody>
          <a:bodyPr>
            <a:normAutofit fontScale="90000"/>
          </a:bodyPr>
          <a:lstStyle/>
          <a:p>
            <a:r>
              <a:rPr lang="ru-RU" b="1" dirty="0" smtClean="0">
                <a:solidFill>
                  <a:srgbClr val="0070C0"/>
                </a:solidFill>
                <a:latin typeface="Arial Narrow" panose="020B0606020202030204" pitchFamily="34" charset="0"/>
              </a:rPr>
              <a:t/>
            </a:r>
            <a:br>
              <a:rPr lang="ru-RU" b="1" dirty="0" smtClean="0">
                <a:solidFill>
                  <a:srgbClr val="0070C0"/>
                </a:solidFill>
                <a:latin typeface="Arial Narrow" panose="020B0606020202030204" pitchFamily="34" charset="0"/>
              </a:rPr>
            </a:br>
            <a:r>
              <a:rPr lang="ru-RU" b="1" dirty="0" smtClean="0">
                <a:solidFill>
                  <a:srgbClr val="0070C0"/>
                </a:solidFill>
                <a:latin typeface="Arial Narrow" panose="020B0606020202030204" pitchFamily="34" charset="0"/>
              </a:rPr>
              <a:t/>
            </a:r>
            <a:br>
              <a:rPr lang="ru-RU" b="1" dirty="0" smtClean="0">
                <a:solidFill>
                  <a:srgbClr val="0070C0"/>
                </a:solidFill>
                <a:latin typeface="Arial Narrow" panose="020B0606020202030204" pitchFamily="34" charset="0"/>
              </a:rPr>
            </a:br>
            <a:r>
              <a:rPr lang="ru-RU" b="1" dirty="0">
                <a:solidFill>
                  <a:srgbClr val="0070C0"/>
                </a:solidFill>
                <a:latin typeface="Arial Narrow" panose="020B0606020202030204" pitchFamily="34" charset="0"/>
              </a:rPr>
              <a:t/>
            </a:r>
            <a:br>
              <a:rPr lang="ru-RU" b="1" dirty="0">
                <a:solidFill>
                  <a:srgbClr val="0070C0"/>
                </a:solidFill>
                <a:latin typeface="Arial Narrow" panose="020B0606020202030204" pitchFamily="34" charset="0"/>
              </a:rPr>
            </a:br>
            <a:r>
              <a:rPr lang="ru-RU" b="1" dirty="0" smtClean="0">
                <a:solidFill>
                  <a:srgbClr val="0070C0"/>
                </a:solidFill>
                <a:latin typeface="Arial Narrow" panose="020B0606020202030204" pitchFamily="34" charset="0"/>
              </a:rPr>
              <a:t/>
            </a:r>
            <a:br>
              <a:rPr lang="ru-RU" b="1" dirty="0" smtClean="0">
                <a:solidFill>
                  <a:srgbClr val="0070C0"/>
                </a:solidFill>
                <a:latin typeface="Arial Narrow" panose="020B0606020202030204" pitchFamily="34" charset="0"/>
              </a:rPr>
            </a:br>
            <a:r>
              <a:rPr lang="ru-RU" b="1" dirty="0">
                <a:solidFill>
                  <a:srgbClr val="0070C0"/>
                </a:solidFill>
                <a:latin typeface="Arial Narrow" panose="020B0606020202030204" pitchFamily="34" charset="0"/>
              </a:rPr>
              <a:t/>
            </a:r>
            <a:br>
              <a:rPr lang="ru-RU" b="1" dirty="0">
                <a:solidFill>
                  <a:srgbClr val="0070C0"/>
                </a:solidFill>
                <a:latin typeface="Arial Narrow" panose="020B0606020202030204" pitchFamily="34" charset="0"/>
              </a:rPr>
            </a:br>
            <a:r>
              <a:rPr lang="ru-RU" b="1" dirty="0" smtClean="0">
                <a:solidFill>
                  <a:srgbClr val="0070C0"/>
                </a:solidFill>
                <a:latin typeface="Arial Narrow" panose="020B0606020202030204" pitchFamily="34" charset="0"/>
              </a:rPr>
              <a:t/>
            </a:r>
            <a:br>
              <a:rPr lang="ru-RU" b="1" dirty="0" smtClean="0">
                <a:solidFill>
                  <a:srgbClr val="0070C0"/>
                </a:solidFill>
                <a:latin typeface="Arial Narrow" panose="020B0606020202030204" pitchFamily="34" charset="0"/>
              </a:rPr>
            </a:br>
            <a:r>
              <a:rPr lang="ru-RU" b="1" dirty="0">
                <a:solidFill>
                  <a:srgbClr val="0070C0"/>
                </a:solidFill>
                <a:latin typeface="Arial Narrow" panose="020B0606020202030204" pitchFamily="34" charset="0"/>
              </a:rPr>
              <a:t/>
            </a:r>
            <a:br>
              <a:rPr lang="ru-RU" b="1" dirty="0">
                <a:solidFill>
                  <a:srgbClr val="0070C0"/>
                </a:solidFill>
                <a:latin typeface="Arial Narrow" panose="020B0606020202030204" pitchFamily="34" charset="0"/>
              </a:rPr>
            </a:br>
            <a:r>
              <a:rPr lang="ru-RU" b="1" dirty="0" smtClean="0">
                <a:solidFill>
                  <a:srgbClr val="0070C0"/>
                </a:solidFill>
                <a:latin typeface="Arial Narrow" panose="020B0606020202030204" pitchFamily="34" charset="0"/>
              </a:rPr>
              <a:t/>
            </a:r>
            <a:br>
              <a:rPr lang="ru-RU" b="1" dirty="0" smtClean="0">
                <a:solidFill>
                  <a:srgbClr val="0070C0"/>
                </a:solidFill>
                <a:latin typeface="Arial Narrow" panose="020B0606020202030204" pitchFamily="34" charset="0"/>
              </a:rPr>
            </a:br>
            <a:r>
              <a:rPr lang="ru-RU" b="1" dirty="0" smtClean="0">
                <a:solidFill>
                  <a:srgbClr val="0070C0"/>
                </a:solidFill>
                <a:latin typeface="Arial Narrow" panose="020B0606020202030204" pitchFamily="34" charset="0"/>
              </a:rPr>
              <a:t/>
            </a:r>
            <a:br>
              <a:rPr lang="ru-RU" b="1" dirty="0" smtClean="0">
                <a:solidFill>
                  <a:srgbClr val="0070C0"/>
                </a:solidFill>
                <a:latin typeface="Arial Narrow" panose="020B0606020202030204" pitchFamily="34" charset="0"/>
              </a:rPr>
            </a:br>
            <a:r>
              <a:rPr lang="ru-RU" b="1" dirty="0">
                <a:solidFill>
                  <a:srgbClr val="0070C0"/>
                </a:solidFill>
                <a:latin typeface="Arial Narrow" panose="020B0606020202030204" pitchFamily="34" charset="0"/>
              </a:rPr>
              <a:t/>
            </a:r>
            <a:br>
              <a:rPr lang="ru-RU" b="1" dirty="0">
                <a:solidFill>
                  <a:srgbClr val="0070C0"/>
                </a:solidFill>
                <a:latin typeface="Arial Narrow" panose="020B0606020202030204" pitchFamily="34" charset="0"/>
              </a:rPr>
            </a:br>
            <a:r>
              <a:rPr lang="ru-RU" b="1" dirty="0" smtClean="0">
                <a:solidFill>
                  <a:srgbClr val="0070C0"/>
                </a:solidFill>
                <a:latin typeface="Arial Narrow" panose="020B0606020202030204" pitchFamily="34" charset="0"/>
              </a:rPr>
              <a:t/>
            </a:r>
            <a:br>
              <a:rPr lang="ru-RU" b="1" dirty="0" smtClean="0">
                <a:solidFill>
                  <a:srgbClr val="0070C0"/>
                </a:solidFill>
                <a:latin typeface="Arial Narrow" panose="020B0606020202030204" pitchFamily="34" charset="0"/>
              </a:rPr>
            </a:br>
            <a:r>
              <a:rPr lang="ru-RU" b="1" dirty="0">
                <a:solidFill>
                  <a:srgbClr val="0070C0"/>
                </a:solidFill>
                <a:latin typeface="Arial Narrow" panose="020B0606020202030204" pitchFamily="34" charset="0"/>
              </a:rPr>
              <a:t/>
            </a:r>
            <a:br>
              <a:rPr lang="ru-RU" b="1" dirty="0">
                <a:solidFill>
                  <a:srgbClr val="0070C0"/>
                </a:solidFill>
                <a:latin typeface="Arial Narrow" panose="020B0606020202030204" pitchFamily="34" charset="0"/>
              </a:rPr>
            </a:br>
            <a:r>
              <a:rPr lang="ru-RU" b="1" dirty="0" smtClean="0">
                <a:solidFill>
                  <a:srgbClr val="0070C0"/>
                </a:solidFill>
                <a:latin typeface="Arial Narrow" panose="020B0606020202030204" pitchFamily="34" charset="0"/>
              </a:rPr>
              <a:t/>
            </a:r>
            <a:br>
              <a:rPr lang="ru-RU" b="1" dirty="0" smtClean="0">
                <a:solidFill>
                  <a:srgbClr val="0070C0"/>
                </a:solidFill>
                <a:latin typeface="Arial Narrow" panose="020B0606020202030204" pitchFamily="34" charset="0"/>
              </a:rPr>
            </a:br>
            <a:r>
              <a:rPr lang="ru-RU" b="1" dirty="0">
                <a:solidFill>
                  <a:srgbClr val="0070C0"/>
                </a:solidFill>
                <a:latin typeface="Arial Narrow" panose="020B0606020202030204" pitchFamily="34" charset="0"/>
              </a:rPr>
              <a:t/>
            </a:r>
            <a:br>
              <a:rPr lang="ru-RU" b="1" dirty="0">
                <a:solidFill>
                  <a:srgbClr val="0070C0"/>
                </a:solidFill>
                <a:latin typeface="Arial Narrow" panose="020B0606020202030204" pitchFamily="34" charset="0"/>
              </a:rPr>
            </a:br>
            <a:r>
              <a:rPr lang="ru-RU" b="1" dirty="0" smtClean="0">
                <a:solidFill>
                  <a:srgbClr val="0070C0"/>
                </a:solidFill>
                <a:latin typeface="Arial Narrow" panose="020B0606020202030204" pitchFamily="34" charset="0"/>
              </a:rPr>
              <a:t/>
            </a:r>
            <a:br>
              <a:rPr lang="ru-RU" b="1" dirty="0" smtClean="0">
                <a:solidFill>
                  <a:srgbClr val="0070C0"/>
                </a:solidFill>
                <a:latin typeface="Arial Narrow" panose="020B0606020202030204" pitchFamily="34" charset="0"/>
              </a:rPr>
            </a:br>
            <a:r>
              <a:rPr lang="ru-RU" b="1" dirty="0">
                <a:solidFill>
                  <a:srgbClr val="0070C0"/>
                </a:solidFill>
                <a:latin typeface="Arial Narrow" panose="020B0606020202030204" pitchFamily="34" charset="0"/>
              </a:rPr>
              <a:t/>
            </a:r>
            <a:br>
              <a:rPr lang="ru-RU" b="1" dirty="0">
                <a:solidFill>
                  <a:srgbClr val="0070C0"/>
                </a:solidFill>
                <a:latin typeface="Arial Narrow" panose="020B0606020202030204" pitchFamily="34" charset="0"/>
              </a:rPr>
            </a:br>
            <a:r>
              <a:rPr lang="ru-RU" b="1" dirty="0" smtClean="0">
                <a:solidFill>
                  <a:srgbClr val="0070C0"/>
                </a:solidFill>
                <a:latin typeface="Arial Narrow" panose="020B0606020202030204" pitchFamily="34" charset="0"/>
              </a:rPr>
              <a:t/>
            </a:r>
            <a:br>
              <a:rPr lang="ru-RU" b="1" dirty="0" smtClean="0">
                <a:solidFill>
                  <a:srgbClr val="0070C0"/>
                </a:solidFill>
                <a:latin typeface="Arial Narrow" panose="020B0606020202030204" pitchFamily="34" charset="0"/>
              </a:rPr>
            </a:br>
            <a:r>
              <a:rPr lang="ru-RU" b="1" dirty="0">
                <a:solidFill>
                  <a:srgbClr val="0070C0"/>
                </a:solidFill>
                <a:latin typeface="Arial Narrow" panose="020B0606020202030204" pitchFamily="34" charset="0"/>
              </a:rPr>
              <a:t/>
            </a:r>
            <a:br>
              <a:rPr lang="ru-RU" b="1" dirty="0">
                <a:solidFill>
                  <a:srgbClr val="0070C0"/>
                </a:solidFill>
                <a:latin typeface="Arial Narrow" panose="020B0606020202030204" pitchFamily="34" charset="0"/>
              </a:rPr>
            </a:br>
            <a:r>
              <a:rPr lang="ru-RU" b="1" dirty="0" smtClean="0">
                <a:solidFill>
                  <a:srgbClr val="0070C0"/>
                </a:solidFill>
                <a:latin typeface="Arial Narrow" panose="020B0606020202030204" pitchFamily="34" charset="0"/>
              </a:rPr>
              <a:t/>
            </a:r>
            <a:br>
              <a:rPr lang="ru-RU" b="1" dirty="0" smtClean="0">
                <a:solidFill>
                  <a:srgbClr val="0070C0"/>
                </a:solidFill>
                <a:latin typeface="Arial Narrow" panose="020B0606020202030204" pitchFamily="34" charset="0"/>
              </a:rPr>
            </a:br>
            <a:r>
              <a:rPr lang="ru-RU" b="1" dirty="0">
                <a:solidFill>
                  <a:srgbClr val="0070C0"/>
                </a:solidFill>
                <a:latin typeface="Arial Narrow" panose="020B0606020202030204" pitchFamily="34" charset="0"/>
              </a:rPr>
              <a:t/>
            </a:r>
            <a:br>
              <a:rPr lang="ru-RU" b="1" dirty="0">
                <a:solidFill>
                  <a:srgbClr val="0070C0"/>
                </a:solidFill>
                <a:latin typeface="Arial Narrow" panose="020B0606020202030204" pitchFamily="34" charset="0"/>
              </a:rPr>
            </a:br>
            <a:r>
              <a:rPr lang="ru-RU" b="1" dirty="0" smtClean="0">
                <a:solidFill>
                  <a:srgbClr val="0070C0"/>
                </a:solidFill>
                <a:latin typeface="Arial Narrow" panose="020B0606020202030204" pitchFamily="34" charset="0"/>
              </a:rPr>
              <a:t/>
            </a:r>
            <a:br>
              <a:rPr lang="ru-RU" b="1" dirty="0" smtClean="0">
                <a:solidFill>
                  <a:srgbClr val="0070C0"/>
                </a:solidFill>
                <a:latin typeface="Arial Narrow" panose="020B0606020202030204" pitchFamily="34" charset="0"/>
              </a:rPr>
            </a:br>
            <a:r>
              <a:rPr lang="ru-RU" b="1" dirty="0">
                <a:solidFill>
                  <a:srgbClr val="0070C0"/>
                </a:solidFill>
                <a:latin typeface="Arial Narrow" panose="020B0606020202030204" pitchFamily="34" charset="0"/>
              </a:rPr>
              <a:t/>
            </a:r>
            <a:br>
              <a:rPr lang="ru-RU" b="1" dirty="0">
                <a:solidFill>
                  <a:srgbClr val="0070C0"/>
                </a:solidFill>
                <a:latin typeface="Arial Narrow" panose="020B0606020202030204" pitchFamily="34" charset="0"/>
              </a:rPr>
            </a:br>
            <a:r>
              <a:rPr lang="ru-RU" b="1" dirty="0" smtClean="0">
                <a:solidFill>
                  <a:srgbClr val="0070C0"/>
                </a:solidFill>
                <a:latin typeface="Arial Narrow" panose="020B0606020202030204" pitchFamily="34" charset="0"/>
              </a:rPr>
              <a:t/>
            </a:r>
            <a:br>
              <a:rPr lang="ru-RU" b="1" dirty="0" smtClean="0">
                <a:solidFill>
                  <a:srgbClr val="0070C0"/>
                </a:solidFill>
                <a:latin typeface="Arial Narrow" panose="020B0606020202030204" pitchFamily="34" charset="0"/>
              </a:rPr>
            </a:br>
            <a:r>
              <a:rPr lang="ru-RU" b="1" dirty="0">
                <a:solidFill>
                  <a:srgbClr val="0070C0"/>
                </a:solidFill>
                <a:latin typeface="Arial Narrow" panose="020B0606020202030204" pitchFamily="34" charset="0"/>
              </a:rPr>
              <a:t/>
            </a:r>
            <a:br>
              <a:rPr lang="ru-RU" b="1" dirty="0">
                <a:solidFill>
                  <a:srgbClr val="0070C0"/>
                </a:solidFill>
                <a:latin typeface="Arial Narrow" panose="020B0606020202030204" pitchFamily="34" charset="0"/>
              </a:rPr>
            </a:br>
            <a:r>
              <a:rPr lang="kk-KZ" b="1" dirty="0">
                <a:solidFill>
                  <a:srgbClr val="0070C0"/>
                </a:solidFill>
                <a:latin typeface="Arial Narrow" panose="020B0606020202030204" pitchFamily="34" charset="0"/>
              </a:rPr>
              <a:t/>
            </a:r>
            <a:br>
              <a:rPr lang="kk-KZ" b="1" dirty="0">
                <a:solidFill>
                  <a:srgbClr val="0070C0"/>
                </a:solidFill>
                <a:latin typeface="Arial Narrow" panose="020B0606020202030204" pitchFamily="34" charset="0"/>
              </a:rPr>
            </a:br>
            <a:r>
              <a:rPr lang="kk-KZ" b="1" dirty="0" smtClean="0">
                <a:solidFill>
                  <a:srgbClr val="0070C0"/>
                </a:solidFill>
                <a:latin typeface="Arial Narrow" panose="020B0606020202030204" pitchFamily="34" charset="0"/>
              </a:rPr>
              <a:t/>
            </a:r>
            <a:br>
              <a:rPr lang="kk-KZ" b="1" dirty="0" smtClean="0">
                <a:solidFill>
                  <a:srgbClr val="0070C0"/>
                </a:solidFill>
                <a:latin typeface="Arial Narrow" panose="020B0606020202030204" pitchFamily="34" charset="0"/>
              </a:rPr>
            </a:br>
            <a:r>
              <a:rPr lang="kk-KZ" b="1" dirty="0">
                <a:solidFill>
                  <a:srgbClr val="0070C0"/>
                </a:solidFill>
                <a:latin typeface="Arial Narrow" panose="020B0606020202030204" pitchFamily="34" charset="0"/>
              </a:rPr>
              <a:t/>
            </a:r>
            <a:br>
              <a:rPr lang="kk-KZ" b="1" dirty="0">
                <a:solidFill>
                  <a:srgbClr val="0070C0"/>
                </a:solidFill>
                <a:latin typeface="Arial Narrow" panose="020B0606020202030204" pitchFamily="34" charset="0"/>
              </a:rPr>
            </a:br>
            <a:r>
              <a:rPr lang="kk-KZ" b="1" dirty="0" smtClean="0">
                <a:solidFill>
                  <a:srgbClr val="0070C0"/>
                </a:solidFill>
                <a:latin typeface="Arial Narrow" panose="020B0606020202030204" pitchFamily="34" charset="0"/>
              </a:rPr>
              <a:t/>
            </a:r>
            <a:br>
              <a:rPr lang="kk-KZ" b="1" dirty="0" smtClean="0">
                <a:solidFill>
                  <a:srgbClr val="0070C0"/>
                </a:solidFill>
                <a:latin typeface="Arial Narrow" panose="020B0606020202030204" pitchFamily="34" charset="0"/>
              </a:rPr>
            </a:br>
            <a:r>
              <a:rPr lang="kk-KZ" b="1" dirty="0">
                <a:solidFill>
                  <a:srgbClr val="0070C0"/>
                </a:solidFill>
                <a:latin typeface="Arial Narrow" panose="020B0606020202030204" pitchFamily="34" charset="0"/>
              </a:rPr>
              <a:t/>
            </a:r>
            <a:br>
              <a:rPr lang="kk-KZ" b="1" dirty="0">
                <a:solidFill>
                  <a:srgbClr val="0070C0"/>
                </a:solidFill>
                <a:latin typeface="Arial Narrow" panose="020B0606020202030204" pitchFamily="34" charset="0"/>
              </a:rPr>
            </a:br>
            <a:r>
              <a:rPr lang="kk-KZ" b="1" dirty="0" smtClean="0">
                <a:solidFill>
                  <a:srgbClr val="0070C0"/>
                </a:solidFill>
                <a:latin typeface="Arial Narrow" panose="020B0606020202030204" pitchFamily="34" charset="0"/>
              </a:rPr>
              <a:t/>
            </a:r>
            <a:br>
              <a:rPr lang="kk-KZ" b="1" dirty="0" smtClean="0">
                <a:solidFill>
                  <a:srgbClr val="0070C0"/>
                </a:solidFill>
                <a:latin typeface="Arial Narrow" panose="020B0606020202030204" pitchFamily="34" charset="0"/>
              </a:rPr>
            </a:br>
            <a:r>
              <a:rPr lang="kk-KZ" b="1" dirty="0">
                <a:solidFill>
                  <a:srgbClr val="0070C0"/>
                </a:solidFill>
                <a:latin typeface="Arial Narrow" panose="020B0606020202030204" pitchFamily="34" charset="0"/>
              </a:rPr>
              <a:t/>
            </a:r>
            <a:br>
              <a:rPr lang="kk-KZ" b="1" dirty="0">
                <a:solidFill>
                  <a:srgbClr val="0070C0"/>
                </a:solidFill>
                <a:latin typeface="Arial Narrow" panose="020B0606020202030204" pitchFamily="34" charset="0"/>
              </a:rPr>
            </a:br>
            <a:r>
              <a:rPr lang="kk-KZ" b="1" dirty="0" smtClean="0">
                <a:solidFill>
                  <a:srgbClr val="0070C0"/>
                </a:solidFill>
                <a:latin typeface="Arial Narrow" panose="020B0606020202030204" pitchFamily="34" charset="0"/>
              </a:rPr>
              <a:t/>
            </a:r>
            <a:br>
              <a:rPr lang="kk-KZ" b="1" dirty="0" smtClean="0">
                <a:solidFill>
                  <a:srgbClr val="0070C0"/>
                </a:solidFill>
                <a:latin typeface="Arial Narrow" panose="020B0606020202030204" pitchFamily="34" charset="0"/>
              </a:rPr>
            </a:br>
            <a:r>
              <a:rPr lang="kk-KZ" b="1" dirty="0">
                <a:solidFill>
                  <a:srgbClr val="0070C0"/>
                </a:solidFill>
                <a:latin typeface="Arial Narrow" panose="020B0606020202030204" pitchFamily="34" charset="0"/>
              </a:rPr>
              <a:t/>
            </a:r>
            <a:br>
              <a:rPr lang="kk-KZ" b="1" dirty="0">
                <a:solidFill>
                  <a:srgbClr val="0070C0"/>
                </a:solidFill>
                <a:latin typeface="Arial Narrow" panose="020B0606020202030204" pitchFamily="34" charset="0"/>
              </a:rPr>
            </a:br>
            <a:r>
              <a:rPr lang="kk-KZ" b="1" dirty="0" smtClean="0">
                <a:solidFill>
                  <a:srgbClr val="0070C0"/>
                </a:solidFill>
                <a:latin typeface="Arial Narrow" panose="020B0606020202030204" pitchFamily="34" charset="0"/>
              </a:rPr>
              <a:t/>
            </a:r>
            <a:br>
              <a:rPr lang="kk-KZ" b="1" dirty="0" smtClean="0">
                <a:solidFill>
                  <a:srgbClr val="0070C0"/>
                </a:solidFill>
                <a:latin typeface="Arial Narrow" panose="020B0606020202030204" pitchFamily="34" charset="0"/>
              </a:rPr>
            </a:br>
            <a:r>
              <a:rPr lang="kk-KZ" b="1" dirty="0">
                <a:solidFill>
                  <a:srgbClr val="0070C0"/>
                </a:solidFill>
                <a:latin typeface="Arial Narrow" panose="020B0606020202030204" pitchFamily="34" charset="0"/>
              </a:rPr>
              <a:t/>
            </a:r>
            <a:br>
              <a:rPr lang="kk-KZ" b="1" dirty="0">
                <a:solidFill>
                  <a:srgbClr val="0070C0"/>
                </a:solidFill>
                <a:latin typeface="Arial Narrow" panose="020B0606020202030204" pitchFamily="34" charset="0"/>
              </a:rPr>
            </a:br>
            <a:r>
              <a:rPr lang="kk-KZ" b="1" dirty="0" smtClean="0">
                <a:solidFill>
                  <a:srgbClr val="0070C0"/>
                </a:solidFill>
                <a:latin typeface="Arial Narrow" panose="020B0606020202030204" pitchFamily="34" charset="0"/>
              </a:rPr>
              <a:t/>
            </a:r>
            <a:br>
              <a:rPr lang="kk-KZ" b="1" dirty="0" smtClean="0">
                <a:solidFill>
                  <a:srgbClr val="0070C0"/>
                </a:solidFill>
                <a:latin typeface="Arial Narrow" panose="020B0606020202030204" pitchFamily="34" charset="0"/>
              </a:rPr>
            </a:br>
            <a:r>
              <a:rPr lang="kk-KZ" b="1" dirty="0">
                <a:solidFill>
                  <a:srgbClr val="0070C0"/>
                </a:solidFill>
                <a:latin typeface="Arial Narrow" panose="020B0606020202030204" pitchFamily="34" charset="0"/>
              </a:rPr>
              <a:t/>
            </a:r>
            <a:br>
              <a:rPr lang="kk-KZ" b="1" dirty="0">
                <a:solidFill>
                  <a:srgbClr val="0070C0"/>
                </a:solidFill>
                <a:latin typeface="Arial Narrow" panose="020B0606020202030204" pitchFamily="34" charset="0"/>
              </a:rPr>
            </a:br>
            <a:r>
              <a:rPr lang="kk-KZ" b="1" dirty="0" smtClean="0">
                <a:solidFill>
                  <a:srgbClr val="0070C0"/>
                </a:solidFill>
                <a:latin typeface="Arial Narrow" panose="020B0606020202030204" pitchFamily="34" charset="0"/>
              </a:rPr>
              <a:t/>
            </a:r>
            <a:br>
              <a:rPr lang="kk-KZ" b="1" dirty="0" smtClean="0">
                <a:solidFill>
                  <a:srgbClr val="0070C0"/>
                </a:solidFill>
                <a:latin typeface="Arial Narrow" panose="020B0606020202030204" pitchFamily="34" charset="0"/>
              </a:rPr>
            </a:br>
            <a:r>
              <a:rPr lang="kk-KZ" b="1" dirty="0">
                <a:solidFill>
                  <a:srgbClr val="0070C0"/>
                </a:solidFill>
                <a:latin typeface="Arial Narrow" panose="020B0606020202030204" pitchFamily="34" charset="0"/>
              </a:rPr>
              <a:t/>
            </a:r>
            <a:br>
              <a:rPr lang="kk-KZ" b="1" dirty="0">
                <a:solidFill>
                  <a:srgbClr val="0070C0"/>
                </a:solidFill>
                <a:latin typeface="Arial Narrow" panose="020B0606020202030204" pitchFamily="34" charset="0"/>
              </a:rPr>
            </a:br>
            <a:r>
              <a:rPr lang="kk-KZ" b="1" dirty="0" smtClean="0">
                <a:solidFill>
                  <a:srgbClr val="0070C0"/>
                </a:solidFill>
                <a:latin typeface="Arial Narrow" panose="020B0606020202030204" pitchFamily="34" charset="0"/>
              </a:rPr>
              <a:t/>
            </a:r>
            <a:br>
              <a:rPr lang="kk-KZ" b="1" dirty="0" smtClean="0">
                <a:solidFill>
                  <a:srgbClr val="0070C0"/>
                </a:solidFill>
                <a:latin typeface="Arial Narrow" panose="020B0606020202030204" pitchFamily="34" charset="0"/>
              </a:rPr>
            </a:br>
            <a:r>
              <a:rPr lang="kk-KZ" b="1" dirty="0">
                <a:solidFill>
                  <a:srgbClr val="0070C0"/>
                </a:solidFill>
                <a:latin typeface="Arial Narrow" panose="020B0606020202030204" pitchFamily="34" charset="0"/>
              </a:rPr>
              <a:t/>
            </a:r>
            <a:br>
              <a:rPr lang="kk-KZ" b="1" dirty="0">
                <a:solidFill>
                  <a:srgbClr val="0070C0"/>
                </a:solidFill>
                <a:latin typeface="Arial Narrow" panose="020B0606020202030204" pitchFamily="34" charset="0"/>
              </a:rPr>
            </a:br>
            <a:r>
              <a:rPr lang="kk-KZ" b="1" dirty="0" smtClean="0">
                <a:solidFill>
                  <a:srgbClr val="0070C0"/>
                </a:solidFill>
                <a:latin typeface="Arial Narrow" panose="020B0606020202030204" pitchFamily="34" charset="0"/>
              </a:rPr>
              <a:t/>
            </a:r>
            <a:br>
              <a:rPr lang="kk-KZ" b="1" dirty="0" smtClean="0">
                <a:solidFill>
                  <a:srgbClr val="0070C0"/>
                </a:solidFill>
                <a:latin typeface="Arial Narrow" panose="020B0606020202030204" pitchFamily="34" charset="0"/>
              </a:rPr>
            </a:br>
            <a:r>
              <a:rPr lang="kk-KZ" b="1" dirty="0">
                <a:solidFill>
                  <a:srgbClr val="0070C0"/>
                </a:solidFill>
                <a:latin typeface="Arial Narrow" panose="020B0606020202030204" pitchFamily="34" charset="0"/>
              </a:rPr>
              <a:t/>
            </a:r>
            <a:br>
              <a:rPr lang="kk-KZ" b="1" dirty="0">
                <a:solidFill>
                  <a:srgbClr val="0070C0"/>
                </a:solidFill>
                <a:latin typeface="Arial Narrow" panose="020B0606020202030204" pitchFamily="34" charset="0"/>
              </a:rPr>
            </a:br>
            <a:r>
              <a:rPr lang="kk-KZ" b="1" dirty="0" smtClean="0">
                <a:solidFill>
                  <a:srgbClr val="0070C0"/>
                </a:solidFill>
                <a:latin typeface="Arial Narrow" panose="020B0606020202030204" pitchFamily="34" charset="0"/>
              </a:rPr>
              <a:t/>
            </a:r>
            <a:br>
              <a:rPr lang="kk-KZ" b="1" dirty="0" smtClean="0">
                <a:solidFill>
                  <a:srgbClr val="0070C0"/>
                </a:solidFill>
                <a:latin typeface="Arial Narrow" panose="020B0606020202030204" pitchFamily="34" charset="0"/>
              </a:rPr>
            </a:br>
            <a:r>
              <a:rPr lang="kk-KZ" b="1" dirty="0">
                <a:solidFill>
                  <a:srgbClr val="0070C0"/>
                </a:solidFill>
                <a:latin typeface="Arial Narrow" panose="020B0606020202030204" pitchFamily="34" charset="0"/>
              </a:rPr>
              <a:t/>
            </a:r>
            <a:br>
              <a:rPr lang="kk-KZ" b="1" dirty="0">
                <a:solidFill>
                  <a:srgbClr val="0070C0"/>
                </a:solidFill>
                <a:latin typeface="Arial Narrow" panose="020B0606020202030204" pitchFamily="34" charset="0"/>
              </a:rPr>
            </a:br>
            <a:r>
              <a:rPr lang="kk-KZ" b="1" dirty="0" smtClean="0">
                <a:solidFill>
                  <a:srgbClr val="0070C0"/>
                </a:solidFill>
                <a:latin typeface="Arial Narrow" panose="020B0606020202030204" pitchFamily="34" charset="0"/>
              </a:rPr>
              <a:t/>
            </a:r>
            <a:br>
              <a:rPr lang="kk-KZ" b="1" dirty="0" smtClean="0">
                <a:solidFill>
                  <a:srgbClr val="0070C0"/>
                </a:solidFill>
                <a:latin typeface="Arial Narrow" panose="020B0606020202030204" pitchFamily="34" charset="0"/>
              </a:rPr>
            </a:br>
            <a:r>
              <a:rPr lang="kk-KZ" b="1" dirty="0">
                <a:solidFill>
                  <a:srgbClr val="0070C0"/>
                </a:solidFill>
                <a:latin typeface="Arial Narrow" panose="020B0606020202030204" pitchFamily="34" charset="0"/>
              </a:rPr>
              <a:t/>
            </a:r>
            <a:br>
              <a:rPr lang="kk-KZ" b="1" dirty="0">
                <a:solidFill>
                  <a:srgbClr val="0070C0"/>
                </a:solidFill>
                <a:latin typeface="Arial Narrow" panose="020B0606020202030204" pitchFamily="34" charset="0"/>
              </a:rPr>
            </a:br>
            <a:r>
              <a:rPr lang="kk-KZ" b="1" dirty="0" smtClean="0">
                <a:solidFill>
                  <a:srgbClr val="0070C0"/>
                </a:solidFill>
                <a:latin typeface="Arial Narrow" panose="020B0606020202030204" pitchFamily="34" charset="0"/>
              </a:rPr>
              <a:t/>
            </a:r>
            <a:br>
              <a:rPr lang="kk-KZ" b="1" dirty="0" smtClean="0">
                <a:solidFill>
                  <a:srgbClr val="0070C0"/>
                </a:solidFill>
                <a:latin typeface="Arial Narrow" panose="020B0606020202030204" pitchFamily="34" charset="0"/>
              </a:rPr>
            </a:br>
            <a:r>
              <a:rPr lang="kk-KZ" b="1" dirty="0">
                <a:solidFill>
                  <a:srgbClr val="0070C0"/>
                </a:solidFill>
                <a:latin typeface="Arial Narrow" panose="020B0606020202030204" pitchFamily="34" charset="0"/>
              </a:rPr>
              <a:t/>
            </a:r>
            <a:br>
              <a:rPr lang="kk-KZ" b="1" dirty="0">
                <a:solidFill>
                  <a:srgbClr val="0070C0"/>
                </a:solidFill>
                <a:latin typeface="Arial Narrow" panose="020B0606020202030204" pitchFamily="34" charset="0"/>
              </a:rPr>
            </a:br>
            <a:r>
              <a:rPr lang="kk-KZ" b="1" dirty="0" smtClean="0">
                <a:solidFill>
                  <a:srgbClr val="0070C0"/>
                </a:solidFill>
                <a:latin typeface="Arial Narrow" panose="020B0606020202030204" pitchFamily="34" charset="0"/>
              </a:rPr>
              <a:t/>
            </a:r>
            <a:br>
              <a:rPr lang="kk-KZ" b="1" dirty="0" smtClean="0">
                <a:solidFill>
                  <a:srgbClr val="0070C0"/>
                </a:solidFill>
                <a:latin typeface="Arial Narrow" panose="020B0606020202030204" pitchFamily="34" charset="0"/>
              </a:rPr>
            </a:br>
            <a:r>
              <a:rPr lang="kk-KZ" b="1" dirty="0">
                <a:solidFill>
                  <a:srgbClr val="0070C0"/>
                </a:solidFill>
                <a:latin typeface="Arial Narrow" panose="020B0606020202030204" pitchFamily="34" charset="0"/>
              </a:rPr>
              <a:t/>
            </a:r>
            <a:br>
              <a:rPr lang="kk-KZ" b="1" dirty="0">
                <a:solidFill>
                  <a:srgbClr val="0070C0"/>
                </a:solidFill>
                <a:latin typeface="Arial Narrow" panose="020B0606020202030204" pitchFamily="34" charset="0"/>
              </a:rPr>
            </a:br>
            <a:r>
              <a:rPr lang="kk-KZ" b="1" dirty="0" smtClean="0">
                <a:solidFill>
                  <a:srgbClr val="0070C0"/>
                </a:solidFill>
                <a:latin typeface="Arial Narrow" panose="020B0606020202030204" pitchFamily="34" charset="0"/>
              </a:rPr>
              <a:t/>
            </a:r>
            <a:br>
              <a:rPr lang="kk-KZ" b="1" dirty="0" smtClean="0">
                <a:solidFill>
                  <a:srgbClr val="0070C0"/>
                </a:solidFill>
                <a:latin typeface="Arial Narrow" panose="020B0606020202030204" pitchFamily="34" charset="0"/>
              </a:rPr>
            </a:br>
            <a:r>
              <a:rPr lang="kk-KZ" sz="3100" b="1" dirty="0" smtClean="0">
                <a:solidFill>
                  <a:schemeClr val="tx1"/>
                </a:solidFill>
                <a:latin typeface="Times New Roman" pitchFamily="18" charset="0"/>
                <a:cs typeface="Times New Roman" pitchFamily="18" charset="0"/>
              </a:rPr>
              <a:t>2020-2021 оқу жылы</a:t>
            </a:r>
            <a:r>
              <a:rPr lang="kk-KZ" sz="3100" b="1" dirty="0">
                <a:solidFill>
                  <a:srgbClr val="0070C0"/>
                </a:solidFill>
                <a:latin typeface="Times New Roman" pitchFamily="18" charset="0"/>
                <a:cs typeface="Times New Roman" pitchFamily="18" charset="0"/>
              </a:rPr>
              <a:t/>
            </a:r>
            <a:br>
              <a:rPr lang="kk-KZ" sz="3100" b="1" dirty="0">
                <a:solidFill>
                  <a:srgbClr val="0070C0"/>
                </a:solidFill>
                <a:latin typeface="Times New Roman" pitchFamily="18" charset="0"/>
                <a:cs typeface="Times New Roman" pitchFamily="18" charset="0"/>
              </a:rPr>
            </a:br>
            <a:r>
              <a:rPr lang="ru-RU" sz="3100" b="1" dirty="0" smtClean="0">
                <a:solidFill>
                  <a:prstClr val="black"/>
                </a:solidFill>
                <a:latin typeface="Times New Roman" pitchFamily="18" charset="0"/>
                <a:cs typeface="Times New Roman" pitchFamily="18" charset="0"/>
              </a:rPr>
              <a:t>9 </a:t>
            </a:r>
            <a:r>
              <a:rPr lang="ru-RU" sz="3100" b="1" dirty="0">
                <a:solidFill>
                  <a:prstClr val="black"/>
                </a:solidFill>
                <a:latin typeface="Times New Roman" pitchFamily="18" charset="0"/>
                <a:cs typeface="Times New Roman" pitchFamily="18" charset="0"/>
              </a:rPr>
              <a:t>(10) – </a:t>
            </a:r>
            <a:r>
              <a:rPr lang="ru-RU" sz="3100" b="1" dirty="0" err="1">
                <a:solidFill>
                  <a:prstClr val="black"/>
                </a:solidFill>
                <a:latin typeface="Times New Roman" pitchFamily="18" charset="0"/>
                <a:cs typeface="Times New Roman" pitchFamily="18" charset="0"/>
              </a:rPr>
              <a:t>сынып</a:t>
            </a:r>
            <a:r>
              <a:rPr lang="ru-RU" sz="3100" b="1" dirty="0">
                <a:solidFill>
                  <a:prstClr val="black"/>
                </a:solidFill>
                <a:latin typeface="Times New Roman" pitchFamily="18" charset="0"/>
                <a:cs typeface="Times New Roman" pitchFamily="18" charset="0"/>
              </a:rPr>
              <a:t> </a:t>
            </a:r>
            <a:r>
              <a:rPr lang="ru-RU" sz="3100" b="1" dirty="0" err="1">
                <a:solidFill>
                  <a:prstClr val="black"/>
                </a:solidFill>
                <a:latin typeface="Times New Roman" pitchFamily="18" charset="0"/>
                <a:cs typeface="Times New Roman" pitchFamily="18" charset="0"/>
              </a:rPr>
              <a:t>білім</a:t>
            </a:r>
            <a:r>
              <a:rPr lang="ru-RU" sz="3100" b="1" dirty="0">
                <a:solidFill>
                  <a:prstClr val="black"/>
                </a:solidFill>
                <a:latin typeface="Times New Roman" pitchFamily="18" charset="0"/>
                <a:cs typeface="Times New Roman" pitchFamily="18" charset="0"/>
              </a:rPr>
              <a:t> </a:t>
            </a:r>
            <a:r>
              <a:rPr lang="ru-RU" sz="3100" b="1" dirty="0" err="1">
                <a:solidFill>
                  <a:prstClr val="black"/>
                </a:solidFill>
                <a:latin typeface="Times New Roman" pitchFamily="18" charset="0"/>
                <a:cs typeface="Times New Roman" pitchFamily="18" charset="0"/>
              </a:rPr>
              <a:t>алушыларын</a:t>
            </a:r>
            <a:r>
              <a:rPr lang="ru-RU" sz="3100" b="1" dirty="0">
                <a:solidFill>
                  <a:prstClr val="black"/>
                </a:solidFill>
                <a:latin typeface="Times New Roman" pitchFamily="18" charset="0"/>
                <a:cs typeface="Times New Roman" pitchFamily="18" charset="0"/>
              </a:rPr>
              <a:t> </a:t>
            </a:r>
            <a:r>
              <a:rPr lang="ru-RU" sz="3100" b="1" dirty="0" err="1">
                <a:solidFill>
                  <a:prstClr val="black"/>
                </a:solidFill>
                <a:latin typeface="Times New Roman" pitchFamily="18" charset="0"/>
                <a:cs typeface="Times New Roman" pitchFamily="18" charset="0"/>
              </a:rPr>
              <a:t>қорытынды</a:t>
            </a:r>
            <a:r>
              <a:rPr lang="ru-RU" sz="3100" b="1" dirty="0">
                <a:solidFill>
                  <a:prstClr val="black"/>
                </a:solidFill>
                <a:latin typeface="Times New Roman" pitchFamily="18" charset="0"/>
                <a:cs typeface="Times New Roman" pitchFamily="18" charset="0"/>
              </a:rPr>
              <a:t> </a:t>
            </a:r>
            <a:r>
              <a:rPr lang="ru-RU" sz="3100" b="1" dirty="0" err="1">
                <a:solidFill>
                  <a:prstClr val="black"/>
                </a:solidFill>
                <a:latin typeface="Times New Roman" pitchFamily="18" charset="0"/>
                <a:cs typeface="Times New Roman" pitchFamily="18" charset="0"/>
              </a:rPr>
              <a:t>аттестаттау</a:t>
            </a:r>
            <a:endParaRPr lang="ru-RU" sz="3100" dirty="0">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827584" y="2852936"/>
            <a:ext cx="7776864" cy="1656184"/>
          </a:xfrm>
        </p:spPr>
        <p:txBody>
          <a:bodyPr>
            <a:normAutofit fontScale="25000" lnSpcReduction="20000"/>
          </a:bodyPr>
          <a:lstStyle/>
          <a:p>
            <a:pPr lvl="0">
              <a:spcBef>
                <a:spcPts val="0"/>
              </a:spcBef>
              <a:buClrTx/>
              <a:buSzTx/>
            </a:pPr>
            <a:endParaRPr lang="ru-RU" sz="11200" b="1" dirty="0" smtClean="0">
              <a:solidFill>
                <a:prstClr val="black"/>
              </a:solidFill>
              <a:latin typeface="Times New Roman" pitchFamily="18" charset="0"/>
              <a:cs typeface="Times New Roman" pitchFamily="18" charset="0"/>
            </a:endParaRPr>
          </a:p>
          <a:p>
            <a:pPr lvl="0">
              <a:spcBef>
                <a:spcPts val="0"/>
              </a:spcBef>
              <a:buClrTx/>
              <a:buSzTx/>
            </a:pPr>
            <a:r>
              <a:rPr lang="kk-KZ" sz="800" dirty="0" smtClean="0"/>
              <a:t>Қазақстан Республикасы Білім және ғылым министрінің 2008 жылғы 18 наурыздағы </a:t>
            </a:r>
            <a:endParaRPr lang="ru-RU" sz="11200" b="1" dirty="0" smtClean="0">
              <a:solidFill>
                <a:prstClr val="black"/>
              </a:solidFill>
              <a:latin typeface="Times New Roman" pitchFamily="18" charset="0"/>
              <a:cs typeface="Times New Roman" pitchFamily="18" charset="0"/>
            </a:endParaRPr>
          </a:p>
          <a:p>
            <a:pPr lvl="0">
              <a:spcBef>
                <a:spcPts val="0"/>
              </a:spcBef>
              <a:buClrTx/>
              <a:buSzTx/>
            </a:pPr>
            <a:r>
              <a:rPr lang="ru-RU" sz="11200" b="1" dirty="0" smtClean="0">
                <a:solidFill>
                  <a:prstClr val="black"/>
                </a:solidFill>
                <a:latin typeface="Times New Roman" pitchFamily="18" charset="0"/>
                <a:cs typeface="Times New Roman" pitchFamily="18" charset="0"/>
              </a:rPr>
              <a:t>                                </a:t>
            </a:r>
            <a:endParaRPr lang="kk-KZ" sz="11200" b="1" dirty="0" smtClean="0">
              <a:solidFill>
                <a:srgbClr val="C00000"/>
              </a:solidFill>
              <a:latin typeface="Times New Roman" pitchFamily="18" charset="0"/>
              <a:ea typeface="+mj-ea"/>
              <a:cs typeface="Times New Roman" pitchFamily="18" charset="0"/>
            </a:endParaRPr>
          </a:p>
          <a:p>
            <a:endParaRPr lang="kk-KZ" sz="11200" b="1" dirty="0" smtClean="0">
              <a:solidFill>
                <a:srgbClr val="0070C0"/>
              </a:solidFill>
              <a:latin typeface="Times New Roman" pitchFamily="18" charset="0"/>
              <a:ea typeface="+mj-ea"/>
              <a:cs typeface="Times New Roman" pitchFamily="18" charset="0"/>
            </a:endParaRPr>
          </a:p>
          <a:p>
            <a:r>
              <a:rPr lang="ru-RU" sz="11200" b="1" dirty="0" smtClean="0">
                <a:solidFill>
                  <a:srgbClr val="0070C0"/>
                </a:solidFill>
                <a:latin typeface="Times New Roman" pitchFamily="18" charset="0"/>
                <a:ea typeface="+mj-ea"/>
                <a:cs typeface="Times New Roman" pitchFamily="18" charset="0"/>
              </a:rPr>
              <a:t> </a:t>
            </a:r>
            <a:endParaRPr lang="ru-RU" sz="11200" dirty="0">
              <a:latin typeface="Times New Roman" pitchFamily="18" charset="0"/>
              <a:cs typeface="Times New Roman" pitchFamily="18" charset="0"/>
            </a:endParaRPr>
          </a:p>
        </p:txBody>
      </p:sp>
      <p:sp>
        <p:nvSpPr>
          <p:cNvPr id="4" name="TextBox 3"/>
          <p:cNvSpPr txBox="1"/>
          <p:nvPr/>
        </p:nvSpPr>
        <p:spPr>
          <a:xfrm>
            <a:off x="971600" y="2924944"/>
            <a:ext cx="7272808" cy="2308324"/>
          </a:xfrm>
          <a:prstGeom prst="rect">
            <a:avLst/>
          </a:prstGeom>
          <a:noFill/>
        </p:spPr>
        <p:txBody>
          <a:bodyPr wrap="square" rtlCol="0">
            <a:spAutoFit/>
          </a:bodyPr>
          <a:lstStyle/>
          <a:p>
            <a:pPr algn="ctr"/>
            <a:r>
              <a:rPr lang="kk-KZ" sz="2400" b="1" dirty="0" smtClean="0">
                <a:solidFill>
                  <a:srgbClr val="C00000"/>
                </a:solidFill>
                <a:latin typeface="Times New Roman" pitchFamily="18" charset="0"/>
                <a:cs typeface="Times New Roman" pitchFamily="18" charset="0"/>
              </a:rPr>
              <a:t>Қазақстан Республикасы Білім және ғылым министрінің </a:t>
            </a:r>
          </a:p>
          <a:p>
            <a:pPr lvl="0" algn="ctr">
              <a:spcBef>
                <a:spcPts val="0"/>
              </a:spcBef>
              <a:buClrTx/>
              <a:buSzTx/>
            </a:pPr>
            <a:r>
              <a:rPr lang="kk-KZ" sz="2400" b="1" dirty="0" smtClean="0">
                <a:solidFill>
                  <a:srgbClr val="C00000"/>
                </a:solidFill>
                <a:latin typeface="Times New Roman" pitchFamily="18" charset="0"/>
                <a:cs typeface="Times New Roman" pitchFamily="18" charset="0"/>
              </a:rPr>
              <a:t>2008 жылғы 18 наурыздағы </a:t>
            </a:r>
            <a:r>
              <a:rPr lang="ru-RU" sz="2400" b="1" dirty="0" smtClean="0">
                <a:solidFill>
                  <a:srgbClr val="C00000"/>
                </a:solidFill>
                <a:latin typeface="Times New Roman" pitchFamily="18" charset="0"/>
                <a:cs typeface="Times New Roman" pitchFamily="18" charset="0"/>
              </a:rPr>
              <a:t>№125 </a:t>
            </a:r>
            <a:r>
              <a:rPr lang="ru-RU" sz="2400" b="1" dirty="0" err="1" smtClean="0">
                <a:solidFill>
                  <a:srgbClr val="C00000"/>
                </a:solidFill>
                <a:latin typeface="Times New Roman" pitchFamily="18" charset="0"/>
                <a:cs typeface="Times New Roman" pitchFamily="18" charset="0"/>
              </a:rPr>
              <a:t>бұйрық өзгерістермен</a:t>
            </a:r>
            <a:r>
              <a:rPr lang="ru-RU" sz="2400" b="1" dirty="0" smtClean="0">
                <a:solidFill>
                  <a:srgbClr val="C00000"/>
                </a:solidFill>
                <a:latin typeface="Times New Roman" pitchFamily="18" charset="0"/>
                <a:cs typeface="Times New Roman" pitchFamily="18" charset="0"/>
              </a:rPr>
              <a:t>, </a:t>
            </a:r>
          </a:p>
          <a:p>
            <a:pPr lvl="0" algn="ctr">
              <a:spcBef>
                <a:spcPts val="0"/>
              </a:spcBef>
              <a:buClrTx/>
              <a:buSzTx/>
            </a:pPr>
            <a:r>
              <a:rPr lang="ru-RU" sz="2400" b="1" dirty="0" smtClean="0">
                <a:solidFill>
                  <a:srgbClr val="C00000"/>
                </a:solidFill>
                <a:latin typeface="Times New Roman" pitchFamily="18" charset="0"/>
                <a:cs typeface="Times New Roman" pitchFamily="18" charset="0"/>
              </a:rPr>
              <a:t>2019 </a:t>
            </a:r>
            <a:r>
              <a:rPr lang="ru-RU" sz="2400" b="1" dirty="0" err="1" smtClean="0">
                <a:solidFill>
                  <a:srgbClr val="C00000"/>
                </a:solidFill>
                <a:latin typeface="Times New Roman" pitchFamily="18" charset="0"/>
                <a:cs typeface="Times New Roman" pitchFamily="18" charset="0"/>
              </a:rPr>
              <a:t>жыл</a:t>
            </a:r>
            <a:r>
              <a:rPr lang="kk-KZ" sz="2400" b="1" dirty="0" smtClean="0">
                <a:solidFill>
                  <a:srgbClr val="C00000"/>
                </a:solidFill>
                <a:latin typeface="Times New Roman" pitchFamily="18" charset="0"/>
                <a:cs typeface="Times New Roman" pitchFamily="18" charset="0"/>
              </a:rPr>
              <a:t>ғы 26 қарашадағы</a:t>
            </a:r>
            <a:r>
              <a:rPr lang="ru-RU" sz="2400" b="1" dirty="0" smtClean="0">
                <a:solidFill>
                  <a:srgbClr val="C00000"/>
                </a:solidFill>
                <a:latin typeface="Times New Roman" pitchFamily="18" charset="0"/>
                <a:cs typeface="Times New Roman" pitchFamily="18" charset="0"/>
              </a:rPr>
              <a:t> № 509 </a:t>
            </a:r>
          </a:p>
          <a:p>
            <a:endParaRPr lang="ru-RU" sz="2400" b="1" dirty="0">
              <a:latin typeface="Times New Roman" pitchFamily="18" charset="0"/>
              <a:cs typeface="Times New Roman" pitchFamily="18" charset="0"/>
            </a:endParaRPr>
          </a:p>
        </p:txBody>
      </p:sp>
    </p:spTree>
    <p:extLst>
      <p:ext uri="{BB962C8B-B14F-4D97-AF65-F5344CB8AC3E}">
        <p14:creationId xmlns:p14="http://schemas.microsoft.com/office/powerpoint/2010/main" val="211570358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38328"/>
            <a:ext cx="8229600" cy="282360"/>
          </a:xfrm>
        </p:spPr>
        <p:txBody>
          <a:bodyPr>
            <a:noAutofit/>
          </a:bodyPr>
          <a:lstStyle/>
          <a:p>
            <a:pPr algn="l"/>
            <a:r>
              <a:rPr lang="kk-KZ" sz="1200" b="1" dirty="0" smtClean="0">
                <a:solidFill>
                  <a:schemeClr val="tx1"/>
                </a:solidFill>
                <a:latin typeface="Times New Roman" pitchFamily="18" charset="0"/>
                <a:cs typeface="Times New Roman" pitchFamily="18" charset="0"/>
              </a:rPr>
              <a:t/>
            </a:r>
            <a:br>
              <a:rPr lang="kk-KZ" sz="1200" b="1" dirty="0" smtClean="0">
                <a:solidFill>
                  <a:schemeClr val="tx1"/>
                </a:solidFill>
                <a:latin typeface="Times New Roman" pitchFamily="18" charset="0"/>
                <a:cs typeface="Times New Roman" pitchFamily="18" charset="0"/>
              </a:rPr>
            </a:br>
            <a:r>
              <a:rPr lang="kk-KZ" sz="1200" b="1" dirty="0" smtClean="0">
                <a:solidFill>
                  <a:schemeClr val="tx1"/>
                </a:solidFill>
                <a:latin typeface="Times New Roman" pitchFamily="18" charset="0"/>
                <a:cs typeface="Times New Roman" pitchFamily="18" charset="0"/>
              </a:rPr>
              <a:t/>
            </a:r>
            <a:br>
              <a:rPr lang="kk-KZ" sz="1200" b="1" dirty="0" smtClean="0">
                <a:solidFill>
                  <a:schemeClr val="tx1"/>
                </a:solidFill>
                <a:latin typeface="Times New Roman" pitchFamily="18" charset="0"/>
                <a:cs typeface="Times New Roman" pitchFamily="18" charset="0"/>
              </a:rPr>
            </a:br>
            <a:r>
              <a:rPr lang="kk-KZ" sz="1200" b="1" dirty="0" smtClean="0">
                <a:solidFill>
                  <a:schemeClr val="tx1"/>
                </a:solidFill>
                <a:latin typeface="Times New Roman" pitchFamily="18" charset="0"/>
                <a:cs typeface="Times New Roman" pitchFamily="18" charset="0"/>
              </a:rPr>
              <a:t/>
            </a:r>
            <a:br>
              <a:rPr lang="kk-KZ" sz="1200" b="1" dirty="0" smtClean="0">
                <a:solidFill>
                  <a:schemeClr val="tx1"/>
                </a:solidFill>
                <a:latin typeface="Times New Roman" pitchFamily="18" charset="0"/>
                <a:cs typeface="Times New Roman" pitchFamily="18" charset="0"/>
              </a:rPr>
            </a:br>
            <a:r>
              <a:rPr lang="kk-KZ" sz="1200" b="1" dirty="0" smtClean="0">
                <a:solidFill>
                  <a:schemeClr val="tx1"/>
                </a:solidFill>
                <a:latin typeface="Times New Roman" pitchFamily="18" charset="0"/>
                <a:cs typeface="Times New Roman" pitchFamily="18" charset="0"/>
              </a:rPr>
              <a:t>1-тапсырма</a:t>
            </a:r>
            <a:r>
              <a:rPr lang="ru-RU" sz="1200" dirty="0" smtClean="0">
                <a:solidFill>
                  <a:schemeClr val="tx1"/>
                </a:solidFill>
                <a:latin typeface="Times New Roman" pitchFamily="18" charset="0"/>
                <a:cs typeface="Times New Roman" pitchFamily="18" charset="0"/>
              </a:rPr>
              <a:t/>
            </a:r>
            <a:br>
              <a:rPr lang="ru-RU" sz="1200" dirty="0" smtClean="0">
                <a:solidFill>
                  <a:schemeClr val="tx1"/>
                </a:solidFill>
                <a:latin typeface="Times New Roman" pitchFamily="18" charset="0"/>
                <a:cs typeface="Times New Roman" pitchFamily="18" charset="0"/>
              </a:rPr>
            </a:br>
            <a:r>
              <a:rPr lang="kk-KZ" sz="1200" b="1" dirty="0" smtClean="0">
                <a:solidFill>
                  <a:schemeClr val="tx1"/>
                </a:solidFill>
                <a:latin typeface="Times New Roman" pitchFamily="18" charset="0"/>
                <a:cs typeface="Times New Roman" pitchFamily="18" charset="0"/>
              </a:rPr>
              <a:t> </a:t>
            </a:r>
            <a:r>
              <a:rPr lang="ru-RU" sz="1200" dirty="0" smtClean="0">
                <a:solidFill>
                  <a:schemeClr val="tx1"/>
                </a:solidFill>
                <a:latin typeface="Times New Roman" pitchFamily="18" charset="0"/>
                <a:cs typeface="Times New Roman" pitchFamily="18" charset="0"/>
              </a:rPr>
              <a:t/>
            </a:r>
            <a:br>
              <a:rPr lang="ru-RU" sz="1200" dirty="0" smtClean="0">
                <a:solidFill>
                  <a:schemeClr val="tx1"/>
                </a:solidFill>
                <a:latin typeface="Times New Roman" pitchFamily="18" charset="0"/>
                <a:cs typeface="Times New Roman" pitchFamily="18" charset="0"/>
              </a:rPr>
            </a:br>
            <a:r>
              <a:rPr lang="ru-RU" sz="1200" dirty="0" smtClean="0">
                <a:solidFill>
                  <a:schemeClr val="tx1"/>
                </a:solidFill>
                <a:latin typeface="Times New Roman" pitchFamily="18" charset="0"/>
                <a:cs typeface="Times New Roman" pitchFamily="18" charset="0"/>
              </a:rPr>
              <a:t/>
            </a:r>
            <a:br>
              <a:rPr lang="ru-RU" sz="1200" dirty="0" smtClean="0">
                <a:solidFill>
                  <a:schemeClr val="tx1"/>
                </a:solidFill>
                <a:latin typeface="Times New Roman" pitchFamily="18" charset="0"/>
                <a:cs typeface="Times New Roman" pitchFamily="18" charset="0"/>
              </a:rPr>
            </a:br>
            <a:r>
              <a:rPr lang="ru-RU" sz="1200" dirty="0" smtClean="0">
                <a:solidFill>
                  <a:schemeClr val="tx1"/>
                </a:solidFill>
                <a:latin typeface="Times New Roman" pitchFamily="18" charset="0"/>
                <a:cs typeface="Times New Roman" pitchFamily="18" charset="0"/>
              </a:rPr>
              <a:t/>
            </a:r>
            <a:br>
              <a:rPr lang="ru-RU" sz="1200" dirty="0" smtClean="0">
                <a:solidFill>
                  <a:schemeClr val="tx1"/>
                </a:solidFill>
                <a:latin typeface="Times New Roman" pitchFamily="18" charset="0"/>
                <a:cs typeface="Times New Roman" pitchFamily="18" charset="0"/>
              </a:rPr>
            </a:br>
            <a:r>
              <a:rPr lang="ru-RU" sz="1200" dirty="0" smtClean="0">
                <a:solidFill>
                  <a:schemeClr val="tx1"/>
                </a:solidFill>
                <a:latin typeface="Times New Roman" pitchFamily="18" charset="0"/>
                <a:cs typeface="Times New Roman" pitchFamily="18" charset="0"/>
              </a:rPr>
              <a:t/>
            </a:r>
            <a:br>
              <a:rPr lang="ru-RU" sz="1200" dirty="0" smtClean="0">
                <a:solidFill>
                  <a:schemeClr val="tx1"/>
                </a:solidFill>
                <a:latin typeface="Times New Roman" pitchFamily="18" charset="0"/>
                <a:cs typeface="Times New Roman" pitchFamily="18" charset="0"/>
              </a:rPr>
            </a:br>
            <a:r>
              <a:rPr lang="ru-RU" sz="1200" dirty="0" smtClean="0">
                <a:solidFill>
                  <a:schemeClr val="tx1"/>
                </a:solidFill>
                <a:latin typeface="Times New Roman" pitchFamily="18" charset="0"/>
                <a:cs typeface="Times New Roman" pitchFamily="18" charset="0"/>
              </a:rPr>
              <a:t/>
            </a:r>
            <a:br>
              <a:rPr lang="ru-RU" sz="1200" dirty="0" smtClean="0">
                <a:solidFill>
                  <a:schemeClr val="tx1"/>
                </a:solidFill>
                <a:latin typeface="Times New Roman" pitchFamily="18" charset="0"/>
                <a:cs typeface="Times New Roman" pitchFamily="18" charset="0"/>
              </a:rPr>
            </a:br>
            <a:r>
              <a:rPr lang="ru-RU" sz="1200" dirty="0" smtClean="0">
                <a:solidFill>
                  <a:schemeClr val="tx1"/>
                </a:solidFill>
                <a:latin typeface="Times New Roman" pitchFamily="18" charset="0"/>
                <a:cs typeface="Times New Roman" pitchFamily="18" charset="0"/>
              </a:rPr>
              <a:t/>
            </a:r>
            <a:br>
              <a:rPr lang="ru-RU" sz="1200" dirty="0" smtClean="0">
                <a:solidFill>
                  <a:schemeClr val="tx1"/>
                </a:solidFill>
                <a:latin typeface="Times New Roman" pitchFamily="18" charset="0"/>
                <a:cs typeface="Times New Roman" pitchFamily="18" charset="0"/>
              </a:rPr>
            </a:br>
            <a:r>
              <a:rPr lang="ru-RU" sz="1200" dirty="0" smtClean="0">
                <a:solidFill>
                  <a:schemeClr val="tx1"/>
                </a:solidFill>
                <a:latin typeface="Times New Roman" pitchFamily="18" charset="0"/>
                <a:cs typeface="Times New Roman" pitchFamily="18" charset="0"/>
              </a:rPr>
              <a:t/>
            </a:r>
            <a:br>
              <a:rPr lang="ru-RU" sz="1200" dirty="0" smtClean="0">
                <a:solidFill>
                  <a:schemeClr val="tx1"/>
                </a:solidFill>
                <a:latin typeface="Times New Roman" pitchFamily="18" charset="0"/>
                <a:cs typeface="Times New Roman" pitchFamily="18" charset="0"/>
              </a:rPr>
            </a:br>
            <a:r>
              <a:rPr lang="ru-RU" sz="1200" dirty="0" smtClean="0">
                <a:solidFill>
                  <a:schemeClr val="tx1"/>
                </a:solidFill>
                <a:latin typeface="Times New Roman" pitchFamily="18" charset="0"/>
                <a:cs typeface="Times New Roman" pitchFamily="18" charset="0"/>
              </a:rPr>
              <a:t/>
            </a:r>
            <a:br>
              <a:rPr lang="ru-RU" sz="1200" dirty="0" smtClean="0">
                <a:solidFill>
                  <a:schemeClr val="tx1"/>
                </a:solidFill>
                <a:latin typeface="Times New Roman" pitchFamily="18" charset="0"/>
                <a:cs typeface="Times New Roman" pitchFamily="18" charset="0"/>
              </a:rPr>
            </a:br>
            <a:r>
              <a:rPr lang="ru-RU" sz="1200" dirty="0" smtClean="0">
                <a:solidFill>
                  <a:schemeClr val="tx1"/>
                </a:solidFill>
                <a:latin typeface="Times New Roman" pitchFamily="18" charset="0"/>
                <a:cs typeface="Times New Roman" pitchFamily="18" charset="0"/>
              </a:rPr>
              <a:t/>
            </a:r>
            <a:br>
              <a:rPr lang="ru-RU" sz="1200" dirty="0" smtClean="0">
                <a:solidFill>
                  <a:schemeClr val="tx1"/>
                </a:solidFill>
                <a:latin typeface="Times New Roman" pitchFamily="18" charset="0"/>
                <a:cs typeface="Times New Roman" pitchFamily="18" charset="0"/>
              </a:rPr>
            </a:br>
            <a:r>
              <a:rPr lang="ru-RU" sz="1200" dirty="0" smtClean="0">
                <a:solidFill>
                  <a:schemeClr val="tx1"/>
                </a:solidFill>
                <a:latin typeface="Times New Roman" pitchFamily="18" charset="0"/>
                <a:cs typeface="Times New Roman" pitchFamily="18" charset="0"/>
              </a:rPr>
              <a:t/>
            </a:r>
            <a:br>
              <a:rPr lang="ru-RU" sz="1200" dirty="0" smtClean="0">
                <a:solidFill>
                  <a:schemeClr val="tx1"/>
                </a:solidFill>
                <a:latin typeface="Times New Roman" pitchFamily="18" charset="0"/>
                <a:cs typeface="Times New Roman" pitchFamily="18" charset="0"/>
              </a:rPr>
            </a:br>
            <a:r>
              <a:rPr lang="ru-RU" sz="1200" dirty="0" smtClean="0">
                <a:solidFill>
                  <a:schemeClr val="tx1"/>
                </a:solidFill>
                <a:latin typeface="Times New Roman" pitchFamily="18" charset="0"/>
                <a:cs typeface="Times New Roman" pitchFamily="18" charset="0"/>
              </a:rPr>
              <a:t/>
            </a:r>
            <a:br>
              <a:rPr lang="ru-RU" sz="1200" dirty="0" smtClean="0">
                <a:solidFill>
                  <a:schemeClr val="tx1"/>
                </a:solidFill>
                <a:latin typeface="Times New Roman" pitchFamily="18" charset="0"/>
                <a:cs typeface="Times New Roman" pitchFamily="18" charset="0"/>
              </a:rPr>
            </a:br>
            <a:r>
              <a:rPr lang="ru-RU" sz="1200" dirty="0" smtClean="0">
                <a:solidFill>
                  <a:schemeClr val="tx1"/>
                </a:solidFill>
                <a:latin typeface="Times New Roman" pitchFamily="18" charset="0"/>
                <a:cs typeface="Times New Roman" pitchFamily="18" charset="0"/>
              </a:rPr>
              <a:t/>
            </a:r>
            <a:br>
              <a:rPr lang="ru-RU" sz="1200" dirty="0" smtClean="0">
                <a:solidFill>
                  <a:schemeClr val="tx1"/>
                </a:solidFill>
                <a:latin typeface="Times New Roman" pitchFamily="18" charset="0"/>
                <a:cs typeface="Times New Roman" pitchFamily="18" charset="0"/>
              </a:rPr>
            </a:br>
            <a:r>
              <a:rPr lang="ru-RU" sz="1200" dirty="0" smtClean="0">
                <a:solidFill>
                  <a:schemeClr val="tx1"/>
                </a:solidFill>
                <a:latin typeface="Times New Roman" pitchFamily="18" charset="0"/>
                <a:cs typeface="Times New Roman" pitchFamily="18" charset="0"/>
              </a:rPr>
              <a:t/>
            </a:r>
            <a:br>
              <a:rPr lang="ru-RU" sz="1200" dirty="0" smtClean="0">
                <a:solidFill>
                  <a:schemeClr val="tx1"/>
                </a:solidFill>
                <a:latin typeface="Times New Roman" pitchFamily="18" charset="0"/>
                <a:cs typeface="Times New Roman" pitchFamily="18" charset="0"/>
              </a:rPr>
            </a:br>
            <a:r>
              <a:rPr lang="ru-RU" sz="1200" dirty="0" smtClean="0">
                <a:solidFill>
                  <a:schemeClr val="tx1"/>
                </a:solidFill>
                <a:latin typeface="Times New Roman" pitchFamily="18" charset="0"/>
                <a:cs typeface="Times New Roman" pitchFamily="18" charset="0"/>
              </a:rPr>
              <a:t/>
            </a:r>
            <a:br>
              <a:rPr lang="ru-RU" sz="1200" dirty="0" smtClean="0">
                <a:solidFill>
                  <a:schemeClr val="tx1"/>
                </a:solidFill>
                <a:latin typeface="Times New Roman" pitchFamily="18" charset="0"/>
                <a:cs typeface="Times New Roman" pitchFamily="18" charset="0"/>
              </a:rPr>
            </a:br>
            <a:r>
              <a:rPr lang="ru-RU" sz="1200" dirty="0" smtClean="0">
                <a:solidFill>
                  <a:schemeClr val="tx1"/>
                </a:solidFill>
                <a:latin typeface="Times New Roman" pitchFamily="18" charset="0"/>
                <a:cs typeface="Times New Roman" pitchFamily="18" charset="0"/>
              </a:rPr>
              <a:t/>
            </a:r>
            <a:br>
              <a:rPr lang="ru-RU" sz="1200" dirty="0" smtClean="0">
                <a:solidFill>
                  <a:schemeClr val="tx1"/>
                </a:solidFill>
                <a:latin typeface="Times New Roman" pitchFamily="18" charset="0"/>
                <a:cs typeface="Times New Roman" pitchFamily="18" charset="0"/>
              </a:rPr>
            </a:br>
            <a:r>
              <a:rPr lang="ru-RU" sz="1200" dirty="0" smtClean="0">
                <a:solidFill>
                  <a:schemeClr val="tx1"/>
                </a:solidFill>
                <a:latin typeface="Times New Roman" pitchFamily="18" charset="0"/>
                <a:cs typeface="Times New Roman" pitchFamily="18" charset="0"/>
              </a:rPr>
              <a:t/>
            </a:r>
            <a:br>
              <a:rPr lang="ru-RU" sz="1200" dirty="0" smtClean="0">
                <a:solidFill>
                  <a:schemeClr val="tx1"/>
                </a:solidFill>
                <a:latin typeface="Times New Roman" pitchFamily="18" charset="0"/>
                <a:cs typeface="Times New Roman" pitchFamily="18" charset="0"/>
              </a:rPr>
            </a:br>
            <a:r>
              <a:rPr lang="ru-RU" sz="1200" dirty="0" smtClean="0">
                <a:solidFill>
                  <a:schemeClr val="tx1"/>
                </a:solidFill>
                <a:latin typeface="Times New Roman" pitchFamily="18" charset="0"/>
                <a:cs typeface="Times New Roman" pitchFamily="18" charset="0"/>
              </a:rPr>
              <a:t/>
            </a:r>
            <a:br>
              <a:rPr lang="ru-RU" sz="1200" dirty="0" smtClean="0">
                <a:solidFill>
                  <a:schemeClr val="tx1"/>
                </a:solidFill>
                <a:latin typeface="Times New Roman" pitchFamily="18" charset="0"/>
                <a:cs typeface="Times New Roman" pitchFamily="18" charset="0"/>
              </a:rPr>
            </a:br>
            <a:r>
              <a:rPr lang="ru-RU" sz="1200" dirty="0" smtClean="0">
                <a:solidFill>
                  <a:schemeClr val="tx1"/>
                </a:solidFill>
                <a:latin typeface="Times New Roman" pitchFamily="18" charset="0"/>
                <a:cs typeface="Times New Roman" pitchFamily="18" charset="0"/>
              </a:rPr>
              <a:t/>
            </a:r>
            <a:br>
              <a:rPr lang="ru-RU" sz="1200" dirty="0" smtClean="0">
                <a:solidFill>
                  <a:schemeClr val="tx1"/>
                </a:solidFill>
                <a:latin typeface="Times New Roman" pitchFamily="18" charset="0"/>
                <a:cs typeface="Times New Roman" pitchFamily="18" charset="0"/>
              </a:rPr>
            </a:br>
            <a:r>
              <a:rPr lang="ru-RU" sz="1200" dirty="0" smtClean="0">
                <a:solidFill>
                  <a:schemeClr val="tx1"/>
                </a:solidFill>
                <a:latin typeface="Times New Roman" pitchFamily="18" charset="0"/>
                <a:cs typeface="Times New Roman" pitchFamily="18" charset="0"/>
              </a:rPr>
              <a:t/>
            </a:r>
            <a:br>
              <a:rPr lang="ru-RU" sz="1200" dirty="0" smtClean="0">
                <a:solidFill>
                  <a:schemeClr val="tx1"/>
                </a:solidFill>
                <a:latin typeface="Times New Roman" pitchFamily="18" charset="0"/>
                <a:cs typeface="Times New Roman" pitchFamily="18" charset="0"/>
              </a:rPr>
            </a:br>
            <a:r>
              <a:rPr lang="ru-RU" sz="1200" dirty="0" smtClean="0">
                <a:solidFill>
                  <a:schemeClr val="tx1"/>
                </a:solidFill>
                <a:latin typeface="Times New Roman" pitchFamily="18" charset="0"/>
                <a:cs typeface="Times New Roman" pitchFamily="18" charset="0"/>
              </a:rPr>
              <a:t/>
            </a:r>
            <a:br>
              <a:rPr lang="ru-RU" sz="1200" dirty="0" smtClean="0">
                <a:solidFill>
                  <a:schemeClr val="tx1"/>
                </a:solidFill>
                <a:latin typeface="Times New Roman" pitchFamily="18" charset="0"/>
                <a:cs typeface="Times New Roman" pitchFamily="18" charset="0"/>
              </a:rPr>
            </a:br>
            <a:r>
              <a:rPr lang="ru-RU" sz="1200" dirty="0" smtClean="0">
                <a:solidFill>
                  <a:schemeClr val="tx1"/>
                </a:solidFill>
                <a:latin typeface="Times New Roman" pitchFamily="18" charset="0"/>
                <a:cs typeface="Times New Roman" pitchFamily="18" charset="0"/>
              </a:rPr>
              <a:t/>
            </a:r>
            <a:br>
              <a:rPr lang="ru-RU" sz="1200" dirty="0" smtClean="0">
                <a:solidFill>
                  <a:schemeClr val="tx1"/>
                </a:solidFill>
                <a:latin typeface="Times New Roman" pitchFamily="18" charset="0"/>
                <a:cs typeface="Times New Roman" pitchFamily="18" charset="0"/>
              </a:rPr>
            </a:br>
            <a:r>
              <a:rPr lang="ru-RU" sz="1200" dirty="0" smtClean="0">
                <a:solidFill>
                  <a:schemeClr val="tx1"/>
                </a:solidFill>
                <a:latin typeface="Times New Roman" pitchFamily="18" charset="0"/>
                <a:cs typeface="Times New Roman" pitchFamily="18" charset="0"/>
              </a:rPr>
              <a:t/>
            </a:r>
            <a:br>
              <a:rPr lang="ru-RU" sz="1200" dirty="0" smtClean="0">
                <a:solidFill>
                  <a:schemeClr val="tx1"/>
                </a:solidFill>
                <a:latin typeface="Times New Roman" pitchFamily="18" charset="0"/>
                <a:cs typeface="Times New Roman" pitchFamily="18" charset="0"/>
              </a:rPr>
            </a:br>
            <a:r>
              <a:rPr lang="ru-RU" sz="1200" dirty="0" smtClean="0">
                <a:solidFill>
                  <a:schemeClr val="tx1"/>
                </a:solidFill>
                <a:latin typeface="Times New Roman" pitchFamily="18" charset="0"/>
                <a:cs typeface="Times New Roman" pitchFamily="18" charset="0"/>
              </a:rPr>
              <a:t/>
            </a:r>
            <a:br>
              <a:rPr lang="ru-RU" sz="1200" dirty="0" smtClean="0">
                <a:solidFill>
                  <a:schemeClr val="tx1"/>
                </a:solidFill>
                <a:latin typeface="Times New Roman" pitchFamily="18" charset="0"/>
                <a:cs typeface="Times New Roman" pitchFamily="18" charset="0"/>
              </a:rPr>
            </a:br>
            <a:r>
              <a:rPr lang="ru-RU" sz="1200" dirty="0" smtClean="0">
                <a:solidFill>
                  <a:schemeClr val="tx1"/>
                </a:solidFill>
                <a:latin typeface="Times New Roman" pitchFamily="18" charset="0"/>
                <a:cs typeface="Times New Roman" pitchFamily="18" charset="0"/>
              </a:rPr>
              <a:t/>
            </a:r>
            <a:br>
              <a:rPr lang="ru-RU" sz="1200" dirty="0" smtClean="0">
                <a:solidFill>
                  <a:schemeClr val="tx1"/>
                </a:solidFill>
                <a:latin typeface="Times New Roman" pitchFamily="18" charset="0"/>
                <a:cs typeface="Times New Roman" pitchFamily="18" charset="0"/>
              </a:rPr>
            </a:br>
            <a:r>
              <a:rPr lang="ru-RU" sz="1200" dirty="0" smtClean="0">
                <a:solidFill>
                  <a:schemeClr val="tx1"/>
                </a:solidFill>
                <a:latin typeface="Times New Roman" pitchFamily="18" charset="0"/>
                <a:cs typeface="Times New Roman" pitchFamily="18" charset="0"/>
              </a:rPr>
              <a:t/>
            </a:r>
            <a:br>
              <a:rPr lang="ru-RU" sz="1200" dirty="0" smtClean="0">
                <a:solidFill>
                  <a:schemeClr val="tx1"/>
                </a:solidFill>
                <a:latin typeface="Times New Roman" pitchFamily="18" charset="0"/>
                <a:cs typeface="Times New Roman" pitchFamily="18" charset="0"/>
              </a:rPr>
            </a:br>
            <a:r>
              <a:rPr lang="ru-RU" sz="1200" dirty="0" smtClean="0">
                <a:solidFill>
                  <a:schemeClr val="tx1"/>
                </a:solidFill>
                <a:latin typeface="Times New Roman" pitchFamily="18" charset="0"/>
                <a:cs typeface="Times New Roman" pitchFamily="18" charset="0"/>
              </a:rPr>
              <a:t/>
            </a:r>
            <a:br>
              <a:rPr lang="ru-RU" sz="1200" dirty="0" smtClean="0">
                <a:solidFill>
                  <a:schemeClr val="tx1"/>
                </a:solidFill>
                <a:latin typeface="Times New Roman" pitchFamily="18" charset="0"/>
                <a:cs typeface="Times New Roman" pitchFamily="18" charset="0"/>
              </a:rPr>
            </a:br>
            <a:r>
              <a:rPr lang="ru-RU" sz="1200" dirty="0" smtClean="0">
                <a:solidFill>
                  <a:schemeClr val="tx1"/>
                </a:solidFill>
                <a:latin typeface="Times New Roman" pitchFamily="18" charset="0"/>
                <a:cs typeface="Times New Roman" pitchFamily="18" charset="0"/>
              </a:rPr>
              <a:t/>
            </a:r>
            <a:br>
              <a:rPr lang="ru-RU" sz="1200" dirty="0" smtClean="0">
                <a:solidFill>
                  <a:schemeClr val="tx1"/>
                </a:solidFill>
                <a:latin typeface="Times New Roman" pitchFamily="18" charset="0"/>
                <a:cs typeface="Times New Roman" pitchFamily="18" charset="0"/>
              </a:rPr>
            </a:br>
            <a:r>
              <a:rPr lang="ru-RU" sz="1200" dirty="0" smtClean="0">
                <a:solidFill>
                  <a:schemeClr val="tx1"/>
                </a:solidFill>
                <a:latin typeface="Times New Roman" pitchFamily="18" charset="0"/>
                <a:cs typeface="Times New Roman" pitchFamily="18" charset="0"/>
              </a:rPr>
              <a:t/>
            </a:r>
            <a:br>
              <a:rPr lang="ru-RU" sz="1200" dirty="0" smtClean="0">
                <a:solidFill>
                  <a:schemeClr val="tx1"/>
                </a:solidFill>
                <a:latin typeface="Times New Roman" pitchFamily="18" charset="0"/>
                <a:cs typeface="Times New Roman" pitchFamily="18" charset="0"/>
              </a:rPr>
            </a:br>
            <a:r>
              <a:rPr lang="ru-RU" sz="1200" dirty="0" smtClean="0">
                <a:solidFill>
                  <a:schemeClr val="tx1"/>
                </a:solidFill>
                <a:latin typeface="Times New Roman" pitchFamily="18" charset="0"/>
                <a:cs typeface="Times New Roman" pitchFamily="18" charset="0"/>
              </a:rPr>
              <a:t/>
            </a:r>
            <a:br>
              <a:rPr lang="ru-RU" sz="1200" dirty="0" smtClean="0">
                <a:solidFill>
                  <a:schemeClr val="tx1"/>
                </a:solidFill>
                <a:latin typeface="Times New Roman" pitchFamily="18" charset="0"/>
                <a:cs typeface="Times New Roman" pitchFamily="18" charset="0"/>
              </a:rPr>
            </a:br>
            <a:r>
              <a:rPr lang="ru-RU" sz="1600" b="1" dirty="0" err="1" smtClean="0">
                <a:solidFill>
                  <a:schemeClr val="tx1"/>
                </a:solidFill>
                <a:latin typeface="Times New Roman" pitchFamily="18" charset="0"/>
                <a:cs typeface="Times New Roman" pitchFamily="18" charset="0"/>
              </a:rPr>
              <a:t>Үлгі </a:t>
            </a:r>
            <a:r>
              <a:rPr lang="ru-RU" sz="1600" b="1" dirty="0" smtClean="0">
                <a:solidFill>
                  <a:schemeClr val="tx1"/>
                </a:solidFill>
                <a:latin typeface="Times New Roman" pitchFamily="18" charset="0"/>
                <a:cs typeface="Times New Roman" pitchFamily="18" charset="0"/>
              </a:rPr>
              <a:t>.   </a:t>
            </a:r>
            <a:r>
              <a:rPr lang="ru-RU" sz="1200" dirty="0" smtClean="0">
                <a:solidFill>
                  <a:schemeClr val="tx1"/>
                </a:solidFill>
                <a:latin typeface="Times New Roman" pitchFamily="18" charset="0"/>
                <a:cs typeface="Times New Roman" pitchFamily="18" charset="0"/>
              </a:rPr>
              <a:t>  </a:t>
            </a:r>
            <a:r>
              <a:rPr lang="ru-RU" sz="1600" b="1" dirty="0" smtClean="0">
                <a:solidFill>
                  <a:srgbClr val="C00000"/>
                </a:solidFill>
                <a:latin typeface="Times New Roman" pitchFamily="18" charset="0"/>
                <a:cs typeface="Times New Roman" pitchFamily="18" charset="0"/>
              </a:rPr>
              <a:t>1-тапсырма</a:t>
            </a:r>
            <a:r>
              <a:rPr lang="ru-RU" sz="1200" dirty="0" smtClean="0">
                <a:solidFill>
                  <a:schemeClr val="tx1"/>
                </a:solidFill>
                <a:latin typeface="Times New Roman" pitchFamily="18" charset="0"/>
                <a:cs typeface="Times New Roman" pitchFamily="18" charset="0"/>
              </a:rPr>
              <a:t/>
            </a:r>
            <a:br>
              <a:rPr lang="ru-RU" sz="1200" dirty="0" smtClean="0">
                <a:solidFill>
                  <a:schemeClr val="tx1"/>
                </a:solidFill>
                <a:latin typeface="Times New Roman" pitchFamily="18" charset="0"/>
                <a:cs typeface="Times New Roman" pitchFamily="18" charset="0"/>
              </a:rPr>
            </a:br>
            <a:r>
              <a:rPr lang="ru-RU" sz="1200" dirty="0" smtClean="0">
                <a:solidFill>
                  <a:schemeClr val="tx1"/>
                </a:solidFill>
                <a:latin typeface="Times New Roman" pitchFamily="18" charset="0"/>
                <a:cs typeface="Times New Roman" pitchFamily="18" charset="0"/>
              </a:rPr>
              <a:t/>
            </a:r>
            <a:br>
              <a:rPr lang="ru-RU" sz="1200" dirty="0" smtClean="0">
                <a:solidFill>
                  <a:schemeClr val="tx1"/>
                </a:solidFill>
                <a:latin typeface="Times New Roman" pitchFamily="18" charset="0"/>
                <a:cs typeface="Times New Roman" pitchFamily="18" charset="0"/>
              </a:rPr>
            </a:br>
            <a:r>
              <a:rPr lang="kk-KZ" sz="1600" dirty="0" smtClean="0">
                <a:solidFill>
                  <a:schemeClr val="tx1"/>
                </a:solidFill>
                <a:latin typeface="Times New Roman" pitchFamily="18" charset="0"/>
                <a:cs typeface="Times New Roman" pitchFamily="18" charset="0"/>
              </a:rPr>
              <a:t>Төменде берілген мәтінді оқыңыз</a:t>
            </a:r>
            <a:r>
              <a:rPr lang="kk-KZ" sz="1200" dirty="0" smtClean="0">
                <a:solidFill>
                  <a:schemeClr val="tx1"/>
                </a:solidFill>
                <a:latin typeface="Times New Roman" pitchFamily="18" charset="0"/>
                <a:cs typeface="Times New Roman" pitchFamily="18" charset="0"/>
              </a:rPr>
              <a:t>. </a:t>
            </a:r>
            <a:r>
              <a:rPr lang="ru-RU" sz="1200" dirty="0" smtClean="0">
                <a:solidFill>
                  <a:schemeClr val="tx1"/>
                </a:solidFill>
                <a:latin typeface="Times New Roman" pitchFamily="18" charset="0"/>
                <a:cs typeface="Times New Roman" pitchFamily="18" charset="0"/>
              </a:rPr>
              <a:t/>
            </a:r>
            <a:br>
              <a:rPr lang="ru-RU" sz="1200" dirty="0" smtClean="0">
                <a:solidFill>
                  <a:schemeClr val="tx1"/>
                </a:solidFill>
                <a:latin typeface="Times New Roman" pitchFamily="18" charset="0"/>
                <a:cs typeface="Times New Roman" pitchFamily="18" charset="0"/>
              </a:rPr>
            </a:br>
            <a:r>
              <a:rPr lang="ru-RU" sz="1200" dirty="0" smtClean="0">
                <a:solidFill>
                  <a:schemeClr val="tx1"/>
                </a:solidFill>
                <a:latin typeface="Times New Roman" pitchFamily="18" charset="0"/>
                <a:cs typeface="Times New Roman" pitchFamily="18" charset="0"/>
              </a:rPr>
              <a:t>				</a:t>
            </a:r>
            <a:r>
              <a:rPr lang="kk-KZ" sz="1400" b="1" dirty="0" smtClean="0">
                <a:solidFill>
                  <a:schemeClr val="tx1"/>
                </a:solidFill>
                <a:latin typeface="Times New Roman" pitchFamily="18" charset="0"/>
                <a:cs typeface="Times New Roman" pitchFamily="18" charset="0"/>
              </a:rPr>
              <a:t>Жер күні</a:t>
            </a:r>
            <a:r>
              <a:rPr lang="ru-RU" sz="1400" dirty="0" smtClean="0">
                <a:solidFill>
                  <a:schemeClr val="tx1"/>
                </a:solidFill>
                <a:latin typeface="Times New Roman" pitchFamily="18" charset="0"/>
                <a:cs typeface="Times New Roman" pitchFamily="18" charset="0"/>
              </a:rPr>
              <a:t/>
            </a:r>
            <a:br>
              <a:rPr lang="ru-RU" sz="1400" dirty="0" smtClean="0">
                <a:solidFill>
                  <a:schemeClr val="tx1"/>
                </a:solidFill>
                <a:latin typeface="Times New Roman" pitchFamily="18" charset="0"/>
                <a:cs typeface="Times New Roman" pitchFamily="18" charset="0"/>
              </a:rPr>
            </a:br>
            <a:r>
              <a:rPr lang="ru-RU" sz="1400" dirty="0" smtClean="0">
                <a:solidFill>
                  <a:schemeClr val="tx1"/>
                </a:solidFill>
                <a:latin typeface="Times New Roman" pitchFamily="18" charset="0"/>
                <a:cs typeface="Times New Roman" pitchFamily="18" charset="0"/>
              </a:rPr>
              <a:t>           </a:t>
            </a:r>
            <a:r>
              <a:rPr lang="kk-KZ" sz="1400" dirty="0" smtClean="0">
                <a:solidFill>
                  <a:schemeClr val="tx1"/>
                </a:solidFill>
                <a:latin typeface="Times New Roman" pitchFamily="18" charset="0"/>
                <a:cs typeface="Times New Roman" pitchFamily="18" charset="0"/>
              </a:rPr>
              <a:t>Жер күні – халықаралық деңгейде аталып өтетін қоршаған ортаны қорғау шараларының бірі. Жер күні – жер планетасының дүниедегі ерекше орнын атап өтуге арналған. Жердің биологиялық әр алуандылығы туралы білу және оны қорғау – адамзаттың міндеті. Бұл шараның мақсаты әлемдегі барлық адамдарды өсімдіктер мен аңдарды қорғауға және өзіміз өмір сүретін жерді таза ұстауға ынталандыру және ол туралы адамдардың білуіне ықпал ету. Көптеген елдерде жер күнін 22 сәуірде, ал кейбір елдерде бір ай бұрын, яғни жер мен күн теңескен күні 21 наурызда атап өтеді. </a:t>
            </a:r>
            <a:r>
              <a:rPr lang="ru-RU" sz="1400" dirty="0" smtClean="0">
                <a:solidFill>
                  <a:schemeClr val="tx1"/>
                </a:solidFill>
                <a:latin typeface="Times New Roman" pitchFamily="18" charset="0"/>
                <a:cs typeface="Times New Roman" pitchFamily="18" charset="0"/>
              </a:rPr>
              <a:t/>
            </a:r>
            <a:br>
              <a:rPr lang="ru-RU" sz="1400" dirty="0" smtClean="0">
                <a:solidFill>
                  <a:schemeClr val="tx1"/>
                </a:solidFill>
                <a:latin typeface="Times New Roman" pitchFamily="18" charset="0"/>
                <a:cs typeface="Times New Roman" pitchFamily="18" charset="0"/>
              </a:rPr>
            </a:br>
            <a:r>
              <a:rPr lang="ru-RU" sz="1400" dirty="0" smtClean="0">
                <a:solidFill>
                  <a:schemeClr val="tx1"/>
                </a:solidFill>
                <a:latin typeface="Times New Roman" pitchFamily="18" charset="0"/>
                <a:cs typeface="Times New Roman" pitchFamily="18" charset="0"/>
              </a:rPr>
              <a:t>       </a:t>
            </a:r>
            <a:r>
              <a:rPr lang="kk-KZ" sz="1400" dirty="0" smtClean="0">
                <a:solidFill>
                  <a:schemeClr val="tx1"/>
                </a:solidFill>
                <a:latin typeface="Times New Roman" pitchFamily="18" charset="0"/>
                <a:cs typeface="Times New Roman" pitchFamily="18" charset="0"/>
              </a:rPr>
              <a:t>Бұл шара қалай пайда болды? Жер күнін атап өтуді ұсынған АҚШ сенаторы Гэйлорд Нелсон. Оның бастауымен ең бірінші Жер Күні 1970 жылы 22 сәуірде Америкада аталып өтті. </a:t>
            </a:r>
            <a:r>
              <a:rPr lang="ru-RU" sz="1400" dirty="0" smtClean="0">
                <a:solidFill>
                  <a:schemeClr val="tx1"/>
                </a:solidFill>
                <a:latin typeface="Times New Roman" pitchFamily="18" charset="0"/>
                <a:cs typeface="Times New Roman" pitchFamily="18" charset="0"/>
              </a:rPr>
              <a:t/>
            </a:r>
            <a:br>
              <a:rPr lang="ru-RU" sz="1400" dirty="0" smtClean="0">
                <a:solidFill>
                  <a:schemeClr val="tx1"/>
                </a:solidFill>
                <a:latin typeface="Times New Roman" pitchFamily="18" charset="0"/>
                <a:cs typeface="Times New Roman" pitchFamily="18" charset="0"/>
              </a:rPr>
            </a:br>
            <a:r>
              <a:rPr lang="ru-RU" sz="1400" dirty="0" smtClean="0">
                <a:solidFill>
                  <a:schemeClr val="tx1"/>
                </a:solidFill>
                <a:latin typeface="Times New Roman" pitchFamily="18" charset="0"/>
                <a:cs typeface="Times New Roman" pitchFamily="18" charset="0"/>
              </a:rPr>
              <a:t>      </a:t>
            </a:r>
            <a:r>
              <a:rPr lang="kk-KZ" sz="1400" dirty="0" smtClean="0">
                <a:solidFill>
                  <a:schemeClr val="tx1"/>
                </a:solidFill>
                <a:latin typeface="Times New Roman" pitchFamily="18" charset="0"/>
                <a:cs typeface="Times New Roman" pitchFamily="18" charset="0"/>
              </a:rPr>
              <a:t>Адамзат жер қойнауындағы табиғи көздерді жауапсыз қолдану арқылы судың, жердің және ауаның ластануына себепші болады. Мысалы, ластанудың әсерінен ауаның озон қабатында пайда болған тесік. Зерттеушілер ауа ластанған сайын озон қабаты жұқарып, тесіктер көбейе түседі деп санайды. Бұл ультракүлгін сәулелер қоршаған орта үшін қауіпті. </a:t>
            </a:r>
            <a:r>
              <a:rPr lang="ru-RU" sz="1400" dirty="0" smtClean="0">
                <a:solidFill>
                  <a:schemeClr val="tx1"/>
                </a:solidFill>
                <a:latin typeface="Times New Roman" pitchFamily="18" charset="0"/>
                <a:cs typeface="Times New Roman" pitchFamily="18" charset="0"/>
              </a:rPr>
              <a:t/>
            </a:r>
            <a:br>
              <a:rPr lang="ru-RU" sz="1400" dirty="0" smtClean="0">
                <a:solidFill>
                  <a:schemeClr val="tx1"/>
                </a:solidFill>
                <a:latin typeface="Times New Roman" pitchFamily="18" charset="0"/>
                <a:cs typeface="Times New Roman" pitchFamily="18" charset="0"/>
              </a:rPr>
            </a:br>
            <a:r>
              <a:rPr lang="ru-RU" sz="1400" dirty="0" smtClean="0">
                <a:solidFill>
                  <a:schemeClr val="tx1"/>
                </a:solidFill>
                <a:latin typeface="Times New Roman" pitchFamily="18" charset="0"/>
                <a:cs typeface="Times New Roman" pitchFamily="18" charset="0"/>
              </a:rPr>
              <a:t>       </a:t>
            </a:r>
            <a:r>
              <a:rPr lang="kk-KZ" sz="1400" dirty="0" smtClean="0">
                <a:solidFill>
                  <a:schemeClr val="tx1"/>
                </a:solidFill>
                <a:latin typeface="Times New Roman" pitchFamily="18" charset="0"/>
                <a:cs typeface="Times New Roman" pitchFamily="18" charset="0"/>
              </a:rPr>
              <a:t>Тағы бір мысал, әлем мұхиттарына төгілген қоқыстан үйілген пластик аралдардың пайда болуы. Ұзындығы мен ені бірнеше шақырым бұл аралдар мұхиттағы тіршілікке орасан зиян келтіріп жатқаны сөзсіз. </a:t>
            </a:r>
            <a:r>
              <a:rPr lang="ru-RU" sz="1400" dirty="0" smtClean="0">
                <a:solidFill>
                  <a:schemeClr val="tx1"/>
                </a:solidFill>
                <a:latin typeface="Times New Roman" pitchFamily="18" charset="0"/>
                <a:cs typeface="Times New Roman" pitchFamily="18" charset="0"/>
              </a:rPr>
              <a:t/>
            </a:r>
            <a:br>
              <a:rPr lang="ru-RU" sz="1400" dirty="0" smtClean="0">
                <a:solidFill>
                  <a:schemeClr val="tx1"/>
                </a:solidFill>
                <a:latin typeface="Times New Roman" pitchFamily="18" charset="0"/>
                <a:cs typeface="Times New Roman" pitchFamily="18" charset="0"/>
              </a:rPr>
            </a:br>
            <a:r>
              <a:rPr lang="ru-RU" sz="1400" dirty="0" smtClean="0">
                <a:solidFill>
                  <a:schemeClr val="tx1"/>
                </a:solidFill>
                <a:latin typeface="Times New Roman" pitchFamily="18" charset="0"/>
                <a:cs typeface="Times New Roman" pitchFamily="18" charset="0"/>
              </a:rPr>
              <a:t>       </a:t>
            </a:r>
            <a:r>
              <a:rPr lang="kk-KZ" sz="1400" dirty="0" smtClean="0">
                <a:solidFill>
                  <a:schemeClr val="tx1"/>
                </a:solidFill>
                <a:latin typeface="Times New Roman" pitchFamily="18" charset="0"/>
                <a:cs typeface="Times New Roman" pitchFamily="18" charset="0"/>
              </a:rPr>
              <a:t>Жер Күні планетамыздың қамын ойлайтын жалғыз күн емес, Жер Күні бүкіл адамзаттың күнделікті өмір сүру салтын өзгерту қажеттілігін еске салатын күн. </a:t>
            </a:r>
            <a:r>
              <a:rPr lang="ru-RU" sz="1400" dirty="0" smtClean="0">
                <a:solidFill>
                  <a:schemeClr val="tx1"/>
                </a:solidFill>
                <a:latin typeface="Times New Roman" pitchFamily="18" charset="0"/>
                <a:cs typeface="Times New Roman" pitchFamily="18" charset="0"/>
              </a:rPr>
              <a:t/>
            </a:r>
            <a:br>
              <a:rPr lang="ru-RU" sz="1400" dirty="0" smtClean="0">
                <a:solidFill>
                  <a:schemeClr val="tx1"/>
                </a:solidFill>
                <a:latin typeface="Times New Roman" pitchFamily="18" charset="0"/>
                <a:cs typeface="Times New Roman" pitchFamily="18" charset="0"/>
              </a:rPr>
            </a:br>
            <a:r>
              <a:rPr lang="ru-RU" sz="1400" dirty="0" smtClean="0">
                <a:solidFill>
                  <a:schemeClr val="tx1"/>
                </a:solidFill>
                <a:latin typeface="Times New Roman" pitchFamily="18" charset="0"/>
                <a:cs typeface="Times New Roman" pitchFamily="18" charset="0"/>
              </a:rPr>
              <a:t>        </a:t>
            </a:r>
            <a:r>
              <a:rPr lang="kk-KZ" sz="1400" dirty="0" smtClean="0">
                <a:solidFill>
                  <a:schemeClr val="tx1"/>
                </a:solidFill>
                <a:latin typeface="Times New Roman" pitchFamily="18" charset="0"/>
                <a:cs typeface="Times New Roman" pitchFamily="18" charset="0"/>
              </a:rPr>
              <a:t>Мысалы, егер күніне миллиондаған адамдар мектепке немесе жұмысқа жаяу немесе велосипедпен барса, машиналар, автобустар және ұшақтар шығаратын газ мөлшерін азайтуға үлесін тигізер еді. Жер мен ауаның тазалығында ағаштардың орны бөлек екені белгілі. Ағаштар оттегін шығарып, ауаның тазалығын қамтамасыз етіп қана қоймайды, олар сондай-ақ жауын-шашын, күн сәулесі және желдің ауа райына әсерін азайтып, климатты реттеп отырады. Олай болса адамзат өзі аямай қолданып отырған ағаштардың орнын толтыруға да жауапты.</a:t>
            </a:r>
            <a:r>
              <a:rPr lang="ru-RU" sz="1400" dirty="0" smtClean="0">
                <a:solidFill>
                  <a:schemeClr val="tx1"/>
                </a:solidFill>
                <a:latin typeface="Times New Roman" pitchFamily="18" charset="0"/>
                <a:cs typeface="Times New Roman" pitchFamily="18" charset="0"/>
              </a:rPr>
              <a:t/>
            </a:r>
            <a:br>
              <a:rPr lang="ru-RU" sz="1400" dirty="0" smtClean="0">
                <a:solidFill>
                  <a:schemeClr val="tx1"/>
                </a:solidFill>
                <a:latin typeface="Times New Roman" pitchFamily="18" charset="0"/>
                <a:cs typeface="Times New Roman" pitchFamily="18" charset="0"/>
              </a:rPr>
            </a:br>
            <a:r>
              <a:rPr lang="ru-RU" sz="1400" dirty="0" smtClean="0">
                <a:solidFill>
                  <a:schemeClr val="tx1"/>
                </a:solidFill>
                <a:latin typeface="Times New Roman" pitchFamily="18" charset="0"/>
                <a:cs typeface="Times New Roman" pitchFamily="18" charset="0"/>
              </a:rPr>
              <a:t>          </a:t>
            </a:r>
            <a:r>
              <a:rPr lang="kk-KZ" sz="1400" dirty="0" smtClean="0">
                <a:solidFill>
                  <a:schemeClr val="tx1"/>
                </a:solidFill>
                <a:latin typeface="Times New Roman" pitchFamily="18" charset="0"/>
                <a:cs typeface="Times New Roman" pitchFamily="18" charset="0"/>
              </a:rPr>
              <a:t>Жерді таза сақтаудың тиімді әдістерінің бірі – қайта қолдануға болатын материалдарды қайта өңдеу. Оны іске асыру мүлдем қиын емес. Ескі заттарға жаңа өмір беру, ескі заттардан мүлдем басқа зат жасап шығару арқылы қаншама жер байлығын үнемдеуге болар еді. </a:t>
            </a:r>
            <a:r>
              <a:rPr lang="kk-KZ" sz="1400" b="1" dirty="0" smtClean="0">
                <a:solidFill>
                  <a:schemeClr val="tx1"/>
                </a:solidFill>
                <a:latin typeface="Times New Roman" pitchFamily="18" charset="0"/>
                <a:cs typeface="Times New Roman" pitchFamily="18" charset="0"/>
              </a:rPr>
              <a:t> (300 сөз)</a:t>
            </a:r>
            <a:endParaRPr lang="ru-RU" sz="1400" b="1"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kk-KZ" sz="1600" dirty="0" smtClean="0">
                <a:solidFill>
                  <a:schemeClr val="tx1"/>
                </a:solidFill>
                <a:latin typeface="Times New Roman" pitchFamily="18" charset="0"/>
                <a:cs typeface="Times New Roman" pitchFamily="18" charset="0"/>
              </a:rPr>
              <a:t/>
            </a:r>
            <a:br>
              <a:rPr lang="kk-KZ" sz="1600" dirty="0" smtClean="0">
                <a:solidFill>
                  <a:schemeClr val="tx1"/>
                </a:solidFill>
                <a:latin typeface="Times New Roman" pitchFamily="18" charset="0"/>
                <a:cs typeface="Times New Roman" pitchFamily="18" charset="0"/>
              </a:rPr>
            </a:br>
            <a:r>
              <a:rPr lang="kk-KZ" sz="1600" dirty="0" smtClean="0">
                <a:solidFill>
                  <a:schemeClr val="tx1"/>
                </a:solidFill>
                <a:latin typeface="Times New Roman" pitchFamily="18" charset="0"/>
                <a:cs typeface="Times New Roman" pitchFamily="18" charset="0"/>
              </a:rPr>
              <a:t/>
            </a:r>
            <a:br>
              <a:rPr lang="kk-KZ" sz="1600" dirty="0" smtClean="0">
                <a:solidFill>
                  <a:schemeClr val="tx1"/>
                </a:solidFill>
                <a:latin typeface="Times New Roman" pitchFamily="18" charset="0"/>
                <a:cs typeface="Times New Roman" pitchFamily="18" charset="0"/>
              </a:rPr>
            </a:br>
            <a:r>
              <a:rPr lang="kk-KZ" sz="1600" dirty="0" smtClean="0">
                <a:solidFill>
                  <a:schemeClr val="tx1"/>
                </a:solidFill>
                <a:latin typeface="Times New Roman" pitchFamily="18" charset="0"/>
                <a:cs typeface="Times New Roman" pitchFamily="18" charset="0"/>
              </a:rPr>
              <a:t/>
            </a:r>
            <a:br>
              <a:rPr lang="kk-KZ" sz="1600" dirty="0" smtClean="0">
                <a:solidFill>
                  <a:schemeClr val="tx1"/>
                </a:solidFill>
                <a:latin typeface="Times New Roman" pitchFamily="18" charset="0"/>
                <a:cs typeface="Times New Roman" pitchFamily="18" charset="0"/>
              </a:rPr>
            </a:br>
            <a:r>
              <a:rPr lang="kk-KZ" sz="1600" dirty="0" smtClean="0">
                <a:solidFill>
                  <a:schemeClr val="tx1"/>
                </a:solidFill>
                <a:latin typeface="Times New Roman" pitchFamily="18" charset="0"/>
                <a:cs typeface="Times New Roman" pitchFamily="18" charset="0"/>
              </a:rPr>
              <a:t/>
            </a:r>
            <a:br>
              <a:rPr lang="kk-KZ" sz="1600" dirty="0" smtClean="0">
                <a:solidFill>
                  <a:schemeClr val="tx1"/>
                </a:solidFill>
                <a:latin typeface="Times New Roman" pitchFamily="18" charset="0"/>
                <a:cs typeface="Times New Roman" pitchFamily="18" charset="0"/>
              </a:rPr>
            </a:br>
            <a:r>
              <a:rPr lang="kk-KZ" sz="1600" dirty="0" smtClean="0">
                <a:solidFill>
                  <a:schemeClr val="tx1"/>
                </a:solidFill>
                <a:latin typeface="Times New Roman" pitchFamily="18" charset="0"/>
                <a:cs typeface="Times New Roman" pitchFamily="18" charset="0"/>
              </a:rPr>
              <a:t/>
            </a:r>
            <a:br>
              <a:rPr lang="kk-KZ" sz="1600" dirty="0" smtClean="0">
                <a:solidFill>
                  <a:schemeClr val="tx1"/>
                </a:solidFill>
                <a:latin typeface="Times New Roman" pitchFamily="18" charset="0"/>
                <a:cs typeface="Times New Roman" pitchFamily="18" charset="0"/>
              </a:rPr>
            </a:br>
            <a:r>
              <a:rPr lang="kk-KZ" sz="1600" dirty="0" smtClean="0">
                <a:solidFill>
                  <a:schemeClr val="tx1"/>
                </a:solidFill>
                <a:latin typeface="Times New Roman" pitchFamily="18" charset="0"/>
                <a:cs typeface="Times New Roman" pitchFamily="18" charset="0"/>
              </a:rPr>
              <a:t/>
            </a:r>
            <a:br>
              <a:rPr lang="kk-KZ" sz="1600" dirty="0" smtClean="0">
                <a:solidFill>
                  <a:schemeClr val="tx1"/>
                </a:solidFill>
                <a:latin typeface="Times New Roman" pitchFamily="18" charset="0"/>
                <a:cs typeface="Times New Roman" pitchFamily="18" charset="0"/>
              </a:rPr>
            </a:br>
            <a:r>
              <a:rPr lang="kk-KZ" sz="1600" dirty="0" smtClean="0">
                <a:solidFill>
                  <a:schemeClr val="tx1"/>
                </a:solidFill>
                <a:latin typeface="Times New Roman" pitchFamily="18" charset="0"/>
                <a:cs typeface="Times New Roman" pitchFamily="18" charset="0"/>
              </a:rPr>
              <a:t/>
            </a:r>
            <a:br>
              <a:rPr lang="kk-KZ" sz="1600" dirty="0" smtClean="0">
                <a:solidFill>
                  <a:schemeClr val="tx1"/>
                </a:solidFill>
                <a:latin typeface="Times New Roman" pitchFamily="18" charset="0"/>
                <a:cs typeface="Times New Roman" pitchFamily="18" charset="0"/>
              </a:rPr>
            </a:br>
            <a:r>
              <a:rPr lang="kk-KZ" sz="1600" dirty="0" smtClean="0">
                <a:solidFill>
                  <a:schemeClr val="tx1"/>
                </a:solidFill>
                <a:latin typeface="Times New Roman" pitchFamily="18" charset="0"/>
                <a:cs typeface="Times New Roman" pitchFamily="18" charset="0"/>
              </a:rPr>
              <a:t/>
            </a:r>
            <a:br>
              <a:rPr lang="kk-KZ" sz="1600" dirty="0" smtClean="0">
                <a:solidFill>
                  <a:schemeClr val="tx1"/>
                </a:solidFill>
                <a:latin typeface="Times New Roman" pitchFamily="18" charset="0"/>
                <a:cs typeface="Times New Roman" pitchFamily="18" charset="0"/>
              </a:rPr>
            </a:br>
            <a:r>
              <a:rPr lang="kk-KZ" sz="1600" dirty="0" smtClean="0">
                <a:solidFill>
                  <a:schemeClr val="tx1"/>
                </a:solidFill>
                <a:latin typeface="Times New Roman" pitchFamily="18" charset="0"/>
                <a:cs typeface="Times New Roman" pitchFamily="18" charset="0"/>
              </a:rPr>
              <a:t/>
            </a:r>
            <a:br>
              <a:rPr lang="kk-KZ" sz="1600" dirty="0" smtClean="0">
                <a:solidFill>
                  <a:schemeClr val="tx1"/>
                </a:solidFill>
                <a:latin typeface="Times New Roman" pitchFamily="18" charset="0"/>
                <a:cs typeface="Times New Roman" pitchFamily="18" charset="0"/>
              </a:rPr>
            </a:br>
            <a:r>
              <a:rPr lang="kk-KZ" sz="1600" dirty="0" smtClean="0">
                <a:solidFill>
                  <a:schemeClr val="tx1"/>
                </a:solidFill>
                <a:latin typeface="Times New Roman" pitchFamily="18" charset="0"/>
                <a:cs typeface="Times New Roman" pitchFamily="18" charset="0"/>
              </a:rPr>
              <a:t/>
            </a:r>
            <a:br>
              <a:rPr lang="kk-KZ" sz="1600" dirty="0" smtClean="0">
                <a:solidFill>
                  <a:schemeClr val="tx1"/>
                </a:solidFill>
                <a:latin typeface="Times New Roman" pitchFamily="18" charset="0"/>
                <a:cs typeface="Times New Roman" pitchFamily="18" charset="0"/>
              </a:rPr>
            </a:br>
            <a:r>
              <a:rPr lang="kk-KZ" sz="1600" dirty="0" smtClean="0">
                <a:solidFill>
                  <a:schemeClr val="tx1"/>
                </a:solidFill>
                <a:latin typeface="Times New Roman" pitchFamily="18" charset="0"/>
                <a:cs typeface="Times New Roman" pitchFamily="18" charset="0"/>
              </a:rPr>
              <a:t/>
            </a:r>
            <a:br>
              <a:rPr lang="kk-KZ" sz="1600" dirty="0" smtClean="0">
                <a:solidFill>
                  <a:schemeClr val="tx1"/>
                </a:solidFill>
                <a:latin typeface="Times New Roman" pitchFamily="18" charset="0"/>
                <a:cs typeface="Times New Roman" pitchFamily="18" charset="0"/>
              </a:rPr>
            </a:br>
            <a:r>
              <a:rPr lang="kk-KZ" sz="1600" dirty="0" smtClean="0">
                <a:solidFill>
                  <a:schemeClr val="tx1"/>
                </a:solidFill>
                <a:latin typeface="Times New Roman" pitchFamily="18" charset="0"/>
                <a:cs typeface="Times New Roman" pitchFamily="18" charset="0"/>
              </a:rPr>
              <a:t/>
            </a:r>
            <a:br>
              <a:rPr lang="kk-KZ" sz="1600" dirty="0" smtClean="0">
                <a:solidFill>
                  <a:schemeClr val="tx1"/>
                </a:solidFill>
                <a:latin typeface="Times New Roman" pitchFamily="18" charset="0"/>
                <a:cs typeface="Times New Roman" pitchFamily="18" charset="0"/>
              </a:rPr>
            </a:br>
            <a:r>
              <a:rPr lang="kk-KZ" sz="1600" dirty="0" smtClean="0">
                <a:solidFill>
                  <a:schemeClr val="tx1"/>
                </a:solidFill>
                <a:latin typeface="Times New Roman" pitchFamily="18" charset="0"/>
                <a:cs typeface="Times New Roman" pitchFamily="18" charset="0"/>
              </a:rPr>
              <a:t/>
            </a:r>
            <a:br>
              <a:rPr lang="kk-KZ" sz="1600" dirty="0" smtClean="0">
                <a:solidFill>
                  <a:schemeClr val="tx1"/>
                </a:solidFill>
                <a:latin typeface="Times New Roman" pitchFamily="18" charset="0"/>
                <a:cs typeface="Times New Roman" pitchFamily="18" charset="0"/>
              </a:rPr>
            </a:br>
            <a:r>
              <a:rPr lang="kk-KZ" sz="1600" dirty="0" smtClean="0">
                <a:solidFill>
                  <a:schemeClr val="tx1"/>
                </a:solidFill>
                <a:latin typeface="Times New Roman" pitchFamily="18" charset="0"/>
                <a:cs typeface="Times New Roman" pitchFamily="18" charset="0"/>
              </a:rPr>
              <a:t/>
            </a:r>
            <a:br>
              <a:rPr lang="kk-KZ" sz="1600" dirty="0" smtClean="0">
                <a:solidFill>
                  <a:schemeClr val="tx1"/>
                </a:solidFill>
                <a:latin typeface="Times New Roman" pitchFamily="18" charset="0"/>
                <a:cs typeface="Times New Roman" pitchFamily="18" charset="0"/>
              </a:rPr>
            </a:br>
            <a:r>
              <a:rPr lang="kk-KZ" sz="1600" dirty="0" smtClean="0">
                <a:solidFill>
                  <a:schemeClr val="tx1"/>
                </a:solidFill>
                <a:latin typeface="Times New Roman" pitchFamily="18" charset="0"/>
                <a:cs typeface="Times New Roman" pitchFamily="18" charset="0"/>
              </a:rPr>
              <a:t/>
            </a:r>
            <a:br>
              <a:rPr lang="kk-KZ" sz="1600" dirty="0" smtClean="0">
                <a:solidFill>
                  <a:schemeClr val="tx1"/>
                </a:solidFill>
                <a:latin typeface="Times New Roman" pitchFamily="18" charset="0"/>
                <a:cs typeface="Times New Roman" pitchFamily="18" charset="0"/>
              </a:rPr>
            </a:br>
            <a:r>
              <a:rPr lang="kk-KZ" sz="1600" dirty="0" smtClean="0">
                <a:solidFill>
                  <a:schemeClr val="tx1"/>
                </a:solidFill>
                <a:latin typeface="Times New Roman" pitchFamily="18" charset="0"/>
                <a:cs typeface="Times New Roman" pitchFamily="18" charset="0"/>
              </a:rPr>
              <a:t/>
            </a:r>
            <a:br>
              <a:rPr lang="kk-KZ" sz="1600" dirty="0" smtClean="0">
                <a:solidFill>
                  <a:schemeClr val="tx1"/>
                </a:solidFill>
                <a:latin typeface="Times New Roman" pitchFamily="18" charset="0"/>
                <a:cs typeface="Times New Roman" pitchFamily="18" charset="0"/>
              </a:rPr>
            </a:br>
            <a:r>
              <a:rPr lang="kk-KZ" sz="2000" b="1" dirty="0" smtClean="0">
                <a:solidFill>
                  <a:schemeClr val="tx1"/>
                </a:solidFill>
                <a:latin typeface="Times New Roman" pitchFamily="18" charset="0"/>
                <a:cs typeface="Times New Roman" pitchFamily="18" charset="0"/>
              </a:rPr>
              <a:t>Мәтіннен мына сөздердің сәйкес мағыналарын табыңыз</a:t>
            </a:r>
            <a:r>
              <a:rPr lang="ru-RU" sz="2000" dirty="0" smtClean="0">
                <a:solidFill>
                  <a:schemeClr val="tx1"/>
                </a:solidFill>
                <a:latin typeface="Times New Roman" pitchFamily="18" charset="0"/>
                <a:cs typeface="Times New Roman" pitchFamily="18" charset="0"/>
              </a:rPr>
              <a:t/>
            </a:r>
            <a:br>
              <a:rPr lang="ru-RU" sz="2000" dirty="0" smtClean="0">
                <a:solidFill>
                  <a:schemeClr val="tx1"/>
                </a:solidFill>
                <a:latin typeface="Times New Roman" pitchFamily="18" charset="0"/>
                <a:cs typeface="Times New Roman" pitchFamily="18" charset="0"/>
              </a:rPr>
            </a:br>
            <a:r>
              <a:rPr lang="kk-KZ" sz="1800" dirty="0" smtClean="0">
                <a:solidFill>
                  <a:schemeClr val="tx1"/>
                </a:solidFill>
                <a:latin typeface="Times New Roman" pitchFamily="18" charset="0"/>
                <a:cs typeface="Times New Roman" pitchFamily="18" charset="0"/>
              </a:rPr>
              <a:t> </a:t>
            </a:r>
            <a:r>
              <a:rPr lang="ru-RU" sz="1800" dirty="0" smtClean="0">
                <a:solidFill>
                  <a:schemeClr val="tx1"/>
                </a:solidFill>
                <a:latin typeface="Times New Roman" pitchFamily="18" charset="0"/>
                <a:cs typeface="Times New Roman" pitchFamily="18" charset="0"/>
              </a:rPr>
              <a:t/>
            </a:r>
            <a:br>
              <a:rPr lang="ru-RU" sz="1800" dirty="0" smtClean="0">
                <a:solidFill>
                  <a:schemeClr val="tx1"/>
                </a:solidFill>
                <a:latin typeface="Times New Roman" pitchFamily="18" charset="0"/>
                <a:cs typeface="Times New Roman" pitchFamily="18" charset="0"/>
              </a:rPr>
            </a:br>
            <a:r>
              <a:rPr lang="kk-KZ" sz="1800" dirty="0" smtClean="0">
                <a:solidFill>
                  <a:schemeClr val="tx1"/>
                </a:solidFill>
                <a:latin typeface="Times New Roman" pitchFamily="18" charset="0"/>
                <a:cs typeface="Times New Roman" pitchFamily="18" charset="0"/>
              </a:rPr>
              <a:t>Айрықша – ___________________________________________________________ [1]</a:t>
            </a:r>
            <a:r>
              <a:rPr lang="ru-RU" sz="1800" dirty="0" smtClean="0">
                <a:solidFill>
                  <a:schemeClr val="tx1"/>
                </a:solidFill>
                <a:latin typeface="Times New Roman" pitchFamily="18" charset="0"/>
                <a:cs typeface="Times New Roman" pitchFamily="18" charset="0"/>
              </a:rPr>
              <a:t/>
            </a:r>
            <a:br>
              <a:rPr lang="ru-RU" sz="1800" dirty="0" smtClean="0">
                <a:solidFill>
                  <a:schemeClr val="tx1"/>
                </a:solidFill>
                <a:latin typeface="Times New Roman" pitchFamily="18" charset="0"/>
                <a:cs typeface="Times New Roman" pitchFamily="18" charset="0"/>
              </a:rPr>
            </a:br>
            <a:r>
              <a:rPr lang="kk-KZ" sz="1800" dirty="0" smtClean="0">
                <a:solidFill>
                  <a:schemeClr val="tx1"/>
                </a:solidFill>
                <a:latin typeface="Times New Roman" pitchFamily="18" charset="0"/>
                <a:cs typeface="Times New Roman" pitchFamily="18" charset="0"/>
              </a:rPr>
              <a:t> </a:t>
            </a:r>
            <a:r>
              <a:rPr lang="ru-RU" sz="1800" dirty="0" smtClean="0">
                <a:solidFill>
                  <a:schemeClr val="tx1"/>
                </a:solidFill>
                <a:latin typeface="Times New Roman" pitchFamily="18" charset="0"/>
                <a:cs typeface="Times New Roman" pitchFamily="18" charset="0"/>
              </a:rPr>
              <a:t/>
            </a:r>
            <a:br>
              <a:rPr lang="ru-RU" sz="1800" dirty="0" smtClean="0">
                <a:solidFill>
                  <a:schemeClr val="tx1"/>
                </a:solidFill>
                <a:latin typeface="Times New Roman" pitchFamily="18" charset="0"/>
                <a:cs typeface="Times New Roman" pitchFamily="18" charset="0"/>
              </a:rPr>
            </a:br>
            <a:r>
              <a:rPr lang="kk-KZ" sz="1800" dirty="0" smtClean="0">
                <a:solidFill>
                  <a:schemeClr val="tx1"/>
                </a:solidFill>
                <a:latin typeface="Times New Roman" pitchFamily="18" charset="0"/>
                <a:cs typeface="Times New Roman" pitchFamily="18" charset="0"/>
              </a:rPr>
              <a:t>Алғашқы – ____________________________________________________________ [1]</a:t>
            </a:r>
            <a:r>
              <a:rPr lang="ru-RU" sz="1800" dirty="0" smtClean="0">
                <a:solidFill>
                  <a:schemeClr val="tx1"/>
                </a:solidFill>
                <a:latin typeface="Times New Roman" pitchFamily="18" charset="0"/>
                <a:cs typeface="Times New Roman" pitchFamily="18" charset="0"/>
              </a:rPr>
              <a:t/>
            </a:r>
            <a:br>
              <a:rPr lang="ru-RU" sz="1800" dirty="0" smtClean="0">
                <a:solidFill>
                  <a:schemeClr val="tx1"/>
                </a:solidFill>
                <a:latin typeface="Times New Roman" pitchFamily="18" charset="0"/>
                <a:cs typeface="Times New Roman" pitchFamily="18" charset="0"/>
              </a:rPr>
            </a:br>
            <a:r>
              <a:rPr lang="kk-KZ" sz="1800" dirty="0" smtClean="0">
                <a:solidFill>
                  <a:schemeClr val="tx1"/>
                </a:solidFill>
                <a:latin typeface="Times New Roman" pitchFamily="18" charset="0"/>
                <a:cs typeface="Times New Roman" pitchFamily="18" charset="0"/>
              </a:rPr>
              <a:t> </a:t>
            </a:r>
            <a:r>
              <a:rPr lang="ru-RU" sz="1800" dirty="0" smtClean="0">
                <a:solidFill>
                  <a:schemeClr val="tx1"/>
                </a:solidFill>
                <a:latin typeface="Times New Roman" pitchFamily="18" charset="0"/>
                <a:cs typeface="Times New Roman" pitchFamily="18" charset="0"/>
              </a:rPr>
              <a:t/>
            </a:r>
            <a:br>
              <a:rPr lang="ru-RU" sz="1800" dirty="0" smtClean="0">
                <a:solidFill>
                  <a:schemeClr val="tx1"/>
                </a:solidFill>
                <a:latin typeface="Times New Roman" pitchFamily="18" charset="0"/>
                <a:cs typeface="Times New Roman" pitchFamily="18" charset="0"/>
              </a:rPr>
            </a:br>
            <a:r>
              <a:rPr lang="kk-KZ" sz="1800" dirty="0" smtClean="0">
                <a:solidFill>
                  <a:schemeClr val="tx1"/>
                </a:solidFill>
                <a:latin typeface="Times New Roman" pitchFamily="18" charset="0"/>
                <a:cs typeface="Times New Roman" pitchFamily="18" charset="0"/>
              </a:rPr>
              <a:t>Пайдалану – __________________________________________________________ [1]</a:t>
            </a:r>
            <a:r>
              <a:rPr lang="ru-RU" sz="1800" dirty="0" smtClean="0">
                <a:solidFill>
                  <a:schemeClr val="tx1"/>
                </a:solidFill>
                <a:latin typeface="Times New Roman" pitchFamily="18" charset="0"/>
                <a:cs typeface="Times New Roman" pitchFamily="18" charset="0"/>
              </a:rPr>
              <a:t/>
            </a:r>
            <a:br>
              <a:rPr lang="ru-RU" sz="1800" dirty="0" smtClean="0">
                <a:solidFill>
                  <a:schemeClr val="tx1"/>
                </a:solidFill>
                <a:latin typeface="Times New Roman" pitchFamily="18" charset="0"/>
                <a:cs typeface="Times New Roman" pitchFamily="18" charset="0"/>
              </a:rPr>
            </a:br>
            <a:r>
              <a:rPr lang="kk-KZ" sz="1800" dirty="0" smtClean="0">
                <a:solidFill>
                  <a:schemeClr val="tx1"/>
                </a:solidFill>
                <a:latin typeface="Times New Roman" pitchFamily="18" charset="0"/>
                <a:cs typeface="Times New Roman" pitchFamily="18" charset="0"/>
              </a:rPr>
              <a:t> </a:t>
            </a:r>
            <a:r>
              <a:rPr lang="ru-RU" sz="1800" dirty="0" smtClean="0">
                <a:solidFill>
                  <a:schemeClr val="tx1"/>
                </a:solidFill>
                <a:latin typeface="Times New Roman" pitchFamily="18" charset="0"/>
                <a:cs typeface="Times New Roman" pitchFamily="18" charset="0"/>
              </a:rPr>
              <a:t/>
            </a:r>
            <a:br>
              <a:rPr lang="ru-RU" sz="1800" dirty="0" smtClean="0">
                <a:solidFill>
                  <a:schemeClr val="tx1"/>
                </a:solidFill>
                <a:latin typeface="Times New Roman" pitchFamily="18" charset="0"/>
                <a:cs typeface="Times New Roman" pitchFamily="18" charset="0"/>
              </a:rPr>
            </a:br>
            <a:r>
              <a:rPr lang="kk-KZ" sz="1800" dirty="0" smtClean="0">
                <a:solidFill>
                  <a:schemeClr val="tx1"/>
                </a:solidFill>
                <a:latin typeface="Times New Roman" pitchFamily="18" charset="0"/>
                <a:cs typeface="Times New Roman" pitchFamily="18" charset="0"/>
              </a:rPr>
              <a:t>Үлкен – ______________________________________________________________ [1]</a:t>
            </a:r>
            <a:r>
              <a:rPr lang="ru-RU" sz="1800" dirty="0" smtClean="0">
                <a:solidFill>
                  <a:schemeClr val="tx1"/>
                </a:solidFill>
                <a:latin typeface="Times New Roman" pitchFamily="18" charset="0"/>
                <a:cs typeface="Times New Roman" pitchFamily="18" charset="0"/>
              </a:rPr>
              <a:t/>
            </a:r>
            <a:br>
              <a:rPr lang="ru-RU" sz="1800" dirty="0" smtClean="0">
                <a:solidFill>
                  <a:schemeClr val="tx1"/>
                </a:solidFill>
                <a:latin typeface="Times New Roman" pitchFamily="18" charset="0"/>
                <a:cs typeface="Times New Roman" pitchFamily="18" charset="0"/>
              </a:rPr>
            </a:br>
            <a:r>
              <a:rPr lang="kk-KZ" sz="1800" dirty="0" smtClean="0">
                <a:solidFill>
                  <a:schemeClr val="tx1"/>
                </a:solidFill>
                <a:latin typeface="Times New Roman" pitchFamily="18" charset="0"/>
                <a:cs typeface="Times New Roman" pitchFamily="18" charset="0"/>
              </a:rPr>
              <a:t> </a:t>
            </a:r>
            <a:r>
              <a:rPr lang="ru-RU" sz="1800" dirty="0" smtClean="0">
                <a:solidFill>
                  <a:schemeClr val="tx1"/>
                </a:solidFill>
                <a:latin typeface="Times New Roman" pitchFamily="18" charset="0"/>
                <a:cs typeface="Times New Roman" pitchFamily="18" charset="0"/>
              </a:rPr>
              <a:t/>
            </a:r>
            <a:br>
              <a:rPr lang="ru-RU" sz="1800" dirty="0" smtClean="0">
                <a:solidFill>
                  <a:schemeClr val="tx1"/>
                </a:solidFill>
                <a:latin typeface="Times New Roman" pitchFamily="18" charset="0"/>
                <a:cs typeface="Times New Roman" pitchFamily="18" charset="0"/>
              </a:rPr>
            </a:br>
            <a:r>
              <a:rPr lang="kk-KZ" sz="1800" dirty="0" smtClean="0">
                <a:solidFill>
                  <a:schemeClr val="tx1"/>
                </a:solidFill>
                <a:latin typeface="Times New Roman" pitchFamily="18" charset="0"/>
                <a:cs typeface="Times New Roman" pitchFamily="18" charset="0"/>
              </a:rPr>
              <a:t>Халық – ______________________________________________________________ [1]</a:t>
            </a:r>
            <a:endParaRPr lang="ru-RU" sz="1800" dirty="0">
              <a:solidFill>
                <a:schemeClr val="tx1"/>
              </a:solidFill>
              <a:latin typeface="Times New Roman" pitchFamily="18" charset="0"/>
              <a:cs typeface="Times New Roman" pitchFamily="18" charset="0"/>
            </a:endParaRPr>
          </a:p>
        </p:txBody>
      </p:sp>
      <p:sp>
        <p:nvSpPr>
          <p:cNvPr id="3" name="TextBox 2"/>
          <p:cNvSpPr txBox="1"/>
          <p:nvPr/>
        </p:nvSpPr>
        <p:spPr>
          <a:xfrm>
            <a:off x="6012160" y="5517232"/>
            <a:ext cx="2295308" cy="369332"/>
          </a:xfrm>
          <a:prstGeom prst="rect">
            <a:avLst/>
          </a:prstGeom>
          <a:noFill/>
        </p:spPr>
        <p:txBody>
          <a:bodyPr wrap="none" rtlCol="0">
            <a:spAutoFit/>
          </a:bodyPr>
          <a:lstStyle/>
          <a:p>
            <a:r>
              <a:rPr lang="kk-KZ" b="1" dirty="0" smtClean="0">
                <a:latin typeface="Times New Roman" pitchFamily="18" charset="0"/>
                <a:cs typeface="Times New Roman" pitchFamily="18" charset="0"/>
              </a:rPr>
              <a:t>Барлығы:  [5 балл ] </a:t>
            </a:r>
            <a:endParaRPr lang="ru-RU"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338328"/>
            <a:ext cx="8219256" cy="282360"/>
          </a:xfrm>
        </p:spPr>
        <p:txBody>
          <a:bodyPr>
            <a:noAutofit/>
          </a:bodyPr>
          <a:lstStyle/>
          <a:p>
            <a:pPr algn="l"/>
            <a:r>
              <a:rPr lang="kk-KZ" sz="1400" b="1" dirty="0" smtClean="0">
                <a:latin typeface="Times New Roman" pitchFamily="18" charset="0"/>
                <a:cs typeface="Times New Roman" pitchFamily="18" charset="0"/>
              </a:rPr>
              <a:t/>
            </a:r>
            <a:br>
              <a:rPr lang="kk-KZ" sz="1400" b="1" dirty="0" smtClean="0">
                <a:latin typeface="Times New Roman" pitchFamily="18" charset="0"/>
                <a:cs typeface="Times New Roman" pitchFamily="18" charset="0"/>
              </a:rPr>
            </a:br>
            <a:r>
              <a:rPr lang="kk-KZ" sz="1400" b="1" dirty="0" smtClean="0">
                <a:latin typeface="Times New Roman" pitchFamily="18" charset="0"/>
                <a:cs typeface="Times New Roman" pitchFamily="18" charset="0"/>
              </a:rPr>
              <a:t/>
            </a:r>
            <a:br>
              <a:rPr lang="kk-KZ" sz="1400" b="1" dirty="0" smtClean="0">
                <a:latin typeface="Times New Roman" pitchFamily="18" charset="0"/>
                <a:cs typeface="Times New Roman" pitchFamily="18" charset="0"/>
              </a:rPr>
            </a:br>
            <a:r>
              <a:rPr lang="kk-KZ" sz="1400" b="1" dirty="0" smtClean="0">
                <a:latin typeface="Times New Roman" pitchFamily="18" charset="0"/>
                <a:cs typeface="Times New Roman" pitchFamily="18" charset="0"/>
              </a:rPr>
              <a:t/>
            </a:r>
            <a:br>
              <a:rPr lang="kk-KZ" sz="1400" b="1" dirty="0" smtClean="0">
                <a:latin typeface="Times New Roman" pitchFamily="18" charset="0"/>
                <a:cs typeface="Times New Roman" pitchFamily="18" charset="0"/>
              </a:rPr>
            </a:br>
            <a:r>
              <a:rPr lang="kk-KZ" sz="1400" b="1" dirty="0" smtClean="0">
                <a:latin typeface="Times New Roman" pitchFamily="18" charset="0"/>
                <a:cs typeface="Times New Roman" pitchFamily="18" charset="0"/>
              </a:rPr>
              <a:t/>
            </a:r>
            <a:br>
              <a:rPr lang="kk-KZ" sz="1400" b="1" dirty="0" smtClean="0">
                <a:latin typeface="Times New Roman" pitchFamily="18" charset="0"/>
                <a:cs typeface="Times New Roman" pitchFamily="18" charset="0"/>
              </a:rPr>
            </a:br>
            <a:r>
              <a:rPr lang="kk-KZ" sz="1400" b="1" dirty="0" smtClean="0">
                <a:latin typeface="Times New Roman" pitchFamily="18" charset="0"/>
                <a:cs typeface="Times New Roman" pitchFamily="18" charset="0"/>
              </a:rPr>
              <a:t/>
            </a:r>
            <a:br>
              <a:rPr lang="kk-KZ" sz="1400" b="1" dirty="0" smtClean="0">
                <a:latin typeface="Times New Roman" pitchFamily="18" charset="0"/>
                <a:cs typeface="Times New Roman" pitchFamily="18" charset="0"/>
              </a:rPr>
            </a:br>
            <a:r>
              <a:rPr lang="kk-KZ" sz="1400" b="1" dirty="0" smtClean="0">
                <a:latin typeface="Times New Roman" pitchFamily="18" charset="0"/>
                <a:cs typeface="Times New Roman" pitchFamily="18" charset="0"/>
              </a:rPr>
              <a:t/>
            </a:r>
            <a:br>
              <a:rPr lang="kk-KZ" sz="1400" b="1" dirty="0" smtClean="0">
                <a:latin typeface="Times New Roman" pitchFamily="18" charset="0"/>
                <a:cs typeface="Times New Roman" pitchFamily="18" charset="0"/>
              </a:rPr>
            </a:br>
            <a:r>
              <a:rPr lang="kk-KZ" sz="1400" b="1" dirty="0" smtClean="0">
                <a:latin typeface="Times New Roman" pitchFamily="18" charset="0"/>
                <a:cs typeface="Times New Roman" pitchFamily="18" charset="0"/>
              </a:rPr>
              <a:t/>
            </a:r>
            <a:br>
              <a:rPr lang="kk-KZ" sz="1400" b="1" dirty="0" smtClean="0">
                <a:latin typeface="Times New Roman" pitchFamily="18" charset="0"/>
                <a:cs typeface="Times New Roman" pitchFamily="18" charset="0"/>
              </a:rPr>
            </a:br>
            <a:r>
              <a:rPr lang="kk-KZ" sz="1400" b="1" dirty="0" smtClean="0">
                <a:latin typeface="Times New Roman" pitchFamily="18" charset="0"/>
                <a:cs typeface="Times New Roman" pitchFamily="18" charset="0"/>
              </a:rPr>
              <a:t/>
            </a:r>
            <a:br>
              <a:rPr lang="kk-KZ" sz="1400" b="1" dirty="0" smtClean="0">
                <a:latin typeface="Times New Roman" pitchFamily="18" charset="0"/>
                <a:cs typeface="Times New Roman" pitchFamily="18" charset="0"/>
              </a:rPr>
            </a:br>
            <a:r>
              <a:rPr lang="kk-KZ" sz="1400" b="1" dirty="0" smtClean="0">
                <a:latin typeface="Times New Roman" pitchFamily="18" charset="0"/>
                <a:cs typeface="Times New Roman" pitchFamily="18" charset="0"/>
              </a:rPr>
              <a:t/>
            </a:r>
            <a:br>
              <a:rPr lang="kk-KZ" sz="1400" b="1" dirty="0" smtClean="0">
                <a:latin typeface="Times New Roman" pitchFamily="18" charset="0"/>
                <a:cs typeface="Times New Roman" pitchFamily="18" charset="0"/>
              </a:rPr>
            </a:br>
            <a:r>
              <a:rPr lang="kk-KZ" sz="1400" b="1" dirty="0" smtClean="0">
                <a:latin typeface="Times New Roman" pitchFamily="18" charset="0"/>
                <a:cs typeface="Times New Roman" pitchFamily="18" charset="0"/>
              </a:rPr>
              <a:t/>
            </a:r>
            <a:br>
              <a:rPr lang="kk-KZ" sz="1400" b="1" dirty="0" smtClean="0">
                <a:latin typeface="Times New Roman" pitchFamily="18" charset="0"/>
                <a:cs typeface="Times New Roman" pitchFamily="18" charset="0"/>
              </a:rPr>
            </a:br>
            <a:r>
              <a:rPr lang="kk-KZ" sz="1400" b="1" dirty="0" smtClean="0">
                <a:latin typeface="Times New Roman" pitchFamily="18" charset="0"/>
                <a:cs typeface="Times New Roman" pitchFamily="18" charset="0"/>
              </a:rPr>
              <a:t/>
            </a:r>
            <a:br>
              <a:rPr lang="kk-KZ" sz="1400" b="1" dirty="0" smtClean="0">
                <a:latin typeface="Times New Roman" pitchFamily="18" charset="0"/>
                <a:cs typeface="Times New Roman" pitchFamily="18" charset="0"/>
              </a:rPr>
            </a:br>
            <a:r>
              <a:rPr lang="kk-KZ" sz="1400" b="1" dirty="0" smtClean="0">
                <a:latin typeface="Times New Roman" pitchFamily="18" charset="0"/>
                <a:cs typeface="Times New Roman" pitchFamily="18" charset="0"/>
              </a:rPr>
              <a:t/>
            </a:r>
            <a:br>
              <a:rPr lang="kk-KZ" sz="1400" b="1" dirty="0" smtClean="0">
                <a:latin typeface="Times New Roman" pitchFamily="18" charset="0"/>
                <a:cs typeface="Times New Roman" pitchFamily="18" charset="0"/>
              </a:rPr>
            </a:br>
            <a:r>
              <a:rPr lang="kk-KZ" sz="1400" b="1" dirty="0" smtClean="0">
                <a:latin typeface="Times New Roman" pitchFamily="18" charset="0"/>
                <a:cs typeface="Times New Roman" pitchFamily="18" charset="0"/>
              </a:rPr>
              <a:t/>
            </a:r>
            <a:br>
              <a:rPr lang="kk-KZ" sz="1400" b="1" dirty="0" smtClean="0">
                <a:latin typeface="Times New Roman" pitchFamily="18" charset="0"/>
                <a:cs typeface="Times New Roman" pitchFamily="18" charset="0"/>
              </a:rPr>
            </a:br>
            <a:r>
              <a:rPr lang="kk-KZ" sz="1400" b="1" dirty="0" smtClean="0">
                <a:latin typeface="Times New Roman" pitchFamily="18" charset="0"/>
                <a:cs typeface="Times New Roman" pitchFamily="18" charset="0"/>
              </a:rPr>
              <a:t/>
            </a:r>
            <a:br>
              <a:rPr lang="kk-KZ" sz="1400" b="1" dirty="0" smtClean="0">
                <a:latin typeface="Times New Roman" pitchFamily="18" charset="0"/>
                <a:cs typeface="Times New Roman" pitchFamily="18" charset="0"/>
              </a:rPr>
            </a:br>
            <a:r>
              <a:rPr lang="kk-KZ" sz="1400" b="1" dirty="0" smtClean="0">
                <a:latin typeface="Times New Roman" pitchFamily="18" charset="0"/>
                <a:cs typeface="Times New Roman" pitchFamily="18" charset="0"/>
              </a:rPr>
              <a:t/>
            </a:r>
            <a:br>
              <a:rPr lang="kk-KZ" sz="1400" b="1" dirty="0" smtClean="0">
                <a:latin typeface="Times New Roman" pitchFamily="18" charset="0"/>
                <a:cs typeface="Times New Roman" pitchFamily="18" charset="0"/>
              </a:rPr>
            </a:br>
            <a:r>
              <a:rPr lang="kk-KZ" sz="1400" b="1" dirty="0" smtClean="0">
                <a:latin typeface="Times New Roman" pitchFamily="18" charset="0"/>
                <a:cs typeface="Times New Roman" pitchFamily="18" charset="0"/>
              </a:rPr>
              <a:t/>
            </a:r>
            <a:br>
              <a:rPr lang="kk-KZ" sz="1400" b="1" dirty="0" smtClean="0">
                <a:latin typeface="Times New Roman" pitchFamily="18" charset="0"/>
                <a:cs typeface="Times New Roman" pitchFamily="18" charset="0"/>
              </a:rPr>
            </a:br>
            <a:r>
              <a:rPr lang="kk-KZ" sz="1400" b="1" dirty="0" smtClean="0">
                <a:latin typeface="Times New Roman" pitchFamily="18" charset="0"/>
                <a:cs typeface="Times New Roman" pitchFamily="18" charset="0"/>
              </a:rPr>
              <a:t/>
            </a:r>
            <a:br>
              <a:rPr lang="kk-KZ" sz="1400" b="1" dirty="0" smtClean="0">
                <a:latin typeface="Times New Roman" pitchFamily="18" charset="0"/>
                <a:cs typeface="Times New Roman" pitchFamily="18" charset="0"/>
              </a:rPr>
            </a:br>
            <a:r>
              <a:rPr lang="kk-KZ" sz="1400" b="1" dirty="0" smtClean="0">
                <a:latin typeface="Times New Roman" pitchFamily="18" charset="0"/>
                <a:cs typeface="Times New Roman" pitchFamily="18" charset="0"/>
              </a:rPr>
              <a:t/>
            </a:r>
            <a:br>
              <a:rPr lang="kk-KZ" sz="1400" b="1" dirty="0" smtClean="0">
                <a:latin typeface="Times New Roman" pitchFamily="18" charset="0"/>
                <a:cs typeface="Times New Roman" pitchFamily="18" charset="0"/>
              </a:rPr>
            </a:br>
            <a:r>
              <a:rPr lang="kk-KZ" sz="1400" b="1" dirty="0" smtClean="0">
                <a:latin typeface="Times New Roman" pitchFamily="18" charset="0"/>
                <a:cs typeface="Times New Roman" pitchFamily="18" charset="0"/>
              </a:rPr>
              <a:t/>
            </a:r>
            <a:br>
              <a:rPr lang="kk-KZ" sz="1400" b="1" dirty="0" smtClean="0">
                <a:latin typeface="Times New Roman" pitchFamily="18" charset="0"/>
                <a:cs typeface="Times New Roman" pitchFamily="18" charset="0"/>
              </a:rPr>
            </a:br>
            <a:r>
              <a:rPr lang="kk-KZ" sz="1400" b="1" dirty="0" smtClean="0">
                <a:latin typeface="Times New Roman" pitchFamily="18" charset="0"/>
                <a:cs typeface="Times New Roman" pitchFamily="18" charset="0"/>
              </a:rPr>
              <a:t/>
            </a:r>
            <a:br>
              <a:rPr lang="kk-KZ" sz="1400" b="1" dirty="0" smtClean="0">
                <a:latin typeface="Times New Roman" pitchFamily="18" charset="0"/>
                <a:cs typeface="Times New Roman" pitchFamily="18" charset="0"/>
              </a:rPr>
            </a:br>
            <a:r>
              <a:rPr lang="kk-KZ" sz="1400" b="1" dirty="0" smtClean="0">
                <a:latin typeface="Times New Roman" pitchFamily="18" charset="0"/>
                <a:cs typeface="Times New Roman" pitchFamily="18" charset="0"/>
              </a:rPr>
              <a:t/>
            </a:r>
            <a:br>
              <a:rPr lang="kk-KZ" sz="1400" b="1" dirty="0" smtClean="0">
                <a:latin typeface="Times New Roman" pitchFamily="18" charset="0"/>
                <a:cs typeface="Times New Roman" pitchFamily="18" charset="0"/>
              </a:rPr>
            </a:br>
            <a:r>
              <a:rPr lang="kk-KZ" sz="1400" b="1" dirty="0" smtClean="0">
                <a:latin typeface="Times New Roman" pitchFamily="18" charset="0"/>
                <a:cs typeface="Times New Roman" pitchFamily="18" charset="0"/>
              </a:rPr>
              <a:t/>
            </a:r>
            <a:br>
              <a:rPr lang="kk-KZ" sz="1400" b="1" dirty="0" smtClean="0">
                <a:latin typeface="Times New Roman" pitchFamily="18" charset="0"/>
                <a:cs typeface="Times New Roman" pitchFamily="18" charset="0"/>
              </a:rPr>
            </a:br>
            <a:r>
              <a:rPr lang="kk-KZ" sz="1400" b="1" dirty="0" smtClean="0">
                <a:latin typeface="Times New Roman" pitchFamily="18" charset="0"/>
                <a:cs typeface="Times New Roman" pitchFamily="18" charset="0"/>
              </a:rPr>
              <a:t/>
            </a:r>
            <a:br>
              <a:rPr lang="kk-KZ" sz="1400" b="1" dirty="0" smtClean="0">
                <a:latin typeface="Times New Roman" pitchFamily="18" charset="0"/>
                <a:cs typeface="Times New Roman" pitchFamily="18" charset="0"/>
              </a:rPr>
            </a:br>
            <a:r>
              <a:rPr lang="kk-KZ" sz="1400" b="1" dirty="0" smtClean="0">
                <a:latin typeface="Times New Roman" pitchFamily="18" charset="0"/>
                <a:cs typeface="Times New Roman" pitchFamily="18" charset="0"/>
              </a:rPr>
              <a:t/>
            </a:r>
            <a:br>
              <a:rPr lang="kk-KZ" sz="1400" b="1" dirty="0" smtClean="0">
                <a:latin typeface="Times New Roman" pitchFamily="18" charset="0"/>
                <a:cs typeface="Times New Roman" pitchFamily="18" charset="0"/>
              </a:rPr>
            </a:br>
            <a:r>
              <a:rPr lang="kk-KZ" sz="1400" b="1" dirty="0" smtClean="0">
                <a:latin typeface="Times New Roman" pitchFamily="18" charset="0"/>
                <a:cs typeface="Times New Roman" pitchFamily="18" charset="0"/>
              </a:rPr>
              <a:t/>
            </a:r>
            <a:br>
              <a:rPr lang="kk-KZ" sz="1400" b="1" dirty="0" smtClean="0">
                <a:latin typeface="Times New Roman" pitchFamily="18" charset="0"/>
                <a:cs typeface="Times New Roman" pitchFamily="18" charset="0"/>
              </a:rPr>
            </a:br>
            <a:r>
              <a:rPr lang="kk-KZ" sz="1400" b="1" dirty="0" smtClean="0">
                <a:latin typeface="Times New Roman" pitchFamily="18" charset="0"/>
                <a:cs typeface="Times New Roman" pitchFamily="18" charset="0"/>
              </a:rPr>
              <a:t/>
            </a:r>
            <a:br>
              <a:rPr lang="kk-KZ" sz="1400" b="1" dirty="0" smtClean="0">
                <a:latin typeface="Times New Roman" pitchFamily="18" charset="0"/>
                <a:cs typeface="Times New Roman" pitchFamily="18" charset="0"/>
              </a:rPr>
            </a:br>
            <a:r>
              <a:rPr lang="kk-KZ" sz="1400" b="1" dirty="0" smtClean="0">
                <a:latin typeface="Times New Roman" pitchFamily="18" charset="0"/>
                <a:cs typeface="Times New Roman" pitchFamily="18" charset="0"/>
              </a:rPr>
              <a:t/>
            </a:r>
            <a:br>
              <a:rPr lang="kk-KZ" sz="1400" b="1" dirty="0" smtClean="0">
                <a:latin typeface="Times New Roman" pitchFamily="18" charset="0"/>
                <a:cs typeface="Times New Roman" pitchFamily="18" charset="0"/>
              </a:rPr>
            </a:br>
            <a:r>
              <a:rPr lang="kk-KZ" sz="1400" b="1" dirty="0" smtClean="0">
                <a:latin typeface="Times New Roman" pitchFamily="18" charset="0"/>
                <a:cs typeface="Times New Roman" pitchFamily="18" charset="0"/>
              </a:rPr>
              <a:t/>
            </a:r>
            <a:br>
              <a:rPr lang="kk-KZ" sz="1400" b="1" dirty="0" smtClean="0">
                <a:latin typeface="Times New Roman" pitchFamily="18" charset="0"/>
                <a:cs typeface="Times New Roman" pitchFamily="18" charset="0"/>
              </a:rPr>
            </a:br>
            <a:r>
              <a:rPr lang="kk-KZ" sz="1400" b="1" dirty="0" smtClean="0">
                <a:solidFill>
                  <a:srgbClr val="C00000"/>
                </a:solidFill>
                <a:latin typeface="Times New Roman" pitchFamily="18" charset="0"/>
                <a:cs typeface="Times New Roman" pitchFamily="18" charset="0"/>
              </a:rPr>
              <a:t>2-тапсырма</a:t>
            </a:r>
            <a:r>
              <a:rPr lang="ru-RU" sz="1400" dirty="0" smtClean="0">
                <a:solidFill>
                  <a:schemeClr val="tx1"/>
                </a:solidFill>
                <a:latin typeface="Times New Roman" pitchFamily="18" charset="0"/>
                <a:cs typeface="Times New Roman" pitchFamily="18" charset="0"/>
              </a:rPr>
              <a:t/>
            </a:r>
            <a:br>
              <a:rPr lang="ru-RU" sz="1400" dirty="0" smtClean="0">
                <a:solidFill>
                  <a:schemeClr val="tx1"/>
                </a:solidFill>
                <a:latin typeface="Times New Roman" pitchFamily="18" charset="0"/>
                <a:cs typeface="Times New Roman" pitchFamily="18" charset="0"/>
              </a:rPr>
            </a:br>
            <a:r>
              <a:rPr lang="kk-KZ" sz="1400" dirty="0" smtClean="0">
                <a:solidFill>
                  <a:schemeClr val="tx1"/>
                </a:solidFill>
                <a:latin typeface="Times New Roman" pitchFamily="18" charset="0"/>
                <a:cs typeface="Times New Roman" pitchFamily="18" charset="0"/>
              </a:rPr>
              <a:t> </a:t>
            </a:r>
            <a:r>
              <a:rPr lang="ru-RU" sz="1400" dirty="0" smtClean="0">
                <a:solidFill>
                  <a:schemeClr val="tx1"/>
                </a:solidFill>
                <a:latin typeface="Times New Roman" pitchFamily="18" charset="0"/>
                <a:cs typeface="Times New Roman" pitchFamily="18" charset="0"/>
              </a:rPr>
              <a:t/>
            </a:r>
            <a:br>
              <a:rPr lang="ru-RU" sz="1400" dirty="0" smtClean="0">
                <a:solidFill>
                  <a:schemeClr val="tx1"/>
                </a:solidFill>
                <a:latin typeface="Times New Roman" pitchFamily="18" charset="0"/>
                <a:cs typeface="Times New Roman" pitchFamily="18" charset="0"/>
              </a:rPr>
            </a:br>
            <a:r>
              <a:rPr lang="kk-KZ" sz="1400" b="1" dirty="0" smtClean="0">
                <a:solidFill>
                  <a:schemeClr val="tx1"/>
                </a:solidFill>
                <a:latin typeface="Times New Roman" pitchFamily="18" charset="0"/>
                <a:cs typeface="Times New Roman" pitchFamily="18" charset="0"/>
              </a:rPr>
              <a:t>Төменде берілген әр сөйлемді өз сөзіңізбен қайта жазыңыз. Сөйлемдерді берілген сөздермен бастаңыз</a:t>
            </a:r>
            <a:r>
              <a:rPr lang="kk-KZ" sz="1400" dirty="0" smtClean="0">
                <a:solidFill>
                  <a:schemeClr val="tx1"/>
                </a:solidFill>
                <a:latin typeface="Times New Roman" pitchFamily="18" charset="0"/>
                <a:cs typeface="Times New Roman" pitchFamily="18" charset="0"/>
              </a:rPr>
              <a:t>. </a:t>
            </a:r>
            <a:r>
              <a:rPr lang="ru-RU" sz="1000" dirty="0" smtClean="0">
                <a:solidFill>
                  <a:schemeClr val="tx1"/>
                </a:solidFill>
                <a:latin typeface="Times New Roman" pitchFamily="18" charset="0"/>
                <a:cs typeface="Times New Roman" pitchFamily="18" charset="0"/>
              </a:rPr>
              <a:t/>
            </a:r>
            <a:br>
              <a:rPr lang="ru-RU" sz="1000" dirty="0" smtClean="0">
                <a:solidFill>
                  <a:schemeClr val="tx1"/>
                </a:solidFill>
                <a:latin typeface="Times New Roman" pitchFamily="18" charset="0"/>
                <a:cs typeface="Times New Roman" pitchFamily="18" charset="0"/>
              </a:rPr>
            </a:br>
            <a:r>
              <a:rPr lang="kk-KZ" sz="1100" b="1" i="1" dirty="0" smtClean="0">
                <a:solidFill>
                  <a:srgbClr val="C00000"/>
                </a:solidFill>
                <a:latin typeface="Times New Roman" pitchFamily="18" charset="0"/>
                <a:cs typeface="Times New Roman" pitchFamily="18" charset="0"/>
              </a:rPr>
              <a:t>Мысалы:</a:t>
            </a:r>
            <a:r>
              <a:rPr lang="ru-RU" sz="1100" b="1" dirty="0" smtClean="0">
                <a:solidFill>
                  <a:srgbClr val="C00000"/>
                </a:solidFill>
                <a:latin typeface="Times New Roman" pitchFamily="18" charset="0"/>
                <a:cs typeface="Times New Roman" pitchFamily="18" charset="0"/>
              </a:rPr>
              <a:t/>
            </a:r>
            <a:br>
              <a:rPr lang="ru-RU" sz="1100" b="1" dirty="0" smtClean="0">
                <a:solidFill>
                  <a:srgbClr val="C00000"/>
                </a:solidFill>
                <a:latin typeface="Times New Roman" pitchFamily="18" charset="0"/>
                <a:cs typeface="Times New Roman" pitchFamily="18" charset="0"/>
              </a:rPr>
            </a:br>
            <a:r>
              <a:rPr lang="ru-RU" sz="1100" b="1" dirty="0" smtClean="0">
                <a:solidFill>
                  <a:srgbClr val="C00000"/>
                </a:solidFill>
                <a:latin typeface="Times New Roman" pitchFamily="18" charset="0"/>
                <a:cs typeface="Times New Roman" pitchFamily="18" charset="0"/>
              </a:rPr>
              <a:t>                    </a:t>
            </a:r>
            <a:r>
              <a:rPr lang="kk-KZ" sz="1100" dirty="0" smtClean="0">
                <a:solidFill>
                  <a:schemeClr val="tx1"/>
                </a:solidFill>
                <a:latin typeface="Times New Roman" pitchFamily="18" charset="0"/>
                <a:cs typeface="Times New Roman" pitchFamily="18" charset="0"/>
              </a:rPr>
              <a:t>Жердің биологиялық әр алуандылығы туралы білу – адамзаттың міндеті. </a:t>
            </a:r>
            <a:r>
              <a:rPr lang="ru-RU" sz="1100" dirty="0" smtClean="0">
                <a:solidFill>
                  <a:schemeClr val="tx1"/>
                </a:solidFill>
                <a:latin typeface="Times New Roman" pitchFamily="18" charset="0"/>
                <a:cs typeface="Times New Roman" pitchFamily="18" charset="0"/>
              </a:rPr>
              <a:t/>
            </a:r>
            <a:br>
              <a:rPr lang="ru-RU" sz="1100" dirty="0" smtClean="0">
                <a:solidFill>
                  <a:schemeClr val="tx1"/>
                </a:solidFill>
                <a:latin typeface="Times New Roman" pitchFamily="18" charset="0"/>
                <a:cs typeface="Times New Roman" pitchFamily="18" charset="0"/>
              </a:rPr>
            </a:br>
            <a:r>
              <a:rPr lang="ru-RU" sz="1100" dirty="0" smtClean="0">
                <a:solidFill>
                  <a:schemeClr val="tx1"/>
                </a:solidFill>
                <a:latin typeface="Times New Roman" pitchFamily="18" charset="0"/>
                <a:cs typeface="Times New Roman" pitchFamily="18" charset="0"/>
              </a:rPr>
              <a:t>                      </a:t>
            </a:r>
            <a:r>
              <a:rPr lang="kk-KZ" sz="1100" dirty="0" smtClean="0">
                <a:solidFill>
                  <a:schemeClr val="tx1"/>
                </a:solidFill>
                <a:latin typeface="Times New Roman" pitchFamily="18" charset="0"/>
                <a:cs typeface="Times New Roman" pitchFamily="18" charset="0"/>
              </a:rPr>
              <a:t>Адамзат ________________________________ </a:t>
            </a:r>
            <a:r>
              <a:rPr lang="ru-RU" sz="1100" dirty="0" smtClean="0">
                <a:solidFill>
                  <a:schemeClr val="tx1"/>
                </a:solidFill>
                <a:latin typeface="Times New Roman" pitchFamily="18" charset="0"/>
                <a:cs typeface="Times New Roman" pitchFamily="18" charset="0"/>
              </a:rPr>
              <a:t/>
            </a:r>
            <a:br>
              <a:rPr lang="ru-RU" sz="1100" dirty="0" smtClean="0">
                <a:solidFill>
                  <a:schemeClr val="tx1"/>
                </a:solidFill>
                <a:latin typeface="Times New Roman" pitchFamily="18" charset="0"/>
                <a:cs typeface="Times New Roman" pitchFamily="18" charset="0"/>
              </a:rPr>
            </a:br>
            <a:r>
              <a:rPr lang="kk-KZ" sz="1100" b="1" i="1" dirty="0" smtClean="0">
                <a:solidFill>
                  <a:srgbClr val="C00000"/>
                </a:solidFill>
                <a:latin typeface="Times New Roman" pitchFamily="18" charset="0"/>
                <a:cs typeface="Times New Roman" pitchFamily="18" charset="0"/>
              </a:rPr>
              <a:t>Жауабы:</a:t>
            </a:r>
            <a:r>
              <a:rPr lang="ru-RU" sz="1100" dirty="0" smtClean="0">
                <a:solidFill>
                  <a:srgbClr val="C00000"/>
                </a:solidFill>
                <a:latin typeface="Times New Roman" pitchFamily="18" charset="0"/>
                <a:cs typeface="Times New Roman" pitchFamily="18" charset="0"/>
              </a:rPr>
              <a:t/>
            </a:r>
            <a:br>
              <a:rPr lang="ru-RU" sz="1100" dirty="0" smtClean="0">
                <a:solidFill>
                  <a:srgbClr val="C00000"/>
                </a:solidFill>
                <a:latin typeface="Times New Roman" pitchFamily="18" charset="0"/>
                <a:cs typeface="Times New Roman" pitchFamily="18" charset="0"/>
              </a:rPr>
            </a:br>
            <a:r>
              <a:rPr lang="ru-RU" sz="1100" dirty="0" smtClean="0">
                <a:solidFill>
                  <a:srgbClr val="C00000"/>
                </a:solidFill>
                <a:latin typeface="Times New Roman" pitchFamily="18" charset="0"/>
                <a:cs typeface="Times New Roman" pitchFamily="18" charset="0"/>
              </a:rPr>
              <a:t>                   </a:t>
            </a:r>
            <a:r>
              <a:rPr lang="kk-KZ" sz="1100" dirty="0" smtClean="0">
                <a:solidFill>
                  <a:schemeClr val="tx1"/>
                </a:solidFill>
                <a:latin typeface="Times New Roman" pitchFamily="18" charset="0"/>
                <a:cs typeface="Times New Roman" pitchFamily="18" charset="0"/>
              </a:rPr>
              <a:t>Адамзат жердің биологиялық әр алуандығы туралы білуі тиіс.</a:t>
            </a:r>
            <a:r>
              <a:rPr lang="ru-RU" sz="1100" dirty="0" smtClean="0">
                <a:solidFill>
                  <a:schemeClr val="tx1"/>
                </a:solidFill>
                <a:latin typeface="Times New Roman" pitchFamily="18" charset="0"/>
                <a:cs typeface="Times New Roman" pitchFamily="18" charset="0"/>
              </a:rPr>
              <a:t/>
            </a:r>
            <a:br>
              <a:rPr lang="ru-RU" sz="1100" dirty="0" smtClean="0">
                <a:solidFill>
                  <a:schemeClr val="tx1"/>
                </a:solidFill>
                <a:latin typeface="Times New Roman" pitchFamily="18" charset="0"/>
                <a:cs typeface="Times New Roman" pitchFamily="18" charset="0"/>
              </a:rPr>
            </a:br>
            <a:r>
              <a:rPr lang="kk-KZ" sz="1100" dirty="0" smtClean="0">
                <a:solidFill>
                  <a:schemeClr val="tx1"/>
                </a:solidFill>
                <a:latin typeface="Times New Roman" pitchFamily="18" charset="0"/>
                <a:cs typeface="Times New Roman" pitchFamily="18" charset="0"/>
              </a:rPr>
              <a:t> </a:t>
            </a:r>
            <a:r>
              <a:rPr lang="ru-RU" sz="1100" dirty="0" smtClean="0">
                <a:solidFill>
                  <a:schemeClr val="tx1"/>
                </a:solidFill>
                <a:latin typeface="Times New Roman" pitchFamily="18" charset="0"/>
                <a:cs typeface="Times New Roman" pitchFamily="18" charset="0"/>
              </a:rPr>
              <a:t/>
            </a:r>
            <a:br>
              <a:rPr lang="ru-RU" sz="1100" dirty="0" smtClean="0">
                <a:solidFill>
                  <a:schemeClr val="tx1"/>
                </a:solidFill>
                <a:latin typeface="Times New Roman" pitchFamily="18" charset="0"/>
                <a:cs typeface="Times New Roman" pitchFamily="18" charset="0"/>
              </a:rPr>
            </a:br>
            <a:r>
              <a:rPr lang="kk-KZ" sz="1100" dirty="0" smtClean="0">
                <a:solidFill>
                  <a:schemeClr val="tx1"/>
                </a:solidFill>
                <a:latin typeface="Times New Roman" pitchFamily="18" charset="0"/>
                <a:cs typeface="Times New Roman" pitchFamily="18" charset="0"/>
              </a:rPr>
              <a:t>1.	Жер күні – халықаралық деңгейде аталып өтетін қоршаған ортаны қорғау шараларының бірі.</a:t>
            </a:r>
            <a:r>
              <a:rPr lang="ru-RU" sz="1100" dirty="0" smtClean="0">
                <a:solidFill>
                  <a:schemeClr val="tx1"/>
                </a:solidFill>
                <a:latin typeface="Times New Roman" pitchFamily="18" charset="0"/>
                <a:cs typeface="Times New Roman" pitchFamily="18" charset="0"/>
              </a:rPr>
              <a:t/>
            </a:r>
            <a:br>
              <a:rPr lang="ru-RU" sz="1100" dirty="0" smtClean="0">
                <a:solidFill>
                  <a:schemeClr val="tx1"/>
                </a:solidFill>
                <a:latin typeface="Times New Roman" pitchFamily="18" charset="0"/>
                <a:cs typeface="Times New Roman" pitchFamily="18" charset="0"/>
              </a:rPr>
            </a:br>
            <a:r>
              <a:rPr lang="kk-KZ" sz="1100" dirty="0" smtClean="0">
                <a:solidFill>
                  <a:schemeClr val="tx1"/>
                </a:solidFill>
                <a:latin typeface="Times New Roman" pitchFamily="18" charset="0"/>
                <a:cs typeface="Times New Roman" pitchFamily="18" charset="0"/>
              </a:rPr>
              <a:t>Қоршаған ортаны_________________________________________________________</a:t>
            </a:r>
            <a:r>
              <a:rPr lang="ru-RU" sz="1100" dirty="0" smtClean="0">
                <a:solidFill>
                  <a:schemeClr val="tx1"/>
                </a:solidFill>
                <a:latin typeface="Times New Roman" pitchFamily="18" charset="0"/>
                <a:cs typeface="Times New Roman" pitchFamily="18" charset="0"/>
              </a:rPr>
              <a:t/>
            </a:r>
            <a:br>
              <a:rPr lang="ru-RU" sz="1100" dirty="0" smtClean="0">
                <a:solidFill>
                  <a:schemeClr val="tx1"/>
                </a:solidFill>
                <a:latin typeface="Times New Roman" pitchFamily="18" charset="0"/>
                <a:cs typeface="Times New Roman" pitchFamily="18" charset="0"/>
              </a:rPr>
            </a:br>
            <a:r>
              <a:rPr lang="kk-KZ" sz="1100" dirty="0" smtClean="0">
                <a:solidFill>
                  <a:schemeClr val="tx1"/>
                </a:solidFill>
                <a:latin typeface="Times New Roman" pitchFamily="18" charset="0"/>
                <a:cs typeface="Times New Roman" pitchFamily="18" charset="0"/>
              </a:rPr>
              <a:t>_____________________________________________________________________ [1]</a:t>
            </a:r>
            <a:r>
              <a:rPr lang="ru-RU" sz="1100" dirty="0" smtClean="0">
                <a:solidFill>
                  <a:schemeClr val="tx1"/>
                </a:solidFill>
                <a:latin typeface="Times New Roman" pitchFamily="18" charset="0"/>
                <a:cs typeface="Times New Roman" pitchFamily="18" charset="0"/>
              </a:rPr>
              <a:t/>
            </a:r>
            <a:br>
              <a:rPr lang="ru-RU" sz="1100" dirty="0" smtClean="0">
                <a:solidFill>
                  <a:schemeClr val="tx1"/>
                </a:solidFill>
                <a:latin typeface="Times New Roman" pitchFamily="18" charset="0"/>
                <a:cs typeface="Times New Roman" pitchFamily="18" charset="0"/>
              </a:rPr>
            </a:br>
            <a:r>
              <a:rPr lang="kk-KZ" sz="1100" dirty="0" smtClean="0">
                <a:solidFill>
                  <a:schemeClr val="tx1"/>
                </a:solidFill>
                <a:latin typeface="Times New Roman" pitchFamily="18" charset="0"/>
                <a:cs typeface="Times New Roman" pitchFamily="18" charset="0"/>
              </a:rPr>
              <a:t> </a:t>
            </a:r>
            <a:r>
              <a:rPr lang="ru-RU" sz="1100" dirty="0" smtClean="0">
                <a:solidFill>
                  <a:schemeClr val="tx1"/>
                </a:solidFill>
                <a:latin typeface="Times New Roman" pitchFamily="18" charset="0"/>
                <a:cs typeface="Times New Roman" pitchFamily="18" charset="0"/>
              </a:rPr>
              <a:t/>
            </a:r>
            <a:br>
              <a:rPr lang="ru-RU" sz="1100" dirty="0" smtClean="0">
                <a:solidFill>
                  <a:schemeClr val="tx1"/>
                </a:solidFill>
                <a:latin typeface="Times New Roman" pitchFamily="18" charset="0"/>
                <a:cs typeface="Times New Roman" pitchFamily="18" charset="0"/>
              </a:rPr>
            </a:br>
            <a:r>
              <a:rPr lang="kk-KZ" sz="1100" dirty="0" smtClean="0">
                <a:solidFill>
                  <a:schemeClr val="tx1"/>
                </a:solidFill>
                <a:latin typeface="Times New Roman" pitchFamily="18" charset="0"/>
                <a:cs typeface="Times New Roman" pitchFamily="18" charset="0"/>
              </a:rPr>
              <a:t>2.	Жердің биологиялық әр алуандылығы туралы білу және оны қорғау – адамзаттың міндеті.</a:t>
            </a:r>
            <a:r>
              <a:rPr lang="ru-RU" sz="1100" dirty="0" smtClean="0">
                <a:solidFill>
                  <a:schemeClr val="tx1"/>
                </a:solidFill>
                <a:latin typeface="Times New Roman" pitchFamily="18" charset="0"/>
                <a:cs typeface="Times New Roman" pitchFamily="18" charset="0"/>
              </a:rPr>
              <a:t/>
            </a:r>
            <a:br>
              <a:rPr lang="ru-RU" sz="1100" dirty="0" smtClean="0">
                <a:solidFill>
                  <a:schemeClr val="tx1"/>
                </a:solidFill>
                <a:latin typeface="Times New Roman" pitchFamily="18" charset="0"/>
                <a:cs typeface="Times New Roman" pitchFamily="18" charset="0"/>
              </a:rPr>
            </a:br>
            <a:r>
              <a:rPr lang="kk-KZ" sz="1100" dirty="0" smtClean="0">
                <a:solidFill>
                  <a:schemeClr val="tx1"/>
                </a:solidFill>
                <a:latin typeface="Times New Roman" pitchFamily="18" charset="0"/>
                <a:cs typeface="Times New Roman" pitchFamily="18" charset="0"/>
              </a:rPr>
              <a:t>Адамзаттың міндеті_______________________________________________________</a:t>
            </a:r>
            <a:r>
              <a:rPr lang="ru-RU" sz="1100" dirty="0" smtClean="0">
                <a:solidFill>
                  <a:schemeClr val="tx1"/>
                </a:solidFill>
                <a:latin typeface="Times New Roman" pitchFamily="18" charset="0"/>
                <a:cs typeface="Times New Roman" pitchFamily="18" charset="0"/>
              </a:rPr>
              <a:t/>
            </a:r>
            <a:br>
              <a:rPr lang="ru-RU" sz="1100" dirty="0" smtClean="0">
                <a:solidFill>
                  <a:schemeClr val="tx1"/>
                </a:solidFill>
                <a:latin typeface="Times New Roman" pitchFamily="18" charset="0"/>
                <a:cs typeface="Times New Roman" pitchFamily="18" charset="0"/>
              </a:rPr>
            </a:br>
            <a:r>
              <a:rPr lang="kk-KZ" sz="1100" dirty="0" smtClean="0">
                <a:solidFill>
                  <a:schemeClr val="tx1"/>
                </a:solidFill>
                <a:latin typeface="Times New Roman" pitchFamily="18" charset="0"/>
                <a:cs typeface="Times New Roman" pitchFamily="18" charset="0"/>
              </a:rPr>
              <a:t>_____________________________________________________________________ [1]</a:t>
            </a:r>
            <a:r>
              <a:rPr lang="ru-RU" sz="1100" dirty="0" smtClean="0">
                <a:solidFill>
                  <a:schemeClr val="tx1"/>
                </a:solidFill>
                <a:latin typeface="Times New Roman" pitchFamily="18" charset="0"/>
                <a:cs typeface="Times New Roman" pitchFamily="18" charset="0"/>
              </a:rPr>
              <a:t/>
            </a:r>
            <a:br>
              <a:rPr lang="ru-RU" sz="1100" dirty="0" smtClean="0">
                <a:solidFill>
                  <a:schemeClr val="tx1"/>
                </a:solidFill>
                <a:latin typeface="Times New Roman" pitchFamily="18" charset="0"/>
                <a:cs typeface="Times New Roman" pitchFamily="18" charset="0"/>
              </a:rPr>
            </a:br>
            <a:r>
              <a:rPr lang="kk-KZ" sz="1100" dirty="0" smtClean="0">
                <a:solidFill>
                  <a:schemeClr val="tx1"/>
                </a:solidFill>
                <a:latin typeface="Times New Roman" pitchFamily="18" charset="0"/>
                <a:cs typeface="Times New Roman" pitchFamily="18" charset="0"/>
              </a:rPr>
              <a:t> </a:t>
            </a:r>
            <a:r>
              <a:rPr lang="ru-RU" sz="1100" dirty="0" smtClean="0">
                <a:solidFill>
                  <a:schemeClr val="tx1"/>
                </a:solidFill>
                <a:latin typeface="Times New Roman" pitchFamily="18" charset="0"/>
                <a:cs typeface="Times New Roman" pitchFamily="18" charset="0"/>
              </a:rPr>
              <a:t/>
            </a:r>
            <a:br>
              <a:rPr lang="ru-RU" sz="1100" dirty="0" smtClean="0">
                <a:solidFill>
                  <a:schemeClr val="tx1"/>
                </a:solidFill>
                <a:latin typeface="Times New Roman" pitchFamily="18" charset="0"/>
                <a:cs typeface="Times New Roman" pitchFamily="18" charset="0"/>
              </a:rPr>
            </a:br>
            <a:r>
              <a:rPr lang="kk-KZ" sz="1100" dirty="0" smtClean="0">
                <a:solidFill>
                  <a:schemeClr val="tx1"/>
                </a:solidFill>
                <a:latin typeface="Times New Roman" pitchFamily="18" charset="0"/>
                <a:cs typeface="Times New Roman" pitchFamily="18" charset="0"/>
              </a:rPr>
              <a:t>3.	Жер күнін атап өтуді ұсынған АҚШ сенаторы Гэйлорд Нелсон.</a:t>
            </a:r>
            <a:r>
              <a:rPr lang="ru-RU" sz="1100" dirty="0" smtClean="0">
                <a:solidFill>
                  <a:schemeClr val="tx1"/>
                </a:solidFill>
                <a:latin typeface="Times New Roman" pitchFamily="18" charset="0"/>
                <a:cs typeface="Times New Roman" pitchFamily="18" charset="0"/>
              </a:rPr>
              <a:t/>
            </a:r>
            <a:br>
              <a:rPr lang="ru-RU" sz="1100" dirty="0" smtClean="0">
                <a:solidFill>
                  <a:schemeClr val="tx1"/>
                </a:solidFill>
                <a:latin typeface="Times New Roman" pitchFamily="18" charset="0"/>
                <a:cs typeface="Times New Roman" pitchFamily="18" charset="0"/>
              </a:rPr>
            </a:br>
            <a:r>
              <a:rPr lang="kk-KZ" sz="1100" dirty="0" smtClean="0">
                <a:solidFill>
                  <a:schemeClr val="tx1"/>
                </a:solidFill>
                <a:latin typeface="Times New Roman" pitchFamily="18" charset="0"/>
                <a:cs typeface="Times New Roman" pitchFamily="18" charset="0"/>
              </a:rPr>
              <a:t>АҚШ сенаторы___________________________________________________________</a:t>
            </a:r>
            <a:r>
              <a:rPr lang="ru-RU" sz="1100" dirty="0" smtClean="0">
                <a:solidFill>
                  <a:schemeClr val="tx1"/>
                </a:solidFill>
                <a:latin typeface="Times New Roman" pitchFamily="18" charset="0"/>
                <a:cs typeface="Times New Roman" pitchFamily="18" charset="0"/>
              </a:rPr>
              <a:t/>
            </a:r>
            <a:br>
              <a:rPr lang="ru-RU" sz="1100" dirty="0" smtClean="0">
                <a:solidFill>
                  <a:schemeClr val="tx1"/>
                </a:solidFill>
                <a:latin typeface="Times New Roman" pitchFamily="18" charset="0"/>
                <a:cs typeface="Times New Roman" pitchFamily="18" charset="0"/>
              </a:rPr>
            </a:br>
            <a:r>
              <a:rPr lang="kk-KZ" sz="1100" dirty="0" smtClean="0">
                <a:solidFill>
                  <a:schemeClr val="tx1"/>
                </a:solidFill>
                <a:latin typeface="Times New Roman" pitchFamily="18" charset="0"/>
                <a:cs typeface="Times New Roman" pitchFamily="18" charset="0"/>
              </a:rPr>
              <a:t>_____________________________________________________________________ [1]</a:t>
            </a:r>
            <a:r>
              <a:rPr lang="ru-RU" sz="1100" dirty="0" smtClean="0">
                <a:solidFill>
                  <a:schemeClr val="tx1"/>
                </a:solidFill>
                <a:latin typeface="Times New Roman" pitchFamily="18" charset="0"/>
                <a:cs typeface="Times New Roman" pitchFamily="18" charset="0"/>
              </a:rPr>
              <a:t/>
            </a:r>
            <a:br>
              <a:rPr lang="ru-RU" sz="1100" dirty="0" smtClean="0">
                <a:solidFill>
                  <a:schemeClr val="tx1"/>
                </a:solidFill>
                <a:latin typeface="Times New Roman" pitchFamily="18" charset="0"/>
                <a:cs typeface="Times New Roman" pitchFamily="18" charset="0"/>
              </a:rPr>
            </a:br>
            <a:r>
              <a:rPr lang="kk-KZ" sz="1100" dirty="0" smtClean="0">
                <a:solidFill>
                  <a:schemeClr val="tx1"/>
                </a:solidFill>
                <a:latin typeface="Times New Roman" pitchFamily="18" charset="0"/>
                <a:cs typeface="Times New Roman" pitchFamily="18" charset="0"/>
              </a:rPr>
              <a:t> </a:t>
            </a:r>
            <a:r>
              <a:rPr lang="ru-RU" sz="1100" dirty="0" smtClean="0">
                <a:solidFill>
                  <a:schemeClr val="tx1"/>
                </a:solidFill>
                <a:latin typeface="Times New Roman" pitchFamily="18" charset="0"/>
                <a:cs typeface="Times New Roman" pitchFamily="18" charset="0"/>
              </a:rPr>
              <a:t/>
            </a:r>
            <a:br>
              <a:rPr lang="ru-RU" sz="1100" dirty="0" smtClean="0">
                <a:solidFill>
                  <a:schemeClr val="tx1"/>
                </a:solidFill>
                <a:latin typeface="Times New Roman" pitchFamily="18" charset="0"/>
                <a:cs typeface="Times New Roman" pitchFamily="18" charset="0"/>
              </a:rPr>
            </a:br>
            <a:r>
              <a:rPr lang="kk-KZ" sz="1100" dirty="0" smtClean="0">
                <a:solidFill>
                  <a:schemeClr val="tx1"/>
                </a:solidFill>
                <a:latin typeface="Times New Roman" pitchFamily="18" charset="0"/>
                <a:cs typeface="Times New Roman" pitchFamily="18" charset="0"/>
              </a:rPr>
              <a:t>4.	Адамзат жер қойнауындағы табиғи көздерді жауапсыз қолдану арқылы судың, жердің және ауаның ластануына себепші болады.</a:t>
            </a:r>
            <a:r>
              <a:rPr lang="ru-RU" sz="1100" dirty="0" smtClean="0">
                <a:solidFill>
                  <a:schemeClr val="tx1"/>
                </a:solidFill>
                <a:latin typeface="Times New Roman" pitchFamily="18" charset="0"/>
                <a:cs typeface="Times New Roman" pitchFamily="18" charset="0"/>
              </a:rPr>
              <a:t/>
            </a:r>
            <a:br>
              <a:rPr lang="ru-RU" sz="1100" dirty="0" smtClean="0">
                <a:solidFill>
                  <a:schemeClr val="tx1"/>
                </a:solidFill>
                <a:latin typeface="Times New Roman" pitchFamily="18" charset="0"/>
                <a:cs typeface="Times New Roman" pitchFamily="18" charset="0"/>
              </a:rPr>
            </a:br>
            <a:r>
              <a:rPr lang="kk-KZ" sz="1100" dirty="0" smtClean="0">
                <a:solidFill>
                  <a:schemeClr val="tx1"/>
                </a:solidFill>
                <a:latin typeface="Times New Roman" pitchFamily="18" charset="0"/>
                <a:cs typeface="Times New Roman" pitchFamily="18" charset="0"/>
              </a:rPr>
              <a:t>Судың, жердің____________________________________________________________</a:t>
            </a:r>
            <a:r>
              <a:rPr lang="ru-RU" sz="1100" dirty="0" smtClean="0">
                <a:solidFill>
                  <a:schemeClr val="tx1"/>
                </a:solidFill>
                <a:latin typeface="Times New Roman" pitchFamily="18" charset="0"/>
                <a:cs typeface="Times New Roman" pitchFamily="18" charset="0"/>
              </a:rPr>
              <a:t/>
            </a:r>
            <a:br>
              <a:rPr lang="ru-RU" sz="1100" dirty="0" smtClean="0">
                <a:solidFill>
                  <a:schemeClr val="tx1"/>
                </a:solidFill>
                <a:latin typeface="Times New Roman" pitchFamily="18" charset="0"/>
                <a:cs typeface="Times New Roman" pitchFamily="18" charset="0"/>
              </a:rPr>
            </a:br>
            <a:r>
              <a:rPr lang="kk-KZ" sz="1100" dirty="0" smtClean="0">
                <a:solidFill>
                  <a:schemeClr val="tx1"/>
                </a:solidFill>
                <a:latin typeface="Times New Roman" pitchFamily="18" charset="0"/>
                <a:cs typeface="Times New Roman" pitchFamily="18" charset="0"/>
              </a:rPr>
              <a:t>_____________________________________________________________________ [1]</a:t>
            </a:r>
            <a:r>
              <a:rPr lang="ru-RU" sz="1100" dirty="0" smtClean="0">
                <a:solidFill>
                  <a:schemeClr val="tx1"/>
                </a:solidFill>
                <a:latin typeface="Times New Roman" pitchFamily="18" charset="0"/>
                <a:cs typeface="Times New Roman" pitchFamily="18" charset="0"/>
              </a:rPr>
              <a:t/>
            </a:r>
            <a:br>
              <a:rPr lang="ru-RU" sz="1100" dirty="0" smtClean="0">
                <a:solidFill>
                  <a:schemeClr val="tx1"/>
                </a:solidFill>
                <a:latin typeface="Times New Roman" pitchFamily="18" charset="0"/>
                <a:cs typeface="Times New Roman" pitchFamily="18" charset="0"/>
              </a:rPr>
            </a:br>
            <a:r>
              <a:rPr lang="kk-KZ" sz="1100" dirty="0" smtClean="0">
                <a:solidFill>
                  <a:schemeClr val="tx1"/>
                </a:solidFill>
                <a:latin typeface="Times New Roman" pitchFamily="18" charset="0"/>
                <a:cs typeface="Times New Roman" pitchFamily="18" charset="0"/>
              </a:rPr>
              <a:t> </a:t>
            </a:r>
            <a:r>
              <a:rPr lang="ru-RU" sz="1100" dirty="0" smtClean="0">
                <a:solidFill>
                  <a:schemeClr val="tx1"/>
                </a:solidFill>
                <a:latin typeface="Times New Roman" pitchFamily="18" charset="0"/>
                <a:cs typeface="Times New Roman" pitchFamily="18" charset="0"/>
              </a:rPr>
              <a:t/>
            </a:r>
            <a:br>
              <a:rPr lang="ru-RU" sz="1100" dirty="0" smtClean="0">
                <a:solidFill>
                  <a:schemeClr val="tx1"/>
                </a:solidFill>
                <a:latin typeface="Times New Roman" pitchFamily="18" charset="0"/>
                <a:cs typeface="Times New Roman" pitchFamily="18" charset="0"/>
              </a:rPr>
            </a:br>
            <a:r>
              <a:rPr lang="kk-KZ" sz="1100" dirty="0" smtClean="0">
                <a:solidFill>
                  <a:schemeClr val="tx1"/>
                </a:solidFill>
                <a:latin typeface="Times New Roman" pitchFamily="18" charset="0"/>
                <a:cs typeface="Times New Roman" pitchFamily="18" charset="0"/>
              </a:rPr>
              <a:t>5.	Зерттеушілер ауа ластанған сайын озон қабаты жұқарып, тесіктер көбейе түседі деп санайды.</a:t>
            </a:r>
            <a:r>
              <a:rPr lang="ru-RU" sz="1100" dirty="0" smtClean="0">
                <a:solidFill>
                  <a:schemeClr val="tx1"/>
                </a:solidFill>
                <a:latin typeface="Times New Roman" pitchFamily="18" charset="0"/>
                <a:cs typeface="Times New Roman" pitchFamily="18" charset="0"/>
              </a:rPr>
              <a:t/>
            </a:r>
            <a:br>
              <a:rPr lang="ru-RU" sz="1100" dirty="0" smtClean="0">
                <a:solidFill>
                  <a:schemeClr val="tx1"/>
                </a:solidFill>
                <a:latin typeface="Times New Roman" pitchFamily="18" charset="0"/>
                <a:cs typeface="Times New Roman" pitchFamily="18" charset="0"/>
              </a:rPr>
            </a:br>
            <a:r>
              <a:rPr lang="kk-KZ" sz="1100" dirty="0" smtClean="0">
                <a:solidFill>
                  <a:schemeClr val="tx1"/>
                </a:solidFill>
                <a:latin typeface="Times New Roman" pitchFamily="18" charset="0"/>
                <a:cs typeface="Times New Roman" pitchFamily="18" charset="0"/>
              </a:rPr>
              <a:t>Ауа ластанған сайын______________________________________________________</a:t>
            </a:r>
            <a:r>
              <a:rPr lang="ru-RU" sz="1100" dirty="0" smtClean="0">
                <a:solidFill>
                  <a:schemeClr val="tx1"/>
                </a:solidFill>
                <a:latin typeface="Times New Roman" pitchFamily="18" charset="0"/>
                <a:cs typeface="Times New Roman" pitchFamily="18" charset="0"/>
              </a:rPr>
              <a:t/>
            </a:r>
            <a:br>
              <a:rPr lang="ru-RU" sz="1100" dirty="0" smtClean="0">
                <a:solidFill>
                  <a:schemeClr val="tx1"/>
                </a:solidFill>
                <a:latin typeface="Times New Roman" pitchFamily="18" charset="0"/>
                <a:cs typeface="Times New Roman" pitchFamily="18" charset="0"/>
              </a:rPr>
            </a:br>
            <a:r>
              <a:rPr lang="kk-KZ" sz="1100" dirty="0" smtClean="0">
                <a:solidFill>
                  <a:schemeClr val="tx1"/>
                </a:solidFill>
                <a:latin typeface="Times New Roman" pitchFamily="18" charset="0"/>
                <a:cs typeface="Times New Roman" pitchFamily="18" charset="0"/>
              </a:rPr>
              <a:t>_____________________________________________________________________ [1]</a:t>
            </a:r>
            <a:r>
              <a:rPr lang="ru-RU" sz="1100" dirty="0" smtClean="0">
                <a:solidFill>
                  <a:schemeClr val="tx1"/>
                </a:solidFill>
                <a:latin typeface="Times New Roman" pitchFamily="18" charset="0"/>
                <a:cs typeface="Times New Roman" pitchFamily="18" charset="0"/>
              </a:rPr>
              <a:t/>
            </a:r>
            <a:br>
              <a:rPr lang="ru-RU" sz="1100" dirty="0" smtClean="0">
                <a:solidFill>
                  <a:schemeClr val="tx1"/>
                </a:solidFill>
                <a:latin typeface="Times New Roman" pitchFamily="18" charset="0"/>
                <a:cs typeface="Times New Roman" pitchFamily="18" charset="0"/>
              </a:rPr>
            </a:br>
            <a:r>
              <a:rPr lang="kk-KZ" sz="1100" dirty="0" smtClean="0">
                <a:solidFill>
                  <a:schemeClr val="tx1"/>
                </a:solidFill>
                <a:latin typeface="Times New Roman" pitchFamily="18" charset="0"/>
                <a:cs typeface="Times New Roman" pitchFamily="18" charset="0"/>
              </a:rPr>
              <a:t> </a:t>
            </a:r>
            <a:r>
              <a:rPr lang="ru-RU" sz="1100" dirty="0" smtClean="0">
                <a:solidFill>
                  <a:schemeClr val="tx1"/>
                </a:solidFill>
                <a:latin typeface="Times New Roman" pitchFamily="18" charset="0"/>
                <a:cs typeface="Times New Roman" pitchFamily="18" charset="0"/>
              </a:rPr>
              <a:t/>
            </a:r>
            <a:br>
              <a:rPr lang="ru-RU" sz="1100" dirty="0" smtClean="0">
                <a:solidFill>
                  <a:schemeClr val="tx1"/>
                </a:solidFill>
                <a:latin typeface="Times New Roman" pitchFamily="18" charset="0"/>
                <a:cs typeface="Times New Roman" pitchFamily="18" charset="0"/>
              </a:rPr>
            </a:br>
            <a:r>
              <a:rPr lang="kk-KZ" sz="1100" dirty="0" smtClean="0">
                <a:solidFill>
                  <a:schemeClr val="tx1"/>
                </a:solidFill>
                <a:latin typeface="Times New Roman" pitchFamily="18" charset="0"/>
                <a:cs typeface="Times New Roman" pitchFamily="18" charset="0"/>
              </a:rPr>
              <a:t>6.	Ұзындығы мен ені бірнеше шақырым бұл аралдар мұхиттағы тіршілікке орасан зиян келтіріп жатқаны сөзсіз.</a:t>
            </a:r>
            <a:r>
              <a:rPr lang="ru-RU" sz="1100" dirty="0" smtClean="0">
                <a:solidFill>
                  <a:schemeClr val="tx1"/>
                </a:solidFill>
                <a:latin typeface="Times New Roman" pitchFamily="18" charset="0"/>
                <a:cs typeface="Times New Roman" pitchFamily="18" charset="0"/>
              </a:rPr>
              <a:t/>
            </a:r>
            <a:br>
              <a:rPr lang="ru-RU" sz="1100" dirty="0" smtClean="0">
                <a:solidFill>
                  <a:schemeClr val="tx1"/>
                </a:solidFill>
                <a:latin typeface="Times New Roman" pitchFamily="18" charset="0"/>
                <a:cs typeface="Times New Roman" pitchFamily="18" charset="0"/>
              </a:rPr>
            </a:br>
            <a:r>
              <a:rPr lang="kk-KZ" sz="1100" dirty="0" smtClean="0">
                <a:solidFill>
                  <a:schemeClr val="tx1"/>
                </a:solidFill>
                <a:latin typeface="Times New Roman" pitchFamily="18" charset="0"/>
                <a:cs typeface="Times New Roman" pitchFamily="18" charset="0"/>
              </a:rPr>
              <a:t>Мұхиттағы тіршілікке______________________________________________________</a:t>
            </a:r>
            <a:r>
              <a:rPr lang="ru-RU" sz="1100" dirty="0" smtClean="0">
                <a:solidFill>
                  <a:schemeClr val="tx1"/>
                </a:solidFill>
                <a:latin typeface="Times New Roman" pitchFamily="18" charset="0"/>
                <a:cs typeface="Times New Roman" pitchFamily="18" charset="0"/>
              </a:rPr>
              <a:t/>
            </a:r>
            <a:br>
              <a:rPr lang="ru-RU" sz="1100" dirty="0" smtClean="0">
                <a:solidFill>
                  <a:schemeClr val="tx1"/>
                </a:solidFill>
                <a:latin typeface="Times New Roman" pitchFamily="18" charset="0"/>
                <a:cs typeface="Times New Roman" pitchFamily="18" charset="0"/>
              </a:rPr>
            </a:br>
            <a:r>
              <a:rPr lang="kk-KZ" sz="1100" dirty="0" smtClean="0">
                <a:solidFill>
                  <a:schemeClr val="tx1"/>
                </a:solidFill>
                <a:latin typeface="Times New Roman" pitchFamily="18" charset="0"/>
                <a:cs typeface="Times New Roman" pitchFamily="18" charset="0"/>
              </a:rPr>
              <a:t>_____________________________________________________________________ [1]</a:t>
            </a:r>
            <a:r>
              <a:rPr lang="ru-RU" sz="1100" dirty="0" smtClean="0">
                <a:solidFill>
                  <a:schemeClr val="tx1"/>
                </a:solidFill>
                <a:latin typeface="Times New Roman" pitchFamily="18" charset="0"/>
                <a:cs typeface="Times New Roman" pitchFamily="18" charset="0"/>
              </a:rPr>
              <a:t/>
            </a:r>
            <a:br>
              <a:rPr lang="ru-RU" sz="1100" dirty="0" smtClean="0">
                <a:solidFill>
                  <a:schemeClr val="tx1"/>
                </a:solidFill>
                <a:latin typeface="Times New Roman" pitchFamily="18" charset="0"/>
                <a:cs typeface="Times New Roman" pitchFamily="18" charset="0"/>
              </a:rPr>
            </a:br>
            <a:r>
              <a:rPr lang="kk-KZ" sz="1100" dirty="0" smtClean="0">
                <a:solidFill>
                  <a:schemeClr val="tx1"/>
                </a:solidFill>
                <a:latin typeface="Times New Roman" pitchFamily="18" charset="0"/>
                <a:cs typeface="Times New Roman" pitchFamily="18" charset="0"/>
              </a:rPr>
              <a:t> </a:t>
            </a:r>
            <a:r>
              <a:rPr lang="ru-RU" sz="1100" dirty="0" smtClean="0">
                <a:solidFill>
                  <a:schemeClr val="tx1"/>
                </a:solidFill>
                <a:latin typeface="Times New Roman" pitchFamily="18" charset="0"/>
                <a:cs typeface="Times New Roman" pitchFamily="18" charset="0"/>
              </a:rPr>
              <a:t/>
            </a:r>
            <a:br>
              <a:rPr lang="ru-RU" sz="1100" dirty="0" smtClean="0">
                <a:solidFill>
                  <a:schemeClr val="tx1"/>
                </a:solidFill>
                <a:latin typeface="Times New Roman" pitchFamily="18" charset="0"/>
                <a:cs typeface="Times New Roman" pitchFamily="18" charset="0"/>
              </a:rPr>
            </a:br>
            <a:r>
              <a:rPr lang="kk-KZ" sz="1100" dirty="0" smtClean="0">
                <a:solidFill>
                  <a:schemeClr val="tx1"/>
                </a:solidFill>
                <a:latin typeface="Times New Roman" pitchFamily="18" charset="0"/>
                <a:cs typeface="Times New Roman" pitchFamily="18" charset="0"/>
              </a:rPr>
              <a:t>7.	Жер Күні бүкіл адамзаттың күнделікті өмір сүру салтын өзгерту қажеттілігін еске салатын күн.</a:t>
            </a:r>
            <a:r>
              <a:rPr lang="ru-RU" sz="1100" dirty="0" smtClean="0">
                <a:solidFill>
                  <a:schemeClr val="tx1"/>
                </a:solidFill>
                <a:latin typeface="Times New Roman" pitchFamily="18" charset="0"/>
                <a:cs typeface="Times New Roman" pitchFamily="18" charset="0"/>
              </a:rPr>
              <a:t/>
            </a:r>
            <a:br>
              <a:rPr lang="ru-RU" sz="1100" dirty="0" smtClean="0">
                <a:solidFill>
                  <a:schemeClr val="tx1"/>
                </a:solidFill>
                <a:latin typeface="Times New Roman" pitchFamily="18" charset="0"/>
                <a:cs typeface="Times New Roman" pitchFamily="18" charset="0"/>
              </a:rPr>
            </a:br>
            <a:r>
              <a:rPr lang="kk-KZ" sz="1100" dirty="0" smtClean="0">
                <a:solidFill>
                  <a:schemeClr val="tx1"/>
                </a:solidFill>
                <a:latin typeface="Times New Roman" pitchFamily="18" charset="0"/>
                <a:cs typeface="Times New Roman" pitchFamily="18" charset="0"/>
              </a:rPr>
              <a:t>Бүкіл адамзаттың_________________________________________________________</a:t>
            </a:r>
            <a:r>
              <a:rPr lang="ru-RU" sz="1100" dirty="0" smtClean="0">
                <a:solidFill>
                  <a:schemeClr val="tx1"/>
                </a:solidFill>
                <a:latin typeface="Times New Roman" pitchFamily="18" charset="0"/>
                <a:cs typeface="Times New Roman" pitchFamily="18" charset="0"/>
              </a:rPr>
              <a:t/>
            </a:r>
            <a:br>
              <a:rPr lang="ru-RU" sz="1100" dirty="0" smtClean="0">
                <a:solidFill>
                  <a:schemeClr val="tx1"/>
                </a:solidFill>
                <a:latin typeface="Times New Roman" pitchFamily="18" charset="0"/>
                <a:cs typeface="Times New Roman" pitchFamily="18" charset="0"/>
              </a:rPr>
            </a:br>
            <a:r>
              <a:rPr lang="kk-KZ" sz="1100" dirty="0" smtClean="0">
                <a:solidFill>
                  <a:schemeClr val="tx1"/>
                </a:solidFill>
                <a:latin typeface="Times New Roman" pitchFamily="18" charset="0"/>
                <a:cs typeface="Times New Roman" pitchFamily="18" charset="0"/>
              </a:rPr>
              <a:t>_____________________________________________________________________ [1]</a:t>
            </a:r>
            <a:r>
              <a:rPr lang="ru-RU" sz="1100" dirty="0" smtClean="0">
                <a:solidFill>
                  <a:schemeClr val="tx1"/>
                </a:solidFill>
                <a:latin typeface="Times New Roman" pitchFamily="18" charset="0"/>
                <a:cs typeface="Times New Roman" pitchFamily="18" charset="0"/>
              </a:rPr>
              <a:t/>
            </a:r>
            <a:br>
              <a:rPr lang="ru-RU" sz="1100" dirty="0" smtClean="0">
                <a:solidFill>
                  <a:schemeClr val="tx1"/>
                </a:solidFill>
                <a:latin typeface="Times New Roman" pitchFamily="18" charset="0"/>
                <a:cs typeface="Times New Roman" pitchFamily="18" charset="0"/>
              </a:rPr>
            </a:br>
            <a:r>
              <a:rPr lang="kk-KZ" sz="1100" dirty="0" smtClean="0">
                <a:solidFill>
                  <a:schemeClr val="tx1"/>
                </a:solidFill>
                <a:latin typeface="Times New Roman" pitchFamily="18" charset="0"/>
                <a:cs typeface="Times New Roman" pitchFamily="18" charset="0"/>
              </a:rPr>
              <a:t> </a:t>
            </a:r>
            <a:endParaRPr lang="ru-RU" sz="11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l"/>
            <a:r>
              <a:rPr lang="kk-KZ" sz="1400" dirty="0" smtClean="0">
                <a:solidFill>
                  <a:schemeClr val="tx1"/>
                </a:solidFill>
                <a:latin typeface="Times New Roman" pitchFamily="18" charset="0"/>
                <a:cs typeface="Times New Roman" pitchFamily="18" charset="0"/>
              </a:rPr>
              <a:t/>
            </a:r>
            <a:br>
              <a:rPr lang="kk-KZ" sz="1400" dirty="0" smtClean="0">
                <a:solidFill>
                  <a:schemeClr val="tx1"/>
                </a:solidFill>
                <a:latin typeface="Times New Roman" pitchFamily="18" charset="0"/>
                <a:cs typeface="Times New Roman" pitchFamily="18" charset="0"/>
              </a:rPr>
            </a:br>
            <a:r>
              <a:rPr lang="kk-KZ" sz="1400" dirty="0" smtClean="0">
                <a:solidFill>
                  <a:schemeClr val="tx1"/>
                </a:solidFill>
                <a:latin typeface="Times New Roman" pitchFamily="18" charset="0"/>
                <a:cs typeface="Times New Roman" pitchFamily="18" charset="0"/>
              </a:rPr>
              <a:t/>
            </a:r>
            <a:br>
              <a:rPr lang="kk-KZ" sz="1400" dirty="0" smtClean="0">
                <a:solidFill>
                  <a:schemeClr val="tx1"/>
                </a:solidFill>
                <a:latin typeface="Times New Roman" pitchFamily="18" charset="0"/>
                <a:cs typeface="Times New Roman" pitchFamily="18" charset="0"/>
              </a:rPr>
            </a:br>
            <a:r>
              <a:rPr lang="kk-KZ" sz="1400" dirty="0" smtClean="0">
                <a:solidFill>
                  <a:schemeClr val="tx1"/>
                </a:solidFill>
                <a:latin typeface="Times New Roman" pitchFamily="18" charset="0"/>
                <a:cs typeface="Times New Roman" pitchFamily="18" charset="0"/>
              </a:rPr>
              <a:t/>
            </a:r>
            <a:br>
              <a:rPr lang="kk-KZ" sz="1400" dirty="0" smtClean="0">
                <a:solidFill>
                  <a:schemeClr val="tx1"/>
                </a:solidFill>
                <a:latin typeface="Times New Roman" pitchFamily="18" charset="0"/>
                <a:cs typeface="Times New Roman" pitchFamily="18" charset="0"/>
              </a:rPr>
            </a:br>
            <a:r>
              <a:rPr lang="kk-KZ" sz="1400" dirty="0" smtClean="0">
                <a:solidFill>
                  <a:schemeClr val="tx1"/>
                </a:solidFill>
                <a:latin typeface="Times New Roman" pitchFamily="18" charset="0"/>
                <a:cs typeface="Times New Roman" pitchFamily="18" charset="0"/>
              </a:rPr>
              <a:t/>
            </a:r>
            <a:br>
              <a:rPr lang="kk-KZ" sz="1400" dirty="0" smtClean="0">
                <a:solidFill>
                  <a:schemeClr val="tx1"/>
                </a:solidFill>
                <a:latin typeface="Times New Roman" pitchFamily="18" charset="0"/>
                <a:cs typeface="Times New Roman" pitchFamily="18" charset="0"/>
              </a:rPr>
            </a:br>
            <a:r>
              <a:rPr lang="kk-KZ" sz="1400" dirty="0" smtClean="0">
                <a:solidFill>
                  <a:schemeClr val="tx1"/>
                </a:solidFill>
                <a:latin typeface="Times New Roman" pitchFamily="18" charset="0"/>
                <a:cs typeface="Times New Roman" pitchFamily="18" charset="0"/>
              </a:rPr>
              <a:t/>
            </a:r>
            <a:br>
              <a:rPr lang="kk-KZ" sz="1400" dirty="0" smtClean="0">
                <a:solidFill>
                  <a:schemeClr val="tx1"/>
                </a:solidFill>
                <a:latin typeface="Times New Roman" pitchFamily="18" charset="0"/>
                <a:cs typeface="Times New Roman" pitchFamily="18" charset="0"/>
              </a:rPr>
            </a:br>
            <a:r>
              <a:rPr lang="kk-KZ" sz="1400" dirty="0" smtClean="0">
                <a:solidFill>
                  <a:schemeClr val="tx1"/>
                </a:solidFill>
                <a:latin typeface="Times New Roman" pitchFamily="18" charset="0"/>
                <a:cs typeface="Times New Roman" pitchFamily="18" charset="0"/>
              </a:rPr>
              <a:t/>
            </a:r>
            <a:br>
              <a:rPr lang="kk-KZ" sz="1400" dirty="0" smtClean="0">
                <a:solidFill>
                  <a:schemeClr val="tx1"/>
                </a:solidFill>
                <a:latin typeface="Times New Roman" pitchFamily="18" charset="0"/>
                <a:cs typeface="Times New Roman" pitchFamily="18" charset="0"/>
              </a:rPr>
            </a:br>
            <a:r>
              <a:rPr lang="kk-KZ" sz="1400" dirty="0" smtClean="0">
                <a:solidFill>
                  <a:schemeClr val="tx1"/>
                </a:solidFill>
                <a:latin typeface="Times New Roman" pitchFamily="18" charset="0"/>
                <a:cs typeface="Times New Roman" pitchFamily="18" charset="0"/>
              </a:rPr>
              <a:t/>
            </a:r>
            <a:br>
              <a:rPr lang="kk-KZ" sz="1400" dirty="0" smtClean="0">
                <a:solidFill>
                  <a:schemeClr val="tx1"/>
                </a:solidFill>
                <a:latin typeface="Times New Roman" pitchFamily="18" charset="0"/>
                <a:cs typeface="Times New Roman" pitchFamily="18" charset="0"/>
              </a:rPr>
            </a:br>
            <a:r>
              <a:rPr lang="kk-KZ" sz="1400" dirty="0" smtClean="0">
                <a:solidFill>
                  <a:schemeClr val="tx1"/>
                </a:solidFill>
                <a:latin typeface="Times New Roman" pitchFamily="18" charset="0"/>
                <a:cs typeface="Times New Roman" pitchFamily="18" charset="0"/>
              </a:rPr>
              <a:t/>
            </a:r>
            <a:br>
              <a:rPr lang="kk-KZ" sz="1400" dirty="0" smtClean="0">
                <a:solidFill>
                  <a:schemeClr val="tx1"/>
                </a:solidFill>
                <a:latin typeface="Times New Roman" pitchFamily="18" charset="0"/>
                <a:cs typeface="Times New Roman" pitchFamily="18" charset="0"/>
              </a:rPr>
            </a:br>
            <a:r>
              <a:rPr lang="kk-KZ" sz="1400" dirty="0" smtClean="0">
                <a:solidFill>
                  <a:schemeClr val="tx1"/>
                </a:solidFill>
                <a:latin typeface="Times New Roman" pitchFamily="18" charset="0"/>
                <a:cs typeface="Times New Roman" pitchFamily="18" charset="0"/>
              </a:rPr>
              <a:t/>
            </a:r>
            <a:br>
              <a:rPr lang="kk-KZ" sz="1400" dirty="0" smtClean="0">
                <a:solidFill>
                  <a:schemeClr val="tx1"/>
                </a:solidFill>
                <a:latin typeface="Times New Roman" pitchFamily="18" charset="0"/>
                <a:cs typeface="Times New Roman" pitchFamily="18" charset="0"/>
              </a:rPr>
            </a:br>
            <a:r>
              <a:rPr lang="kk-KZ" sz="1400" dirty="0" smtClean="0">
                <a:solidFill>
                  <a:schemeClr val="tx1"/>
                </a:solidFill>
                <a:latin typeface="Times New Roman" pitchFamily="18" charset="0"/>
                <a:cs typeface="Times New Roman" pitchFamily="18" charset="0"/>
              </a:rPr>
              <a:t/>
            </a:r>
            <a:br>
              <a:rPr lang="kk-KZ" sz="1400" dirty="0" smtClean="0">
                <a:solidFill>
                  <a:schemeClr val="tx1"/>
                </a:solidFill>
                <a:latin typeface="Times New Roman" pitchFamily="18" charset="0"/>
                <a:cs typeface="Times New Roman" pitchFamily="18" charset="0"/>
              </a:rPr>
            </a:br>
            <a:r>
              <a:rPr lang="kk-KZ" sz="1400" dirty="0" smtClean="0">
                <a:solidFill>
                  <a:schemeClr val="tx1"/>
                </a:solidFill>
                <a:latin typeface="Times New Roman" pitchFamily="18" charset="0"/>
                <a:cs typeface="Times New Roman" pitchFamily="18" charset="0"/>
              </a:rPr>
              <a:t/>
            </a:r>
            <a:br>
              <a:rPr lang="kk-KZ" sz="1400" dirty="0" smtClean="0">
                <a:solidFill>
                  <a:schemeClr val="tx1"/>
                </a:solidFill>
                <a:latin typeface="Times New Roman" pitchFamily="18" charset="0"/>
                <a:cs typeface="Times New Roman" pitchFamily="18" charset="0"/>
              </a:rPr>
            </a:br>
            <a:r>
              <a:rPr lang="kk-KZ" sz="1400" dirty="0" smtClean="0">
                <a:solidFill>
                  <a:schemeClr val="tx1"/>
                </a:solidFill>
                <a:latin typeface="Times New Roman" pitchFamily="18" charset="0"/>
                <a:cs typeface="Times New Roman" pitchFamily="18" charset="0"/>
              </a:rPr>
              <a:t/>
            </a:r>
            <a:br>
              <a:rPr lang="kk-KZ" sz="1400" dirty="0" smtClean="0">
                <a:solidFill>
                  <a:schemeClr val="tx1"/>
                </a:solidFill>
                <a:latin typeface="Times New Roman" pitchFamily="18" charset="0"/>
                <a:cs typeface="Times New Roman" pitchFamily="18" charset="0"/>
              </a:rPr>
            </a:br>
            <a:r>
              <a:rPr lang="kk-KZ" sz="1400" dirty="0" smtClean="0">
                <a:solidFill>
                  <a:schemeClr val="tx1"/>
                </a:solidFill>
                <a:latin typeface="Times New Roman" pitchFamily="18" charset="0"/>
                <a:cs typeface="Times New Roman" pitchFamily="18" charset="0"/>
              </a:rPr>
              <a:t/>
            </a:r>
            <a:br>
              <a:rPr lang="kk-KZ" sz="1400" dirty="0" smtClean="0">
                <a:solidFill>
                  <a:schemeClr val="tx1"/>
                </a:solidFill>
                <a:latin typeface="Times New Roman" pitchFamily="18" charset="0"/>
                <a:cs typeface="Times New Roman" pitchFamily="18" charset="0"/>
              </a:rPr>
            </a:br>
            <a:r>
              <a:rPr lang="kk-KZ" sz="1400" dirty="0" smtClean="0">
                <a:solidFill>
                  <a:schemeClr val="tx1"/>
                </a:solidFill>
                <a:latin typeface="Times New Roman" pitchFamily="18" charset="0"/>
                <a:cs typeface="Times New Roman" pitchFamily="18" charset="0"/>
              </a:rPr>
              <a:t>8.	Жер мен ауаның тазалығында ағаштардың орны бөлек екені белгілі.</a:t>
            </a:r>
            <a:r>
              <a:rPr lang="ru-RU" sz="1400" dirty="0" smtClean="0">
                <a:solidFill>
                  <a:schemeClr val="tx1"/>
                </a:solidFill>
                <a:latin typeface="Times New Roman" pitchFamily="18" charset="0"/>
                <a:cs typeface="Times New Roman" pitchFamily="18" charset="0"/>
              </a:rPr>
              <a:t/>
            </a:r>
            <a:br>
              <a:rPr lang="ru-RU" sz="1400" dirty="0" smtClean="0">
                <a:solidFill>
                  <a:schemeClr val="tx1"/>
                </a:solidFill>
                <a:latin typeface="Times New Roman" pitchFamily="18" charset="0"/>
                <a:cs typeface="Times New Roman" pitchFamily="18" charset="0"/>
              </a:rPr>
            </a:br>
            <a:r>
              <a:rPr lang="kk-KZ" sz="1400" dirty="0" smtClean="0">
                <a:solidFill>
                  <a:schemeClr val="tx1"/>
                </a:solidFill>
                <a:latin typeface="Times New Roman" pitchFamily="18" charset="0"/>
                <a:cs typeface="Times New Roman" pitchFamily="18" charset="0"/>
              </a:rPr>
              <a:t>Ағаштардың_____________________________________________________________</a:t>
            </a:r>
            <a:r>
              <a:rPr lang="ru-RU" sz="1400" dirty="0" smtClean="0">
                <a:solidFill>
                  <a:schemeClr val="tx1"/>
                </a:solidFill>
                <a:latin typeface="Times New Roman" pitchFamily="18" charset="0"/>
                <a:cs typeface="Times New Roman" pitchFamily="18" charset="0"/>
              </a:rPr>
              <a:t/>
            </a:r>
            <a:br>
              <a:rPr lang="ru-RU" sz="1400" dirty="0" smtClean="0">
                <a:solidFill>
                  <a:schemeClr val="tx1"/>
                </a:solidFill>
                <a:latin typeface="Times New Roman" pitchFamily="18" charset="0"/>
                <a:cs typeface="Times New Roman" pitchFamily="18" charset="0"/>
              </a:rPr>
            </a:br>
            <a:r>
              <a:rPr lang="kk-KZ" sz="1400" dirty="0" smtClean="0">
                <a:solidFill>
                  <a:schemeClr val="tx1"/>
                </a:solidFill>
                <a:latin typeface="Times New Roman" pitchFamily="18" charset="0"/>
                <a:cs typeface="Times New Roman" pitchFamily="18" charset="0"/>
              </a:rPr>
              <a:t>_____________________________________________________________________ [1]</a:t>
            </a:r>
            <a:r>
              <a:rPr lang="ru-RU" sz="1400" dirty="0" smtClean="0">
                <a:solidFill>
                  <a:schemeClr val="tx1"/>
                </a:solidFill>
                <a:latin typeface="Times New Roman" pitchFamily="18" charset="0"/>
                <a:cs typeface="Times New Roman" pitchFamily="18" charset="0"/>
              </a:rPr>
              <a:t/>
            </a:r>
            <a:br>
              <a:rPr lang="ru-RU" sz="1400" dirty="0" smtClean="0">
                <a:solidFill>
                  <a:schemeClr val="tx1"/>
                </a:solidFill>
                <a:latin typeface="Times New Roman" pitchFamily="18" charset="0"/>
                <a:cs typeface="Times New Roman" pitchFamily="18" charset="0"/>
              </a:rPr>
            </a:br>
            <a:r>
              <a:rPr lang="kk-KZ" sz="1400" dirty="0" smtClean="0">
                <a:solidFill>
                  <a:schemeClr val="tx1"/>
                </a:solidFill>
                <a:latin typeface="Times New Roman" pitchFamily="18" charset="0"/>
                <a:cs typeface="Times New Roman" pitchFamily="18" charset="0"/>
              </a:rPr>
              <a:t> </a:t>
            </a:r>
            <a:r>
              <a:rPr lang="ru-RU" sz="1400" dirty="0" smtClean="0">
                <a:solidFill>
                  <a:schemeClr val="tx1"/>
                </a:solidFill>
                <a:latin typeface="Times New Roman" pitchFamily="18" charset="0"/>
                <a:cs typeface="Times New Roman" pitchFamily="18" charset="0"/>
              </a:rPr>
              <a:t/>
            </a:r>
            <a:br>
              <a:rPr lang="ru-RU" sz="1400" dirty="0" smtClean="0">
                <a:solidFill>
                  <a:schemeClr val="tx1"/>
                </a:solidFill>
                <a:latin typeface="Times New Roman" pitchFamily="18" charset="0"/>
                <a:cs typeface="Times New Roman" pitchFamily="18" charset="0"/>
              </a:rPr>
            </a:br>
            <a:r>
              <a:rPr lang="kk-KZ" sz="1400" dirty="0" smtClean="0">
                <a:solidFill>
                  <a:schemeClr val="tx1"/>
                </a:solidFill>
                <a:latin typeface="Times New Roman" pitchFamily="18" charset="0"/>
                <a:cs typeface="Times New Roman" pitchFamily="18" charset="0"/>
              </a:rPr>
              <a:t>9.	Адамзат өзі аямай қолданып отырған ағаштардың орнын толтыруға да жауапты.</a:t>
            </a:r>
            <a:r>
              <a:rPr lang="ru-RU" sz="1400" dirty="0" smtClean="0">
                <a:solidFill>
                  <a:schemeClr val="tx1"/>
                </a:solidFill>
                <a:latin typeface="Times New Roman" pitchFamily="18" charset="0"/>
                <a:cs typeface="Times New Roman" pitchFamily="18" charset="0"/>
              </a:rPr>
              <a:t/>
            </a:r>
            <a:br>
              <a:rPr lang="ru-RU" sz="1400" dirty="0" smtClean="0">
                <a:solidFill>
                  <a:schemeClr val="tx1"/>
                </a:solidFill>
                <a:latin typeface="Times New Roman" pitchFamily="18" charset="0"/>
                <a:cs typeface="Times New Roman" pitchFamily="18" charset="0"/>
              </a:rPr>
            </a:br>
            <a:r>
              <a:rPr lang="kk-KZ" sz="1400" dirty="0" smtClean="0">
                <a:solidFill>
                  <a:schemeClr val="tx1"/>
                </a:solidFill>
                <a:latin typeface="Times New Roman" pitchFamily="18" charset="0"/>
                <a:cs typeface="Times New Roman" pitchFamily="18" charset="0"/>
              </a:rPr>
              <a:t>Аямай қолданып отырған___________________________________________________</a:t>
            </a:r>
            <a:r>
              <a:rPr lang="ru-RU" sz="1400" dirty="0" smtClean="0">
                <a:solidFill>
                  <a:schemeClr val="tx1"/>
                </a:solidFill>
                <a:latin typeface="Times New Roman" pitchFamily="18" charset="0"/>
                <a:cs typeface="Times New Roman" pitchFamily="18" charset="0"/>
              </a:rPr>
              <a:t/>
            </a:r>
            <a:br>
              <a:rPr lang="ru-RU" sz="1400" dirty="0" smtClean="0">
                <a:solidFill>
                  <a:schemeClr val="tx1"/>
                </a:solidFill>
                <a:latin typeface="Times New Roman" pitchFamily="18" charset="0"/>
                <a:cs typeface="Times New Roman" pitchFamily="18" charset="0"/>
              </a:rPr>
            </a:br>
            <a:r>
              <a:rPr lang="kk-KZ" sz="1400" dirty="0" smtClean="0">
                <a:solidFill>
                  <a:schemeClr val="tx1"/>
                </a:solidFill>
                <a:latin typeface="Times New Roman" pitchFamily="18" charset="0"/>
                <a:cs typeface="Times New Roman" pitchFamily="18" charset="0"/>
              </a:rPr>
              <a:t>_____________________________________________________________________ [1]</a:t>
            </a:r>
            <a:r>
              <a:rPr lang="ru-RU" sz="1400" dirty="0" smtClean="0">
                <a:solidFill>
                  <a:schemeClr val="tx1"/>
                </a:solidFill>
                <a:latin typeface="Times New Roman" pitchFamily="18" charset="0"/>
                <a:cs typeface="Times New Roman" pitchFamily="18" charset="0"/>
              </a:rPr>
              <a:t/>
            </a:r>
            <a:br>
              <a:rPr lang="ru-RU" sz="1400" dirty="0" smtClean="0">
                <a:solidFill>
                  <a:schemeClr val="tx1"/>
                </a:solidFill>
                <a:latin typeface="Times New Roman" pitchFamily="18" charset="0"/>
                <a:cs typeface="Times New Roman" pitchFamily="18" charset="0"/>
              </a:rPr>
            </a:br>
            <a:r>
              <a:rPr lang="kk-KZ" sz="1400" dirty="0" smtClean="0">
                <a:solidFill>
                  <a:schemeClr val="tx1"/>
                </a:solidFill>
                <a:latin typeface="Times New Roman" pitchFamily="18" charset="0"/>
                <a:cs typeface="Times New Roman" pitchFamily="18" charset="0"/>
              </a:rPr>
              <a:t> </a:t>
            </a:r>
            <a:r>
              <a:rPr lang="ru-RU" sz="1400" dirty="0" smtClean="0">
                <a:solidFill>
                  <a:schemeClr val="tx1"/>
                </a:solidFill>
                <a:latin typeface="Times New Roman" pitchFamily="18" charset="0"/>
                <a:cs typeface="Times New Roman" pitchFamily="18" charset="0"/>
              </a:rPr>
              <a:t/>
            </a:r>
            <a:br>
              <a:rPr lang="ru-RU" sz="1400" dirty="0" smtClean="0">
                <a:solidFill>
                  <a:schemeClr val="tx1"/>
                </a:solidFill>
                <a:latin typeface="Times New Roman" pitchFamily="18" charset="0"/>
                <a:cs typeface="Times New Roman" pitchFamily="18" charset="0"/>
              </a:rPr>
            </a:br>
            <a:r>
              <a:rPr lang="kk-KZ" sz="1400" dirty="0" smtClean="0">
                <a:solidFill>
                  <a:schemeClr val="tx1"/>
                </a:solidFill>
                <a:latin typeface="Times New Roman" pitchFamily="18" charset="0"/>
                <a:cs typeface="Times New Roman" pitchFamily="18" charset="0"/>
              </a:rPr>
              <a:t>10.</a:t>
            </a:r>
            <a:r>
              <a:rPr lang="kk-KZ" sz="1400" b="1" dirty="0" smtClean="0">
                <a:solidFill>
                  <a:schemeClr val="tx1"/>
                </a:solidFill>
                <a:latin typeface="Times New Roman" pitchFamily="18" charset="0"/>
                <a:cs typeface="Times New Roman" pitchFamily="18" charset="0"/>
              </a:rPr>
              <a:t>	Е</a:t>
            </a:r>
            <a:r>
              <a:rPr lang="kk-KZ" sz="1400" dirty="0" smtClean="0">
                <a:solidFill>
                  <a:schemeClr val="tx1"/>
                </a:solidFill>
                <a:latin typeface="Times New Roman" pitchFamily="18" charset="0"/>
                <a:cs typeface="Times New Roman" pitchFamily="18" charset="0"/>
              </a:rPr>
              <a:t>скі заттарға жаңа өмір беру, ескі заттардан мүлдем басқа зат жасап шығару арқылы қаншама жер байлығын үнемдеуге болар еді.</a:t>
            </a:r>
            <a:r>
              <a:rPr lang="ru-RU" sz="1400" dirty="0" smtClean="0">
                <a:solidFill>
                  <a:schemeClr val="tx1"/>
                </a:solidFill>
                <a:latin typeface="Times New Roman" pitchFamily="18" charset="0"/>
                <a:cs typeface="Times New Roman" pitchFamily="18" charset="0"/>
              </a:rPr>
              <a:t/>
            </a:r>
            <a:br>
              <a:rPr lang="ru-RU" sz="1400" dirty="0" smtClean="0">
                <a:solidFill>
                  <a:schemeClr val="tx1"/>
                </a:solidFill>
                <a:latin typeface="Times New Roman" pitchFamily="18" charset="0"/>
                <a:cs typeface="Times New Roman" pitchFamily="18" charset="0"/>
              </a:rPr>
            </a:br>
            <a:r>
              <a:rPr lang="kk-KZ" sz="1400" dirty="0" smtClean="0">
                <a:solidFill>
                  <a:schemeClr val="tx1"/>
                </a:solidFill>
                <a:latin typeface="Times New Roman" pitchFamily="18" charset="0"/>
                <a:cs typeface="Times New Roman" pitchFamily="18" charset="0"/>
              </a:rPr>
              <a:t>Жер байлығын___________________________________________________________</a:t>
            </a:r>
            <a:r>
              <a:rPr lang="ru-RU" sz="1400" dirty="0" smtClean="0">
                <a:solidFill>
                  <a:schemeClr val="tx1"/>
                </a:solidFill>
                <a:latin typeface="Times New Roman" pitchFamily="18" charset="0"/>
                <a:cs typeface="Times New Roman" pitchFamily="18" charset="0"/>
              </a:rPr>
              <a:t/>
            </a:r>
            <a:br>
              <a:rPr lang="ru-RU" sz="1400" dirty="0" smtClean="0">
                <a:solidFill>
                  <a:schemeClr val="tx1"/>
                </a:solidFill>
                <a:latin typeface="Times New Roman" pitchFamily="18" charset="0"/>
                <a:cs typeface="Times New Roman" pitchFamily="18" charset="0"/>
              </a:rPr>
            </a:br>
            <a:r>
              <a:rPr lang="kk-KZ" sz="1400" dirty="0" smtClean="0">
                <a:solidFill>
                  <a:schemeClr val="tx1"/>
                </a:solidFill>
                <a:latin typeface="Times New Roman" pitchFamily="18" charset="0"/>
                <a:cs typeface="Times New Roman" pitchFamily="18" charset="0"/>
              </a:rPr>
              <a:t>_____________________________________________________________________ [1]</a:t>
            </a:r>
            <a:endParaRPr lang="ru-RU" sz="1400" dirty="0">
              <a:solidFill>
                <a:schemeClr val="tx1"/>
              </a:solidFill>
              <a:latin typeface="Times New Roman" pitchFamily="18" charset="0"/>
              <a:cs typeface="Times New Roman" pitchFamily="18" charset="0"/>
            </a:endParaRPr>
          </a:p>
        </p:txBody>
      </p:sp>
      <p:sp>
        <p:nvSpPr>
          <p:cNvPr id="3" name="TextBox 2"/>
          <p:cNvSpPr txBox="1"/>
          <p:nvPr/>
        </p:nvSpPr>
        <p:spPr>
          <a:xfrm>
            <a:off x="5652120" y="4149080"/>
            <a:ext cx="2962158" cy="369332"/>
          </a:xfrm>
          <a:prstGeom prst="rect">
            <a:avLst/>
          </a:prstGeom>
          <a:noFill/>
        </p:spPr>
        <p:txBody>
          <a:bodyPr wrap="none" rtlCol="0">
            <a:spAutoFit/>
          </a:bodyPr>
          <a:lstStyle/>
          <a:p>
            <a:r>
              <a:rPr lang="kk-KZ" b="1" dirty="0" smtClean="0">
                <a:latin typeface="Times New Roman" pitchFamily="18" charset="0"/>
                <a:cs typeface="Times New Roman" pitchFamily="18" charset="0"/>
              </a:rPr>
              <a:t>Барлығы: [10+5</a:t>
            </a:r>
            <a:r>
              <a:rPr lang="en-US" b="1" dirty="0" smtClean="0">
                <a:latin typeface="Times New Roman" pitchFamily="18" charset="0"/>
                <a:cs typeface="Times New Roman" pitchFamily="18" charset="0"/>
              </a:rPr>
              <a:t> =15 </a:t>
            </a:r>
            <a:r>
              <a:rPr lang="kk-KZ" b="1" dirty="0" smtClean="0">
                <a:latin typeface="Times New Roman" pitchFamily="18" charset="0"/>
                <a:cs typeface="Times New Roman" pitchFamily="18" charset="0"/>
              </a:rPr>
              <a:t>балл</a:t>
            </a:r>
            <a:r>
              <a:rPr lang="en-US" b="1" dirty="0" smtClean="0">
                <a:latin typeface="Times New Roman" pitchFamily="18" charset="0"/>
                <a:cs typeface="Times New Roman" pitchFamily="18" charset="0"/>
              </a:rPr>
              <a:t> </a:t>
            </a:r>
            <a:r>
              <a:rPr lang="kk-KZ" b="1" dirty="0" smtClean="0">
                <a:latin typeface="Times New Roman" pitchFamily="18" charset="0"/>
                <a:cs typeface="Times New Roman" pitchFamily="18" charset="0"/>
              </a:rPr>
              <a:t>]</a:t>
            </a:r>
            <a:endParaRPr lang="ru-RU"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Rectangle 1"/>
          <p:cNvSpPr>
            <a:spLocks noGrp="1" noChangeArrowheads="1"/>
          </p:cNvSpPr>
          <p:nvPr>
            <p:ph type="title"/>
          </p:nvPr>
        </p:nvSpPr>
        <p:spPr bwMode="auto">
          <a:xfrm>
            <a:off x="539552" y="641593"/>
            <a:ext cx="8280920" cy="477053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539750" algn="l"/>
                <a:tab pos="900113" algn="l"/>
              </a:tabLst>
            </a:pPr>
            <a:r>
              <a:rPr kumimoji="0" lang="kk-KZ" sz="1600" b="1" i="0" u="none" strike="noStrike" cap="none" normalizeH="0" baseline="0" dirty="0" smtClean="0">
                <a:ln>
                  <a:noFill/>
                </a:ln>
                <a:solidFill>
                  <a:srgbClr val="C00000"/>
                </a:solidFill>
                <a:effectLst/>
                <a:latin typeface="Times New Roman" pitchFamily="18" charset="0"/>
                <a:ea typeface="Calibri" pitchFamily="34" charset="0"/>
                <a:cs typeface="Times New Roman" pitchFamily="18" charset="0"/>
              </a:rPr>
              <a:t>3-тапсырма</a:t>
            </a:r>
            <a:endParaRPr kumimoji="0" lang="ru-RU" sz="1600" b="0" i="0" u="none" strike="noStrike" cap="none" normalizeH="0" baseline="0" dirty="0" smtClean="0">
              <a:ln>
                <a:noFill/>
              </a:ln>
              <a:solidFill>
                <a:srgbClr val="C00000"/>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539750" algn="l"/>
                <a:tab pos="900113" algn="l"/>
              </a:tabLst>
            </a:pPr>
            <a:r>
              <a:rPr kumimoji="0" lang="kk-KZ"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Төмендегі сұрақтарға жауап беріңіз. Мүмкіндігінше, өз сөзіңізбен жауап беруге тырысыңыз.</a:t>
            </a:r>
            <a:endParaRPr kumimoji="0" lang="ru-RU" sz="16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539750" algn="l"/>
                <a:tab pos="900113" algn="l"/>
              </a:tabLst>
            </a:pPr>
            <a:r>
              <a:rPr kumimoji="0" lang="kk-KZ"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r>
            <a:br>
              <a:rPr kumimoji="0" lang="kk-KZ"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br>
            <a:r>
              <a:rPr kumimoji="0" lang="kk-KZ"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1. Жер күнін алғаш атап өту шарасы қандай нәтиже берді?</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539750" algn="l"/>
                <a:tab pos="900113" algn="l"/>
              </a:tabLst>
            </a:pPr>
            <a:r>
              <a:rPr kumimoji="0" lang="kk-KZ"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______________________________________________________________________________________________________________________________________</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539750" algn="l"/>
                <a:tab pos="900113" algn="l"/>
              </a:tabLst>
            </a:pPr>
            <a:r>
              <a:rPr kumimoji="0" lang="kk-KZ"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[1]</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539750" algn="l"/>
                <a:tab pos="900113" algn="l"/>
              </a:tabLst>
            </a:pPr>
            <a:r>
              <a:rPr kumimoji="0" lang="kk-KZ"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2.Жер байлығын үнемдеудің екі жолын көрсетіңіз?</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539750" algn="l"/>
                <a:tab pos="900113" algn="l"/>
              </a:tabLst>
            </a:pPr>
            <a:r>
              <a:rPr kumimoji="0" lang="kk-KZ"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______________________________________________________________________________________________________________________________________</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539750" algn="l"/>
                <a:tab pos="900113" algn="l"/>
              </a:tabLst>
            </a:pPr>
            <a:r>
              <a:rPr kumimoji="0" lang="kk-KZ"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[2]</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539750" algn="l"/>
                <a:tab pos="900113" algn="l"/>
              </a:tabLst>
            </a:pPr>
            <a:r>
              <a:rPr kumimoji="0" lang="kk-KZ"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3.Ағаштардың жер мен ауа тазалығына әсері қандай? Екі әсерін көрсетіңіз.</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539750" algn="l"/>
                <a:tab pos="900113" algn="l"/>
              </a:tabLst>
            </a:pPr>
            <a:r>
              <a:rPr kumimoji="0" lang="kk-KZ"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______________________________________________________________________________________________________________________________________</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539750" algn="l"/>
                <a:tab pos="900113" algn="l"/>
              </a:tabLst>
            </a:pPr>
            <a:r>
              <a:rPr kumimoji="0" lang="kk-KZ" sz="1600" b="0"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                                                                                                                                                                     										[2]</a:t>
            </a:r>
            <a:endParaRPr kumimoji="0" lang="kk-KZ" sz="1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4" name="TextBox 3"/>
          <p:cNvSpPr txBox="1"/>
          <p:nvPr/>
        </p:nvSpPr>
        <p:spPr>
          <a:xfrm>
            <a:off x="5796136" y="5733256"/>
            <a:ext cx="2846741" cy="369332"/>
          </a:xfrm>
          <a:prstGeom prst="rect">
            <a:avLst/>
          </a:prstGeom>
          <a:noFill/>
        </p:spPr>
        <p:txBody>
          <a:bodyPr wrap="none" rtlCol="0">
            <a:spAutoFit/>
          </a:bodyPr>
          <a:lstStyle/>
          <a:p>
            <a:r>
              <a:rPr lang="kk-KZ" b="1" dirty="0" smtClean="0">
                <a:latin typeface="Times New Roman" pitchFamily="18" charset="0"/>
                <a:cs typeface="Times New Roman" pitchFamily="18" charset="0"/>
              </a:rPr>
              <a:t>Барлығы: [5+5</a:t>
            </a:r>
            <a:r>
              <a:rPr lang="en-US" b="1" dirty="0" smtClean="0">
                <a:latin typeface="Times New Roman" pitchFamily="18" charset="0"/>
                <a:cs typeface="Times New Roman" pitchFamily="18" charset="0"/>
              </a:rPr>
              <a:t> =1</a:t>
            </a:r>
            <a:r>
              <a:rPr lang="kk-KZ" b="1" dirty="0" smtClean="0">
                <a:latin typeface="Times New Roman" pitchFamily="18" charset="0"/>
                <a:cs typeface="Times New Roman" pitchFamily="18" charset="0"/>
              </a:rPr>
              <a:t>0</a:t>
            </a:r>
            <a:r>
              <a:rPr lang="en-US" b="1" dirty="0" smtClean="0">
                <a:latin typeface="Times New Roman" pitchFamily="18" charset="0"/>
                <a:cs typeface="Times New Roman" pitchFamily="18" charset="0"/>
              </a:rPr>
              <a:t> </a:t>
            </a:r>
            <a:r>
              <a:rPr lang="kk-KZ" b="1" dirty="0" smtClean="0">
                <a:latin typeface="Times New Roman" pitchFamily="18" charset="0"/>
                <a:cs typeface="Times New Roman" pitchFamily="18" charset="0"/>
              </a:rPr>
              <a:t>балл</a:t>
            </a:r>
            <a:r>
              <a:rPr lang="en-US" b="1" dirty="0" smtClean="0">
                <a:latin typeface="Times New Roman" pitchFamily="18" charset="0"/>
                <a:cs typeface="Times New Roman" pitchFamily="18" charset="0"/>
              </a:rPr>
              <a:t> </a:t>
            </a:r>
            <a:r>
              <a:rPr lang="kk-KZ" b="1" dirty="0" smtClean="0">
                <a:latin typeface="Times New Roman" pitchFamily="18" charset="0"/>
                <a:cs typeface="Times New Roman" pitchFamily="18" charset="0"/>
              </a:rPr>
              <a:t>]</a:t>
            </a:r>
            <a:endParaRPr lang="ru-RU"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rot="10800000" flipV="1">
            <a:off x="467544" y="188640"/>
            <a:ext cx="7931224" cy="936104"/>
          </a:xfrm>
        </p:spPr>
        <p:txBody>
          <a:bodyPr>
            <a:normAutofit fontScale="90000"/>
          </a:bodyPr>
          <a:lstStyle/>
          <a:p>
            <a:r>
              <a:rPr lang="kk-KZ" sz="2700" b="1" dirty="0" smtClean="0">
                <a:solidFill>
                  <a:schemeClr val="tx1"/>
                </a:solidFill>
                <a:latin typeface="Times New Roman" pitchFamily="18" charset="0"/>
                <a:cs typeface="Times New Roman" pitchFamily="18" charset="0"/>
              </a:rPr>
              <a:t/>
            </a:r>
            <a:br>
              <a:rPr lang="kk-KZ" sz="2700" b="1" dirty="0" smtClean="0">
                <a:solidFill>
                  <a:schemeClr val="tx1"/>
                </a:solidFill>
                <a:latin typeface="Times New Roman" pitchFamily="18" charset="0"/>
                <a:cs typeface="Times New Roman" pitchFamily="18" charset="0"/>
              </a:rPr>
            </a:br>
            <a:r>
              <a:rPr lang="kk-KZ" sz="2700" b="1" dirty="0" smtClean="0">
                <a:solidFill>
                  <a:schemeClr val="tx1"/>
                </a:solidFill>
                <a:latin typeface="Times New Roman" pitchFamily="18" charset="0"/>
                <a:cs typeface="Times New Roman" pitchFamily="18" charset="0"/>
              </a:rPr>
              <a:t>Баға және балл  қою кестесі спецификацияда нақты ұсынылған</a:t>
            </a:r>
            <a:r>
              <a:rPr lang="kk-KZ" sz="2800" b="1" dirty="0" smtClean="0">
                <a:solidFill>
                  <a:schemeClr val="tx1"/>
                </a:solidFill>
                <a:latin typeface="Times New Roman" pitchFamily="18" charset="0"/>
                <a:cs typeface="Times New Roman" pitchFamily="18" charset="0"/>
              </a:rPr>
              <a:t/>
            </a:r>
            <a:br>
              <a:rPr lang="kk-KZ" sz="2800" b="1" dirty="0" smtClean="0">
                <a:solidFill>
                  <a:schemeClr val="tx1"/>
                </a:solidFill>
                <a:latin typeface="Times New Roman" pitchFamily="18" charset="0"/>
                <a:cs typeface="Times New Roman" pitchFamily="18" charset="0"/>
              </a:rPr>
            </a:br>
            <a:endParaRPr lang="ru-RU" sz="2800" b="1" dirty="0">
              <a:solidFill>
                <a:schemeClr val="tx1"/>
              </a:solidFill>
              <a:latin typeface="Times New Roman" pitchFamily="18" charset="0"/>
              <a:cs typeface="Times New Roman" pitchFamily="18" charset="0"/>
            </a:endParaRPr>
          </a:p>
        </p:txBody>
      </p:sp>
      <p:graphicFrame>
        <p:nvGraphicFramePr>
          <p:cNvPr id="4" name="Таблица 3"/>
          <p:cNvGraphicFramePr>
            <a:graphicFrameLocks noGrp="1"/>
          </p:cNvGraphicFramePr>
          <p:nvPr>
            <p:extLst>
              <p:ext uri="{D42A27DB-BD31-4B8C-83A1-F6EECF244321}">
                <p14:modId xmlns:p14="http://schemas.microsoft.com/office/powerpoint/2010/main" val="1560437121"/>
              </p:ext>
            </p:extLst>
          </p:nvPr>
        </p:nvGraphicFramePr>
        <p:xfrm>
          <a:off x="539552" y="1412776"/>
          <a:ext cx="8064896" cy="4824539"/>
        </p:xfrm>
        <a:graphic>
          <a:graphicData uri="http://schemas.openxmlformats.org/drawingml/2006/table">
            <a:tbl>
              <a:tblPr/>
              <a:tblGrid>
                <a:gridCol w="790894"/>
                <a:gridCol w="7274002"/>
              </a:tblGrid>
              <a:tr h="255577">
                <a:tc>
                  <a:txBody>
                    <a:bodyPr/>
                    <a:lstStyle/>
                    <a:p>
                      <a:pPr algn="ctr">
                        <a:lnSpc>
                          <a:spcPct val="115000"/>
                        </a:lnSpc>
                        <a:spcAft>
                          <a:spcPts val="0"/>
                        </a:spcAft>
                        <a:tabLst>
                          <a:tab pos="109220" algn="l"/>
                        </a:tabLst>
                      </a:pPr>
                      <a:r>
                        <a:rPr lang="kk-KZ" sz="1000" b="1" dirty="0">
                          <a:latin typeface="Times New Roman" pitchFamily="18" charset="0"/>
                          <a:ea typeface="Calibri"/>
                          <a:cs typeface="Times New Roman" pitchFamily="18" charset="0"/>
                        </a:rPr>
                        <a:t>Баға</a:t>
                      </a:r>
                      <a:endParaRPr lang="ru-RU" sz="1000" dirty="0">
                        <a:latin typeface="Times New Roman" pitchFamily="18" charset="0"/>
                        <a:ea typeface="Calibri"/>
                        <a:cs typeface="Times New Roman" pitchFamily="18" charset="0"/>
                      </a:endParaRPr>
                    </a:p>
                  </a:txBody>
                  <a:tcPr marL="46391" marR="46391" marT="36511" marB="3651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kk-KZ" sz="1000" b="1" dirty="0">
                          <a:latin typeface="Times New Roman" pitchFamily="18" charset="0"/>
                          <a:ea typeface="Calibri"/>
                          <a:cs typeface="Times New Roman" pitchFamily="18" charset="0"/>
                        </a:rPr>
                        <a:t>Сипаттама</a:t>
                      </a:r>
                      <a:endParaRPr lang="ru-RU" sz="1000" dirty="0">
                        <a:latin typeface="Times New Roman" pitchFamily="18" charset="0"/>
                        <a:ea typeface="Calibri"/>
                        <a:cs typeface="Times New Roman" pitchFamily="18" charset="0"/>
                      </a:endParaRPr>
                    </a:p>
                  </a:txBody>
                  <a:tcPr marL="46391" marR="46391" marT="36511" marB="36511"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37795">
                <a:tc>
                  <a:txBody>
                    <a:bodyPr/>
                    <a:lstStyle/>
                    <a:p>
                      <a:pPr algn="ctr">
                        <a:lnSpc>
                          <a:spcPct val="115000"/>
                        </a:lnSpc>
                        <a:spcAft>
                          <a:spcPts val="0"/>
                        </a:spcAft>
                        <a:tabLst>
                          <a:tab pos="269875" algn="l"/>
                          <a:tab pos="540385" algn="l"/>
                          <a:tab pos="810260" algn="l"/>
                          <a:tab pos="6301105" algn="r"/>
                        </a:tabLst>
                      </a:pPr>
                      <a:r>
                        <a:rPr lang="kk-KZ" sz="1000" dirty="0">
                          <a:latin typeface="Times New Roman" pitchFamily="18" charset="0"/>
                          <a:ea typeface="Calibri"/>
                          <a:cs typeface="Times New Roman" pitchFamily="18" charset="0"/>
                        </a:rPr>
                        <a:t>5</a:t>
                      </a:r>
                      <a:endParaRPr lang="ru-RU" sz="1000" dirty="0">
                        <a:latin typeface="Times New Roman" pitchFamily="18" charset="0"/>
                        <a:ea typeface="Calibri"/>
                        <a:cs typeface="Times New Roman" pitchFamily="18" charset="0"/>
                      </a:endParaRPr>
                    </a:p>
                  </a:txBody>
                  <a:tcPr marL="46391" marR="46391" marT="36511" marB="36511">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kk-KZ" sz="1000" dirty="0">
                          <a:latin typeface="Times New Roman" pitchFamily="18" charset="0"/>
                          <a:ea typeface="Times New Roman"/>
                          <a:cs typeface="Times New Roman" pitchFamily="18" charset="0"/>
                        </a:rPr>
                        <a:t>Білім алушылар өздерінің жетік деңгейдегі қабілеттерін көрсетеді:</a:t>
                      </a:r>
                      <a:endParaRPr lang="ru-RU" sz="1000" dirty="0">
                        <a:latin typeface="Times New Roman" pitchFamily="18" charset="0"/>
                        <a:ea typeface="Calibri"/>
                        <a:cs typeface="Times New Roman" pitchFamily="18" charset="0"/>
                      </a:endParaRPr>
                    </a:p>
                    <a:p>
                      <a:pPr marL="342900" lvl="0" indent="-342900" algn="just">
                        <a:lnSpc>
                          <a:spcPct val="115000"/>
                        </a:lnSpc>
                        <a:spcAft>
                          <a:spcPts val="0"/>
                        </a:spcAft>
                        <a:buFont typeface="Arial"/>
                        <a:buChar char="•"/>
                      </a:pPr>
                      <a:r>
                        <a:rPr lang="kk-KZ" sz="1000" dirty="0">
                          <a:latin typeface="Times New Roman" pitchFamily="18" charset="0"/>
                          <a:ea typeface="Times New Roman"/>
                          <a:cs typeface="Times New Roman" pitchFamily="18" charset="0"/>
                        </a:rPr>
                        <a:t>түрлі дереккөздерден алынған мәтіндердің жалпы мазмұны мен контекстегі жекелеген сөздер немесе сөз тіркестерінің мағынасын толық түсінеді; </a:t>
                      </a:r>
                      <a:endParaRPr lang="ru-RU" sz="1000" dirty="0">
                        <a:latin typeface="Times New Roman" pitchFamily="18" charset="0"/>
                        <a:ea typeface="Calibri"/>
                        <a:cs typeface="Times New Roman" pitchFamily="18" charset="0"/>
                      </a:endParaRPr>
                    </a:p>
                    <a:p>
                      <a:pPr marL="342900" lvl="0" indent="-342900" algn="just">
                        <a:lnSpc>
                          <a:spcPct val="115000"/>
                        </a:lnSpc>
                        <a:spcAft>
                          <a:spcPts val="0"/>
                        </a:spcAft>
                        <a:buFont typeface="Arial"/>
                        <a:buChar char="•"/>
                      </a:pPr>
                      <a:r>
                        <a:rPr lang="kk-KZ" sz="1000" dirty="0">
                          <a:latin typeface="Times New Roman" pitchFamily="18" charset="0"/>
                          <a:ea typeface="Times New Roman"/>
                          <a:cs typeface="Times New Roman" pitchFamily="18" charset="0"/>
                        </a:rPr>
                        <a:t>мәтіннің негізгі ойына қатысты қажетті ақпаратты пайдаланып, жеке көзқарасын нақты, айқын білдіреді;</a:t>
                      </a:r>
                      <a:endParaRPr lang="ru-RU" sz="1000" dirty="0">
                        <a:latin typeface="Times New Roman" pitchFamily="18" charset="0"/>
                        <a:ea typeface="Calibri"/>
                        <a:cs typeface="Times New Roman" pitchFamily="18" charset="0"/>
                      </a:endParaRPr>
                    </a:p>
                    <a:p>
                      <a:pPr marL="342900" lvl="0" indent="-342900" algn="just">
                        <a:lnSpc>
                          <a:spcPct val="115000"/>
                        </a:lnSpc>
                        <a:spcAft>
                          <a:spcPts val="0"/>
                        </a:spcAft>
                        <a:buFont typeface="Arial"/>
                        <a:buChar char="•"/>
                      </a:pPr>
                      <a:r>
                        <a:rPr lang="kk-KZ" sz="1000" dirty="0">
                          <a:latin typeface="Times New Roman" pitchFamily="18" charset="0"/>
                          <a:ea typeface="Calibri"/>
                          <a:cs typeface="Times New Roman" pitchFamily="18" charset="0"/>
                        </a:rPr>
                        <a:t>нақты тақырыпқа сай лексикалық және тілдік құрылымдарды кеңінен қолданып, тілді меңгергенін нақты, орынды көрсетеді.</a:t>
                      </a:r>
                      <a:endParaRPr lang="ru-RU" sz="1000" dirty="0">
                        <a:latin typeface="Times New Roman" pitchFamily="18" charset="0"/>
                        <a:ea typeface="Calibri"/>
                        <a:cs typeface="Times New Roman" pitchFamily="18" charset="0"/>
                      </a:endParaRPr>
                    </a:p>
                  </a:txBody>
                  <a:tcPr marL="46391" marR="46391" marT="36511" marB="36511">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37795">
                <a:tc>
                  <a:txBody>
                    <a:bodyPr/>
                    <a:lstStyle/>
                    <a:p>
                      <a:pPr algn="ctr">
                        <a:lnSpc>
                          <a:spcPct val="115000"/>
                        </a:lnSpc>
                        <a:spcAft>
                          <a:spcPts val="0"/>
                        </a:spcAft>
                        <a:tabLst>
                          <a:tab pos="269875" algn="l"/>
                          <a:tab pos="540385" algn="l"/>
                          <a:tab pos="810260" algn="l"/>
                          <a:tab pos="6301105" algn="r"/>
                        </a:tabLst>
                      </a:pPr>
                      <a:r>
                        <a:rPr lang="kk-KZ" sz="1000">
                          <a:latin typeface="Times New Roman" pitchFamily="18" charset="0"/>
                          <a:ea typeface="Calibri"/>
                          <a:cs typeface="Times New Roman" pitchFamily="18" charset="0"/>
                        </a:rPr>
                        <a:t>4</a:t>
                      </a:r>
                      <a:endParaRPr lang="ru-RU" sz="1000">
                        <a:latin typeface="Times New Roman" pitchFamily="18" charset="0"/>
                        <a:ea typeface="Calibri"/>
                        <a:cs typeface="Times New Roman" pitchFamily="18" charset="0"/>
                      </a:endParaRPr>
                    </a:p>
                  </a:txBody>
                  <a:tcPr marL="46391" marR="46391" marT="36511" marB="36511">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269875" algn="l"/>
                          <a:tab pos="540385" algn="l"/>
                          <a:tab pos="810260" algn="l"/>
                          <a:tab pos="6301105" algn="r"/>
                        </a:tabLst>
                      </a:pPr>
                      <a:r>
                        <a:rPr lang="kk-KZ" sz="1000" dirty="0">
                          <a:latin typeface="Times New Roman" pitchFamily="18" charset="0"/>
                          <a:ea typeface="Times New Roman"/>
                          <a:cs typeface="Times New Roman" pitchFamily="18" charset="0"/>
                        </a:rPr>
                        <a:t>Білім алушылар жеткілікті деңгейдегі қабілеттерін көрсетеді:</a:t>
                      </a:r>
                      <a:endParaRPr lang="ru-RU" sz="1000" dirty="0">
                        <a:latin typeface="Times New Roman" pitchFamily="18" charset="0"/>
                        <a:ea typeface="Calibri"/>
                        <a:cs typeface="Times New Roman" pitchFamily="18" charset="0"/>
                      </a:endParaRPr>
                    </a:p>
                    <a:p>
                      <a:pPr marL="342900" lvl="0" indent="-342900" algn="just">
                        <a:lnSpc>
                          <a:spcPct val="115000"/>
                        </a:lnSpc>
                        <a:spcAft>
                          <a:spcPts val="0"/>
                        </a:spcAft>
                        <a:buFont typeface="Arial"/>
                        <a:buChar char="•"/>
                        <a:tabLst>
                          <a:tab pos="269875" algn="l"/>
                          <a:tab pos="540385" algn="l"/>
                          <a:tab pos="810260" algn="l"/>
                          <a:tab pos="6301105" algn="r"/>
                        </a:tabLst>
                      </a:pPr>
                      <a:r>
                        <a:rPr lang="kk-KZ" sz="1000" dirty="0">
                          <a:latin typeface="Times New Roman" pitchFamily="18" charset="0"/>
                          <a:ea typeface="Times New Roman"/>
                          <a:cs typeface="Times New Roman" pitchFamily="18" charset="0"/>
                        </a:rPr>
                        <a:t>түрлі дереккөздерден алынған мәтіндердің жалпы мазмұнын түсінеді, бірақ контекстегі кейбір жекелеген сөздер немесе сөз тіркестерінің мағынасын шатастырады; </a:t>
                      </a:r>
                      <a:endParaRPr lang="ru-RU" sz="1000" dirty="0">
                        <a:latin typeface="Times New Roman" pitchFamily="18" charset="0"/>
                        <a:ea typeface="Calibri"/>
                        <a:cs typeface="Times New Roman" pitchFamily="18" charset="0"/>
                      </a:endParaRPr>
                    </a:p>
                    <a:p>
                      <a:pPr marL="342900" lvl="0" indent="-342900" algn="just">
                        <a:lnSpc>
                          <a:spcPct val="115000"/>
                        </a:lnSpc>
                        <a:spcAft>
                          <a:spcPts val="0"/>
                        </a:spcAft>
                        <a:buFont typeface="Arial"/>
                        <a:buChar char="•"/>
                        <a:tabLst>
                          <a:tab pos="269875" algn="l"/>
                          <a:tab pos="540385" algn="l"/>
                          <a:tab pos="810260" algn="l"/>
                          <a:tab pos="6301105" algn="r"/>
                        </a:tabLst>
                      </a:pPr>
                      <a:r>
                        <a:rPr lang="kk-KZ" sz="1000" dirty="0">
                          <a:latin typeface="Times New Roman" pitchFamily="18" charset="0"/>
                          <a:ea typeface="Times New Roman"/>
                          <a:cs typeface="Times New Roman" pitchFamily="18" charset="0"/>
                        </a:rPr>
                        <a:t>мәтіннің негізгі ойына, ақпараттарға қатысты жеке көзқарасын білдіруде сенімсіздік танытады; 	</a:t>
                      </a:r>
                      <a:endParaRPr lang="ru-RU" sz="1000" dirty="0">
                        <a:latin typeface="Times New Roman" pitchFamily="18" charset="0"/>
                        <a:ea typeface="Calibri"/>
                        <a:cs typeface="Times New Roman" pitchFamily="18" charset="0"/>
                      </a:endParaRPr>
                    </a:p>
                    <a:p>
                      <a:pPr marL="342900" lvl="0" indent="-342900" algn="just">
                        <a:lnSpc>
                          <a:spcPct val="115000"/>
                        </a:lnSpc>
                        <a:spcAft>
                          <a:spcPts val="0"/>
                        </a:spcAft>
                        <a:buFont typeface="Arial"/>
                        <a:buChar char="•"/>
                        <a:tabLst>
                          <a:tab pos="269875" algn="l"/>
                          <a:tab pos="540385" algn="l"/>
                          <a:tab pos="810260" algn="l"/>
                          <a:tab pos="6301105" algn="r"/>
                        </a:tabLst>
                      </a:pPr>
                      <a:r>
                        <a:rPr lang="kk-KZ" sz="1000" dirty="0">
                          <a:latin typeface="Times New Roman" pitchFamily="18" charset="0"/>
                          <a:ea typeface="Times New Roman"/>
                          <a:cs typeface="Times New Roman" pitchFamily="18" charset="0"/>
                        </a:rPr>
                        <a:t>нақты тақырыпқа сай лексикалық және тілдік құрылымдарды қолданып, тілді қолдануда аздаған қателер жібереді.</a:t>
                      </a:r>
                      <a:endParaRPr lang="ru-RU" sz="1000" dirty="0">
                        <a:latin typeface="Times New Roman" pitchFamily="18" charset="0"/>
                        <a:ea typeface="Calibri"/>
                        <a:cs typeface="Times New Roman" pitchFamily="18" charset="0"/>
                      </a:endParaRPr>
                    </a:p>
                  </a:txBody>
                  <a:tcPr marL="46391" marR="46391" marT="36511" marB="36511">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37795">
                <a:tc>
                  <a:txBody>
                    <a:bodyPr/>
                    <a:lstStyle/>
                    <a:p>
                      <a:pPr algn="ctr">
                        <a:lnSpc>
                          <a:spcPct val="115000"/>
                        </a:lnSpc>
                        <a:spcAft>
                          <a:spcPts val="0"/>
                        </a:spcAft>
                        <a:tabLst>
                          <a:tab pos="269875" algn="l"/>
                          <a:tab pos="540385" algn="l"/>
                          <a:tab pos="810260" algn="l"/>
                          <a:tab pos="6301105" algn="r"/>
                        </a:tabLst>
                      </a:pPr>
                      <a:r>
                        <a:rPr lang="kk-KZ" sz="1000" dirty="0">
                          <a:latin typeface="Times New Roman" pitchFamily="18" charset="0"/>
                          <a:ea typeface="Calibri"/>
                          <a:cs typeface="Times New Roman" pitchFamily="18" charset="0"/>
                        </a:rPr>
                        <a:t>3</a:t>
                      </a:r>
                      <a:endParaRPr lang="ru-RU" sz="1000" dirty="0">
                        <a:latin typeface="Times New Roman" pitchFamily="18" charset="0"/>
                        <a:ea typeface="Calibri"/>
                        <a:cs typeface="Times New Roman" pitchFamily="18" charset="0"/>
                      </a:endParaRPr>
                    </a:p>
                  </a:txBody>
                  <a:tcPr marL="46391" marR="46391" marT="36511" marB="36511">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269875" algn="l"/>
                          <a:tab pos="540385" algn="l"/>
                          <a:tab pos="810260" algn="l"/>
                          <a:tab pos="6301105" algn="r"/>
                        </a:tabLst>
                      </a:pPr>
                      <a:r>
                        <a:rPr lang="kk-KZ" sz="1000" dirty="0">
                          <a:latin typeface="Times New Roman" pitchFamily="18" charset="0"/>
                          <a:ea typeface="Times New Roman"/>
                          <a:cs typeface="Times New Roman" pitchFamily="18" charset="0"/>
                        </a:rPr>
                        <a:t>Білім алушылар қанағаттанарлық деңгейдегі қабілеттерін көрсетеді:</a:t>
                      </a:r>
                      <a:endParaRPr lang="ru-RU" sz="1000" dirty="0">
                        <a:latin typeface="Times New Roman" pitchFamily="18" charset="0"/>
                        <a:ea typeface="Calibri"/>
                        <a:cs typeface="Times New Roman" pitchFamily="18" charset="0"/>
                      </a:endParaRPr>
                    </a:p>
                    <a:p>
                      <a:pPr marL="342900" lvl="0" indent="-342900" algn="just">
                        <a:lnSpc>
                          <a:spcPct val="115000"/>
                        </a:lnSpc>
                        <a:spcAft>
                          <a:spcPts val="0"/>
                        </a:spcAft>
                        <a:buFont typeface="Arial"/>
                        <a:buChar char="•"/>
                        <a:tabLst>
                          <a:tab pos="269875" algn="l"/>
                          <a:tab pos="540385" algn="l"/>
                          <a:tab pos="810260" algn="l"/>
                          <a:tab pos="6301105" algn="r"/>
                        </a:tabLst>
                      </a:pPr>
                      <a:r>
                        <a:rPr lang="kk-KZ" sz="1000" dirty="0">
                          <a:latin typeface="Times New Roman" pitchFamily="18" charset="0"/>
                          <a:ea typeface="Times New Roman"/>
                          <a:cs typeface="Times New Roman" pitchFamily="18" charset="0"/>
                        </a:rPr>
                        <a:t>түрлі дереккөздерден алынған мәтіндердің кейбір бөліктерін түсінеді, бірақ контекстегі көптеген жекелеген сөздер немесе сөз тіркестерінің мағынасын анықтауда қиналады; </a:t>
                      </a:r>
                      <a:endParaRPr lang="ru-RU" sz="1000" dirty="0">
                        <a:latin typeface="Times New Roman" pitchFamily="18" charset="0"/>
                        <a:ea typeface="Calibri"/>
                        <a:cs typeface="Times New Roman" pitchFamily="18" charset="0"/>
                      </a:endParaRPr>
                    </a:p>
                    <a:p>
                      <a:pPr marL="342900" lvl="0" indent="-342900" algn="just">
                        <a:lnSpc>
                          <a:spcPct val="115000"/>
                        </a:lnSpc>
                        <a:spcAft>
                          <a:spcPts val="0"/>
                        </a:spcAft>
                        <a:buFont typeface="Arial"/>
                        <a:buChar char="•"/>
                        <a:tabLst>
                          <a:tab pos="269875" algn="l"/>
                          <a:tab pos="540385" algn="l"/>
                          <a:tab pos="810260" algn="l"/>
                          <a:tab pos="6301105" algn="r"/>
                        </a:tabLst>
                      </a:pPr>
                      <a:r>
                        <a:rPr lang="kk-KZ" sz="1000" dirty="0">
                          <a:latin typeface="Times New Roman" pitchFamily="18" charset="0"/>
                          <a:ea typeface="Times New Roman"/>
                          <a:cs typeface="Times New Roman" pitchFamily="18" charset="0"/>
                        </a:rPr>
                        <a:t>мәтіннің негізгі ойына қатысты ақпаратты ажырата алмайды, орынсыз қолданады;</a:t>
                      </a:r>
                      <a:endParaRPr lang="ru-RU" sz="1000" dirty="0">
                        <a:latin typeface="Times New Roman" pitchFamily="18" charset="0"/>
                        <a:ea typeface="Calibri"/>
                        <a:cs typeface="Times New Roman" pitchFamily="18" charset="0"/>
                      </a:endParaRPr>
                    </a:p>
                    <a:p>
                      <a:pPr marL="342900" lvl="0" indent="-342900" algn="just">
                        <a:lnSpc>
                          <a:spcPct val="115000"/>
                        </a:lnSpc>
                        <a:spcAft>
                          <a:spcPts val="0"/>
                        </a:spcAft>
                        <a:buFont typeface="Arial"/>
                        <a:buChar char="•"/>
                        <a:tabLst>
                          <a:tab pos="269875" algn="l"/>
                          <a:tab pos="540385" algn="l"/>
                          <a:tab pos="810260" algn="l"/>
                          <a:tab pos="6301105" algn="r"/>
                        </a:tabLst>
                      </a:pPr>
                      <a:r>
                        <a:rPr lang="kk-KZ" sz="1000" dirty="0">
                          <a:latin typeface="Times New Roman" pitchFamily="18" charset="0"/>
                          <a:ea typeface="Times New Roman"/>
                          <a:cs typeface="Times New Roman" pitchFamily="18" charset="0"/>
                        </a:rPr>
                        <a:t>сөздік қоры шектеулі, лексикалық және тілдік құрылымдарды қолдануда ұсақ және ірі қателері жиі кездеседі.</a:t>
                      </a:r>
                      <a:endParaRPr lang="ru-RU" sz="1000" dirty="0">
                        <a:latin typeface="Times New Roman" pitchFamily="18" charset="0"/>
                        <a:ea typeface="Calibri"/>
                        <a:cs typeface="Times New Roman" pitchFamily="18" charset="0"/>
                      </a:endParaRPr>
                    </a:p>
                  </a:txBody>
                  <a:tcPr marL="46391" marR="46391" marT="36511" marB="36511">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5577">
                <a:tc>
                  <a:txBody>
                    <a:bodyPr/>
                    <a:lstStyle/>
                    <a:p>
                      <a:pPr algn="ctr">
                        <a:lnSpc>
                          <a:spcPct val="115000"/>
                        </a:lnSpc>
                        <a:spcAft>
                          <a:spcPts val="0"/>
                        </a:spcAft>
                        <a:tabLst>
                          <a:tab pos="269875" algn="l"/>
                          <a:tab pos="540385" algn="l"/>
                          <a:tab pos="810260" algn="l"/>
                          <a:tab pos="6301105" algn="r"/>
                        </a:tabLst>
                      </a:pPr>
                      <a:r>
                        <a:rPr lang="kk-KZ" sz="1000">
                          <a:latin typeface="Times New Roman" pitchFamily="18" charset="0"/>
                          <a:ea typeface="Calibri"/>
                          <a:cs typeface="Times New Roman" pitchFamily="18" charset="0"/>
                        </a:rPr>
                        <a:t>2</a:t>
                      </a:r>
                      <a:endParaRPr lang="ru-RU" sz="1000">
                        <a:latin typeface="Times New Roman" pitchFamily="18" charset="0"/>
                        <a:ea typeface="Calibri"/>
                        <a:cs typeface="Times New Roman" pitchFamily="18" charset="0"/>
                      </a:endParaRPr>
                    </a:p>
                  </a:txBody>
                  <a:tcPr marL="46391" marR="46391" marT="36511" marB="36511">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tabLst>
                          <a:tab pos="269875" algn="l"/>
                          <a:tab pos="540385" algn="l"/>
                          <a:tab pos="810260" algn="l"/>
                          <a:tab pos="6301105" algn="r"/>
                        </a:tabLst>
                      </a:pPr>
                      <a:r>
                        <a:rPr lang="kk-KZ" sz="1000" dirty="0">
                          <a:latin typeface="Times New Roman" pitchFamily="18" charset="0"/>
                          <a:ea typeface="Times New Roman"/>
                          <a:cs typeface="Times New Roman" pitchFamily="18" charset="0"/>
                        </a:rPr>
                        <a:t>Білім алушы базалық білімін қанағаттанарлықсыз деңгейде көрсетеді. </a:t>
                      </a:r>
                      <a:endParaRPr lang="ru-RU" sz="1000" dirty="0">
                        <a:latin typeface="Times New Roman" pitchFamily="18" charset="0"/>
                        <a:ea typeface="Calibri"/>
                        <a:cs typeface="Times New Roman" pitchFamily="18" charset="0"/>
                      </a:endParaRPr>
                    </a:p>
                  </a:txBody>
                  <a:tcPr marL="46391" marR="46391" marT="36511" marB="36511">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38328"/>
            <a:ext cx="8229600" cy="2286390"/>
          </a:xfrm>
        </p:spPr>
        <p:txBody>
          <a:bodyPr>
            <a:normAutofit fontScale="90000"/>
          </a:bodyPr>
          <a:lstStyle/>
          <a:p>
            <a:r>
              <a:rPr lang="ru-RU" dirty="0" smtClean="0"/>
              <a:t/>
            </a:r>
            <a:br>
              <a:rPr lang="ru-RU" dirty="0" smtClean="0"/>
            </a:br>
            <a:r>
              <a:rPr lang="ru-RU" dirty="0"/>
              <a:t/>
            </a:r>
            <a:br>
              <a:rPr lang="ru-RU" dirty="0"/>
            </a:br>
            <a:r>
              <a:rPr lang="ru-RU" dirty="0" smtClean="0"/>
              <a:t/>
            </a:r>
            <a:br>
              <a:rPr lang="ru-RU" dirty="0" smtClean="0"/>
            </a:br>
            <a:r>
              <a:rPr lang="ru-RU" dirty="0"/>
              <a:t/>
            </a:r>
            <a:br>
              <a:rPr lang="ru-RU" dirty="0"/>
            </a:br>
            <a:endParaRPr lang="ru-RU" dirty="0"/>
          </a:p>
        </p:txBody>
      </p:sp>
      <p:sp>
        <p:nvSpPr>
          <p:cNvPr id="3" name="TextBox 2"/>
          <p:cNvSpPr txBox="1"/>
          <p:nvPr/>
        </p:nvSpPr>
        <p:spPr>
          <a:xfrm>
            <a:off x="1259632" y="1916832"/>
            <a:ext cx="7056784" cy="707886"/>
          </a:xfrm>
          <a:prstGeom prst="rect">
            <a:avLst/>
          </a:prstGeom>
          <a:noFill/>
        </p:spPr>
        <p:txBody>
          <a:bodyPr wrap="square" rtlCol="0">
            <a:spAutoFit/>
          </a:bodyPr>
          <a:lstStyle/>
          <a:p>
            <a:pPr algn="ctr"/>
            <a:r>
              <a:rPr lang="kk-KZ" sz="4000" dirty="0" smtClean="0">
                <a:latin typeface="Times New Roman" pitchFamily="18" charset="0"/>
                <a:cs typeface="Times New Roman" pitchFamily="18" charset="0"/>
              </a:rPr>
              <a:t>Назарларыңызға рақмет!</a:t>
            </a:r>
            <a:endParaRPr lang="ru-RU" sz="4000"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ChangeArrowheads="1"/>
          </p:cNvSpPr>
          <p:nvPr>
            <p:ph type="title"/>
          </p:nvPr>
        </p:nvSpPr>
        <p:spPr>
          <a:xfrm>
            <a:off x="451201" y="311444"/>
            <a:ext cx="8229600" cy="1252728"/>
          </a:xfrm>
        </p:spPr>
        <p:txBody>
          <a:bodyPr>
            <a:normAutofit/>
          </a:bodyPr>
          <a:lstStyle/>
          <a:p>
            <a:r>
              <a:rPr lang="ru-RU" sz="3200" b="1" dirty="0">
                <a:solidFill>
                  <a:schemeClr val="tx1"/>
                </a:solidFill>
                <a:latin typeface="Times New Roman" panose="02020603050405020304" pitchFamily="18" charset="0"/>
                <a:cs typeface="Times New Roman" panose="02020603050405020304" pitchFamily="18" charset="0"/>
              </a:rPr>
              <a:t>Қорытынды </a:t>
            </a:r>
            <a:r>
              <a:rPr lang="ru-RU" sz="3200" b="1" dirty="0" err="1">
                <a:solidFill>
                  <a:schemeClr val="tx1"/>
                </a:solidFill>
                <a:latin typeface="Times New Roman" panose="02020603050405020304" pitchFamily="18" charset="0"/>
                <a:cs typeface="Times New Roman" panose="02020603050405020304" pitchFamily="18" charset="0"/>
              </a:rPr>
              <a:t>аттестаттау</a:t>
            </a:r>
            <a:endParaRPr lang="en-US" sz="3200" b="1" dirty="0"/>
          </a:p>
        </p:txBody>
      </p:sp>
      <p:grpSp>
        <p:nvGrpSpPr>
          <p:cNvPr id="94211" name="Group 3"/>
          <p:cNvGrpSpPr>
            <a:grpSpLocks/>
          </p:cNvGrpSpPr>
          <p:nvPr/>
        </p:nvGrpSpPr>
        <p:grpSpPr bwMode="auto">
          <a:xfrm>
            <a:off x="518610" y="1611180"/>
            <a:ext cx="2292792" cy="4292446"/>
            <a:chOff x="693" y="1299"/>
            <a:chExt cx="1371" cy="3068"/>
          </a:xfrm>
        </p:grpSpPr>
        <p:sp>
          <p:nvSpPr>
            <p:cNvPr id="94212" name="AutoShape 4"/>
            <p:cNvSpPr>
              <a:spLocks noChangeArrowheads="1"/>
            </p:cNvSpPr>
            <p:nvPr/>
          </p:nvSpPr>
          <p:spPr bwMode="gray">
            <a:xfrm>
              <a:off x="720" y="1490"/>
              <a:ext cx="1343" cy="2098"/>
            </a:xfrm>
            <a:prstGeom prst="roundRect">
              <a:avLst>
                <a:gd name="adj" fmla="val 17509"/>
              </a:avLst>
            </a:prstGeom>
            <a:gradFill rotWithShape="1">
              <a:gsLst>
                <a:gs pos="0">
                  <a:srgbClr val="4E91D4"/>
                </a:gs>
                <a:gs pos="100000">
                  <a:srgbClr val="3477A4"/>
                </a:gs>
              </a:gsLst>
              <a:lin ang="27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94213" name="AutoShape 5"/>
            <p:cNvSpPr>
              <a:spLocks noChangeArrowheads="1"/>
            </p:cNvSpPr>
            <p:nvPr/>
          </p:nvSpPr>
          <p:spPr bwMode="gray">
            <a:xfrm>
              <a:off x="741" y="1495"/>
              <a:ext cx="1322" cy="1766"/>
            </a:xfrm>
            <a:prstGeom prst="roundRect">
              <a:avLst>
                <a:gd name="adj" fmla="val 16667"/>
              </a:avLst>
            </a:prstGeom>
            <a:solidFill>
              <a:srgbClr val="3CA1E6"/>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94214" name="AutoShape 6"/>
            <p:cNvSpPr>
              <a:spLocks noChangeArrowheads="1"/>
            </p:cNvSpPr>
            <p:nvPr/>
          </p:nvSpPr>
          <p:spPr bwMode="gray">
            <a:xfrm>
              <a:off x="739" y="2816"/>
              <a:ext cx="1304" cy="447"/>
            </a:xfrm>
            <a:prstGeom prst="roundRect">
              <a:avLst>
                <a:gd name="adj" fmla="val 50000"/>
              </a:avLst>
            </a:prstGeom>
            <a:gradFill rotWithShape="1">
              <a:gsLst>
                <a:gs pos="0">
                  <a:srgbClr val="3CA1E6">
                    <a:alpha val="0"/>
                  </a:srgbClr>
                </a:gs>
                <a:gs pos="100000">
                  <a:srgbClr val="3CA1E6">
                    <a:gamma/>
                    <a:tint val="51373"/>
                    <a:invGamma/>
                  </a:srgbClr>
                </a:gs>
              </a:gsLst>
              <a:lin ang="54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94215" name="AutoShape 7"/>
            <p:cNvSpPr>
              <a:spLocks noChangeArrowheads="1"/>
            </p:cNvSpPr>
            <p:nvPr/>
          </p:nvSpPr>
          <p:spPr bwMode="gray">
            <a:xfrm>
              <a:off x="752" y="1509"/>
              <a:ext cx="1304" cy="446"/>
            </a:xfrm>
            <a:prstGeom prst="roundRect">
              <a:avLst>
                <a:gd name="adj" fmla="val 50000"/>
              </a:avLst>
            </a:prstGeom>
            <a:gradFill rotWithShape="1">
              <a:gsLst>
                <a:gs pos="0">
                  <a:srgbClr val="3CA1E6">
                    <a:gamma/>
                    <a:tint val="33333"/>
                    <a:invGamma/>
                  </a:srgbClr>
                </a:gs>
                <a:gs pos="100000">
                  <a:srgbClr val="3CA1E6">
                    <a:alpha val="0"/>
                  </a:srgbClr>
                </a:gs>
              </a:gsLst>
              <a:lin ang="54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94216" name="AutoShape 8"/>
            <p:cNvSpPr>
              <a:spLocks noChangeArrowheads="1"/>
            </p:cNvSpPr>
            <p:nvPr/>
          </p:nvSpPr>
          <p:spPr bwMode="gray">
            <a:xfrm>
              <a:off x="693" y="3602"/>
              <a:ext cx="1363" cy="425"/>
            </a:xfrm>
            <a:prstGeom prst="roundRect">
              <a:avLst>
                <a:gd name="adj" fmla="val 40389"/>
              </a:avLst>
            </a:prstGeom>
            <a:gradFill rotWithShape="1">
              <a:gsLst>
                <a:gs pos="0">
                  <a:srgbClr val="729EB4"/>
                </a:gs>
                <a:gs pos="100000">
                  <a:schemeClr val="bg1"/>
                </a:gs>
              </a:gsLst>
              <a:lin ang="54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94217" name="AutoShape 9"/>
            <p:cNvSpPr>
              <a:spLocks noChangeArrowheads="1"/>
            </p:cNvSpPr>
            <p:nvPr/>
          </p:nvSpPr>
          <p:spPr bwMode="gray">
            <a:xfrm flipV="1">
              <a:off x="752" y="3724"/>
              <a:ext cx="1304" cy="643"/>
            </a:xfrm>
            <a:prstGeom prst="roundRect">
              <a:avLst>
                <a:gd name="adj" fmla="val 50000"/>
              </a:avLst>
            </a:prstGeom>
            <a:gradFill rotWithShape="1">
              <a:gsLst>
                <a:gs pos="0">
                  <a:srgbClr val="7DAFD4"/>
                </a:gs>
                <a:gs pos="100000">
                  <a:schemeClr val="bg1"/>
                </a:gs>
              </a:gsLst>
              <a:lin ang="54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94220" name="Oval 12"/>
            <p:cNvSpPr>
              <a:spLocks noChangeArrowheads="1"/>
            </p:cNvSpPr>
            <p:nvPr/>
          </p:nvSpPr>
          <p:spPr bwMode="gray">
            <a:xfrm>
              <a:off x="1194" y="1299"/>
              <a:ext cx="392" cy="392"/>
            </a:xfrm>
            <a:prstGeom prst="ellipse">
              <a:avLst/>
            </a:prstGeom>
            <a:gradFill rotWithShape="1">
              <a:gsLst>
                <a:gs pos="0">
                  <a:srgbClr val="D6E1E2">
                    <a:gamma/>
                    <a:shade val="46275"/>
                    <a:invGamma/>
                  </a:srgbClr>
                </a:gs>
                <a:gs pos="100000">
                  <a:srgbClr val="D6E1E2"/>
                </a:gs>
              </a:gsLst>
              <a:lin ang="5400000" scaled="1"/>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endParaRPr lang="ru-RU"/>
            </a:p>
          </p:txBody>
        </p:sp>
        <p:sp>
          <p:nvSpPr>
            <p:cNvPr id="94224" name="Text Box 16"/>
            <p:cNvSpPr txBox="1">
              <a:spLocks noChangeArrowheads="1"/>
            </p:cNvSpPr>
            <p:nvPr/>
          </p:nvSpPr>
          <p:spPr bwMode="gray">
            <a:xfrm>
              <a:off x="1329" y="1354"/>
              <a:ext cx="116" cy="2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endParaRPr lang="en-US" dirty="0"/>
            </a:p>
          </p:txBody>
        </p:sp>
        <p:sp>
          <p:nvSpPr>
            <p:cNvPr id="94225" name="Text Box 17"/>
            <p:cNvSpPr txBox="1">
              <a:spLocks noChangeArrowheads="1"/>
            </p:cNvSpPr>
            <p:nvPr/>
          </p:nvSpPr>
          <p:spPr bwMode="gray">
            <a:xfrm>
              <a:off x="768" y="1776"/>
              <a:ext cx="1296" cy="18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1600" dirty="0">
                  <a:solidFill>
                    <a:srgbClr val="002060"/>
                  </a:solidFill>
                  <a:latin typeface="Times New Roman" panose="02020603050405020304" pitchFamily="18" charset="0"/>
                  <a:cs typeface="Times New Roman" panose="02020603050405020304" pitchFamily="18" charset="0"/>
                </a:rPr>
                <a:t>мемлекеттік </a:t>
              </a:r>
              <a:r>
                <a:rPr lang="en-US" sz="1600" dirty="0" err="1">
                  <a:solidFill>
                    <a:srgbClr val="002060"/>
                  </a:solidFill>
                  <a:latin typeface="Times New Roman" panose="02020603050405020304" pitchFamily="18" charset="0"/>
                  <a:cs typeface="Times New Roman" panose="02020603050405020304" pitchFamily="18" charset="0"/>
                </a:rPr>
                <a:t>жалпыға</a:t>
              </a:r>
              <a:r>
                <a:rPr lang="en-US" sz="1600" dirty="0">
                  <a:solidFill>
                    <a:srgbClr val="002060"/>
                  </a:solidFill>
                  <a:latin typeface="Times New Roman" panose="02020603050405020304" pitchFamily="18" charset="0"/>
                  <a:cs typeface="Times New Roman" panose="02020603050405020304" pitchFamily="18" charset="0"/>
                </a:rPr>
                <a:t> </a:t>
              </a:r>
              <a:r>
                <a:rPr lang="en-US" sz="1600" dirty="0" err="1">
                  <a:solidFill>
                    <a:srgbClr val="002060"/>
                  </a:solidFill>
                  <a:latin typeface="Times New Roman" panose="02020603050405020304" pitchFamily="18" charset="0"/>
                  <a:cs typeface="Times New Roman" panose="02020603050405020304" pitchFamily="18" charset="0"/>
                </a:rPr>
                <a:t>міндетті</a:t>
              </a:r>
              <a:r>
                <a:rPr lang="en-US" sz="1600" dirty="0">
                  <a:solidFill>
                    <a:srgbClr val="002060"/>
                  </a:solidFill>
                  <a:latin typeface="Times New Roman" panose="02020603050405020304" pitchFamily="18" charset="0"/>
                  <a:cs typeface="Times New Roman" panose="02020603050405020304" pitchFamily="18" charset="0"/>
                </a:rPr>
                <a:t> </a:t>
              </a:r>
              <a:r>
                <a:rPr lang="en-US" sz="1600" dirty="0" err="1">
                  <a:solidFill>
                    <a:srgbClr val="002060"/>
                  </a:solidFill>
                  <a:latin typeface="Times New Roman" panose="02020603050405020304" pitchFamily="18" charset="0"/>
                  <a:cs typeface="Times New Roman" panose="02020603050405020304" pitchFamily="18" charset="0"/>
                </a:rPr>
                <a:t>білім</a:t>
              </a:r>
              <a:r>
                <a:rPr lang="en-US" sz="1600" dirty="0">
                  <a:solidFill>
                    <a:srgbClr val="002060"/>
                  </a:solidFill>
                  <a:latin typeface="Times New Roman" panose="02020603050405020304" pitchFamily="18" charset="0"/>
                  <a:cs typeface="Times New Roman" panose="02020603050405020304" pitchFamily="18" charset="0"/>
                </a:rPr>
                <a:t> </a:t>
              </a:r>
              <a:r>
                <a:rPr lang="en-US" sz="1600" dirty="0" err="1">
                  <a:solidFill>
                    <a:srgbClr val="002060"/>
                  </a:solidFill>
                  <a:latin typeface="Times New Roman" panose="02020603050405020304" pitchFamily="18" charset="0"/>
                  <a:cs typeface="Times New Roman" panose="02020603050405020304" pitchFamily="18" charset="0"/>
                </a:rPr>
                <a:t>беру</a:t>
              </a:r>
              <a:r>
                <a:rPr lang="en-US" sz="1600" dirty="0">
                  <a:solidFill>
                    <a:srgbClr val="002060"/>
                  </a:solidFill>
                  <a:latin typeface="Times New Roman" panose="02020603050405020304" pitchFamily="18" charset="0"/>
                  <a:cs typeface="Times New Roman" panose="02020603050405020304" pitchFamily="18" charset="0"/>
                </a:rPr>
                <a:t> </a:t>
              </a:r>
              <a:r>
                <a:rPr lang="en-US" sz="1600" dirty="0" err="1">
                  <a:solidFill>
                    <a:srgbClr val="002060"/>
                  </a:solidFill>
                  <a:latin typeface="Times New Roman" panose="02020603050405020304" pitchFamily="18" charset="0"/>
                  <a:cs typeface="Times New Roman" panose="02020603050405020304" pitchFamily="18" charset="0"/>
                </a:rPr>
                <a:t>стандартында</a:t>
              </a:r>
              <a:r>
                <a:rPr lang="en-US" sz="1600" dirty="0">
                  <a:solidFill>
                    <a:srgbClr val="002060"/>
                  </a:solidFill>
                  <a:latin typeface="Times New Roman" panose="02020603050405020304" pitchFamily="18" charset="0"/>
                  <a:cs typeface="Times New Roman" panose="02020603050405020304" pitchFamily="18" charset="0"/>
                </a:rPr>
                <a:t> </a:t>
              </a:r>
              <a:r>
                <a:rPr lang="en-US" sz="1600" dirty="0" err="1">
                  <a:solidFill>
                    <a:srgbClr val="002060"/>
                  </a:solidFill>
                  <a:latin typeface="Times New Roman" panose="02020603050405020304" pitchFamily="18" charset="0"/>
                  <a:cs typeface="Times New Roman" panose="02020603050405020304" pitchFamily="18" charset="0"/>
                </a:rPr>
                <a:t>қарастырылған</a:t>
              </a:r>
              <a:r>
                <a:rPr lang="en-US" sz="1600" dirty="0">
                  <a:solidFill>
                    <a:srgbClr val="002060"/>
                  </a:solidFill>
                  <a:latin typeface="Times New Roman" panose="02020603050405020304" pitchFamily="18" charset="0"/>
                  <a:cs typeface="Times New Roman" panose="02020603050405020304" pitchFamily="18" charset="0"/>
                </a:rPr>
                <a:t> </a:t>
              </a:r>
              <a:r>
                <a:rPr lang="en-US" sz="1600" dirty="0" err="1">
                  <a:solidFill>
                    <a:srgbClr val="002060"/>
                  </a:solidFill>
                  <a:latin typeface="Times New Roman" panose="02020603050405020304" pitchFamily="18" charset="0"/>
                  <a:cs typeface="Times New Roman" panose="02020603050405020304" pitchFamily="18" charset="0"/>
                </a:rPr>
                <a:t>білім</a:t>
              </a:r>
              <a:r>
                <a:rPr lang="en-US" sz="1600" dirty="0">
                  <a:solidFill>
                    <a:srgbClr val="002060"/>
                  </a:solidFill>
                  <a:latin typeface="Times New Roman" panose="02020603050405020304" pitchFamily="18" charset="0"/>
                  <a:cs typeface="Times New Roman" panose="02020603050405020304" pitchFamily="18" charset="0"/>
                </a:rPr>
                <a:t> </a:t>
              </a:r>
              <a:r>
                <a:rPr lang="en-US" sz="1600" dirty="0" err="1">
                  <a:solidFill>
                    <a:srgbClr val="002060"/>
                  </a:solidFill>
                  <a:latin typeface="Times New Roman" panose="02020603050405020304" pitchFamily="18" charset="0"/>
                  <a:cs typeface="Times New Roman" panose="02020603050405020304" pitchFamily="18" charset="0"/>
                </a:rPr>
                <a:t>деңгейіне</a:t>
              </a:r>
              <a:r>
                <a:rPr lang="en-US" sz="1600" dirty="0">
                  <a:solidFill>
                    <a:srgbClr val="002060"/>
                  </a:solidFill>
                  <a:latin typeface="Times New Roman" panose="02020603050405020304" pitchFamily="18" charset="0"/>
                  <a:cs typeface="Times New Roman" panose="02020603050405020304" pitchFamily="18" charset="0"/>
                </a:rPr>
                <a:t> </a:t>
              </a:r>
              <a:r>
                <a:rPr lang="en-US" sz="1600" dirty="0" err="1">
                  <a:solidFill>
                    <a:srgbClr val="002060"/>
                  </a:solidFill>
                  <a:latin typeface="Times New Roman" panose="02020603050405020304" pitchFamily="18" charset="0"/>
                  <a:cs typeface="Times New Roman" panose="02020603050405020304" pitchFamily="18" charset="0"/>
                </a:rPr>
                <a:t>сәйкес</a:t>
              </a:r>
              <a:r>
                <a:rPr lang="en-US" sz="1600" dirty="0">
                  <a:solidFill>
                    <a:srgbClr val="002060"/>
                  </a:solidFill>
                  <a:latin typeface="Times New Roman" panose="02020603050405020304" pitchFamily="18" charset="0"/>
                  <a:cs typeface="Times New Roman" panose="02020603050405020304" pitchFamily="18" charset="0"/>
                </a:rPr>
                <a:t> </a:t>
              </a:r>
              <a:r>
                <a:rPr lang="en-US" sz="1600" dirty="0" err="1">
                  <a:solidFill>
                    <a:srgbClr val="002060"/>
                  </a:solidFill>
                  <a:latin typeface="Times New Roman" panose="02020603050405020304" pitchFamily="18" charset="0"/>
                  <a:cs typeface="Times New Roman" panose="02020603050405020304" pitchFamily="18" charset="0"/>
                </a:rPr>
                <a:t>білім</a:t>
              </a:r>
              <a:r>
                <a:rPr lang="en-US" sz="1600" dirty="0">
                  <a:solidFill>
                    <a:srgbClr val="002060"/>
                  </a:solidFill>
                  <a:latin typeface="Times New Roman" panose="02020603050405020304" pitchFamily="18" charset="0"/>
                  <a:cs typeface="Times New Roman" panose="02020603050405020304" pitchFamily="18" charset="0"/>
                </a:rPr>
                <a:t> </a:t>
              </a:r>
              <a:r>
                <a:rPr lang="en-US" sz="1600" dirty="0" err="1">
                  <a:solidFill>
                    <a:srgbClr val="002060"/>
                  </a:solidFill>
                  <a:latin typeface="Times New Roman" panose="02020603050405020304" pitchFamily="18" charset="0"/>
                  <a:cs typeface="Times New Roman" panose="02020603050405020304" pitchFamily="18" charset="0"/>
                </a:rPr>
                <a:t>алушылардың</a:t>
              </a:r>
              <a:r>
                <a:rPr lang="en-US" sz="1600" dirty="0">
                  <a:solidFill>
                    <a:srgbClr val="002060"/>
                  </a:solidFill>
                  <a:latin typeface="Times New Roman" panose="02020603050405020304" pitchFamily="18" charset="0"/>
                  <a:cs typeface="Times New Roman" panose="02020603050405020304" pitchFamily="18" charset="0"/>
                </a:rPr>
                <a:t> </a:t>
              </a:r>
              <a:r>
                <a:rPr lang="en-US" sz="1600" dirty="0" err="1">
                  <a:solidFill>
                    <a:srgbClr val="002060"/>
                  </a:solidFill>
                  <a:latin typeface="Times New Roman" panose="02020603050405020304" pitchFamily="18" charset="0"/>
                  <a:cs typeface="Times New Roman" panose="02020603050405020304" pitchFamily="18" charset="0"/>
                </a:rPr>
                <a:t>оқу</a:t>
              </a:r>
              <a:r>
                <a:rPr lang="en-US" sz="1600" dirty="0">
                  <a:solidFill>
                    <a:srgbClr val="002060"/>
                  </a:solidFill>
                  <a:latin typeface="Times New Roman" panose="02020603050405020304" pitchFamily="18" charset="0"/>
                  <a:cs typeface="Times New Roman" panose="02020603050405020304" pitchFamily="18" charset="0"/>
                </a:rPr>
                <a:t> </a:t>
              </a:r>
              <a:r>
                <a:rPr lang="en-US" sz="1600" dirty="0" err="1">
                  <a:solidFill>
                    <a:srgbClr val="002060"/>
                  </a:solidFill>
                  <a:latin typeface="Times New Roman" panose="02020603050405020304" pitchFamily="18" charset="0"/>
                  <a:cs typeface="Times New Roman" panose="02020603050405020304" pitchFamily="18" charset="0"/>
                </a:rPr>
                <a:t>пәндерінің</a:t>
              </a:r>
              <a:r>
                <a:rPr lang="en-US" sz="1600" dirty="0">
                  <a:solidFill>
                    <a:srgbClr val="002060"/>
                  </a:solidFill>
                  <a:latin typeface="Times New Roman" panose="02020603050405020304" pitchFamily="18" charset="0"/>
                  <a:cs typeface="Times New Roman" panose="02020603050405020304" pitchFamily="18" charset="0"/>
                </a:rPr>
                <a:t> </a:t>
              </a:r>
              <a:r>
                <a:rPr lang="en-US" sz="1600" dirty="0" err="1">
                  <a:solidFill>
                    <a:srgbClr val="002060"/>
                  </a:solidFill>
                  <a:latin typeface="Times New Roman" panose="02020603050405020304" pitchFamily="18" charset="0"/>
                  <a:cs typeface="Times New Roman" panose="02020603050405020304" pitchFamily="18" charset="0"/>
                </a:rPr>
                <a:t>көлемін</a:t>
              </a:r>
              <a:r>
                <a:rPr lang="en-US" sz="1600" dirty="0">
                  <a:solidFill>
                    <a:srgbClr val="002060"/>
                  </a:solidFill>
                  <a:latin typeface="Times New Roman" panose="02020603050405020304" pitchFamily="18" charset="0"/>
                  <a:cs typeface="Times New Roman" panose="02020603050405020304" pitchFamily="18" charset="0"/>
                </a:rPr>
                <a:t> </a:t>
              </a:r>
              <a:r>
                <a:rPr lang="en-US" sz="1600" dirty="0" err="1">
                  <a:solidFill>
                    <a:srgbClr val="002060"/>
                  </a:solidFill>
                  <a:latin typeface="Times New Roman" panose="02020603050405020304" pitchFamily="18" charset="0"/>
                  <a:cs typeface="Times New Roman" panose="02020603050405020304" pitchFamily="18" charset="0"/>
                </a:rPr>
                <a:t>меңгеру</a:t>
              </a:r>
              <a:r>
                <a:rPr lang="en-US" sz="1600" dirty="0">
                  <a:solidFill>
                    <a:srgbClr val="002060"/>
                  </a:solidFill>
                  <a:latin typeface="Times New Roman" panose="02020603050405020304" pitchFamily="18" charset="0"/>
                  <a:cs typeface="Times New Roman" panose="02020603050405020304" pitchFamily="18" charset="0"/>
                </a:rPr>
                <a:t> </a:t>
              </a:r>
              <a:r>
                <a:rPr lang="en-US" sz="1600" dirty="0" err="1">
                  <a:solidFill>
                    <a:srgbClr val="002060"/>
                  </a:solidFill>
                  <a:latin typeface="Times New Roman" panose="02020603050405020304" pitchFamily="18" charset="0"/>
                  <a:cs typeface="Times New Roman" panose="02020603050405020304" pitchFamily="18" charset="0"/>
                </a:rPr>
                <a:t>деңгейін</a:t>
              </a:r>
              <a:r>
                <a:rPr lang="en-US" sz="1600" dirty="0">
                  <a:solidFill>
                    <a:srgbClr val="002060"/>
                  </a:solidFill>
                  <a:latin typeface="Times New Roman" panose="02020603050405020304" pitchFamily="18" charset="0"/>
                  <a:cs typeface="Times New Roman" panose="02020603050405020304" pitchFamily="18" charset="0"/>
                </a:rPr>
                <a:t> </a:t>
              </a:r>
              <a:r>
                <a:rPr lang="en-US" sz="1600" dirty="0" err="1">
                  <a:solidFill>
                    <a:srgbClr val="002060"/>
                  </a:solidFill>
                  <a:latin typeface="Times New Roman" panose="02020603050405020304" pitchFamily="18" charset="0"/>
                  <a:cs typeface="Times New Roman" panose="02020603050405020304" pitchFamily="18" charset="0"/>
                </a:rPr>
                <a:t>анықтау</a:t>
              </a:r>
              <a:r>
                <a:rPr lang="en-US" sz="1600" dirty="0">
                  <a:solidFill>
                    <a:srgbClr val="002060"/>
                  </a:solidFill>
                  <a:latin typeface="Times New Roman" panose="02020603050405020304" pitchFamily="18" charset="0"/>
                  <a:cs typeface="Times New Roman" panose="02020603050405020304" pitchFamily="18" charset="0"/>
                </a:rPr>
                <a:t> </a:t>
              </a:r>
              <a:r>
                <a:rPr lang="en-US" sz="1600" dirty="0" err="1">
                  <a:solidFill>
                    <a:srgbClr val="002060"/>
                  </a:solidFill>
                  <a:latin typeface="Times New Roman" panose="02020603050405020304" pitchFamily="18" charset="0"/>
                  <a:cs typeface="Times New Roman" panose="02020603050405020304" pitchFamily="18" charset="0"/>
                </a:rPr>
                <a:t>үшін</a:t>
              </a:r>
              <a:r>
                <a:rPr lang="en-US" sz="1600" dirty="0">
                  <a:solidFill>
                    <a:srgbClr val="002060"/>
                  </a:solidFill>
                  <a:latin typeface="Times New Roman" panose="02020603050405020304" pitchFamily="18" charset="0"/>
                  <a:cs typeface="Times New Roman" panose="02020603050405020304" pitchFamily="18" charset="0"/>
                </a:rPr>
                <a:t> </a:t>
              </a:r>
              <a:r>
                <a:rPr lang="en-US" sz="1600" dirty="0" err="1">
                  <a:solidFill>
                    <a:srgbClr val="002060"/>
                  </a:solidFill>
                  <a:latin typeface="Times New Roman" panose="02020603050405020304" pitchFamily="18" charset="0"/>
                  <a:cs typeface="Times New Roman" panose="02020603050405020304" pitchFamily="18" charset="0"/>
                </a:rPr>
                <a:t>өткізілетін</a:t>
              </a:r>
              <a:r>
                <a:rPr lang="en-US" sz="1600" dirty="0">
                  <a:solidFill>
                    <a:srgbClr val="002060"/>
                  </a:solidFill>
                  <a:latin typeface="Times New Roman" panose="02020603050405020304" pitchFamily="18" charset="0"/>
                  <a:cs typeface="Times New Roman" panose="02020603050405020304" pitchFamily="18" charset="0"/>
                </a:rPr>
                <a:t> </a:t>
              </a:r>
              <a:r>
                <a:rPr lang="en-US" sz="1600" dirty="0" err="1">
                  <a:solidFill>
                    <a:srgbClr val="002060"/>
                  </a:solidFill>
                  <a:latin typeface="Times New Roman" panose="02020603050405020304" pitchFamily="18" charset="0"/>
                  <a:cs typeface="Times New Roman" panose="02020603050405020304" pitchFamily="18" charset="0"/>
                </a:rPr>
                <a:t>шара</a:t>
              </a:r>
              <a:r>
                <a:rPr lang="en-US" sz="1600" dirty="0">
                  <a:solidFill>
                    <a:srgbClr val="002060"/>
                  </a:solidFill>
                  <a:latin typeface="Times New Roman" panose="02020603050405020304" pitchFamily="18" charset="0"/>
                  <a:cs typeface="Times New Roman" panose="02020603050405020304" pitchFamily="18" charset="0"/>
                </a:rPr>
                <a:t>.</a:t>
              </a:r>
            </a:p>
          </p:txBody>
        </p:sp>
      </p:grpSp>
      <p:grpSp>
        <p:nvGrpSpPr>
          <p:cNvPr id="94226" name="Group 18"/>
          <p:cNvGrpSpPr>
            <a:grpSpLocks/>
          </p:cNvGrpSpPr>
          <p:nvPr/>
        </p:nvGrpSpPr>
        <p:grpSpPr bwMode="auto">
          <a:xfrm>
            <a:off x="3001617" y="1525147"/>
            <a:ext cx="2553627" cy="5107589"/>
            <a:chOff x="2189" y="1296"/>
            <a:chExt cx="1443" cy="3323"/>
          </a:xfrm>
        </p:grpSpPr>
        <p:sp>
          <p:nvSpPr>
            <p:cNvPr id="94227" name="AutoShape 19"/>
            <p:cNvSpPr>
              <a:spLocks noChangeArrowheads="1"/>
            </p:cNvSpPr>
            <p:nvPr/>
          </p:nvSpPr>
          <p:spPr bwMode="gray">
            <a:xfrm>
              <a:off x="2208" y="1490"/>
              <a:ext cx="1424" cy="2460"/>
            </a:xfrm>
            <a:prstGeom prst="roundRect">
              <a:avLst>
                <a:gd name="adj" fmla="val 17509"/>
              </a:avLst>
            </a:prstGeom>
            <a:gradFill rotWithShape="1">
              <a:gsLst>
                <a:gs pos="0">
                  <a:srgbClr val="34B034"/>
                </a:gs>
                <a:gs pos="100000">
                  <a:srgbClr val="3F8B4A"/>
                </a:gs>
              </a:gsLst>
              <a:lin ang="27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94228" name="AutoShape 20"/>
            <p:cNvSpPr>
              <a:spLocks noChangeArrowheads="1"/>
            </p:cNvSpPr>
            <p:nvPr/>
          </p:nvSpPr>
          <p:spPr bwMode="gray">
            <a:xfrm>
              <a:off x="2229" y="1495"/>
              <a:ext cx="1403" cy="2741"/>
            </a:xfrm>
            <a:prstGeom prst="roundRect">
              <a:avLst>
                <a:gd name="adj" fmla="val 16667"/>
              </a:avLst>
            </a:prstGeom>
            <a:solidFill>
              <a:srgbClr val="73E77E"/>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94229" name="AutoShape 21"/>
            <p:cNvSpPr>
              <a:spLocks noChangeArrowheads="1"/>
            </p:cNvSpPr>
            <p:nvPr/>
          </p:nvSpPr>
          <p:spPr bwMode="gray">
            <a:xfrm>
              <a:off x="2240" y="2795"/>
              <a:ext cx="1304" cy="447"/>
            </a:xfrm>
            <a:prstGeom prst="roundRect">
              <a:avLst>
                <a:gd name="adj" fmla="val 50000"/>
              </a:avLst>
            </a:prstGeom>
            <a:gradFill rotWithShape="1">
              <a:gsLst>
                <a:gs pos="0">
                  <a:srgbClr val="73E77E"/>
                </a:gs>
                <a:gs pos="100000">
                  <a:srgbClr val="73E77E">
                    <a:gamma/>
                    <a:tint val="54510"/>
                    <a:invGamma/>
                  </a:srgbClr>
                </a:gs>
              </a:gsLst>
              <a:lin ang="54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94230" name="AutoShape 22"/>
            <p:cNvSpPr>
              <a:spLocks noChangeArrowheads="1"/>
            </p:cNvSpPr>
            <p:nvPr/>
          </p:nvSpPr>
          <p:spPr bwMode="gray">
            <a:xfrm>
              <a:off x="2220" y="1538"/>
              <a:ext cx="1304" cy="446"/>
            </a:xfrm>
            <a:prstGeom prst="roundRect">
              <a:avLst>
                <a:gd name="adj" fmla="val 50000"/>
              </a:avLst>
            </a:prstGeom>
            <a:gradFill rotWithShape="1">
              <a:gsLst>
                <a:gs pos="0">
                  <a:srgbClr val="73E77E">
                    <a:gamma/>
                    <a:tint val="33333"/>
                    <a:invGamma/>
                  </a:srgbClr>
                </a:gs>
                <a:gs pos="100000">
                  <a:srgbClr val="73E77E"/>
                </a:gs>
              </a:gsLst>
              <a:lin ang="54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94231" name="Oval 23"/>
            <p:cNvSpPr>
              <a:spLocks noChangeArrowheads="1"/>
            </p:cNvSpPr>
            <p:nvPr/>
          </p:nvSpPr>
          <p:spPr bwMode="gray">
            <a:xfrm>
              <a:off x="2677" y="1296"/>
              <a:ext cx="405" cy="405"/>
            </a:xfrm>
            <a:prstGeom prst="ellipse">
              <a:avLst/>
            </a:prstGeom>
            <a:solidFill>
              <a:srgbClr val="333333"/>
            </a:solidFill>
            <a:ln>
              <a:noFill/>
            </a:ln>
            <a:effectLst/>
            <a:extLst>
              <a:ext uri="{91240B29-F687-4F45-9708-019B960494DF}">
                <a14:hiddenLine xmlns:a14="http://schemas.microsoft.com/office/drawing/2010/main" w="38100" algn="ctr">
                  <a:solidFill>
                    <a:schemeClr val="bg1"/>
                  </a:solidFill>
                  <a:round/>
                  <a:headEnd/>
                  <a:tailEnd/>
                </a14:hiddenLine>
              </a:ext>
              <a:ext uri="{AF507438-7753-43E0-B8FC-AC1667EBCBE1}">
                <a14:hiddenEffect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endParaRPr lang="ru-RU"/>
            </a:p>
          </p:txBody>
        </p:sp>
        <p:sp>
          <p:nvSpPr>
            <p:cNvPr id="94232" name="Oval 24"/>
            <p:cNvSpPr>
              <a:spLocks noChangeArrowheads="1"/>
            </p:cNvSpPr>
            <p:nvPr/>
          </p:nvSpPr>
          <p:spPr bwMode="gray">
            <a:xfrm>
              <a:off x="2681" y="1299"/>
              <a:ext cx="392" cy="392"/>
            </a:xfrm>
            <a:prstGeom prst="ellipse">
              <a:avLst/>
            </a:prstGeom>
            <a:gradFill rotWithShape="1">
              <a:gsLst>
                <a:gs pos="0">
                  <a:srgbClr val="D6E1E2">
                    <a:gamma/>
                    <a:shade val="46275"/>
                    <a:invGamma/>
                  </a:srgbClr>
                </a:gs>
                <a:gs pos="100000">
                  <a:srgbClr val="D6E1E2"/>
                </a:gs>
              </a:gsLst>
              <a:lin ang="5400000" scaled="1"/>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endParaRPr lang="ru-RU"/>
            </a:p>
          </p:txBody>
        </p:sp>
        <p:sp>
          <p:nvSpPr>
            <p:cNvPr id="94233" name="Oval 25"/>
            <p:cNvSpPr>
              <a:spLocks noChangeArrowheads="1"/>
            </p:cNvSpPr>
            <p:nvPr/>
          </p:nvSpPr>
          <p:spPr bwMode="gray">
            <a:xfrm>
              <a:off x="2686" y="1301"/>
              <a:ext cx="383" cy="383"/>
            </a:xfrm>
            <a:prstGeom prst="ellipse">
              <a:avLst/>
            </a:prstGeom>
            <a:gradFill rotWithShape="1">
              <a:gsLst>
                <a:gs pos="0">
                  <a:srgbClr val="D6E1E2">
                    <a:alpha val="0"/>
                  </a:srgbClr>
                </a:gs>
                <a:gs pos="100000">
                  <a:srgbClr val="D6E1E2">
                    <a:gamma/>
                    <a:tint val="34902"/>
                    <a:invGamma/>
                  </a:srgbClr>
                </a:gs>
              </a:gsLst>
              <a:lin ang="5400000" scaled="1"/>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endParaRPr lang="ru-RU"/>
            </a:p>
          </p:txBody>
        </p:sp>
        <p:sp>
          <p:nvSpPr>
            <p:cNvPr id="94234" name="Oval 26"/>
            <p:cNvSpPr>
              <a:spLocks noChangeArrowheads="1"/>
            </p:cNvSpPr>
            <p:nvPr/>
          </p:nvSpPr>
          <p:spPr bwMode="gray">
            <a:xfrm>
              <a:off x="2690" y="1305"/>
              <a:ext cx="364" cy="357"/>
            </a:xfrm>
            <a:prstGeom prst="ellipse">
              <a:avLst/>
            </a:prstGeom>
            <a:gradFill rotWithShape="1">
              <a:gsLst>
                <a:gs pos="0">
                  <a:srgbClr val="D6E1E2">
                    <a:gamma/>
                    <a:shade val="79216"/>
                    <a:invGamma/>
                  </a:srgbClr>
                </a:gs>
                <a:gs pos="100000">
                  <a:srgbClr val="D6E1E2">
                    <a:alpha val="48000"/>
                  </a:srgbClr>
                </a:gs>
              </a:gsLst>
              <a:lin ang="5400000" scaled="1"/>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endParaRPr lang="ru-RU"/>
            </a:p>
          </p:txBody>
        </p:sp>
        <p:sp>
          <p:nvSpPr>
            <p:cNvPr id="94235" name="Oval 27"/>
            <p:cNvSpPr>
              <a:spLocks noChangeArrowheads="1"/>
            </p:cNvSpPr>
            <p:nvPr/>
          </p:nvSpPr>
          <p:spPr bwMode="gray">
            <a:xfrm>
              <a:off x="2712" y="1315"/>
              <a:ext cx="323" cy="290"/>
            </a:xfrm>
            <a:prstGeom prst="ellipse">
              <a:avLst/>
            </a:prstGeom>
            <a:gradFill rotWithShape="1">
              <a:gsLst>
                <a:gs pos="0">
                  <a:srgbClr val="D6E1E2">
                    <a:gamma/>
                    <a:tint val="0"/>
                    <a:invGamma/>
                  </a:srgbClr>
                </a:gs>
                <a:gs pos="100000">
                  <a:srgbClr val="D6E1E2">
                    <a:alpha val="38000"/>
                  </a:srgbClr>
                </a:gs>
              </a:gsLst>
              <a:lin ang="5400000" scaled="1"/>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endParaRPr lang="ru-RU"/>
            </a:p>
          </p:txBody>
        </p:sp>
        <p:sp>
          <p:nvSpPr>
            <p:cNvPr id="94236" name="Text Box 28"/>
            <p:cNvSpPr txBox="1">
              <a:spLocks noChangeArrowheads="1"/>
            </p:cNvSpPr>
            <p:nvPr/>
          </p:nvSpPr>
          <p:spPr bwMode="gray">
            <a:xfrm>
              <a:off x="2817" y="1354"/>
              <a:ext cx="116" cy="2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endParaRPr lang="en-US" dirty="0"/>
            </a:p>
          </p:txBody>
        </p:sp>
        <p:sp>
          <p:nvSpPr>
            <p:cNvPr id="94237" name="Text Box 29"/>
            <p:cNvSpPr txBox="1">
              <a:spLocks noChangeArrowheads="1"/>
            </p:cNvSpPr>
            <p:nvPr/>
          </p:nvSpPr>
          <p:spPr bwMode="gray">
            <a:xfrm>
              <a:off x="2208" y="1788"/>
              <a:ext cx="1424" cy="17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just"/>
              <a:r>
                <a:rPr lang="" altLang="en-US" sz="1400" dirty="0" smtClean="0">
                  <a:solidFill>
                    <a:srgbClr val="002060"/>
                  </a:solidFill>
                  <a:latin typeface="Times New Roman" panose="02020603050405020304" pitchFamily="18" charset="0"/>
                  <a:cs typeface="Times New Roman" panose="02020603050405020304" pitchFamily="18" charset="0"/>
                </a:rPr>
                <a:t>қорытынды </a:t>
              </a:r>
              <a:r>
                <a:rPr lang="" altLang="en-US" sz="1400" dirty="0">
                  <a:solidFill>
                    <a:srgbClr val="002060"/>
                  </a:solidFill>
                  <a:latin typeface="Times New Roman" panose="02020603050405020304" pitchFamily="18" charset="0"/>
                  <a:cs typeface="Times New Roman" panose="02020603050405020304" pitchFamily="18" charset="0"/>
                </a:rPr>
                <a:t>аттестаттау </a:t>
              </a:r>
              <a:r>
                <a:rPr lang="" altLang="en-US" sz="1400" dirty="0" smtClean="0">
                  <a:solidFill>
                    <a:srgbClr val="002060"/>
                  </a:solidFill>
                  <a:latin typeface="Times New Roman" panose="02020603050405020304" pitchFamily="18" charset="0"/>
                  <a:cs typeface="Times New Roman" panose="02020603050405020304" pitchFamily="18" charset="0"/>
                </a:rPr>
                <a:t>негізгі </a:t>
              </a:r>
              <a:r>
                <a:rPr lang="" altLang="en-US" sz="1400" dirty="0">
                  <a:solidFill>
                    <a:srgbClr val="002060"/>
                  </a:solidFill>
                  <a:latin typeface="Times New Roman" panose="02020603050405020304" pitchFamily="18" charset="0"/>
                  <a:cs typeface="Times New Roman" panose="02020603050405020304" pitchFamily="18" charset="0"/>
                </a:rPr>
                <a:t>орта білім беру деңгейінің </a:t>
              </a:r>
              <a:endParaRPr lang="ru-RU" altLang="en-US" sz="1400" dirty="0" smtClean="0">
                <a:solidFill>
                  <a:srgbClr val="002060"/>
                </a:solidFill>
                <a:latin typeface="Times New Roman" panose="02020603050405020304" pitchFamily="18" charset="0"/>
                <a:cs typeface="Times New Roman" panose="02020603050405020304" pitchFamily="18" charset="0"/>
              </a:endParaRPr>
            </a:p>
            <a:p>
              <a:pPr algn="just"/>
              <a:r>
                <a:rPr lang="" altLang="en-US" sz="1400" dirty="0" smtClean="0">
                  <a:solidFill>
                    <a:srgbClr val="002060"/>
                  </a:solidFill>
                  <a:latin typeface="Times New Roman" panose="02020603050405020304" pitchFamily="18" charset="0"/>
                  <a:cs typeface="Times New Roman" panose="02020603050405020304" pitchFamily="18" charset="0"/>
                </a:rPr>
                <a:t>8-9-сыныптарына </a:t>
              </a:r>
              <a:r>
                <a:rPr lang="" altLang="en-US" sz="1400" dirty="0">
                  <a:solidFill>
                    <a:srgbClr val="002060"/>
                  </a:solidFill>
                  <a:latin typeface="Times New Roman" panose="02020603050405020304" pitchFamily="18" charset="0"/>
                  <a:cs typeface="Times New Roman" panose="02020603050405020304" pitchFamily="18" charset="0"/>
                </a:rPr>
                <a:t>арналған “Қазақ тілі” пәні бойынша үлгілік оқу</a:t>
              </a:r>
              <a:r>
                <a:rPr lang="ru-RU" altLang="en-US" sz="1400" dirty="0">
                  <a:solidFill>
                    <a:srgbClr val="002060"/>
                  </a:solidFill>
                  <a:latin typeface="Times New Roman" panose="02020603050405020304" pitchFamily="18" charset="0"/>
                  <a:cs typeface="Times New Roman" panose="02020603050405020304" pitchFamily="18" charset="0"/>
                </a:rPr>
                <a:t> б</a:t>
              </a:r>
              <a:r>
                <a:rPr lang="" altLang="en-US" sz="1400" dirty="0">
                  <a:solidFill>
                    <a:srgbClr val="002060"/>
                  </a:solidFill>
                  <a:latin typeface="Times New Roman" panose="02020603050405020304" pitchFamily="18" charset="0"/>
                  <a:cs typeface="Times New Roman" panose="02020603050405020304" pitchFamily="18" charset="0"/>
                </a:rPr>
                <a:t>ағдарламасының мазмұнын қамтиды. Білім алушылардың білімі,</a:t>
              </a:r>
              <a:r>
                <a:rPr lang="ru-RU" altLang="en-US" sz="1400" dirty="0">
                  <a:solidFill>
                    <a:srgbClr val="002060"/>
                  </a:solidFill>
                  <a:latin typeface="Times New Roman" panose="02020603050405020304" pitchFamily="18" charset="0"/>
                  <a:cs typeface="Times New Roman" panose="02020603050405020304" pitchFamily="18" charset="0"/>
                </a:rPr>
                <a:t> </a:t>
              </a:r>
              <a:r>
                <a:rPr lang="" altLang="en-US" sz="1400" dirty="0">
                  <a:solidFill>
                    <a:srgbClr val="002060"/>
                  </a:solidFill>
                  <a:latin typeface="Times New Roman" panose="02020603050405020304" pitchFamily="18" charset="0"/>
                  <a:cs typeface="Times New Roman" panose="02020603050405020304" pitchFamily="18" charset="0"/>
                </a:rPr>
                <a:t>білігі, сондай-ақ дағдылары мемлекеттік жалпыға міндетті білім беру стандартында күтілетін нәтижелермен анықталады.</a:t>
              </a:r>
            </a:p>
          </p:txBody>
        </p:sp>
        <p:sp>
          <p:nvSpPr>
            <p:cNvPr id="94238" name="AutoShape 30"/>
            <p:cNvSpPr>
              <a:spLocks noChangeArrowheads="1"/>
            </p:cNvSpPr>
            <p:nvPr/>
          </p:nvSpPr>
          <p:spPr bwMode="gray">
            <a:xfrm flipV="1">
              <a:off x="2210" y="4389"/>
              <a:ext cx="1261" cy="230"/>
            </a:xfrm>
            <a:prstGeom prst="roundRect">
              <a:avLst>
                <a:gd name="adj" fmla="val 40389"/>
              </a:avLst>
            </a:prstGeom>
            <a:gradFill rotWithShape="1">
              <a:gsLst>
                <a:gs pos="0">
                  <a:srgbClr val="58A4AE"/>
                </a:gs>
                <a:gs pos="100000">
                  <a:schemeClr val="bg1"/>
                </a:gs>
              </a:gsLst>
              <a:lin ang="54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94239" name="AutoShape 31"/>
            <p:cNvSpPr>
              <a:spLocks noChangeArrowheads="1"/>
            </p:cNvSpPr>
            <p:nvPr/>
          </p:nvSpPr>
          <p:spPr bwMode="gray">
            <a:xfrm>
              <a:off x="2189" y="4293"/>
              <a:ext cx="1304" cy="67"/>
            </a:xfrm>
            <a:prstGeom prst="roundRect">
              <a:avLst>
                <a:gd name="adj" fmla="val 50000"/>
              </a:avLst>
            </a:prstGeom>
            <a:gradFill rotWithShape="1">
              <a:gsLst>
                <a:gs pos="0">
                  <a:srgbClr val="72B2BB"/>
                </a:gs>
                <a:gs pos="100000">
                  <a:schemeClr val="bg1"/>
                </a:gs>
              </a:gsLst>
              <a:lin ang="54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grpSp>
      <p:grpSp>
        <p:nvGrpSpPr>
          <p:cNvPr id="94240" name="Group 32"/>
          <p:cNvGrpSpPr>
            <a:grpSpLocks/>
          </p:cNvGrpSpPr>
          <p:nvPr/>
        </p:nvGrpSpPr>
        <p:grpSpPr bwMode="auto">
          <a:xfrm>
            <a:off x="5779083" y="1516519"/>
            <a:ext cx="2181226" cy="4382126"/>
            <a:chOff x="3696" y="1296"/>
            <a:chExt cx="1374" cy="2685"/>
          </a:xfrm>
        </p:grpSpPr>
        <p:sp>
          <p:nvSpPr>
            <p:cNvPr id="94241" name="AutoShape 33"/>
            <p:cNvSpPr>
              <a:spLocks noChangeArrowheads="1"/>
            </p:cNvSpPr>
            <p:nvPr/>
          </p:nvSpPr>
          <p:spPr bwMode="gray">
            <a:xfrm>
              <a:off x="3696" y="1490"/>
              <a:ext cx="1363" cy="1800"/>
            </a:xfrm>
            <a:prstGeom prst="roundRect">
              <a:avLst>
                <a:gd name="adj" fmla="val 17509"/>
              </a:avLst>
            </a:prstGeom>
            <a:gradFill rotWithShape="1">
              <a:gsLst>
                <a:gs pos="0">
                  <a:srgbClr val="B59F43"/>
                </a:gs>
                <a:gs pos="100000">
                  <a:srgbClr val="8F8849"/>
                </a:gs>
              </a:gsLst>
              <a:lin ang="27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94242" name="AutoShape 34"/>
            <p:cNvSpPr>
              <a:spLocks noChangeArrowheads="1"/>
            </p:cNvSpPr>
            <p:nvPr/>
          </p:nvSpPr>
          <p:spPr bwMode="gray">
            <a:xfrm>
              <a:off x="3717" y="1495"/>
              <a:ext cx="1322" cy="1766"/>
            </a:xfrm>
            <a:prstGeom prst="roundRect">
              <a:avLst>
                <a:gd name="adj" fmla="val 16667"/>
              </a:avLst>
            </a:prstGeom>
            <a:solidFill>
              <a:srgbClr val="E9E065"/>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94243" name="AutoShape 35"/>
            <p:cNvSpPr>
              <a:spLocks noChangeArrowheads="1"/>
            </p:cNvSpPr>
            <p:nvPr/>
          </p:nvSpPr>
          <p:spPr bwMode="gray">
            <a:xfrm>
              <a:off x="3728" y="2795"/>
              <a:ext cx="1304" cy="570"/>
            </a:xfrm>
            <a:prstGeom prst="roundRect">
              <a:avLst>
                <a:gd name="adj" fmla="val 50000"/>
              </a:avLst>
            </a:prstGeom>
            <a:gradFill rotWithShape="1">
              <a:gsLst>
                <a:gs pos="0">
                  <a:srgbClr val="E9E065"/>
                </a:gs>
                <a:gs pos="100000">
                  <a:srgbClr val="E9E065">
                    <a:gamma/>
                    <a:tint val="57647"/>
                    <a:invGamma/>
                  </a:srgbClr>
                </a:gs>
              </a:gsLst>
              <a:lin ang="54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94244" name="AutoShape 36"/>
            <p:cNvSpPr>
              <a:spLocks noChangeArrowheads="1"/>
            </p:cNvSpPr>
            <p:nvPr/>
          </p:nvSpPr>
          <p:spPr bwMode="gray">
            <a:xfrm>
              <a:off x="3728" y="1509"/>
              <a:ext cx="1304" cy="446"/>
            </a:xfrm>
            <a:prstGeom prst="roundRect">
              <a:avLst>
                <a:gd name="adj" fmla="val 50000"/>
              </a:avLst>
            </a:prstGeom>
            <a:gradFill rotWithShape="1">
              <a:gsLst>
                <a:gs pos="0">
                  <a:srgbClr val="E9E065">
                    <a:gamma/>
                    <a:tint val="33333"/>
                    <a:invGamma/>
                  </a:srgbClr>
                </a:gs>
                <a:gs pos="100000">
                  <a:srgbClr val="E9E065"/>
                </a:gs>
              </a:gsLst>
              <a:lin ang="54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grpSp>
          <p:nvGrpSpPr>
            <p:cNvPr id="94245" name="Group 37"/>
            <p:cNvGrpSpPr>
              <a:grpSpLocks/>
            </p:cNvGrpSpPr>
            <p:nvPr/>
          </p:nvGrpSpPr>
          <p:grpSpPr bwMode="auto">
            <a:xfrm>
              <a:off x="4165" y="1296"/>
              <a:ext cx="405" cy="405"/>
              <a:chOff x="1289" y="582"/>
              <a:chExt cx="668" cy="668"/>
            </a:xfrm>
          </p:grpSpPr>
          <p:sp>
            <p:nvSpPr>
              <p:cNvPr id="94246" name="Oval 38"/>
              <p:cNvSpPr>
                <a:spLocks noChangeArrowheads="1"/>
              </p:cNvSpPr>
              <p:nvPr/>
            </p:nvSpPr>
            <p:spPr bwMode="gray">
              <a:xfrm>
                <a:off x="1289" y="582"/>
                <a:ext cx="668" cy="668"/>
              </a:xfrm>
              <a:prstGeom prst="ellipse">
                <a:avLst/>
              </a:prstGeom>
              <a:solidFill>
                <a:srgbClr val="333333"/>
              </a:solidFill>
              <a:ln>
                <a:noFill/>
              </a:ln>
              <a:effectLst/>
              <a:extLst>
                <a:ext uri="{91240B29-F687-4F45-9708-019B960494DF}">
                  <a14:hiddenLine xmlns:a14="http://schemas.microsoft.com/office/drawing/2010/main" w="38100" algn="ctr">
                    <a:solidFill>
                      <a:schemeClr val="bg1"/>
                    </a:solidFill>
                    <a:round/>
                    <a:headEnd/>
                    <a:tailEnd/>
                  </a14:hiddenLine>
                </a:ext>
                <a:ext uri="{AF507438-7753-43E0-B8FC-AC1667EBCBE1}">
                  <a14:hiddenEffects xmlns:a14="http://schemas.microsoft.com/office/drawing/2010/main">
                    <a:effectLst>
                      <a:outerShdw dist="109250" dir="3267739" algn="ctr" rotWithShape="0">
                        <a:srgbClr val="808080">
                          <a:alpha val="50000"/>
                        </a:srgbClr>
                      </a:outerShdw>
                    </a:effectLst>
                  </a14:hiddenEffects>
                </a:ext>
              </a:extLst>
            </p:spPr>
            <p:txBody>
              <a:bodyPr anchor="ctr">
                <a:spAutoFit/>
              </a:bodyPr>
              <a:lstStyle/>
              <a:p>
                <a:endParaRPr lang="ru-RU"/>
              </a:p>
            </p:txBody>
          </p:sp>
          <p:sp>
            <p:nvSpPr>
              <p:cNvPr id="94247" name="Oval 39"/>
              <p:cNvSpPr>
                <a:spLocks noChangeArrowheads="1"/>
              </p:cNvSpPr>
              <p:nvPr/>
            </p:nvSpPr>
            <p:spPr bwMode="gray">
              <a:xfrm>
                <a:off x="1296" y="587"/>
                <a:ext cx="646" cy="647"/>
              </a:xfrm>
              <a:prstGeom prst="ellipse">
                <a:avLst/>
              </a:prstGeom>
              <a:gradFill rotWithShape="1">
                <a:gsLst>
                  <a:gs pos="0">
                    <a:srgbClr val="D6E1E2">
                      <a:gamma/>
                      <a:shade val="46275"/>
                      <a:invGamma/>
                    </a:srgbClr>
                  </a:gs>
                  <a:gs pos="100000">
                    <a:srgbClr val="D6E1E2"/>
                  </a:gs>
                </a:gsLst>
                <a:lin ang="5400000" scaled="1"/>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endParaRPr lang="ru-RU"/>
              </a:p>
            </p:txBody>
          </p:sp>
          <p:sp>
            <p:nvSpPr>
              <p:cNvPr id="94248" name="Oval 40"/>
              <p:cNvSpPr>
                <a:spLocks noChangeArrowheads="1"/>
              </p:cNvSpPr>
              <p:nvPr/>
            </p:nvSpPr>
            <p:spPr bwMode="gray">
              <a:xfrm>
                <a:off x="1304" y="591"/>
                <a:ext cx="631" cy="631"/>
              </a:xfrm>
              <a:prstGeom prst="ellipse">
                <a:avLst/>
              </a:prstGeom>
              <a:gradFill rotWithShape="1">
                <a:gsLst>
                  <a:gs pos="0">
                    <a:srgbClr val="D6E1E2">
                      <a:alpha val="0"/>
                    </a:srgbClr>
                  </a:gs>
                  <a:gs pos="100000">
                    <a:srgbClr val="D6E1E2">
                      <a:gamma/>
                      <a:tint val="34902"/>
                      <a:invGamma/>
                    </a:srgbClr>
                  </a:gs>
                </a:gsLst>
                <a:lin ang="5400000" scaled="1"/>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endParaRPr lang="ru-RU"/>
              </a:p>
            </p:txBody>
          </p:sp>
          <p:sp>
            <p:nvSpPr>
              <p:cNvPr id="94249" name="Oval 41"/>
              <p:cNvSpPr>
                <a:spLocks noChangeArrowheads="1"/>
              </p:cNvSpPr>
              <p:nvPr/>
            </p:nvSpPr>
            <p:spPr bwMode="gray">
              <a:xfrm>
                <a:off x="1311" y="597"/>
                <a:ext cx="600" cy="589"/>
              </a:xfrm>
              <a:prstGeom prst="ellipse">
                <a:avLst/>
              </a:prstGeom>
              <a:gradFill rotWithShape="1">
                <a:gsLst>
                  <a:gs pos="0">
                    <a:srgbClr val="D6E1E2">
                      <a:gamma/>
                      <a:shade val="79216"/>
                      <a:invGamma/>
                    </a:srgbClr>
                  </a:gs>
                  <a:gs pos="100000">
                    <a:srgbClr val="D6E1E2">
                      <a:alpha val="48000"/>
                    </a:srgbClr>
                  </a:gs>
                </a:gsLst>
                <a:lin ang="5400000" scaled="1"/>
              </a:gra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endParaRPr lang="ru-RU"/>
              </a:p>
            </p:txBody>
          </p:sp>
        </p:grpSp>
        <p:sp>
          <p:nvSpPr>
            <p:cNvPr id="94251" name="Text Box 43"/>
            <p:cNvSpPr txBox="1">
              <a:spLocks noChangeArrowheads="1"/>
            </p:cNvSpPr>
            <p:nvPr/>
          </p:nvSpPr>
          <p:spPr bwMode="gray">
            <a:xfrm>
              <a:off x="4305" y="1354"/>
              <a:ext cx="116" cy="2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endParaRPr lang="en-US" dirty="0"/>
            </a:p>
          </p:txBody>
        </p:sp>
        <p:sp>
          <p:nvSpPr>
            <p:cNvPr id="94252" name="Text Box 44"/>
            <p:cNvSpPr txBox="1">
              <a:spLocks noChangeArrowheads="1"/>
            </p:cNvSpPr>
            <p:nvPr/>
          </p:nvSpPr>
          <p:spPr bwMode="gray">
            <a:xfrm>
              <a:off x="3744" y="1776"/>
              <a:ext cx="1326" cy="9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en-US" sz="1600" dirty="0">
                  <a:solidFill>
                    <a:srgbClr val="002060"/>
                  </a:solidFill>
                  <a:latin typeface="Times New Roman" panose="02020603050405020304" pitchFamily="18" charset="0"/>
                  <a:cs typeface="Times New Roman" panose="02020603050405020304" pitchFamily="18" charset="0"/>
                </a:rPr>
                <a:t>қорытынды </a:t>
              </a:r>
              <a:r>
                <a:rPr lang="en-US" sz="1600" dirty="0" err="1">
                  <a:solidFill>
                    <a:srgbClr val="002060"/>
                  </a:solidFill>
                  <a:latin typeface="Times New Roman" panose="02020603050405020304" pitchFamily="18" charset="0"/>
                  <a:cs typeface="Times New Roman" panose="02020603050405020304" pitchFamily="18" charset="0"/>
                </a:rPr>
                <a:t>аттестация</a:t>
              </a:r>
              <a:r>
                <a:rPr lang="en-US" sz="1600" dirty="0">
                  <a:solidFill>
                    <a:srgbClr val="002060"/>
                  </a:solidFill>
                  <a:latin typeface="Times New Roman" panose="02020603050405020304" pitchFamily="18" charset="0"/>
                  <a:cs typeface="Times New Roman" panose="02020603050405020304" pitchFamily="18" charset="0"/>
                </a:rPr>
                <a:t> </a:t>
              </a:r>
              <a:r>
                <a:rPr lang="en-US" sz="1600" dirty="0" err="1">
                  <a:solidFill>
                    <a:srgbClr val="002060"/>
                  </a:solidFill>
                  <a:latin typeface="Times New Roman" panose="02020603050405020304" pitchFamily="18" charset="0"/>
                  <a:cs typeface="Times New Roman" panose="02020603050405020304" pitchFamily="18" charset="0"/>
                </a:rPr>
                <a:t>тапсырмалары</a:t>
              </a:r>
              <a:r>
                <a:rPr lang="en-US" sz="1600" dirty="0">
                  <a:solidFill>
                    <a:srgbClr val="002060"/>
                  </a:solidFill>
                  <a:latin typeface="Times New Roman" panose="02020603050405020304" pitchFamily="18" charset="0"/>
                  <a:cs typeface="Times New Roman" panose="02020603050405020304" pitchFamily="18" charset="0"/>
                </a:rPr>
                <a:t> </a:t>
              </a:r>
              <a:r>
                <a:rPr lang="en-US" sz="1600" dirty="0" err="1">
                  <a:solidFill>
                    <a:srgbClr val="002060"/>
                  </a:solidFill>
                  <a:latin typeface="Times New Roman" panose="02020603050405020304" pitchFamily="18" charset="0"/>
                  <a:cs typeface="Times New Roman" panose="02020603050405020304" pitchFamily="18" charset="0"/>
                </a:rPr>
                <a:t>пән</a:t>
              </a:r>
              <a:r>
                <a:rPr lang="en-US" sz="1600" dirty="0">
                  <a:solidFill>
                    <a:srgbClr val="002060"/>
                  </a:solidFill>
                  <a:latin typeface="Times New Roman" panose="02020603050405020304" pitchFamily="18" charset="0"/>
                  <a:cs typeface="Times New Roman" panose="02020603050405020304" pitchFamily="18" charset="0"/>
                </a:rPr>
                <a:t> </a:t>
              </a:r>
              <a:r>
                <a:rPr lang="en-US" sz="1600" dirty="0" err="1">
                  <a:solidFill>
                    <a:srgbClr val="002060"/>
                  </a:solidFill>
                  <a:latin typeface="Times New Roman" panose="02020603050405020304" pitchFamily="18" charset="0"/>
                  <a:cs typeface="Times New Roman" panose="02020603050405020304" pitchFamily="18" charset="0"/>
                </a:rPr>
                <a:t>бойынша</a:t>
              </a:r>
              <a:r>
                <a:rPr lang="en-US" sz="1600" dirty="0">
                  <a:solidFill>
                    <a:srgbClr val="002060"/>
                  </a:solidFill>
                  <a:latin typeface="Times New Roman" panose="02020603050405020304" pitchFamily="18" charset="0"/>
                  <a:cs typeface="Times New Roman" panose="02020603050405020304" pitchFamily="18" charset="0"/>
                </a:rPr>
                <a:t> </a:t>
              </a:r>
              <a:r>
                <a:rPr lang="en-US" sz="1600" dirty="0" err="1">
                  <a:solidFill>
                    <a:srgbClr val="002060"/>
                  </a:solidFill>
                  <a:latin typeface="Times New Roman" panose="02020603050405020304" pitchFamily="18" charset="0"/>
                  <a:cs typeface="Times New Roman" panose="02020603050405020304" pitchFamily="18" charset="0"/>
                </a:rPr>
                <a:t>тест</a:t>
              </a:r>
              <a:r>
                <a:rPr lang="en-US" sz="1600" dirty="0">
                  <a:solidFill>
                    <a:srgbClr val="002060"/>
                  </a:solidFill>
                  <a:latin typeface="Times New Roman" panose="02020603050405020304" pitchFamily="18" charset="0"/>
                  <a:cs typeface="Times New Roman" panose="02020603050405020304" pitchFamily="18" charset="0"/>
                </a:rPr>
                <a:t> </a:t>
              </a:r>
              <a:r>
                <a:rPr lang="en-US" sz="1600" dirty="0" err="1">
                  <a:solidFill>
                    <a:srgbClr val="002060"/>
                  </a:solidFill>
                  <a:latin typeface="Times New Roman" panose="02020603050405020304" pitchFamily="18" charset="0"/>
                  <a:cs typeface="Times New Roman" panose="02020603050405020304" pitchFamily="18" charset="0"/>
                </a:rPr>
                <a:t>спецификациясына</a:t>
              </a:r>
              <a:r>
                <a:rPr lang="en-US" sz="1600" dirty="0">
                  <a:solidFill>
                    <a:srgbClr val="002060"/>
                  </a:solidFill>
                  <a:latin typeface="Times New Roman" panose="02020603050405020304" pitchFamily="18" charset="0"/>
                  <a:cs typeface="Times New Roman" panose="02020603050405020304" pitchFamily="18" charset="0"/>
                </a:rPr>
                <a:t> </a:t>
              </a:r>
              <a:r>
                <a:rPr lang="en-US" sz="1600" dirty="0" err="1">
                  <a:solidFill>
                    <a:srgbClr val="002060"/>
                  </a:solidFill>
                  <a:latin typeface="Times New Roman" panose="02020603050405020304" pitchFamily="18" charset="0"/>
                  <a:cs typeface="Times New Roman" panose="02020603050405020304" pitchFamily="18" charset="0"/>
                </a:rPr>
                <a:t>сүйеніп</a:t>
              </a:r>
              <a:r>
                <a:rPr lang="en-US" sz="1600" dirty="0">
                  <a:solidFill>
                    <a:srgbClr val="002060"/>
                  </a:solidFill>
                  <a:latin typeface="Times New Roman" panose="02020603050405020304" pitchFamily="18" charset="0"/>
                  <a:cs typeface="Times New Roman" panose="02020603050405020304" pitchFamily="18" charset="0"/>
                </a:rPr>
                <a:t> </a:t>
              </a:r>
              <a:r>
                <a:rPr lang="en-US" sz="1600" dirty="0" err="1">
                  <a:solidFill>
                    <a:srgbClr val="002060"/>
                  </a:solidFill>
                  <a:latin typeface="Times New Roman" panose="02020603050405020304" pitchFamily="18" charset="0"/>
                  <a:cs typeface="Times New Roman" panose="02020603050405020304" pitchFamily="18" charset="0"/>
                </a:rPr>
                <a:t>жасалады</a:t>
              </a:r>
              <a:r>
                <a:rPr lang="en-US" dirty="0">
                  <a:solidFill>
                    <a:srgbClr val="002060"/>
                  </a:solidFill>
                  <a:latin typeface="Times New Roman" panose="02020603050405020304" pitchFamily="18" charset="0"/>
                  <a:cs typeface="Times New Roman" panose="02020603050405020304" pitchFamily="18" charset="0"/>
                </a:rPr>
                <a:t>. </a:t>
              </a:r>
            </a:p>
          </p:txBody>
        </p:sp>
        <p:sp>
          <p:nvSpPr>
            <p:cNvPr id="94253" name="AutoShape 45"/>
            <p:cNvSpPr>
              <a:spLocks noChangeArrowheads="1"/>
            </p:cNvSpPr>
            <p:nvPr/>
          </p:nvSpPr>
          <p:spPr bwMode="gray">
            <a:xfrm>
              <a:off x="3696" y="3398"/>
              <a:ext cx="1363" cy="399"/>
            </a:xfrm>
            <a:prstGeom prst="roundRect">
              <a:avLst>
                <a:gd name="adj" fmla="val 40389"/>
              </a:avLst>
            </a:prstGeom>
            <a:gradFill rotWithShape="1">
              <a:gsLst>
                <a:gs pos="0">
                  <a:srgbClr val="99BACC"/>
                </a:gs>
                <a:gs pos="100000">
                  <a:schemeClr val="bg1"/>
                </a:gs>
              </a:gsLst>
              <a:lin ang="54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
          <p:nvSpPr>
            <p:cNvPr id="94254" name="AutoShape 46"/>
            <p:cNvSpPr>
              <a:spLocks noChangeArrowheads="1"/>
            </p:cNvSpPr>
            <p:nvPr/>
          </p:nvSpPr>
          <p:spPr bwMode="gray">
            <a:xfrm>
              <a:off x="3716" y="3502"/>
              <a:ext cx="1304" cy="479"/>
            </a:xfrm>
            <a:prstGeom prst="roundRect">
              <a:avLst>
                <a:gd name="adj" fmla="val 50000"/>
              </a:avLst>
            </a:prstGeom>
            <a:gradFill rotWithShape="1">
              <a:gsLst>
                <a:gs pos="0">
                  <a:srgbClr val="C8DAD4"/>
                </a:gs>
                <a:gs pos="100000">
                  <a:srgbClr val="FFFFFF"/>
                </a:gs>
              </a:gsLst>
              <a:lin ang="54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grpSp>
    </p:spTree>
    <p:extLst>
      <p:ext uri="{BB962C8B-B14F-4D97-AF65-F5344CB8AC3E}">
        <p14:creationId xmlns:p14="http://schemas.microsoft.com/office/powerpoint/2010/main" val="9887226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755576" y="332656"/>
            <a:ext cx="8064896" cy="1152128"/>
          </a:xfrm>
        </p:spPr>
        <p:txBody>
          <a:bodyPr>
            <a:normAutofit fontScale="70000" lnSpcReduction="20000"/>
          </a:bodyPr>
          <a:lstStyle/>
          <a:p>
            <a:pPr algn="ctr"/>
            <a:r>
              <a:rPr lang="kk-KZ" sz="3300" b="1" dirty="0">
                <a:solidFill>
                  <a:schemeClr val="tx1"/>
                </a:solidFill>
                <a:latin typeface="Times New Roman" pitchFamily="18" charset="0"/>
                <a:cs typeface="Times New Roman" pitchFamily="18" charset="0"/>
              </a:rPr>
              <a:t>«Қазақ тілі мен әдебиеті» пәнінен </a:t>
            </a:r>
            <a:r>
              <a:rPr lang="kk-KZ" sz="3300" b="1" dirty="0" smtClean="0">
                <a:solidFill>
                  <a:schemeClr val="tx1"/>
                </a:solidFill>
                <a:latin typeface="Times New Roman" pitchFamily="18" charset="0"/>
                <a:cs typeface="Times New Roman" pitchFamily="18" charset="0"/>
              </a:rPr>
              <a:t> </a:t>
            </a:r>
          </a:p>
          <a:p>
            <a:pPr algn="ctr"/>
            <a:r>
              <a:rPr lang="kk-KZ" sz="3300" b="1" dirty="0" smtClean="0">
                <a:solidFill>
                  <a:schemeClr val="tx1"/>
                </a:solidFill>
                <a:latin typeface="Times New Roman" pitchFamily="18" charset="0"/>
                <a:cs typeface="Times New Roman" pitchFamily="18" charset="0"/>
              </a:rPr>
              <a:t>(оқыту қазақ тілінде емес) </a:t>
            </a:r>
          </a:p>
          <a:p>
            <a:pPr algn="ctr"/>
            <a:r>
              <a:rPr lang="kk-KZ" sz="3300" b="1" dirty="0" smtClean="0">
                <a:solidFill>
                  <a:schemeClr val="tx1"/>
                </a:solidFill>
                <a:latin typeface="Times New Roman" pitchFamily="18" charset="0"/>
                <a:cs typeface="Times New Roman" pitchFamily="18" charset="0"/>
              </a:rPr>
              <a:t>қорытынды аттестаттау спецификациясы</a:t>
            </a:r>
          </a:p>
          <a:p>
            <a:pPr algn="ctr"/>
            <a:endParaRPr lang="ru-RU" dirty="0">
              <a:solidFill>
                <a:schemeClr val="tx1"/>
              </a:solidFill>
            </a:endParaRPr>
          </a:p>
        </p:txBody>
      </p:sp>
      <p:pic>
        <p:nvPicPr>
          <p:cNvPr id="5" name="Рисунок 4"/>
          <p:cNvPicPr>
            <a:picLocks noChangeAspect="1"/>
          </p:cNvPicPr>
          <p:nvPr/>
        </p:nvPicPr>
        <p:blipFill rotWithShape="1">
          <a:blip r:embed="rId2" cstate="print"/>
          <a:srcRect l="31" t="922" r="8571" b="6477"/>
          <a:stretch/>
        </p:blipFill>
        <p:spPr>
          <a:xfrm>
            <a:off x="3503188" y="2060848"/>
            <a:ext cx="5544616" cy="4032448"/>
          </a:xfrm>
          <a:prstGeom prst="rect">
            <a:avLst/>
          </a:prstGeom>
        </p:spPr>
      </p:pic>
      <p:pic>
        <p:nvPicPr>
          <p:cNvPr id="6" name="Рисунок 5"/>
          <p:cNvPicPr>
            <a:picLocks noChangeAspect="1"/>
          </p:cNvPicPr>
          <p:nvPr/>
        </p:nvPicPr>
        <p:blipFill>
          <a:blip r:embed="rId3" cstate="print"/>
          <a:stretch>
            <a:fillRect/>
          </a:stretch>
        </p:blipFill>
        <p:spPr>
          <a:xfrm>
            <a:off x="251520" y="2060848"/>
            <a:ext cx="3168352" cy="4032448"/>
          </a:xfrm>
          <a:prstGeom prst="rect">
            <a:avLst/>
          </a:prstGeom>
        </p:spPr>
      </p:pic>
    </p:spTree>
    <p:extLst>
      <p:ext uri="{BB962C8B-B14F-4D97-AF65-F5344CB8AC3E}">
        <p14:creationId xmlns:p14="http://schemas.microsoft.com/office/powerpoint/2010/main" val="60376811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p:txBody>
          <a:bodyPr>
            <a:normAutofit/>
          </a:bodyPr>
          <a:lstStyle/>
          <a:p>
            <a:r>
              <a:rPr lang="kk-KZ" sz="2800" b="1" dirty="0" smtClean="0">
                <a:solidFill>
                  <a:schemeClr val="tx1"/>
                </a:solidFill>
                <a:latin typeface="Times New Roman" pitchFamily="18" charset="0"/>
                <a:cs typeface="Times New Roman" pitchFamily="18" charset="0"/>
              </a:rPr>
              <a:t>Қазақ тілі, қазақ әдебиеті, қазақ тілі мен әдебиеті пәндерінен емтиханның жаңа форматы</a:t>
            </a:r>
            <a:endParaRPr lang="ru-RU" sz="2800" b="1" dirty="0">
              <a:solidFill>
                <a:schemeClr val="tx1"/>
              </a:solidFill>
              <a:latin typeface="Times New Roman" pitchFamily="18" charset="0"/>
              <a:cs typeface="Times New Roman" pitchFamily="18" charset="0"/>
            </a:endParaRPr>
          </a:p>
        </p:txBody>
      </p:sp>
      <p:sp>
        <p:nvSpPr>
          <p:cNvPr id="7" name="Скругленный прямоугольник 6"/>
          <p:cNvSpPr/>
          <p:nvPr/>
        </p:nvSpPr>
        <p:spPr>
          <a:xfrm>
            <a:off x="251520" y="1772816"/>
            <a:ext cx="8568952" cy="151216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base" hangingPunct="0"/>
            <a:r>
              <a:rPr lang="kk-KZ" b="1" dirty="0" smtClean="0">
                <a:solidFill>
                  <a:srgbClr val="C00000"/>
                </a:solidFill>
                <a:latin typeface="Times New Roman" pitchFamily="18" charset="0"/>
                <a:cs typeface="Times New Roman" pitchFamily="18" charset="0"/>
              </a:rPr>
              <a:t>Ана тілі бойынша жазбаша емтихан </a:t>
            </a:r>
            <a:r>
              <a:rPr lang="kk-KZ" dirty="0" smtClean="0">
                <a:solidFill>
                  <a:schemeClr val="dk1"/>
                </a:solidFill>
                <a:latin typeface="Times New Roman" pitchFamily="18" charset="0"/>
                <a:cs typeface="Times New Roman" pitchFamily="18" charset="0"/>
              </a:rPr>
              <a:t>(оқыту тілі бойынша) – </a:t>
            </a:r>
            <a:r>
              <a:rPr lang="kk-KZ" b="1" dirty="0" smtClean="0">
                <a:solidFill>
                  <a:schemeClr val="dk1"/>
                </a:solidFill>
                <a:latin typeface="Times New Roman" pitchFamily="18" charset="0"/>
                <a:cs typeface="Times New Roman" pitchFamily="18" charset="0"/>
              </a:rPr>
              <a:t>жазбаша жұмыс (эссе), </a:t>
            </a:r>
            <a:r>
              <a:rPr lang="kk-KZ" dirty="0" smtClean="0">
                <a:solidFill>
                  <a:schemeClr val="dk1"/>
                </a:solidFill>
                <a:latin typeface="Times New Roman" pitchFamily="18" charset="0"/>
                <a:cs typeface="Times New Roman" pitchFamily="18" charset="0"/>
              </a:rPr>
              <a:t>гуманитарлық цикл пәндерін тереңдетіп оқытатын мектеп оқушылары үшін </a:t>
            </a:r>
            <a:r>
              <a:rPr lang="kk-KZ" b="1" dirty="0" smtClean="0">
                <a:solidFill>
                  <a:schemeClr val="dk1"/>
                </a:solidFill>
                <a:latin typeface="Times New Roman" pitchFamily="18" charset="0"/>
                <a:cs typeface="Times New Roman" pitchFamily="18" charset="0"/>
              </a:rPr>
              <a:t>жазбаша жұмыс (мақала, әңгіме, эссе).</a:t>
            </a:r>
            <a:endParaRPr lang="ru-RU" b="1" dirty="0">
              <a:solidFill>
                <a:schemeClr val="dk1"/>
              </a:solidFill>
              <a:latin typeface="Times New Roman" pitchFamily="18" charset="0"/>
              <a:cs typeface="Times New Roman" pitchFamily="18" charset="0"/>
            </a:endParaRPr>
          </a:p>
        </p:txBody>
      </p:sp>
      <p:sp>
        <p:nvSpPr>
          <p:cNvPr id="8" name="Скругленный прямоугольник 7"/>
          <p:cNvSpPr/>
          <p:nvPr/>
        </p:nvSpPr>
        <p:spPr>
          <a:xfrm>
            <a:off x="323528" y="3429000"/>
            <a:ext cx="8496944" cy="141845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base" hangingPunct="0"/>
            <a:r>
              <a:rPr lang="kk-KZ" b="1" dirty="0" smtClean="0">
                <a:solidFill>
                  <a:srgbClr val="C00000"/>
                </a:solidFill>
                <a:latin typeface="Times New Roman" pitchFamily="18" charset="0"/>
                <a:cs typeface="Times New Roman" pitchFamily="18" charset="0"/>
              </a:rPr>
              <a:t>Орыс,</a:t>
            </a:r>
            <a:r>
              <a:rPr lang="kk-KZ" dirty="0" smtClean="0">
                <a:solidFill>
                  <a:schemeClr val="dk1"/>
                </a:solidFill>
                <a:latin typeface="Times New Roman" pitchFamily="18" charset="0"/>
                <a:cs typeface="Times New Roman" pitchFamily="18" charset="0"/>
              </a:rPr>
              <a:t> өзбек, ұйғыр және тәжік тілдерінде оқытатын сыныптардағы </a:t>
            </a:r>
            <a:r>
              <a:rPr lang="kk-KZ" b="1" dirty="0" smtClean="0">
                <a:solidFill>
                  <a:srgbClr val="C00000"/>
                </a:solidFill>
                <a:latin typeface="Times New Roman" pitchFamily="18" charset="0"/>
                <a:cs typeface="Times New Roman" pitchFamily="18" charset="0"/>
              </a:rPr>
              <a:t>қазақ тілі мен әдебиеті бойынша жазбаша емтихан.</a:t>
            </a:r>
            <a:endParaRPr lang="ru-RU" b="1" dirty="0">
              <a:solidFill>
                <a:srgbClr val="C00000"/>
              </a:solidFill>
              <a:latin typeface="Times New Roman" pitchFamily="18" charset="0"/>
              <a:cs typeface="Times New Roman" pitchFamily="18" charset="0"/>
            </a:endParaRPr>
          </a:p>
        </p:txBody>
      </p:sp>
      <p:sp>
        <p:nvSpPr>
          <p:cNvPr id="9" name="Скругленный прямоугольник 8"/>
          <p:cNvSpPr/>
          <p:nvPr/>
        </p:nvSpPr>
        <p:spPr>
          <a:xfrm>
            <a:off x="395536" y="5085184"/>
            <a:ext cx="8496944" cy="141845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ts val="0"/>
              </a:spcBef>
            </a:pPr>
            <a:r>
              <a:rPr lang="kk-KZ" b="1" dirty="0" smtClean="0">
                <a:solidFill>
                  <a:srgbClr val="C00000"/>
                </a:solidFill>
                <a:latin typeface="Times New Roman" pitchFamily="18" charset="0"/>
                <a:cs typeface="Times New Roman" pitchFamily="18" charset="0"/>
              </a:rPr>
              <a:t>Таңдау пәні </a:t>
            </a:r>
            <a:r>
              <a:rPr lang="kk-KZ" dirty="0" smtClean="0">
                <a:solidFill>
                  <a:schemeClr val="dk1"/>
                </a:solidFill>
                <a:latin typeface="Times New Roman" pitchFamily="18" charset="0"/>
                <a:cs typeface="Times New Roman" pitchFamily="18" charset="0"/>
              </a:rPr>
              <a:t>(физика, химия, биология, география, геометрия, Қазақстан тарихы, дүниежүзі тарихы, </a:t>
            </a:r>
            <a:r>
              <a:rPr lang="kk-KZ" b="1" dirty="0" smtClean="0">
                <a:solidFill>
                  <a:srgbClr val="C00000"/>
                </a:solidFill>
                <a:latin typeface="Times New Roman" pitchFamily="18" charset="0"/>
                <a:cs typeface="Times New Roman" pitchFamily="18" charset="0"/>
              </a:rPr>
              <a:t>әдебиет (оқыту тілі бойынша), </a:t>
            </a:r>
            <a:r>
              <a:rPr lang="kk-KZ" dirty="0" smtClean="0">
                <a:solidFill>
                  <a:schemeClr val="dk1"/>
                </a:solidFill>
                <a:latin typeface="Times New Roman" pitchFamily="18" charset="0"/>
                <a:cs typeface="Times New Roman" pitchFamily="18" charset="0"/>
              </a:rPr>
              <a:t>шет тілі (ағылшын, француз, неміс), информатика) бойынша </a:t>
            </a:r>
            <a:r>
              <a:rPr lang="kk-KZ" b="1" dirty="0" smtClean="0">
                <a:solidFill>
                  <a:srgbClr val="C00000"/>
                </a:solidFill>
                <a:latin typeface="Times New Roman" pitchFamily="18" charset="0"/>
                <a:cs typeface="Times New Roman" pitchFamily="18" charset="0"/>
              </a:rPr>
              <a:t>жазбаша емтихан.</a:t>
            </a:r>
            <a:r>
              <a:rPr lang="ru-RU" b="1" dirty="0" smtClean="0">
                <a:solidFill>
                  <a:srgbClr val="C00000"/>
                </a:solidFill>
                <a:latin typeface="Times New Roman" pitchFamily="18" charset="0"/>
                <a:cs typeface="Times New Roman" pitchFamily="18" charset="0"/>
              </a:rPr>
              <a:t> </a:t>
            </a:r>
            <a:endParaRPr lang="ru-RU" b="1" dirty="0">
              <a:solidFill>
                <a:srgbClr val="C00000"/>
              </a:solidFill>
              <a:latin typeface="Times New Roman" pitchFamily="18" charset="0"/>
              <a:cs typeface="Times New Roman" pitchFamily="18" charset="0"/>
            </a:endParaRPr>
          </a:p>
        </p:txBody>
      </p:sp>
    </p:spTree>
    <p:extLst>
      <p:ext uri="{BB962C8B-B14F-4D97-AF65-F5344CB8AC3E}">
        <p14:creationId xmlns:p14="http://schemas.microsoft.com/office/powerpoint/2010/main" val="36349875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1"/>
          <p:cNvSpPr>
            <a:spLocks noGrp="1"/>
          </p:cNvSpPr>
          <p:nvPr>
            <p:ph type="title"/>
          </p:nvPr>
        </p:nvSpPr>
        <p:spPr>
          <a:xfrm>
            <a:off x="611560" y="116632"/>
            <a:ext cx="7886700" cy="747463"/>
          </a:xfrm>
        </p:spPr>
        <p:txBody>
          <a:bodyPr>
            <a:normAutofit/>
          </a:bodyPr>
          <a:lstStyle/>
          <a:p>
            <a:pPr algn="ctr"/>
            <a:r>
              <a:rPr lang="kk-KZ" sz="2000" b="1" dirty="0" smtClean="0">
                <a:solidFill>
                  <a:schemeClr val="tx1"/>
                </a:solidFill>
                <a:latin typeface="Times New Roman" pitchFamily="18" charset="0"/>
                <a:cs typeface="Times New Roman" pitchFamily="18" charset="0"/>
              </a:rPr>
              <a:t>«Қазақ тілі», «Қазақ әдебиеті», «Қазақ тілі мен әдебиеті» пәндерінен емтихан жұмысының сипаттамасы</a:t>
            </a:r>
            <a:r>
              <a:rPr lang="ru-RU" sz="2000" b="1" dirty="0" smtClean="0">
                <a:solidFill>
                  <a:schemeClr val="tx1"/>
                </a:solidFill>
                <a:latin typeface="Times New Roman" pitchFamily="18" charset="0"/>
                <a:cs typeface="Times New Roman" pitchFamily="18" charset="0"/>
              </a:rPr>
              <a:t> </a:t>
            </a:r>
            <a:endParaRPr lang="ru-RU" sz="2000" dirty="0">
              <a:solidFill>
                <a:schemeClr val="tx1"/>
              </a:solidFill>
              <a:latin typeface="Times New Roman" pitchFamily="18" charset="0"/>
              <a:cs typeface="Times New Roman" pitchFamily="18" charset="0"/>
            </a:endParaRPr>
          </a:p>
        </p:txBody>
      </p:sp>
      <p:sp>
        <p:nvSpPr>
          <p:cNvPr id="3" name="Номер слайда 2"/>
          <p:cNvSpPr>
            <a:spLocks noGrp="1"/>
          </p:cNvSpPr>
          <p:nvPr>
            <p:ph type="sldNum" sz="quarter" idx="12"/>
          </p:nvPr>
        </p:nvSpPr>
        <p:spPr/>
        <p:txBody>
          <a:bodyPr/>
          <a:lstStyle/>
          <a:p>
            <a:fld id="{B01DE52F-CFDE-4083-AC67-81F996D23DF6}" type="slidenum">
              <a:rPr lang="ru-RU" smtClean="0"/>
              <a:pPr/>
              <a:t>5</a:t>
            </a:fld>
            <a:endParaRPr lang="ru-RU"/>
          </a:p>
        </p:txBody>
      </p:sp>
      <p:graphicFrame>
        <p:nvGraphicFramePr>
          <p:cNvPr id="4" name="Таблица 3"/>
          <p:cNvGraphicFramePr>
            <a:graphicFrameLocks noGrp="1"/>
          </p:cNvGraphicFramePr>
          <p:nvPr>
            <p:extLst>
              <p:ext uri="{D42A27DB-BD31-4B8C-83A1-F6EECF244321}">
                <p14:modId xmlns:p14="http://schemas.microsoft.com/office/powerpoint/2010/main" val="105783089"/>
              </p:ext>
            </p:extLst>
          </p:nvPr>
        </p:nvGraphicFramePr>
        <p:xfrm>
          <a:off x="251520" y="866536"/>
          <a:ext cx="8784976" cy="5897880"/>
        </p:xfrm>
        <a:graphic>
          <a:graphicData uri="http://schemas.openxmlformats.org/drawingml/2006/table">
            <a:tbl>
              <a:tblPr firstRow="1" bandRow="1">
                <a:tableStyleId>{5C22544A-7EE6-4342-B048-85BDC9FD1C3A}</a:tableStyleId>
              </a:tblPr>
              <a:tblGrid>
                <a:gridCol w="280015"/>
                <a:gridCol w="944121"/>
                <a:gridCol w="1584176"/>
                <a:gridCol w="1440160"/>
                <a:gridCol w="4536504"/>
              </a:tblGrid>
              <a:tr h="367096">
                <a:tc>
                  <a:txBody>
                    <a:bodyPr/>
                    <a:lstStyle/>
                    <a:p>
                      <a:r>
                        <a:rPr lang="kk-KZ" sz="1050" dirty="0" smtClean="0">
                          <a:latin typeface="Times New Roman" pitchFamily="18" charset="0"/>
                          <a:cs typeface="Times New Roman" pitchFamily="18" charset="0"/>
                        </a:rPr>
                        <a:t>№</a:t>
                      </a:r>
                      <a:endParaRPr lang="ru-RU" sz="1050" dirty="0">
                        <a:latin typeface="Times New Roman" pitchFamily="18" charset="0"/>
                        <a:cs typeface="Times New Roman" pitchFamily="18" charset="0"/>
                      </a:endParaRPr>
                    </a:p>
                  </a:txBody>
                  <a:tcPr/>
                </a:tc>
                <a:tc>
                  <a:txBody>
                    <a:bodyPr/>
                    <a:lstStyle/>
                    <a:p>
                      <a:r>
                        <a:rPr lang="kk-KZ" sz="1050" dirty="0" smtClean="0">
                          <a:latin typeface="Times New Roman" pitchFamily="18" charset="0"/>
                          <a:cs typeface="Times New Roman" pitchFamily="18" charset="0"/>
                        </a:rPr>
                        <a:t>Емтихан пәндер</a:t>
                      </a:r>
                      <a:endParaRPr lang="ru-RU" sz="1050" dirty="0">
                        <a:latin typeface="Times New Roman" pitchFamily="18" charset="0"/>
                        <a:cs typeface="Times New Roman" pitchFamily="18" charset="0"/>
                      </a:endParaRPr>
                    </a:p>
                  </a:txBody>
                  <a:tcPr/>
                </a:tc>
                <a:tc>
                  <a:txBody>
                    <a:bodyPr/>
                    <a:lstStyle/>
                    <a:p>
                      <a:r>
                        <a:rPr lang="kk-KZ" sz="1050" dirty="0" smtClean="0">
                          <a:latin typeface="Times New Roman" pitchFamily="18" charset="0"/>
                          <a:cs typeface="Times New Roman" pitchFamily="18" charset="0"/>
                        </a:rPr>
                        <a:t>Бағыты</a:t>
                      </a:r>
                      <a:endParaRPr lang="ru-RU" sz="1050" dirty="0">
                        <a:latin typeface="Times New Roman" pitchFamily="18" charset="0"/>
                        <a:cs typeface="Times New Roman" pitchFamily="18" charset="0"/>
                      </a:endParaRPr>
                    </a:p>
                  </a:txBody>
                  <a:tcPr/>
                </a:tc>
                <a:tc>
                  <a:txBody>
                    <a:bodyPr/>
                    <a:lstStyle/>
                    <a:p>
                      <a:r>
                        <a:rPr lang="kk-KZ" sz="1050" dirty="0" smtClean="0">
                          <a:latin typeface="Times New Roman" pitchFamily="18" charset="0"/>
                          <a:cs typeface="Times New Roman" pitchFamily="18" charset="0"/>
                        </a:rPr>
                        <a:t>Қазіргі формат</a:t>
                      </a:r>
                      <a:endParaRPr lang="ru-RU" sz="1050" dirty="0">
                        <a:latin typeface="Times New Roman" pitchFamily="18" charset="0"/>
                        <a:cs typeface="Times New Roman" pitchFamily="18" charset="0"/>
                      </a:endParaRPr>
                    </a:p>
                  </a:txBody>
                  <a:tcPr/>
                </a:tc>
                <a:tc>
                  <a:txBody>
                    <a:bodyPr/>
                    <a:lstStyle/>
                    <a:p>
                      <a:r>
                        <a:rPr lang="kk-KZ" sz="1050" dirty="0" smtClean="0">
                          <a:latin typeface="Times New Roman" pitchFamily="18" charset="0"/>
                          <a:cs typeface="Times New Roman" pitchFamily="18" charset="0"/>
                        </a:rPr>
                        <a:t>МЖМББС сәйкес  қолданылатын үлгі </a:t>
                      </a:r>
                      <a:endParaRPr lang="ru-RU" sz="1050" dirty="0">
                        <a:latin typeface="Times New Roman" pitchFamily="18" charset="0"/>
                        <a:cs typeface="Times New Roman" pitchFamily="18" charset="0"/>
                      </a:endParaRPr>
                    </a:p>
                  </a:txBody>
                  <a:tcPr/>
                </a:tc>
              </a:tr>
              <a:tr h="805000">
                <a:tc rowSpan="2">
                  <a:txBody>
                    <a:bodyPr/>
                    <a:lstStyle/>
                    <a:p>
                      <a:endParaRPr lang="kk-KZ" sz="1050" dirty="0" smtClean="0">
                        <a:latin typeface="Times New Roman" pitchFamily="18" charset="0"/>
                        <a:cs typeface="Times New Roman" pitchFamily="18" charset="0"/>
                      </a:endParaRPr>
                    </a:p>
                    <a:p>
                      <a:endParaRPr lang="kk-KZ" sz="1050" dirty="0" smtClean="0">
                        <a:latin typeface="Times New Roman" pitchFamily="18" charset="0"/>
                        <a:cs typeface="Times New Roman" pitchFamily="18" charset="0"/>
                      </a:endParaRPr>
                    </a:p>
                    <a:p>
                      <a:r>
                        <a:rPr lang="kk-KZ" sz="1050" dirty="0" smtClean="0">
                          <a:latin typeface="Times New Roman" pitchFamily="18" charset="0"/>
                          <a:cs typeface="Times New Roman" pitchFamily="18" charset="0"/>
                        </a:rPr>
                        <a:t>1</a:t>
                      </a:r>
                      <a:endParaRPr lang="ru-RU" sz="1050" dirty="0">
                        <a:latin typeface="Times New Roman" pitchFamily="18" charset="0"/>
                        <a:cs typeface="Times New Roman" pitchFamily="18" charset="0"/>
                      </a:endParaRPr>
                    </a:p>
                  </a:txBody>
                  <a:tcPr/>
                </a:tc>
                <a:tc rowSpan="2">
                  <a:txBody>
                    <a:bodyPr/>
                    <a:lstStyle/>
                    <a:p>
                      <a:endParaRPr lang="kk-KZ" sz="1050" dirty="0" smtClean="0">
                        <a:latin typeface="Times New Roman" pitchFamily="18" charset="0"/>
                        <a:cs typeface="Times New Roman" pitchFamily="18" charset="0"/>
                      </a:endParaRPr>
                    </a:p>
                    <a:p>
                      <a:endParaRPr lang="kk-KZ" sz="1050" dirty="0" smtClean="0">
                        <a:latin typeface="Times New Roman" pitchFamily="18" charset="0"/>
                        <a:cs typeface="Times New Roman" pitchFamily="18" charset="0"/>
                      </a:endParaRPr>
                    </a:p>
                    <a:p>
                      <a:r>
                        <a:rPr lang="kk-KZ" sz="1050" dirty="0" smtClean="0">
                          <a:latin typeface="Times New Roman" pitchFamily="18" charset="0"/>
                          <a:cs typeface="Times New Roman" pitchFamily="18" charset="0"/>
                        </a:rPr>
                        <a:t>Ана</a:t>
                      </a:r>
                      <a:r>
                        <a:rPr lang="kk-KZ" sz="1050" baseline="0" dirty="0" smtClean="0">
                          <a:latin typeface="Times New Roman" pitchFamily="18" charset="0"/>
                          <a:cs typeface="Times New Roman" pitchFamily="18" charset="0"/>
                        </a:rPr>
                        <a:t> </a:t>
                      </a:r>
                      <a:r>
                        <a:rPr lang="kk-KZ" sz="1050" dirty="0" smtClean="0">
                          <a:latin typeface="Times New Roman" pitchFamily="18" charset="0"/>
                          <a:cs typeface="Times New Roman" pitchFamily="18" charset="0"/>
                        </a:rPr>
                        <a:t>тілі</a:t>
                      </a:r>
                    </a:p>
                    <a:p>
                      <a:r>
                        <a:rPr lang="kk-KZ" sz="1050" dirty="0" smtClean="0">
                          <a:latin typeface="Times New Roman" pitchFamily="18" charset="0"/>
                          <a:cs typeface="Times New Roman" pitchFamily="18" charset="0"/>
                        </a:rPr>
                        <a:t>Т 1</a:t>
                      </a:r>
                    </a:p>
                    <a:p>
                      <a:r>
                        <a:rPr lang="kk-KZ" sz="1050" dirty="0" smtClean="0">
                          <a:latin typeface="Times New Roman" pitchFamily="18" charset="0"/>
                          <a:cs typeface="Times New Roman" pitchFamily="18" charset="0"/>
                        </a:rPr>
                        <a:t>(міндетті пән)</a:t>
                      </a:r>
                      <a:endParaRPr lang="ru-RU" sz="1050" dirty="0">
                        <a:latin typeface="Times New Roman" pitchFamily="18" charset="0"/>
                        <a:cs typeface="Times New Roman" pitchFamily="18" charset="0"/>
                      </a:endParaRPr>
                    </a:p>
                  </a:txBody>
                  <a:tcPr/>
                </a:tc>
                <a:tc>
                  <a:txBody>
                    <a:bodyPr/>
                    <a:lstStyle/>
                    <a:p>
                      <a:r>
                        <a:rPr lang="kk-KZ" sz="1050" dirty="0" smtClean="0">
                          <a:latin typeface="Times New Roman" pitchFamily="18" charset="0"/>
                          <a:cs typeface="Times New Roman" pitchFamily="18" charset="0"/>
                        </a:rPr>
                        <a:t>Гуманитарлық</a:t>
                      </a:r>
                      <a:r>
                        <a:rPr lang="kk-KZ" sz="1050" baseline="0" dirty="0" smtClean="0">
                          <a:latin typeface="Times New Roman" pitchFamily="18" charset="0"/>
                          <a:cs typeface="Times New Roman" pitchFamily="18" charset="0"/>
                        </a:rPr>
                        <a:t> циклдердегі тереңдетіп оқытатындар үшін</a:t>
                      </a:r>
                      <a:endParaRPr lang="ru-RU" sz="1050" dirty="0">
                        <a:latin typeface="Times New Roman" pitchFamily="18" charset="0"/>
                        <a:cs typeface="Times New Roman" pitchFamily="18" charset="0"/>
                      </a:endParaRPr>
                    </a:p>
                  </a:txBody>
                  <a:tcPr>
                    <a:lnB w="12700" cap="flat" cmpd="sng" algn="ctr">
                      <a:solidFill>
                        <a:schemeClr val="tx1"/>
                      </a:solidFill>
                      <a:prstDash val="solid"/>
                      <a:round/>
                      <a:headEnd type="none" w="med" len="med"/>
                      <a:tailEnd type="none" w="med" len="med"/>
                    </a:lnB>
                  </a:tcPr>
                </a:tc>
                <a:tc>
                  <a:txBody>
                    <a:bodyPr/>
                    <a:lstStyle/>
                    <a:p>
                      <a:r>
                        <a:rPr lang="kk-KZ" sz="1050" dirty="0" smtClean="0">
                          <a:latin typeface="Times New Roman" pitchFamily="18" charset="0"/>
                          <a:cs typeface="Times New Roman" pitchFamily="18" charset="0"/>
                        </a:rPr>
                        <a:t>Жазбаша емтихан </a:t>
                      </a:r>
                      <a:r>
                        <a:rPr kumimoji="0" lang="kk-KZ" sz="1050" b="0" i="0"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2сағат. </a:t>
                      </a:r>
                    </a:p>
                    <a:p>
                      <a:r>
                        <a:rPr lang="kk-KZ" sz="1050" dirty="0" smtClean="0">
                          <a:latin typeface="Times New Roman" pitchFamily="18" charset="0"/>
                          <a:cs typeface="Times New Roman" pitchFamily="18" charset="0"/>
                        </a:rPr>
                        <a:t>(эссе, мақала, әңгіме)</a:t>
                      </a:r>
                    </a:p>
                  </a:txBody>
                  <a:tcPr>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k-KZ" sz="1050" dirty="0" smtClean="0">
                          <a:latin typeface="Times New Roman" pitchFamily="18" charset="0"/>
                          <a:cs typeface="Times New Roman" pitchFamily="18" charset="0"/>
                        </a:rPr>
                        <a:t>Емтихан жұмысы өтілген тақырыптарға сәйкес келетін екі мәтін үзінділерімен жұмысқа негізделеді. Мәтіндердің </a:t>
                      </a:r>
                      <a:r>
                        <a:rPr lang="kk-KZ" sz="1050" smtClean="0">
                          <a:latin typeface="Times New Roman" pitchFamily="18" charset="0"/>
                          <a:cs typeface="Times New Roman" pitchFamily="18" charset="0"/>
                        </a:rPr>
                        <a:t>көлемі </a:t>
                      </a:r>
                      <a:r>
                        <a:rPr lang="kk-KZ" sz="1050" smtClean="0">
                          <a:latin typeface="Times New Roman" pitchFamily="18" charset="0"/>
                          <a:cs typeface="Times New Roman" pitchFamily="18" charset="0"/>
                        </a:rPr>
                        <a:t>450-500 </a:t>
                      </a:r>
                      <a:r>
                        <a:rPr lang="kk-KZ" sz="1050" dirty="0" smtClean="0">
                          <a:latin typeface="Times New Roman" pitchFamily="18" charset="0"/>
                          <a:cs typeface="Times New Roman" pitchFamily="18" charset="0"/>
                        </a:rPr>
                        <a:t>сөз. Білім алушылар мәтін негізінде екі мәтінді өңдей отырып,200-250сөзден</a:t>
                      </a:r>
                      <a:r>
                        <a:rPr lang="kk-KZ" sz="1050" baseline="0" dirty="0" smtClean="0">
                          <a:latin typeface="Times New Roman" pitchFamily="18" charset="0"/>
                          <a:cs typeface="Times New Roman" pitchFamily="18" charset="0"/>
                        </a:rPr>
                        <a:t> тұратын жазба жұмысының 1-еуін жазады. Мақала, эссе ,әңгіме.</a:t>
                      </a:r>
                      <a:r>
                        <a:rPr lang="kk-KZ" sz="1050" b="1" baseline="0" dirty="0" smtClean="0">
                          <a:latin typeface="Times New Roman" pitchFamily="18" charset="0"/>
                          <a:cs typeface="Times New Roman" pitchFamily="18" charset="0"/>
                        </a:rPr>
                        <a:t> Максималды балл 20</a:t>
                      </a:r>
                      <a:r>
                        <a:rPr lang="kk-KZ" sz="1050" baseline="0" dirty="0" smtClean="0">
                          <a:latin typeface="Times New Roman" pitchFamily="18" charset="0"/>
                          <a:cs typeface="Times New Roman" pitchFamily="18" charset="0"/>
                        </a:rPr>
                        <a:t>.</a:t>
                      </a:r>
                      <a:endParaRPr lang="ru-RU" sz="1050" dirty="0" smtClean="0">
                        <a:latin typeface="Times New Roman" pitchFamily="18" charset="0"/>
                        <a:cs typeface="Times New Roman" pitchFamily="18" charset="0"/>
                      </a:endParaRPr>
                    </a:p>
                  </a:txBody>
                  <a:tcPr>
                    <a:lnB w="12700" cap="flat" cmpd="sng" algn="ctr">
                      <a:solidFill>
                        <a:schemeClr val="tx1"/>
                      </a:solidFill>
                      <a:prstDash val="solid"/>
                      <a:round/>
                      <a:headEnd type="none" w="med" len="med"/>
                      <a:tailEnd type="none" w="med" len="med"/>
                    </a:lnB>
                  </a:tcPr>
                </a:tc>
              </a:tr>
              <a:tr h="661250">
                <a:tc vMerge="1">
                  <a:txBody>
                    <a:bodyPr/>
                    <a:lstStyle/>
                    <a:p>
                      <a:endParaRPr lang="ru-RU"/>
                    </a:p>
                  </a:txBody>
                  <a:tcPr/>
                </a:tc>
                <a:tc vMerge="1">
                  <a:txBody>
                    <a:bodyPr/>
                    <a:lstStyle/>
                    <a:p>
                      <a:endParaRPr lang="ru-RU"/>
                    </a:p>
                  </a:txBody>
                  <a:tcPr/>
                </a:tc>
                <a:tc>
                  <a:txBody>
                    <a:bodyPr/>
                    <a:lstStyle/>
                    <a:p>
                      <a:r>
                        <a:rPr lang="kk-KZ" sz="1050" dirty="0" smtClean="0">
                          <a:latin typeface="Times New Roman" pitchFamily="18" charset="0"/>
                          <a:cs typeface="Times New Roman" pitchFamily="18" charset="0"/>
                        </a:rPr>
                        <a:t>Қалғандары үшін</a:t>
                      </a:r>
                      <a:endParaRPr lang="ru-RU" sz="1050" dirty="0">
                        <a:latin typeface="Times New Roman" pitchFamily="18" charset="0"/>
                        <a:cs typeface="Times New Roman" pitchFamily="18" charset="0"/>
                      </a:endParaRPr>
                    </a:p>
                  </a:txBody>
                  <a:tcPr>
                    <a:lnT w="12700" cap="flat" cmpd="sng" algn="ctr">
                      <a:solidFill>
                        <a:schemeClr val="tx1"/>
                      </a:solidFill>
                      <a:prstDash val="solid"/>
                      <a:round/>
                      <a:headEnd type="none" w="med" len="med"/>
                      <a:tailEnd type="none" w="med" len="med"/>
                    </a:lnT>
                  </a:tcPr>
                </a:tc>
                <a:tc>
                  <a:txBody>
                    <a:bodyPr/>
                    <a:lstStyle/>
                    <a:p>
                      <a:r>
                        <a:rPr lang="kk-KZ" sz="1050" dirty="0" smtClean="0">
                          <a:latin typeface="Times New Roman" pitchFamily="18" charset="0"/>
                          <a:cs typeface="Times New Roman" pitchFamily="18" charset="0"/>
                        </a:rPr>
                        <a:t>Жазбаша емтихан </a:t>
                      </a:r>
                      <a:r>
                        <a:rPr kumimoji="0" lang="kk-KZ" sz="1050" b="0" i="0"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2сағат. </a:t>
                      </a:r>
                      <a:r>
                        <a:rPr kumimoji="0" lang="kk-KZ" sz="1050" b="0" i="0" u="none" strike="noStrike" kern="1200" cap="none" spc="0" normalizeH="0" baseline="0" noProof="0" dirty="0" smtClean="0">
                          <a:ln>
                            <a:noFill/>
                          </a:ln>
                          <a:solidFill>
                            <a:schemeClr val="dk1"/>
                          </a:solidFill>
                          <a:effectLst/>
                          <a:uLnTx/>
                          <a:uFillTx/>
                          <a:latin typeface="Times New Roman" pitchFamily="18" charset="0"/>
                          <a:ea typeface="+mn-ea"/>
                          <a:cs typeface="Times New Roman" pitchFamily="18" charset="0"/>
                        </a:rPr>
                        <a:t> </a:t>
                      </a:r>
                      <a:r>
                        <a:rPr lang="kk-KZ" sz="1050" dirty="0" smtClean="0">
                          <a:latin typeface="Times New Roman" pitchFamily="18" charset="0"/>
                          <a:cs typeface="Times New Roman" pitchFamily="18" charset="0"/>
                        </a:rPr>
                        <a:t>(эссе)</a:t>
                      </a:r>
                      <a:endParaRPr lang="ru-RU" sz="1050" dirty="0">
                        <a:latin typeface="Times New Roman" pitchFamily="18" charset="0"/>
                        <a:cs typeface="Times New Roman" pitchFamily="18" charset="0"/>
                      </a:endParaRPr>
                    </a:p>
                  </a:txBody>
                  <a:tcPr>
                    <a:lnT w="12700" cap="flat" cmpd="sng" algn="ctr">
                      <a:solidFill>
                        <a:schemeClr val="tx1"/>
                      </a:solidFill>
                      <a:prstDash val="solid"/>
                      <a:round/>
                      <a:headEnd type="none" w="med" len="med"/>
                      <a:tailEnd type="none" w="med" len="med"/>
                    </a:lnT>
                  </a:tcPr>
                </a:tc>
                <a:tc>
                  <a:txBody>
                    <a:bodyPr/>
                    <a:lstStyle/>
                    <a:p>
                      <a:pPr algn="just"/>
                      <a:r>
                        <a:rPr lang="kk-KZ" sz="1050" dirty="0" smtClean="0">
                          <a:latin typeface="Times New Roman" pitchFamily="18" charset="0"/>
                          <a:cs typeface="Times New Roman" pitchFamily="18" charset="0"/>
                        </a:rPr>
                        <a:t>  Оқылым және жазылым.Емтихан жұмысының құрылымы екі мәтінмен жұмыс жасауды қарастырады.( мәтіндердің көлемі 400-450 сөз) Білім</a:t>
                      </a:r>
                      <a:r>
                        <a:rPr lang="kk-KZ" sz="1050" baseline="0" dirty="0" smtClean="0">
                          <a:latin typeface="Times New Roman" pitchFamily="18" charset="0"/>
                          <a:cs typeface="Times New Roman" pitchFamily="18" charset="0"/>
                        </a:rPr>
                        <a:t> алушылар мәтін үзінділері негізінде екі мәтіндегі ақпараттарды өңдей отырып,170-200 сөзден тұратын  эссе жазады. </a:t>
                      </a:r>
                      <a:r>
                        <a:rPr lang="kk-KZ" sz="1050" b="1" baseline="0" dirty="0" smtClean="0">
                          <a:latin typeface="Times New Roman" pitchFamily="18" charset="0"/>
                          <a:cs typeface="Times New Roman" pitchFamily="18" charset="0"/>
                        </a:rPr>
                        <a:t>Максималды балл 20</a:t>
                      </a:r>
                      <a:r>
                        <a:rPr lang="kk-KZ" sz="1050" baseline="0" dirty="0" smtClean="0">
                          <a:latin typeface="Times New Roman" pitchFamily="18" charset="0"/>
                          <a:cs typeface="Times New Roman" pitchFamily="18" charset="0"/>
                        </a:rPr>
                        <a:t>.</a:t>
                      </a:r>
                      <a:endParaRPr lang="ru-RU" sz="1050" dirty="0">
                        <a:latin typeface="Times New Roman" pitchFamily="18" charset="0"/>
                        <a:cs typeface="Times New Roman" pitchFamily="18" charset="0"/>
                      </a:endParaRPr>
                    </a:p>
                  </a:txBody>
                  <a:tcPr>
                    <a:lnT w="12700" cap="flat" cmpd="sng" algn="ctr">
                      <a:solidFill>
                        <a:schemeClr val="tx1"/>
                      </a:solidFill>
                      <a:prstDash val="solid"/>
                      <a:round/>
                      <a:headEnd type="none" w="med" len="med"/>
                      <a:tailEnd type="none" w="med" len="med"/>
                    </a:lnT>
                  </a:tcPr>
                </a:tc>
              </a:tr>
              <a:tr h="1236251">
                <a:tc>
                  <a:txBody>
                    <a:bodyPr/>
                    <a:lstStyle/>
                    <a:p>
                      <a:r>
                        <a:rPr lang="kk-KZ" sz="1050" dirty="0" smtClean="0">
                          <a:latin typeface="Times New Roman" pitchFamily="18" charset="0"/>
                          <a:cs typeface="Times New Roman" pitchFamily="18" charset="0"/>
                        </a:rPr>
                        <a:t>2</a:t>
                      </a:r>
                      <a:endParaRPr lang="ru-RU" sz="1050" dirty="0">
                        <a:latin typeface="Times New Roman" pitchFamily="18" charset="0"/>
                        <a:cs typeface="Times New Roman" pitchFamily="18" charset="0"/>
                      </a:endParaRPr>
                    </a:p>
                  </a:txBody>
                  <a:tcPr/>
                </a:tc>
                <a:tc>
                  <a:txBody>
                    <a:bodyPr/>
                    <a:lstStyle/>
                    <a:p>
                      <a:r>
                        <a:rPr lang="kk-KZ" sz="1050" dirty="0" smtClean="0">
                          <a:latin typeface="Times New Roman" pitchFamily="18" charset="0"/>
                          <a:cs typeface="Times New Roman" pitchFamily="18" charset="0"/>
                        </a:rPr>
                        <a:t>Қазақ әдебиеті (таңдау</a:t>
                      </a:r>
                      <a:r>
                        <a:rPr lang="kk-KZ" sz="1050" baseline="0" dirty="0" smtClean="0">
                          <a:latin typeface="Times New Roman" pitchFamily="18" charset="0"/>
                          <a:cs typeface="Times New Roman" pitchFamily="18" charset="0"/>
                        </a:rPr>
                        <a:t> пәні)</a:t>
                      </a:r>
                      <a:endParaRPr lang="ru-RU" sz="1050" dirty="0">
                        <a:latin typeface="Times New Roman" pitchFamily="18" charset="0"/>
                        <a:cs typeface="Times New Roman" pitchFamily="18" charset="0"/>
                      </a:endParaRPr>
                    </a:p>
                  </a:txBody>
                  <a:tcPr/>
                </a:tc>
                <a:tc>
                  <a:txBody>
                    <a:bodyPr/>
                    <a:lstStyle/>
                    <a:p>
                      <a:endParaRPr lang="ru-RU" sz="1050" dirty="0">
                        <a:latin typeface="Times New Roman" pitchFamily="18" charset="0"/>
                        <a:cs typeface="Times New Roman" pitchFamily="18" charset="0"/>
                      </a:endParaRPr>
                    </a:p>
                  </a:txBody>
                  <a:tcPr/>
                </a:tc>
                <a:tc>
                  <a:txBody>
                    <a:bodyPr/>
                    <a:lstStyle/>
                    <a:p>
                      <a:r>
                        <a:rPr lang="kk-KZ" sz="1050" dirty="0" smtClean="0">
                          <a:latin typeface="Times New Roman" pitchFamily="18" charset="0"/>
                          <a:cs typeface="Times New Roman" pitchFamily="18" charset="0"/>
                        </a:rPr>
                        <a:t>Жазбаша емтихан </a:t>
                      </a:r>
                      <a:r>
                        <a:rPr kumimoji="0" lang="kk-KZ" sz="1050" b="0" i="0" u="none" strike="noStrike" kern="1200" cap="none" spc="0" normalizeH="0" baseline="0" noProof="0" dirty="0" smtClean="0">
                          <a:ln>
                            <a:noFill/>
                          </a:ln>
                          <a:solidFill>
                            <a:prstClr val="black"/>
                          </a:solidFill>
                          <a:effectLst/>
                          <a:uLnTx/>
                          <a:uFillTx/>
                          <a:latin typeface="Times New Roman" pitchFamily="18" charset="0"/>
                          <a:ea typeface="+mn-ea"/>
                          <a:cs typeface="Times New Roman" pitchFamily="18" charset="0"/>
                        </a:rPr>
                        <a:t>2сағат.</a:t>
                      </a:r>
                      <a:endParaRPr lang="ru-RU" sz="1050" dirty="0">
                        <a:latin typeface="Times New Roman" pitchFamily="18" charset="0"/>
                        <a:cs typeface="Times New Roman" pitchFamily="18" charset="0"/>
                      </a:endParaRPr>
                    </a:p>
                  </a:txBody>
                  <a:tcPr/>
                </a:tc>
                <a:tc>
                  <a:txBody>
                    <a:bodyPr/>
                    <a:lstStyle/>
                    <a:p>
                      <a:pPr algn="just"/>
                      <a:r>
                        <a:rPr lang="kk-KZ" sz="1050" dirty="0" smtClean="0">
                          <a:latin typeface="Times New Roman" pitchFamily="18" charset="0"/>
                          <a:cs typeface="Times New Roman" pitchFamily="18" charset="0"/>
                        </a:rPr>
                        <a:t>Емтихан</a:t>
                      </a:r>
                      <a:r>
                        <a:rPr lang="kk-KZ" sz="1050" baseline="0" dirty="0" smtClean="0">
                          <a:latin typeface="Times New Roman" pitchFamily="18" charset="0"/>
                          <a:cs typeface="Times New Roman" pitchFamily="18" charset="0"/>
                        </a:rPr>
                        <a:t> жұмысы барлығы </a:t>
                      </a:r>
                      <a:r>
                        <a:rPr lang="kk-KZ" sz="1050" b="1" baseline="0" dirty="0" smtClean="0">
                          <a:latin typeface="Times New Roman" pitchFamily="18" charset="0"/>
                          <a:cs typeface="Times New Roman" pitchFamily="18" charset="0"/>
                        </a:rPr>
                        <a:t>30 балмен </a:t>
                      </a:r>
                      <a:r>
                        <a:rPr lang="kk-KZ" sz="1050" baseline="0" dirty="0" smtClean="0">
                          <a:latin typeface="Times New Roman" pitchFamily="18" charset="0"/>
                          <a:cs typeface="Times New Roman" pitchFamily="18" charset="0"/>
                        </a:rPr>
                        <a:t>бағаланатын екі бөлімнен тұрады. </a:t>
                      </a:r>
                      <a:r>
                        <a:rPr lang="kk-KZ" sz="1050" b="1" baseline="0" dirty="0" smtClean="0">
                          <a:latin typeface="Times New Roman" pitchFamily="18" charset="0"/>
                          <a:cs typeface="Times New Roman" pitchFamily="18" charset="0"/>
                        </a:rPr>
                        <a:t>А бөлімі</a:t>
                      </a:r>
                      <a:r>
                        <a:rPr lang="kk-KZ" sz="1050" baseline="0" dirty="0" smtClean="0">
                          <a:latin typeface="Times New Roman" pitchFamily="18" charset="0"/>
                          <a:cs typeface="Times New Roman" pitchFamily="18" charset="0"/>
                        </a:rPr>
                        <a:t>, білім алушылар бір және бірнеше таңдауы бар, сондай-ақ сәйкестендіруі  бар 4 тапсырманы орындайды. </a:t>
                      </a:r>
                      <a:r>
                        <a:rPr lang="kk-KZ" sz="1050" b="1" baseline="0" dirty="0" smtClean="0">
                          <a:latin typeface="Times New Roman" pitchFamily="18" charset="0"/>
                          <a:cs typeface="Times New Roman" pitchFamily="18" charset="0"/>
                        </a:rPr>
                        <a:t>Әр дұрыс жауап бір </a:t>
                      </a:r>
                      <a:r>
                        <a:rPr lang="kk-KZ" sz="1050" baseline="0" dirty="0" smtClean="0">
                          <a:latin typeface="Times New Roman" pitchFamily="18" charset="0"/>
                          <a:cs typeface="Times New Roman" pitchFamily="18" charset="0"/>
                        </a:rPr>
                        <a:t>балмен бағаланады. В бөлімі, білім алушылар толық жауапты қажет ететін 4 тапсырма орындайды. 5,6,7-тапсырмаларды орындау үшін  білім алушыға көлемі 200-250 сөзден тұратын көркем шығарма үзіндісі беріледі. Тапсырмалар </a:t>
                      </a:r>
                      <a:r>
                        <a:rPr lang="kk-KZ" sz="1050" b="1" baseline="0" dirty="0" smtClean="0">
                          <a:latin typeface="Times New Roman" pitchFamily="18" charset="0"/>
                          <a:cs typeface="Times New Roman" pitchFamily="18" charset="0"/>
                        </a:rPr>
                        <a:t>3 баллмен </a:t>
                      </a:r>
                      <a:r>
                        <a:rPr lang="kk-KZ" sz="1050" baseline="0" dirty="0" smtClean="0">
                          <a:latin typeface="Times New Roman" pitchFamily="18" charset="0"/>
                          <a:cs typeface="Times New Roman" pitchFamily="18" charset="0"/>
                        </a:rPr>
                        <a:t>бағаланады. 8-тапсырма ұсынылған тақырып бойынша  150-170 сөзден тұратын шағын эссе жазу</a:t>
                      </a:r>
                      <a:endParaRPr lang="ru-RU" sz="1050" dirty="0">
                        <a:latin typeface="Times New Roman" pitchFamily="18" charset="0"/>
                        <a:cs typeface="Times New Roman" pitchFamily="18" charset="0"/>
                      </a:endParaRPr>
                    </a:p>
                  </a:txBody>
                  <a:tcPr/>
                </a:tc>
              </a:tr>
              <a:tr h="2201459">
                <a:tc>
                  <a:txBody>
                    <a:bodyPr/>
                    <a:lstStyle/>
                    <a:p>
                      <a:r>
                        <a:rPr lang="kk-KZ" sz="1050" dirty="0" smtClean="0">
                          <a:latin typeface="Times New Roman" pitchFamily="18" charset="0"/>
                          <a:cs typeface="Times New Roman" pitchFamily="18" charset="0"/>
                        </a:rPr>
                        <a:t>3</a:t>
                      </a:r>
                      <a:endParaRPr lang="ru-RU" sz="1050" dirty="0">
                        <a:latin typeface="Times New Roman" pitchFamily="18" charset="0"/>
                        <a:cs typeface="Times New Roman" pitchFamily="18" charset="0"/>
                      </a:endParaRPr>
                    </a:p>
                  </a:txBody>
                  <a:tcPr/>
                </a:tc>
                <a:tc>
                  <a:txBody>
                    <a:bodyPr/>
                    <a:lstStyle/>
                    <a:p>
                      <a:r>
                        <a:rPr lang="kk-KZ" sz="1050" b="1" dirty="0" smtClean="0">
                          <a:solidFill>
                            <a:srgbClr val="C00000"/>
                          </a:solidFill>
                          <a:latin typeface="Times New Roman" pitchFamily="18" charset="0"/>
                          <a:cs typeface="Times New Roman" pitchFamily="18" charset="0"/>
                        </a:rPr>
                        <a:t>Қазақ тілі мен әдебиеті(оқыту орыс тілдерінде жүргізілетін сыныптар үшін) Т2</a:t>
                      </a:r>
                    </a:p>
                    <a:p>
                      <a:r>
                        <a:rPr lang="kk-KZ" sz="1050" b="1" dirty="0" smtClean="0">
                          <a:solidFill>
                            <a:srgbClr val="C00000"/>
                          </a:solidFill>
                          <a:latin typeface="Times New Roman" pitchFamily="18" charset="0"/>
                          <a:cs typeface="Times New Roman" pitchFamily="18" charset="0"/>
                        </a:rPr>
                        <a:t>(міндетті пән)</a:t>
                      </a:r>
                      <a:endParaRPr lang="ru-RU" sz="1050" b="1" dirty="0">
                        <a:solidFill>
                          <a:srgbClr val="C00000"/>
                        </a:solidFill>
                        <a:latin typeface="Times New Roman" pitchFamily="18" charset="0"/>
                        <a:cs typeface="Times New Roman" pitchFamily="18" charset="0"/>
                      </a:endParaRPr>
                    </a:p>
                  </a:txBody>
                  <a:tcPr/>
                </a:tc>
                <a:tc>
                  <a:txBody>
                    <a:bodyPr/>
                    <a:lstStyle/>
                    <a:p>
                      <a:r>
                        <a:rPr lang="kk-KZ" sz="1050" b="1" dirty="0" smtClean="0">
                          <a:solidFill>
                            <a:srgbClr val="C00000"/>
                          </a:solidFill>
                          <a:latin typeface="Times New Roman" pitchFamily="18" charset="0"/>
                          <a:cs typeface="Times New Roman" pitchFamily="18" charset="0"/>
                        </a:rPr>
                        <a:t>Барлығына бірдей</a:t>
                      </a:r>
                      <a:endParaRPr lang="ru-RU" sz="1050" b="1" dirty="0">
                        <a:solidFill>
                          <a:srgbClr val="C00000"/>
                        </a:solidFill>
                        <a:latin typeface="Times New Roman" pitchFamily="18" charset="0"/>
                        <a:cs typeface="Times New Roman" pitchFamily="18" charset="0"/>
                      </a:endParaRPr>
                    </a:p>
                  </a:txBody>
                  <a:tcPr/>
                </a:tc>
                <a:tc>
                  <a:txBody>
                    <a:bodyPr/>
                    <a:lstStyle/>
                    <a:p>
                      <a:r>
                        <a:rPr lang="kk-KZ" sz="1050" b="1" dirty="0" smtClean="0">
                          <a:solidFill>
                            <a:srgbClr val="C00000"/>
                          </a:solidFill>
                          <a:latin typeface="Times New Roman" pitchFamily="18" charset="0"/>
                          <a:cs typeface="Times New Roman" pitchFamily="18" charset="0"/>
                        </a:rPr>
                        <a:t>Жазбаша емтихан  2сағат. (оқылым)</a:t>
                      </a:r>
                      <a:endParaRPr lang="ru-RU" sz="1050" b="1" dirty="0">
                        <a:solidFill>
                          <a:srgbClr val="C00000"/>
                        </a:solidFill>
                        <a:latin typeface="Times New Roman" pitchFamily="18" charset="0"/>
                        <a:cs typeface="Times New Roman" pitchFamily="18" charset="0"/>
                      </a:endParaRPr>
                    </a:p>
                  </a:txBody>
                  <a:tcPr/>
                </a:tc>
                <a:tc>
                  <a:txBody>
                    <a:bodyPr/>
                    <a:lstStyle/>
                    <a:p>
                      <a:pPr algn="just"/>
                      <a:r>
                        <a:rPr lang="kk-KZ" sz="1050" b="1" dirty="0" smtClean="0">
                          <a:solidFill>
                            <a:srgbClr val="C00000"/>
                          </a:solidFill>
                          <a:latin typeface="Times New Roman" pitchFamily="18" charset="0"/>
                          <a:cs typeface="Times New Roman" pitchFamily="18" charset="0"/>
                        </a:rPr>
                        <a:t>Емтихан жұмысының құрылымы мәтінмен жұмыс жасауды қарастырады..(мәтіндегі сөз саны 300-350 сөз) Берілген мәтінге негізделген міндетті үш тапсырмадан тұрады. (Максималды 30 балл)</a:t>
                      </a:r>
                    </a:p>
                    <a:p>
                      <a:pPr algn="just"/>
                      <a:r>
                        <a:rPr lang="kk-KZ" sz="1050" b="1" dirty="0" smtClean="0">
                          <a:solidFill>
                            <a:srgbClr val="C00000"/>
                          </a:solidFill>
                          <a:latin typeface="Times New Roman" pitchFamily="18" charset="0"/>
                          <a:cs typeface="Times New Roman" pitchFamily="18" charset="0"/>
                        </a:rPr>
                        <a:t>1-тапсырма.Мәтін  тақырыбы бойынша арнайы лексиканы түсіндіруге негізделеді. Мәтінде</a:t>
                      </a:r>
                      <a:r>
                        <a:rPr lang="kk-KZ" sz="1050" b="1" baseline="0" dirty="0" smtClean="0">
                          <a:solidFill>
                            <a:srgbClr val="C00000"/>
                          </a:solidFill>
                          <a:latin typeface="Times New Roman" pitchFamily="18" charset="0"/>
                          <a:cs typeface="Times New Roman" pitchFamily="18" charset="0"/>
                        </a:rPr>
                        <a:t> кездесетін 5 сөздің лексикалық мағынасына балама сөздер ұсынылады. Білім алушы ұсынылған сөздерге мағыналас сөздерді мәтіннен тауып жазуы қажет.</a:t>
                      </a:r>
                    </a:p>
                    <a:p>
                      <a:pPr algn="just"/>
                      <a:r>
                        <a:rPr lang="kk-KZ" sz="1050" b="1" baseline="0" dirty="0" smtClean="0">
                          <a:solidFill>
                            <a:srgbClr val="C00000"/>
                          </a:solidFill>
                          <a:latin typeface="Times New Roman" pitchFamily="18" charset="0"/>
                          <a:cs typeface="Times New Roman" pitchFamily="18" charset="0"/>
                        </a:rPr>
                        <a:t>2-тапсырма. Перифраз тәсілі арқылы орындалады.</a:t>
                      </a:r>
                    </a:p>
                    <a:p>
                      <a:pPr algn="just"/>
                      <a:r>
                        <a:rPr lang="kk-KZ" sz="1050" b="1" baseline="0" dirty="0" smtClean="0">
                          <a:solidFill>
                            <a:srgbClr val="C00000"/>
                          </a:solidFill>
                          <a:latin typeface="Times New Roman" pitchFamily="18" charset="0"/>
                          <a:cs typeface="Times New Roman" pitchFamily="18" charset="0"/>
                        </a:rPr>
                        <a:t>Мәтінде кездесетін сөйлемдердің түпнұсқалық мағынасын сақтай отырып, құрылымын перифраз тәсілі  арқылы өзгертіп, қайта жазу жұмысы ұсынылады. Ол үшін сөйлемдердің басы (сөз, сөз тіркесі) ғана  беріледі.</a:t>
                      </a:r>
                    </a:p>
                    <a:p>
                      <a:pPr algn="just"/>
                      <a:r>
                        <a:rPr lang="kk-KZ" sz="1050" b="1" baseline="0" dirty="0" smtClean="0">
                          <a:solidFill>
                            <a:srgbClr val="C00000"/>
                          </a:solidFill>
                          <a:latin typeface="Times New Roman" pitchFamily="18" charset="0"/>
                          <a:cs typeface="Times New Roman" pitchFamily="18" charset="0"/>
                        </a:rPr>
                        <a:t>3-тапсырма. Қысқа және толық жауапты қажет ететін ашық сұрақтардан тұрады. Білім алушылар мәтін бойынша қысқа және толық жауапты қажет ететін 3 ашық сұраққа жауап береді.</a:t>
                      </a:r>
                      <a:endParaRPr lang="ru-RU" sz="1050" b="1" dirty="0">
                        <a:solidFill>
                          <a:srgbClr val="C00000"/>
                        </a:solidFill>
                        <a:latin typeface="Times New Roman" pitchFamily="18" charset="0"/>
                        <a:cs typeface="Times New Roman" pitchFamily="18" charset="0"/>
                      </a:endParaRPr>
                    </a:p>
                  </a:txBody>
                  <a:tcPr/>
                </a:tc>
              </a:tr>
            </a:tbl>
          </a:graphicData>
        </a:graphic>
      </p:graphicFrame>
    </p:spTree>
    <p:extLst>
      <p:ext uri="{BB962C8B-B14F-4D97-AF65-F5344CB8AC3E}">
        <p14:creationId xmlns:p14="http://schemas.microsoft.com/office/powerpoint/2010/main" val="299004049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p:cNvSpPr/>
          <p:nvPr/>
        </p:nvSpPr>
        <p:spPr>
          <a:xfrm>
            <a:off x="467544" y="188640"/>
            <a:ext cx="8280920" cy="1200329"/>
          </a:xfrm>
          <a:prstGeom prst="rect">
            <a:avLst/>
          </a:prstGeom>
        </p:spPr>
        <p:txBody>
          <a:bodyPr wrap="square">
            <a:spAutoFit/>
          </a:bodyPr>
          <a:lstStyle/>
          <a:p>
            <a:pPr algn="ctr"/>
            <a:r>
              <a:rPr lang="kk-KZ" sz="2400" b="1" dirty="0" smtClean="0">
                <a:latin typeface="Times New Roman" pitchFamily="18" charset="0"/>
                <a:cs typeface="Times New Roman" pitchFamily="18" charset="0"/>
              </a:rPr>
              <a:t>«Қазақ тілі мен әдебиеті» пәнінен </a:t>
            </a:r>
          </a:p>
          <a:p>
            <a:pPr algn="ctr"/>
            <a:r>
              <a:rPr lang="kk-KZ" sz="2400" b="1" dirty="0" smtClean="0">
                <a:latin typeface="Times New Roman" pitchFamily="18" charset="0"/>
                <a:cs typeface="Times New Roman" pitchFamily="18" charset="0"/>
              </a:rPr>
              <a:t>(оқыту қазақ тілінде емес сыныптар үшін) қорытынды</a:t>
            </a:r>
          </a:p>
          <a:p>
            <a:pPr algn="ctr"/>
            <a:r>
              <a:rPr lang="kk-KZ" sz="2400" b="1" dirty="0" smtClean="0">
                <a:latin typeface="Times New Roman" pitchFamily="18" charset="0"/>
                <a:cs typeface="Times New Roman" pitchFamily="18" charset="0"/>
              </a:rPr>
              <a:t> аттестаттау үлгісі</a:t>
            </a:r>
            <a:endParaRPr lang="kk-KZ" sz="2400" b="1" dirty="0">
              <a:latin typeface="Times New Roman" pitchFamily="18" charset="0"/>
              <a:cs typeface="Times New Roman" pitchFamily="18" charset="0"/>
            </a:endParaRPr>
          </a:p>
        </p:txBody>
      </p:sp>
      <p:graphicFrame>
        <p:nvGraphicFramePr>
          <p:cNvPr id="4" name="Таблица 3"/>
          <p:cNvGraphicFramePr>
            <a:graphicFrameLocks noGrp="1"/>
          </p:cNvGraphicFramePr>
          <p:nvPr>
            <p:extLst>
              <p:ext uri="{D42A27DB-BD31-4B8C-83A1-F6EECF244321}">
                <p14:modId xmlns:p14="http://schemas.microsoft.com/office/powerpoint/2010/main" val="959108382"/>
              </p:ext>
            </p:extLst>
          </p:nvPr>
        </p:nvGraphicFramePr>
        <p:xfrm>
          <a:off x="179512" y="1340767"/>
          <a:ext cx="8784977" cy="5516880"/>
        </p:xfrm>
        <a:graphic>
          <a:graphicData uri="http://schemas.openxmlformats.org/drawingml/2006/table">
            <a:tbl>
              <a:tblPr firstRow="1" bandRow="1">
                <a:tableStyleId>{5C22544A-7EE6-4342-B048-85BDC9FD1C3A}</a:tableStyleId>
              </a:tblPr>
              <a:tblGrid>
                <a:gridCol w="1161650"/>
                <a:gridCol w="1016442"/>
                <a:gridCol w="943842"/>
                <a:gridCol w="653428"/>
                <a:gridCol w="5009615"/>
              </a:tblGrid>
              <a:tr h="706554">
                <a:tc>
                  <a:txBody>
                    <a:bodyPr/>
                    <a:lstStyle/>
                    <a:p>
                      <a:r>
                        <a:rPr lang="kk-KZ" sz="1400" dirty="0" smtClean="0">
                          <a:latin typeface="Times New Roman" pitchFamily="18" charset="0"/>
                          <a:cs typeface="Times New Roman" pitchFamily="18" charset="0"/>
                        </a:rPr>
                        <a:t>Пән</a:t>
                      </a:r>
                    </a:p>
                    <a:p>
                      <a:endParaRPr lang="kk-KZ" sz="1400" dirty="0" smtClean="0">
                        <a:latin typeface="Times New Roman" pitchFamily="18" charset="0"/>
                        <a:cs typeface="Times New Roman" pitchFamily="18" charset="0"/>
                      </a:endParaRPr>
                    </a:p>
                    <a:p>
                      <a:endParaRPr lang="ru-RU" sz="1400" dirty="0" smtClean="0">
                        <a:latin typeface="Times New Roman" pitchFamily="18" charset="0"/>
                        <a:cs typeface="Times New Roman" pitchFamily="18" charset="0"/>
                      </a:endParaRP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k-KZ" sz="1400" dirty="0" smtClean="0">
                          <a:latin typeface="Times New Roman" pitchFamily="18" charset="0"/>
                          <a:cs typeface="Times New Roman" pitchFamily="18" charset="0"/>
                        </a:rPr>
                        <a:t>Емтихан  түрі</a:t>
                      </a:r>
                      <a:endParaRPr lang="ru-RU" sz="1400" dirty="0" smtClean="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r>
                        <a:rPr lang="kk-KZ" sz="1400" dirty="0" smtClean="0">
                          <a:latin typeface="Times New Roman" pitchFamily="18" charset="0"/>
                          <a:cs typeface="Times New Roman" pitchFamily="18" charset="0"/>
                        </a:rPr>
                        <a:t>Орындау</a:t>
                      </a:r>
                      <a:r>
                        <a:rPr lang="kk-KZ" sz="1400" baseline="0" dirty="0" smtClean="0">
                          <a:latin typeface="Times New Roman" pitchFamily="18" charset="0"/>
                          <a:cs typeface="Times New Roman" pitchFamily="18" charset="0"/>
                        </a:rPr>
                        <a:t> уақыты</a:t>
                      </a:r>
                      <a:endParaRPr lang="ru-RU" sz="14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r>
                        <a:rPr lang="kk-KZ" sz="1400" dirty="0" smtClean="0">
                          <a:latin typeface="Times New Roman" pitchFamily="18" charset="0"/>
                          <a:cs typeface="Times New Roman" pitchFamily="18" charset="0"/>
                        </a:rPr>
                        <a:t>Балл</a:t>
                      </a:r>
                      <a:endParaRPr lang="ru-RU" sz="14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endParaRPr lang="kk-KZ" sz="1400" dirty="0" smtClean="0">
                        <a:latin typeface="Times New Roman" pitchFamily="18" charset="0"/>
                        <a:cs typeface="Times New Roman" pitchFamily="18" charset="0"/>
                      </a:endParaRPr>
                    </a:p>
                    <a:p>
                      <a:pPr algn="ctr"/>
                      <a:r>
                        <a:rPr lang="kk-KZ" sz="1400" dirty="0" smtClean="0">
                          <a:latin typeface="Times New Roman" pitchFamily="18" charset="0"/>
                          <a:cs typeface="Times New Roman" pitchFamily="18" charset="0"/>
                        </a:rPr>
                        <a:t>Емтихан</a:t>
                      </a:r>
                      <a:r>
                        <a:rPr lang="kk-KZ" sz="1400" baseline="0" dirty="0" smtClean="0">
                          <a:latin typeface="Times New Roman" pitchFamily="18" charset="0"/>
                          <a:cs typeface="Times New Roman" pitchFamily="18" charset="0"/>
                        </a:rPr>
                        <a:t> жұмысының сипаттамасы</a:t>
                      </a:r>
                      <a:endParaRPr lang="ru-RU" sz="14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r>
              <a:tr h="462203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k-KZ" sz="1400" b="1" dirty="0" smtClean="0">
                          <a:solidFill>
                            <a:srgbClr val="C00000"/>
                          </a:solidFill>
                          <a:latin typeface="Times New Roman" pitchFamily="18" charset="0"/>
                          <a:cs typeface="Times New Roman" pitchFamily="18" charset="0"/>
                        </a:rPr>
                        <a:t>Қазақ тілі мен әдебиеті  </a:t>
                      </a:r>
                    </a:p>
                    <a:p>
                      <a:endParaRPr lang="ru-RU" sz="1400" dirty="0">
                        <a:solidFill>
                          <a:srgbClr val="C00000"/>
                        </a:solidFill>
                        <a:latin typeface="Times New Roman" pitchFamily="18" charset="0"/>
                        <a:cs typeface="Times New Roman" pitchFamily="18" charset="0"/>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r>
                        <a:rPr lang="kk-KZ" sz="1400" b="1" dirty="0" smtClean="0">
                          <a:solidFill>
                            <a:srgbClr val="C00000"/>
                          </a:solidFill>
                          <a:latin typeface="Times New Roman" pitchFamily="18" charset="0"/>
                          <a:cs typeface="Times New Roman" pitchFamily="18" charset="0"/>
                        </a:rPr>
                        <a:t>жазбаша</a:t>
                      </a:r>
                      <a:endParaRPr lang="ru-RU" sz="1400" b="1" dirty="0">
                        <a:solidFill>
                          <a:srgbClr val="C00000"/>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r>
                        <a:rPr lang="kk-KZ" sz="1400" b="1" dirty="0" smtClean="0">
                          <a:solidFill>
                            <a:srgbClr val="C00000"/>
                          </a:solidFill>
                          <a:latin typeface="Times New Roman" pitchFamily="18" charset="0"/>
                          <a:cs typeface="Times New Roman" pitchFamily="18" charset="0"/>
                        </a:rPr>
                        <a:t>2 сағат</a:t>
                      </a:r>
                      <a:endParaRPr lang="ru-RU" sz="1400" b="1" dirty="0">
                        <a:solidFill>
                          <a:srgbClr val="C00000"/>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r>
                        <a:rPr lang="kk-KZ" sz="1400" b="1" dirty="0" smtClean="0">
                          <a:solidFill>
                            <a:srgbClr val="C00000"/>
                          </a:solidFill>
                          <a:latin typeface="Times New Roman" pitchFamily="18" charset="0"/>
                          <a:cs typeface="Times New Roman" pitchFamily="18" charset="0"/>
                        </a:rPr>
                        <a:t>30</a:t>
                      </a:r>
                      <a:endParaRPr lang="ru-RU" sz="1400" b="1" dirty="0">
                        <a:solidFill>
                          <a:srgbClr val="C00000"/>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just"/>
                      <a:r>
                        <a:rPr lang="kk-KZ" sz="1400" b="1" dirty="0" smtClean="0">
                          <a:solidFill>
                            <a:srgbClr val="C00000"/>
                          </a:solidFill>
                          <a:latin typeface="Times New Roman" pitchFamily="18" charset="0"/>
                          <a:cs typeface="Times New Roman" pitchFamily="18" charset="0"/>
                        </a:rPr>
                        <a:t>Емтихан жұмысының құрылымы мәтінмен жұмыс жасауды қарастырады. (мәтіндегі сөз саны 300-350 сөз). Берілген мәтінге негізделген міндетті үш тапсырмадан тұрады.</a:t>
                      </a:r>
                    </a:p>
                    <a:p>
                      <a:pPr algn="just"/>
                      <a:r>
                        <a:rPr lang="kk-KZ" sz="1400" b="1" dirty="0" smtClean="0">
                          <a:solidFill>
                            <a:schemeClr val="tx1"/>
                          </a:solidFill>
                          <a:latin typeface="Times New Roman" pitchFamily="18" charset="0"/>
                          <a:cs typeface="Times New Roman" pitchFamily="18" charset="0"/>
                        </a:rPr>
                        <a:t>1-тапсырма. </a:t>
                      </a:r>
                    </a:p>
                    <a:p>
                      <a:pPr algn="just"/>
                      <a:r>
                        <a:rPr lang="kk-KZ" sz="1400" b="1" dirty="0" smtClean="0">
                          <a:solidFill>
                            <a:srgbClr val="C00000"/>
                          </a:solidFill>
                          <a:latin typeface="Times New Roman" pitchFamily="18" charset="0"/>
                          <a:cs typeface="Times New Roman" pitchFamily="18" charset="0"/>
                        </a:rPr>
                        <a:t>Мәтін  тақырыбы бойынша арнайы лексиканы түсіндіруге негізделеді. Мәтінде</a:t>
                      </a:r>
                      <a:r>
                        <a:rPr lang="kk-KZ" sz="1400" b="1" baseline="0" dirty="0" smtClean="0">
                          <a:solidFill>
                            <a:srgbClr val="C00000"/>
                          </a:solidFill>
                          <a:latin typeface="Times New Roman" pitchFamily="18" charset="0"/>
                          <a:cs typeface="Times New Roman" pitchFamily="18" charset="0"/>
                        </a:rPr>
                        <a:t> кездесетін 5 сөздің лексикалық мағынасына балама сөздер ұсынылады. Білім алушы ұсынылған сөздерге мағыналас сөздерді мәтіннен тауып жазуы қажет.</a:t>
                      </a:r>
                    </a:p>
                    <a:p>
                      <a:pPr algn="just"/>
                      <a:r>
                        <a:rPr lang="kk-KZ" sz="1400" b="1" baseline="0" dirty="0" smtClean="0">
                          <a:solidFill>
                            <a:schemeClr val="tx1"/>
                          </a:solidFill>
                          <a:latin typeface="Times New Roman" pitchFamily="18" charset="0"/>
                          <a:cs typeface="Times New Roman" pitchFamily="18" charset="0"/>
                        </a:rPr>
                        <a:t>2-тапсырма.   </a:t>
                      </a:r>
                    </a:p>
                    <a:p>
                      <a:pPr algn="just"/>
                      <a:r>
                        <a:rPr lang="kk-KZ" sz="1400" b="1" baseline="0" dirty="0" smtClean="0">
                          <a:solidFill>
                            <a:srgbClr val="C00000"/>
                          </a:solidFill>
                          <a:latin typeface="Times New Roman" pitchFamily="18" charset="0"/>
                          <a:cs typeface="Times New Roman" pitchFamily="18" charset="0"/>
                        </a:rPr>
                        <a:t>Перифраз тәсілі арқылы орындалады. Мәтінде кездесетін сөйлемдердің түпнұсқалық мағынасын сақтай отырып, құрылымын перифраз тәсілі  арқылы өзгертіп, қайта жазу жұмысы ұсынылады. Ол үшін сөйлемдердің басы (сөз, сөз тіркесі) ғана  беріледі.</a:t>
                      </a:r>
                    </a:p>
                    <a:p>
                      <a:pPr algn="just"/>
                      <a:r>
                        <a:rPr lang="kk-KZ" sz="1400" b="1" baseline="0" dirty="0" smtClean="0">
                          <a:solidFill>
                            <a:schemeClr val="tx1"/>
                          </a:solidFill>
                          <a:latin typeface="Times New Roman" pitchFamily="18" charset="0"/>
                          <a:cs typeface="Times New Roman" pitchFamily="18" charset="0"/>
                        </a:rPr>
                        <a:t>3-тапсырма. </a:t>
                      </a:r>
                    </a:p>
                    <a:p>
                      <a:pPr algn="just"/>
                      <a:r>
                        <a:rPr lang="kk-KZ" sz="1400" b="1" baseline="0" dirty="0" smtClean="0">
                          <a:solidFill>
                            <a:srgbClr val="C00000"/>
                          </a:solidFill>
                          <a:latin typeface="Times New Roman" pitchFamily="18" charset="0"/>
                          <a:cs typeface="Times New Roman" pitchFamily="18" charset="0"/>
                        </a:rPr>
                        <a:t>Қысқа және толық жауапты қажет ететін ашық сұрақтардан тұрады. Білім алушылар мәтін бойынша қысқа және толық жауапты қажет ететін 3 ашық сұраққа жауап береді.</a:t>
                      </a:r>
                      <a:endParaRPr lang="ru-RU" sz="1400" b="1" dirty="0" smtClean="0">
                        <a:solidFill>
                          <a:srgbClr val="C00000"/>
                        </a:solidFill>
                        <a:latin typeface="Times New Roman" pitchFamily="18" charset="0"/>
                        <a:cs typeface="Times New Roman" pitchFamily="18" charset="0"/>
                      </a:endParaRPr>
                    </a:p>
                    <a:p>
                      <a:endParaRPr lang="ru-RU" sz="1400"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r>
            </a:tbl>
          </a:graphicData>
        </a:graphic>
      </p:graphicFrame>
    </p:spTree>
    <p:extLst>
      <p:ext uri="{BB962C8B-B14F-4D97-AF65-F5344CB8AC3E}">
        <p14:creationId xmlns:p14="http://schemas.microsoft.com/office/powerpoint/2010/main" val="203510743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1513" y="185511"/>
            <a:ext cx="7886700" cy="1325563"/>
          </a:xfrm>
        </p:spPr>
        <p:txBody>
          <a:bodyPr>
            <a:normAutofit/>
          </a:bodyPr>
          <a:lstStyle/>
          <a:p>
            <a:pPr algn="ctr"/>
            <a:r>
              <a:rPr lang="kk-KZ" sz="2800" b="1" dirty="0">
                <a:solidFill>
                  <a:schemeClr val="tx1"/>
                </a:solidFill>
                <a:latin typeface="Times New Roman" panose="02020603050405020304" pitchFamily="18" charset="0"/>
                <a:cs typeface="Times New Roman" panose="02020603050405020304" pitchFamily="18" charset="0"/>
              </a:rPr>
              <a:t>Бағалау міндеттері (БМ)</a:t>
            </a:r>
            <a:endParaRPr lang="ru-RU" sz="2800" b="1" dirty="0">
              <a:solidFill>
                <a:schemeClr val="tx1"/>
              </a:solidFill>
              <a:latin typeface="Times New Roman" panose="02020603050405020304" pitchFamily="18" charset="0"/>
              <a:cs typeface="Times New Roman" panose="02020603050405020304" pitchFamily="18" charset="0"/>
            </a:endParaRPr>
          </a:p>
        </p:txBody>
      </p:sp>
      <p:graphicFrame>
        <p:nvGraphicFramePr>
          <p:cNvPr id="3" name="Таблица 2"/>
          <p:cNvGraphicFramePr>
            <a:graphicFrameLocks noGrp="1"/>
          </p:cNvGraphicFramePr>
          <p:nvPr>
            <p:extLst>
              <p:ext uri="{D42A27DB-BD31-4B8C-83A1-F6EECF244321}">
                <p14:modId xmlns:p14="http://schemas.microsoft.com/office/powerpoint/2010/main" val="1186632017"/>
              </p:ext>
            </p:extLst>
          </p:nvPr>
        </p:nvGraphicFramePr>
        <p:xfrm>
          <a:off x="251520" y="1268760"/>
          <a:ext cx="8424936" cy="5040600"/>
        </p:xfrm>
        <a:graphic>
          <a:graphicData uri="http://schemas.openxmlformats.org/drawingml/2006/table">
            <a:tbl>
              <a:tblPr firstRow="1" bandRow="1">
                <a:tableStyleId>{5C22544A-7EE6-4342-B048-85BDC9FD1C3A}</a:tableStyleId>
              </a:tblPr>
              <a:tblGrid>
                <a:gridCol w="1798308"/>
                <a:gridCol w="6626628"/>
              </a:tblGrid>
              <a:tr h="3028920">
                <a:tc>
                  <a:txBody>
                    <a:bodyPr/>
                    <a:lstStyle/>
                    <a:p>
                      <a:r>
                        <a:rPr lang="kk-KZ" dirty="0" smtClean="0">
                          <a:solidFill>
                            <a:srgbClr val="C00000"/>
                          </a:solidFill>
                          <a:latin typeface="Times New Roman" pitchFamily="18" charset="0"/>
                          <a:cs typeface="Times New Roman" pitchFamily="18" charset="0"/>
                        </a:rPr>
                        <a:t>1-БМ</a:t>
                      </a:r>
                      <a:endParaRPr lang="ru-RU" dirty="0">
                        <a:solidFill>
                          <a:srgbClr val="C00000"/>
                        </a:solidFill>
                        <a:latin typeface="Times New Roman" pitchFamily="18" charset="0"/>
                        <a:cs typeface="Times New Roman" pitchFamily="18" charset="0"/>
                      </a:endParaRPr>
                    </a:p>
                  </a:txBody>
                  <a:tcPr/>
                </a:tc>
                <a:tc>
                  <a:txBody>
                    <a:bodyPr/>
                    <a:lstStyle/>
                    <a:p>
                      <a:r>
                        <a:rPr lang="kk-KZ" b="1" dirty="0" smtClean="0">
                          <a:solidFill>
                            <a:schemeClr val="tx1"/>
                          </a:solidFill>
                          <a:latin typeface="Times New Roman" pitchFamily="18" charset="0"/>
                          <a:cs typeface="Times New Roman" pitchFamily="18" charset="0"/>
                        </a:rPr>
                        <a:t>Коммуникативтік құзырлық</a:t>
                      </a:r>
                    </a:p>
                    <a:p>
                      <a:r>
                        <a:rPr lang="kk-KZ" dirty="0" smtClean="0">
                          <a:solidFill>
                            <a:srgbClr val="C00000"/>
                          </a:solidFill>
                          <a:latin typeface="Times New Roman" pitchFamily="18" charset="0"/>
                          <a:cs typeface="Times New Roman" pitchFamily="18" charset="0"/>
                        </a:rPr>
                        <a:t>Білім алушы:</a:t>
                      </a:r>
                    </a:p>
                    <a:p>
                      <a:pPr>
                        <a:buFont typeface="Wingdings" pitchFamily="2" charset="2"/>
                        <a:buChar char="Ø"/>
                      </a:pPr>
                      <a:r>
                        <a:rPr lang="kk-KZ" dirty="0" smtClean="0">
                          <a:solidFill>
                            <a:srgbClr val="C00000"/>
                          </a:solidFill>
                          <a:latin typeface="Times New Roman" pitchFamily="18" charset="0"/>
                          <a:cs typeface="Times New Roman" pitchFamily="18" charset="0"/>
                        </a:rPr>
                        <a:t>Білім алушы оқылған тақырыптар аясында белгілі бір күрделі тұтас мәтіндердің мазмұнын түсінуі;</a:t>
                      </a:r>
                    </a:p>
                    <a:p>
                      <a:pPr>
                        <a:buFont typeface="Wingdings" pitchFamily="2" charset="2"/>
                        <a:buChar char="Ø"/>
                      </a:pPr>
                      <a:r>
                        <a:rPr lang="kk-KZ" dirty="0" smtClean="0">
                          <a:solidFill>
                            <a:srgbClr val="C00000"/>
                          </a:solidFill>
                          <a:latin typeface="Times New Roman" pitchFamily="18" charset="0"/>
                          <a:cs typeface="Times New Roman" pitchFamily="18" charset="0"/>
                        </a:rPr>
                        <a:t>Сөздердің айқын және астарлы мағынасын, мәнін түсінуі;</a:t>
                      </a:r>
                    </a:p>
                    <a:p>
                      <a:pPr>
                        <a:buFont typeface="Wingdings" pitchFamily="2" charset="2"/>
                        <a:buChar char="Ø"/>
                      </a:pPr>
                      <a:r>
                        <a:rPr lang="kk-KZ" dirty="0" smtClean="0">
                          <a:solidFill>
                            <a:srgbClr val="C00000"/>
                          </a:solidFill>
                          <a:latin typeface="Times New Roman" pitchFamily="18" charset="0"/>
                          <a:cs typeface="Times New Roman" pitchFamily="18" charset="0"/>
                        </a:rPr>
                        <a:t>Өзектілігін анықтай отырып, дереккөздерден қажетті ақпаратты алуы;</a:t>
                      </a:r>
                    </a:p>
                    <a:p>
                      <a:pPr>
                        <a:buFont typeface="Wingdings" pitchFamily="2" charset="2"/>
                        <a:buChar char="Ø"/>
                      </a:pPr>
                      <a:r>
                        <a:rPr lang="kk-KZ" dirty="0" smtClean="0">
                          <a:solidFill>
                            <a:srgbClr val="C00000"/>
                          </a:solidFill>
                          <a:latin typeface="Times New Roman" pitchFamily="18" charset="0"/>
                          <a:cs typeface="Times New Roman" pitchFamily="18" charset="0"/>
                        </a:rPr>
                        <a:t>Белгіленген оқу стратегияларын пайдалануы тиіс.</a:t>
                      </a:r>
                    </a:p>
                    <a:p>
                      <a:endParaRPr lang="kk-KZ" dirty="0" smtClean="0">
                        <a:solidFill>
                          <a:srgbClr val="C00000"/>
                        </a:solidFill>
                        <a:latin typeface="Times New Roman" pitchFamily="18" charset="0"/>
                        <a:cs typeface="Times New Roman" pitchFamily="18" charset="0"/>
                      </a:endParaRPr>
                    </a:p>
                    <a:p>
                      <a:endParaRPr lang="ru-RU" dirty="0">
                        <a:solidFill>
                          <a:srgbClr val="C00000"/>
                        </a:solidFill>
                        <a:latin typeface="Times New Roman" pitchFamily="18" charset="0"/>
                        <a:cs typeface="Times New Roman" pitchFamily="18" charset="0"/>
                      </a:endParaRPr>
                    </a:p>
                  </a:txBody>
                  <a:tcPr/>
                </a:tc>
              </a:tr>
              <a:tr h="0">
                <a:tc>
                  <a:txBody>
                    <a:bodyPr/>
                    <a:lstStyle/>
                    <a:p>
                      <a:r>
                        <a:rPr lang="kk-KZ" b="1" dirty="0" smtClean="0">
                          <a:solidFill>
                            <a:srgbClr val="C00000"/>
                          </a:solidFill>
                          <a:latin typeface="Times New Roman" pitchFamily="18" charset="0"/>
                          <a:cs typeface="Times New Roman" pitchFamily="18" charset="0"/>
                        </a:rPr>
                        <a:t>2-БМ</a:t>
                      </a:r>
                      <a:endParaRPr lang="ru-RU" b="1" dirty="0">
                        <a:solidFill>
                          <a:srgbClr val="C00000"/>
                        </a:solidFill>
                        <a:latin typeface="Times New Roman" pitchFamily="18" charset="0"/>
                        <a:cs typeface="Times New Roman" pitchFamily="18" charset="0"/>
                      </a:endParaRPr>
                    </a:p>
                  </a:txBody>
                  <a:tcPr/>
                </a:tc>
                <a:tc>
                  <a:txBody>
                    <a:bodyPr/>
                    <a:lstStyle/>
                    <a:p>
                      <a:r>
                        <a:rPr lang="kk-KZ" b="1" dirty="0" smtClean="0">
                          <a:solidFill>
                            <a:schemeClr val="tx1"/>
                          </a:solidFill>
                          <a:latin typeface="Times New Roman" pitchFamily="18" charset="0"/>
                          <a:cs typeface="Times New Roman" pitchFamily="18" charset="0"/>
                        </a:rPr>
                        <a:t>Тілдік құзырлық</a:t>
                      </a:r>
                    </a:p>
                    <a:p>
                      <a:pPr marL="0" marR="0" indent="0" algn="l" defTabSz="914400" rtl="0" eaLnBrk="1" fontAlgn="auto" latinLnBrk="0" hangingPunct="1">
                        <a:lnSpc>
                          <a:spcPct val="100000"/>
                        </a:lnSpc>
                        <a:spcBef>
                          <a:spcPts val="0"/>
                        </a:spcBef>
                        <a:spcAft>
                          <a:spcPts val="0"/>
                        </a:spcAft>
                        <a:buClrTx/>
                        <a:buSzTx/>
                        <a:buFontTx/>
                        <a:buNone/>
                        <a:tabLst/>
                        <a:defRPr/>
                      </a:pPr>
                      <a:r>
                        <a:rPr lang="kk-KZ" b="1" dirty="0" smtClean="0">
                          <a:solidFill>
                            <a:srgbClr val="C00000"/>
                          </a:solidFill>
                          <a:latin typeface="Times New Roman" pitchFamily="18" charset="0"/>
                          <a:cs typeface="Times New Roman" pitchFamily="18" charset="0"/>
                        </a:rPr>
                        <a:t>Білім алушы: орфографиялық және грамматикалық нормаларды</a:t>
                      </a:r>
                      <a:r>
                        <a:rPr lang="kk-KZ" b="1" baseline="0" dirty="0" smtClean="0">
                          <a:solidFill>
                            <a:srgbClr val="C00000"/>
                          </a:solidFill>
                          <a:latin typeface="Times New Roman" pitchFamily="18" charset="0"/>
                          <a:cs typeface="Times New Roman" pitchFamily="18" charset="0"/>
                        </a:rPr>
                        <a:t> сақтауы тиіс.</a:t>
                      </a:r>
                      <a:endParaRPr lang="kk-KZ" b="1" dirty="0" smtClean="0">
                        <a:solidFill>
                          <a:srgbClr val="C00000"/>
                        </a:solidFill>
                        <a:latin typeface="Times New Roman" pitchFamily="18" charset="0"/>
                        <a:cs typeface="Times New Roman" pitchFamily="18" charset="0"/>
                      </a:endParaRPr>
                    </a:p>
                    <a:p>
                      <a:endParaRPr lang="kk-KZ" b="1" dirty="0" smtClean="0">
                        <a:solidFill>
                          <a:srgbClr val="C00000"/>
                        </a:solidFill>
                        <a:latin typeface="Times New Roman" pitchFamily="18" charset="0"/>
                        <a:cs typeface="Times New Roman" pitchFamily="18" charset="0"/>
                      </a:endParaRPr>
                    </a:p>
                    <a:p>
                      <a:endParaRPr lang="kk-KZ" b="1" dirty="0" smtClean="0">
                        <a:solidFill>
                          <a:srgbClr val="C00000"/>
                        </a:solidFill>
                        <a:latin typeface="Times New Roman" pitchFamily="18" charset="0"/>
                        <a:cs typeface="Times New Roman" pitchFamily="18" charset="0"/>
                      </a:endParaRPr>
                    </a:p>
                    <a:p>
                      <a:endParaRPr lang="kk-KZ" b="1" dirty="0" smtClean="0">
                        <a:solidFill>
                          <a:srgbClr val="C00000"/>
                        </a:solidFill>
                        <a:latin typeface="Times New Roman" pitchFamily="18" charset="0"/>
                        <a:cs typeface="Times New Roman" pitchFamily="18" charset="0"/>
                      </a:endParaRPr>
                    </a:p>
                    <a:p>
                      <a:endParaRPr lang="ru-RU" b="1" dirty="0">
                        <a:solidFill>
                          <a:srgbClr val="C00000"/>
                        </a:solidFill>
                        <a:latin typeface="Times New Roman" pitchFamily="18" charset="0"/>
                        <a:cs typeface="Times New Roman" pitchFamily="18" charset="0"/>
                      </a:endParaRPr>
                    </a:p>
                  </a:txBody>
                  <a:tcPr/>
                </a:tc>
              </a:tr>
            </a:tbl>
          </a:graphicData>
        </a:graphic>
      </p:graphicFrame>
    </p:spTree>
    <p:extLst>
      <p:ext uri="{BB962C8B-B14F-4D97-AF65-F5344CB8AC3E}">
        <p14:creationId xmlns:p14="http://schemas.microsoft.com/office/powerpoint/2010/main" val="416583639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kk-KZ" sz="2800" b="1" dirty="0" smtClean="0">
                <a:solidFill>
                  <a:schemeClr val="tx1"/>
                </a:solidFill>
                <a:latin typeface="Times New Roman" pitchFamily="18" charset="0"/>
                <a:cs typeface="Times New Roman" pitchFamily="18" charset="0"/>
              </a:rPr>
              <a:t>Балдардың үлестірілуі</a:t>
            </a:r>
            <a:endParaRPr lang="ru-RU" sz="2800" b="1" dirty="0">
              <a:solidFill>
                <a:schemeClr val="tx1"/>
              </a:solidFill>
              <a:latin typeface="Times New Roman" pitchFamily="18" charset="0"/>
              <a:cs typeface="Times New Roman" pitchFamily="18" charset="0"/>
            </a:endParaRPr>
          </a:p>
        </p:txBody>
      </p:sp>
      <p:graphicFrame>
        <p:nvGraphicFramePr>
          <p:cNvPr id="3" name="Таблица 2"/>
          <p:cNvGraphicFramePr>
            <a:graphicFrameLocks noGrp="1"/>
          </p:cNvGraphicFramePr>
          <p:nvPr>
            <p:extLst>
              <p:ext uri="{D42A27DB-BD31-4B8C-83A1-F6EECF244321}">
                <p14:modId xmlns:p14="http://schemas.microsoft.com/office/powerpoint/2010/main" val="3494695192"/>
              </p:ext>
            </p:extLst>
          </p:nvPr>
        </p:nvGraphicFramePr>
        <p:xfrm>
          <a:off x="539552" y="1484785"/>
          <a:ext cx="8208912" cy="4608511"/>
        </p:xfrm>
        <a:graphic>
          <a:graphicData uri="http://schemas.openxmlformats.org/drawingml/2006/table">
            <a:tbl>
              <a:tblPr firstRow="1" bandRow="1">
                <a:tableStyleId>{5C22544A-7EE6-4342-B048-85BDC9FD1C3A}</a:tableStyleId>
              </a:tblPr>
              <a:tblGrid>
                <a:gridCol w="1745395"/>
                <a:gridCol w="4951349"/>
                <a:gridCol w="1512168"/>
              </a:tblGrid>
              <a:tr h="520962">
                <a:tc>
                  <a:txBody>
                    <a:bodyPr/>
                    <a:lstStyle/>
                    <a:p>
                      <a:pPr algn="ctr"/>
                      <a:r>
                        <a:rPr lang="kk-KZ" sz="2000" b="1" dirty="0" smtClean="0">
                          <a:solidFill>
                            <a:srgbClr val="C00000"/>
                          </a:solidFill>
                          <a:latin typeface="Times New Roman" pitchFamily="18" charset="0"/>
                          <a:cs typeface="Times New Roman" pitchFamily="18" charset="0"/>
                        </a:rPr>
                        <a:t>Тапсырма</a:t>
                      </a:r>
                      <a:endParaRPr lang="ru-RU" sz="2000" b="1" dirty="0">
                        <a:solidFill>
                          <a:srgbClr val="C00000"/>
                        </a:solidFill>
                        <a:latin typeface="Times New Roman" pitchFamily="18" charset="0"/>
                        <a:cs typeface="Times New Roman" pitchFamily="18" charset="0"/>
                      </a:endParaRPr>
                    </a:p>
                  </a:txBody>
                  <a:tcPr/>
                </a:tc>
                <a:tc>
                  <a:txBody>
                    <a:bodyPr/>
                    <a:lstStyle/>
                    <a:p>
                      <a:pPr algn="ctr"/>
                      <a:r>
                        <a:rPr lang="kk-KZ" sz="2000" b="1" dirty="0" smtClean="0">
                          <a:solidFill>
                            <a:srgbClr val="C00000"/>
                          </a:solidFill>
                          <a:latin typeface="Times New Roman" pitchFamily="18" charset="0"/>
                          <a:cs typeface="Times New Roman" pitchFamily="18" charset="0"/>
                        </a:rPr>
                        <a:t>Бағалау міндеттері</a:t>
                      </a:r>
                      <a:endParaRPr lang="ru-RU" sz="2000" b="1" dirty="0">
                        <a:solidFill>
                          <a:srgbClr val="C00000"/>
                        </a:solidFill>
                        <a:latin typeface="Times New Roman" pitchFamily="18" charset="0"/>
                        <a:cs typeface="Times New Roman" pitchFamily="18" charset="0"/>
                      </a:endParaRPr>
                    </a:p>
                  </a:txBody>
                  <a:tcPr/>
                </a:tc>
                <a:tc>
                  <a:txBody>
                    <a:bodyPr/>
                    <a:lstStyle/>
                    <a:p>
                      <a:pPr algn="ctr"/>
                      <a:r>
                        <a:rPr lang="kk-KZ" sz="2000" b="1" dirty="0" smtClean="0">
                          <a:solidFill>
                            <a:srgbClr val="C00000"/>
                          </a:solidFill>
                          <a:latin typeface="Times New Roman" pitchFamily="18" charset="0"/>
                          <a:cs typeface="Times New Roman" pitchFamily="18" charset="0"/>
                        </a:rPr>
                        <a:t>Балл</a:t>
                      </a:r>
                      <a:endParaRPr lang="ru-RU" sz="2000" b="1" dirty="0">
                        <a:solidFill>
                          <a:srgbClr val="C00000"/>
                        </a:solidFill>
                        <a:latin typeface="Times New Roman" pitchFamily="18" charset="0"/>
                        <a:cs typeface="Times New Roman" pitchFamily="18" charset="0"/>
                      </a:endParaRPr>
                    </a:p>
                  </a:txBody>
                  <a:tcPr/>
                </a:tc>
              </a:tr>
              <a:tr h="520962">
                <a:tc>
                  <a:txBody>
                    <a:bodyPr/>
                    <a:lstStyle/>
                    <a:p>
                      <a:r>
                        <a:rPr lang="kk-KZ" sz="2000" b="1" dirty="0" smtClean="0">
                          <a:latin typeface="Times New Roman" pitchFamily="18" charset="0"/>
                          <a:cs typeface="Times New Roman" pitchFamily="18" charset="0"/>
                        </a:rPr>
                        <a:t>1</a:t>
                      </a:r>
                      <a:endParaRPr lang="ru-RU" sz="2000" b="1" dirty="0">
                        <a:latin typeface="Times New Roman" pitchFamily="18" charset="0"/>
                        <a:cs typeface="Times New Roman" pitchFamily="18" charset="0"/>
                      </a:endParaRPr>
                    </a:p>
                  </a:txBody>
                  <a:tcPr/>
                </a:tc>
                <a:tc>
                  <a:txBody>
                    <a:bodyPr/>
                    <a:lstStyle/>
                    <a:p>
                      <a:r>
                        <a:rPr lang="kk-KZ" sz="2000" b="1" dirty="0" smtClean="0">
                          <a:latin typeface="Times New Roman" pitchFamily="18" charset="0"/>
                          <a:cs typeface="Times New Roman" pitchFamily="18" charset="0"/>
                        </a:rPr>
                        <a:t>1-БМ Коммуникативтік құзырлық</a:t>
                      </a:r>
                      <a:endParaRPr lang="ru-RU" sz="2000" b="1" dirty="0">
                        <a:latin typeface="Times New Roman" pitchFamily="18" charset="0"/>
                        <a:cs typeface="Times New Roman" pitchFamily="18" charset="0"/>
                      </a:endParaRPr>
                    </a:p>
                  </a:txBody>
                  <a:tcPr/>
                </a:tc>
                <a:tc>
                  <a:txBody>
                    <a:bodyPr/>
                    <a:lstStyle/>
                    <a:p>
                      <a:r>
                        <a:rPr lang="kk-KZ" sz="2000" b="1" dirty="0" smtClean="0">
                          <a:latin typeface="Times New Roman" pitchFamily="18" charset="0"/>
                          <a:cs typeface="Times New Roman" pitchFamily="18" charset="0"/>
                        </a:rPr>
                        <a:t>5</a:t>
                      </a:r>
                      <a:endParaRPr lang="ru-RU" sz="2000" b="1" dirty="0">
                        <a:latin typeface="Times New Roman" pitchFamily="18" charset="0"/>
                        <a:cs typeface="Times New Roman" pitchFamily="18" charset="0"/>
                      </a:endParaRPr>
                    </a:p>
                  </a:txBody>
                  <a:tcPr/>
                </a:tc>
              </a:tr>
              <a:tr h="1723183">
                <a:tc>
                  <a:txBody>
                    <a:bodyPr/>
                    <a:lstStyle/>
                    <a:p>
                      <a:endParaRPr lang="kk-KZ" sz="2000" b="1" dirty="0" smtClean="0">
                        <a:latin typeface="Times New Roman" pitchFamily="18" charset="0"/>
                        <a:cs typeface="Times New Roman" pitchFamily="18" charset="0"/>
                      </a:endParaRPr>
                    </a:p>
                    <a:p>
                      <a:r>
                        <a:rPr lang="kk-KZ" sz="2000" b="1" dirty="0" smtClean="0">
                          <a:latin typeface="Times New Roman" pitchFamily="18" charset="0"/>
                          <a:cs typeface="Times New Roman" pitchFamily="18" charset="0"/>
                        </a:rPr>
                        <a:t>2</a:t>
                      </a:r>
                      <a:endParaRPr lang="ru-RU" sz="2000" b="1" dirty="0">
                        <a:latin typeface="Times New Roman" pitchFamily="18" charset="0"/>
                        <a:cs typeface="Times New Roman"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kk-KZ" sz="2000" b="1" dirty="0" smtClean="0">
                        <a:latin typeface="Times New Roman" pitchFamily="18" charset="0"/>
                        <a:cs typeface="Times New Roman" pitchFamily="18"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kk-KZ" sz="2000" b="1" dirty="0" smtClean="0">
                          <a:latin typeface="Times New Roman" pitchFamily="18" charset="0"/>
                          <a:cs typeface="Times New Roman" pitchFamily="18" charset="0"/>
                        </a:rPr>
                        <a:t>1-БМ Коммуникативтік құзырлық</a:t>
                      </a:r>
                    </a:p>
                    <a:p>
                      <a:pPr marL="0" marR="0" indent="0" algn="l" defTabSz="914400" rtl="0" eaLnBrk="1" fontAlgn="auto" latinLnBrk="0" hangingPunct="1">
                        <a:lnSpc>
                          <a:spcPct val="100000"/>
                        </a:lnSpc>
                        <a:spcBef>
                          <a:spcPts val="0"/>
                        </a:spcBef>
                        <a:spcAft>
                          <a:spcPts val="0"/>
                        </a:spcAft>
                        <a:buClrTx/>
                        <a:buSzTx/>
                        <a:buFontTx/>
                        <a:buNone/>
                        <a:tabLst/>
                        <a:defRPr/>
                      </a:pPr>
                      <a:endParaRPr lang="kk-KZ" sz="2000" b="1" dirty="0" smtClean="0">
                        <a:latin typeface="Times New Roman" pitchFamily="18" charset="0"/>
                        <a:cs typeface="Times New Roman" pitchFamily="18"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kk-KZ" sz="2000" b="1" dirty="0" smtClean="0">
                          <a:latin typeface="Times New Roman" pitchFamily="18" charset="0"/>
                          <a:cs typeface="Times New Roman" pitchFamily="18" charset="0"/>
                        </a:rPr>
                        <a:t>2-БМ Тілдік құзырлық</a:t>
                      </a:r>
                      <a:endParaRPr lang="ru-RU" sz="2000" b="1" dirty="0" smtClean="0">
                        <a:latin typeface="Times New Roman" pitchFamily="18" charset="0"/>
                        <a:cs typeface="Times New Roman" pitchFamily="18" charset="0"/>
                      </a:endParaRPr>
                    </a:p>
                    <a:p>
                      <a:endParaRPr lang="ru-RU" sz="2000" b="1" dirty="0">
                        <a:latin typeface="Times New Roman" pitchFamily="18" charset="0"/>
                        <a:cs typeface="Times New Roman" pitchFamily="18" charset="0"/>
                      </a:endParaRPr>
                    </a:p>
                  </a:txBody>
                  <a:tcPr/>
                </a:tc>
                <a:tc>
                  <a:txBody>
                    <a:bodyPr/>
                    <a:lstStyle/>
                    <a:p>
                      <a:endParaRPr lang="kk-KZ" sz="2000" b="1" dirty="0" smtClean="0">
                        <a:latin typeface="Times New Roman" pitchFamily="18" charset="0"/>
                        <a:cs typeface="Times New Roman" pitchFamily="18" charset="0"/>
                      </a:endParaRPr>
                    </a:p>
                    <a:p>
                      <a:r>
                        <a:rPr lang="kk-KZ" sz="2000" b="1" dirty="0" smtClean="0">
                          <a:latin typeface="Times New Roman" pitchFamily="18" charset="0"/>
                          <a:cs typeface="Times New Roman" pitchFamily="18" charset="0"/>
                        </a:rPr>
                        <a:t>10</a:t>
                      </a:r>
                    </a:p>
                    <a:p>
                      <a:endParaRPr lang="kk-KZ" sz="2000" b="1" dirty="0" smtClean="0">
                        <a:latin typeface="Times New Roman" pitchFamily="18" charset="0"/>
                        <a:cs typeface="Times New Roman" pitchFamily="18" charset="0"/>
                      </a:endParaRPr>
                    </a:p>
                    <a:p>
                      <a:r>
                        <a:rPr lang="kk-KZ" sz="2000" b="1" dirty="0" smtClean="0">
                          <a:latin typeface="Times New Roman" pitchFamily="18" charset="0"/>
                          <a:cs typeface="Times New Roman" pitchFamily="18" charset="0"/>
                        </a:rPr>
                        <a:t>5</a:t>
                      </a:r>
                      <a:endParaRPr lang="ru-RU" sz="2000" b="1" dirty="0">
                        <a:latin typeface="Times New Roman" pitchFamily="18" charset="0"/>
                        <a:cs typeface="Times New Roman" pitchFamily="18" charset="0"/>
                      </a:endParaRPr>
                    </a:p>
                  </a:txBody>
                  <a:tcPr/>
                </a:tc>
              </a:tr>
              <a:tr h="1322442">
                <a:tc>
                  <a:txBody>
                    <a:bodyPr/>
                    <a:lstStyle/>
                    <a:p>
                      <a:r>
                        <a:rPr lang="kk-KZ" sz="2000" b="1" dirty="0" smtClean="0">
                          <a:latin typeface="Times New Roman" pitchFamily="18" charset="0"/>
                          <a:cs typeface="Times New Roman" pitchFamily="18" charset="0"/>
                        </a:rPr>
                        <a:t>3</a:t>
                      </a:r>
                      <a:endParaRPr lang="ru-RU" sz="2000" b="1" dirty="0">
                        <a:latin typeface="Times New Roman" pitchFamily="18" charset="0"/>
                        <a:cs typeface="Times New Roman"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k-KZ" sz="2000" b="1" dirty="0" smtClean="0">
                          <a:latin typeface="Times New Roman" pitchFamily="18" charset="0"/>
                          <a:cs typeface="Times New Roman" pitchFamily="18" charset="0"/>
                        </a:rPr>
                        <a:t> 1-БМ Коммуникативтік құзырлық</a:t>
                      </a:r>
                    </a:p>
                    <a:p>
                      <a:pPr marL="0" marR="0" indent="0" algn="l" defTabSz="914400" rtl="0" eaLnBrk="1" fontAlgn="auto" latinLnBrk="0" hangingPunct="1">
                        <a:lnSpc>
                          <a:spcPct val="100000"/>
                        </a:lnSpc>
                        <a:spcBef>
                          <a:spcPts val="0"/>
                        </a:spcBef>
                        <a:spcAft>
                          <a:spcPts val="0"/>
                        </a:spcAft>
                        <a:buClrTx/>
                        <a:buSzTx/>
                        <a:buFontTx/>
                        <a:buNone/>
                        <a:tabLst/>
                        <a:defRPr/>
                      </a:pPr>
                      <a:endParaRPr lang="ru-RU" sz="2000" b="1" dirty="0" smtClean="0">
                        <a:latin typeface="Times New Roman" pitchFamily="18" charset="0"/>
                        <a:cs typeface="Times New Roman" pitchFamily="18"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kk-KZ" sz="2000" b="1" dirty="0" smtClean="0">
                          <a:latin typeface="Times New Roman" pitchFamily="18" charset="0"/>
                          <a:cs typeface="Times New Roman" pitchFamily="18" charset="0"/>
                        </a:rPr>
                        <a:t>2-БМ Тілдік құзырлық</a:t>
                      </a:r>
                      <a:endParaRPr lang="ru-RU" sz="2000" b="1" dirty="0" smtClean="0">
                        <a:latin typeface="Times New Roman" pitchFamily="18" charset="0"/>
                        <a:cs typeface="Times New Roman" pitchFamily="18" charset="0"/>
                      </a:endParaRPr>
                    </a:p>
                  </a:txBody>
                  <a:tcPr/>
                </a:tc>
                <a:tc>
                  <a:txBody>
                    <a:bodyPr/>
                    <a:lstStyle/>
                    <a:p>
                      <a:r>
                        <a:rPr lang="kk-KZ" sz="2000" b="1" dirty="0" smtClean="0">
                          <a:latin typeface="Times New Roman" pitchFamily="18" charset="0"/>
                          <a:cs typeface="Times New Roman" pitchFamily="18" charset="0"/>
                        </a:rPr>
                        <a:t>5</a:t>
                      </a:r>
                    </a:p>
                    <a:p>
                      <a:endParaRPr lang="kk-KZ" sz="2000" b="1" dirty="0" smtClean="0">
                        <a:latin typeface="Times New Roman" pitchFamily="18" charset="0"/>
                        <a:cs typeface="Times New Roman" pitchFamily="18" charset="0"/>
                      </a:endParaRPr>
                    </a:p>
                    <a:p>
                      <a:r>
                        <a:rPr lang="kk-KZ" sz="2000" b="1" dirty="0" smtClean="0">
                          <a:latin typeface="Times New Roman" pitchFamily="18" charset="0"/>
                          <a:cs typeface="Times New Roman" pitchFamily="18" charset="0"/>
                        </a:rPr>
                        <a:t>5</a:t>
                      </a:r>
                      <a:endParaRPr lang="ru-RU" sz="2000" b="1" dirty="0">
                        <a:latin typeface="Times New Roman" pitchFamily="18" charset="0"/>
                        <a:cs typeface="Times New Roman" pitchFamily="18" charset="0"/>
                      </a:endParaRPr>
                    </a:p>
                  </a:txBody>
                  <a:tcPr/>
                </a:tc>
              </a:tr>
              <a:tr h="520962">
                <a:tc gridSpan="2">
                  <a:txBody>
                    <a:bodyPr/>
                    <a:lstStyle/>
                    <a:p>
                      <a:r>
                        <a:rPr lang="kk-KZ" sz="2000" b="1" dirty="0" smtClean="0">
                          <a:latin typeface="Times New Roman" pitchFamily="18" charset="0"/>
                          <a:cs typeface="Times New Roman" pitchFamily="18" charset="0"/>
                        </a:rPr>
                        <a:t>Барлығы</a:t>
                      </a:r>
                      <a:endParaRPr lang="ru-RU" sz="2000" b="1" dirty="0">
                        <a:latin typeface="Times New Roman" pitchFamily="18" charset="0"/>
                        <a:cs typeface="Times New Roman" pitchFamily="18" charset="0"/>
                      </a:endParaRPr>
                    </a:p>
                  </a:txBody>
                  <a:tcPr/>
                </a:tc>
                <a:tc hMerge="1">
                  <a:txBody>
                    <a:bodyPr/>
                    <a:lstStyle/>
                    <a:p>
                      <a:endParaRPr lang="ru-RU" b="1" dirty="0">
                        <a:latin typeface="Times New Roman" pitchFamily="18" charset="0"/>
                        <a:cs typeface="Times New Roman" pitchFamily="18" charset="0"/>
                      </a:endParaRPr>
                    </a:p>
                  </a:txBody>
                  <a:tcPr/>
                </a:tc>
                <a:tc>
                  <a:txBody>
                    <a:bodyPr/>
                    <a:lstStyle/>
                    <a:p>
                      <a:r>
                        <a:rPr lang="kk-KZ" sz="2000" b="1" dirty="0" smtClean="0">
                          <a:latin typeface="Times New Roman" pitchFamily="18" charset="0"/>
                          <a:cs typeface="Times New Roman" pitchFamily="18" charset="0"/>
                        </a:rPr>
                        <a:t>30</a:t>
                      </a:r>
                      <a:endParaRPr lang="ru-RU" sz="2000" b="1" dirty="0">
                        <a:latin typeface="Times New Roman" pitchFamily="18" charset="0"/>
                        <a:cs typeface="Times New Roman" pitchFamily="18" charset="0"/>
                      </a:endParaRPr>
                    </a:p>
                  </a:txBody>
                  <a:tcPr/>
                </a:tc>
              </a:tr>
            </a:tbl>
          </a:graphicData>
        </a:graphic>
      </p:graphicFrame>
    </p:spTree>
    <p:extLst>
      <p:ext uri="{BB962C8B-B14F-4D97-AF65-F5344CB8AC3E}">
        <p14:creationId xmlns:p14="http://schemas.microsoft.com/office/powerpoint/2010/main" val="256522298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23528" y="476672"/>
            <a:ext cx="8496944" cy="954107"/>
          </a:xfrm>
          <a:prstGeom prst="rect">
            <a:avLst/>
          </a:prstGeom>
          <a:noFill/>
        </p:spPr>
        <p:txBody>
          <a:bodyPr wrap="square" rtlCol="0">
            <a:spAutoFit/>
          </a:bodyPr>
          <a:lstStyle/>
          <a:p>
            <a:pPr algn="ctr"/>
            <a:r>
              <a:rPr lang="kk-KZ" sz="2800" b="1" dirty="0" smtClean="0">
                <a:latin typeface="Times New Roman" panose="02020603050405020304" pitchFamily="18" charset="0"/>
                <a:cs typeface="Times New Roman" panose="02020603050405020304" pitchFamily="18" charset="0"/>
              </a:rPr>
              <a:t>Емтихан </a:t>
            </a:r>
            <a:r>
              <a:rPr lang="kk-KZ" sz="2800" b="1" dirty="0">
                <a:latin typeface="Times New Roman" panose="02020603050405020304" pitchFamily="18" charset="0"/>
                <a:cs typeface="Times New Roman" panose="02020603050405020304" pitchFamily="18" charset="0"/>
              </a:rPr>
              <a:t>жұмысы үшін балдар мен </a:t>
            </a:r>
            <a:r>
              <a:rPr lang="kk-KZ" sz="2800" b="1" dirty="0" smtClean="0">
                <a:latin typeface="Times New Roman" panose="02020603050405020304" pitchFamily="18" charset="0"/>
                <a:cs typeface="Times New Roman" panose="02020603050405020304" pitchFamily="18" charset="0"/>
              </a:rPr>
              <a:t>бағаларды қою </a:t>
            </a:r>
            <a:r>
              <a:rPr lang="kk-KZ" sz="2800" b="1" dirty="0">
                <a:latin typeface="Times New Roman" panose="02020603050405020304" pitchFamily="18" charset="0"/>
                <a:cs typeface="Times New Roman" panose="02020603050405020304" pitchFamily="18" charset="0"/>
              </a:rPr>
              <a:t>үдерісі</a:t>
            </a:r>
            <a:endParaRPr lang="ru-RU" sz="2800" b="1" dirty="0">
              <a:latin typeface="Times New Roman" panose="02020603050405020304" pitchFamily="18" charset="0"/>
              <a:cs typeface="Times New Roman" panose="02020603050405020304" pitchFamily="18" charset="0"/>
            </a:endParaRPr>
          </a:p>
        </p:txBody>
      </p:sp>
      <p:graphicFrame>
        <p:nvGraphicFramePr>
          <p:cNvPr id="3" name="Таблица 2"/>
          <p:cNvGraphicFramePr>
            <a:graphicFrameLocks noGrp="1"/>
          </p:cNvGraphicFramePr>
          <p:nvPr>
            <p:extLst>
              <p:ext uri="{D42A27DB-BD31-4B8C-83A1-F6EECF244321}">
                <p14:modId xmlns:p14="http://schemas.microsoft.com/office/powerpoint/2010/main" val="193005869"/>
              </p:ext>
            </p:extLst>
          </p:nvPr>
        </p:nvGraphicFramePr>
        <p:xfrm>
          <a:off x="251520" y="1988840"/>
          <a:ext cx="8732904" cy="4080156"/>
        </p:xfrm>
        <a:graphic>
          <a:graphicData uri="http://schemas.openxmlformats.org/drawingml/2006/table">
            <a:tbl>
              <a:tblPr firstRow="1" bandRow="1">
                <a:tableStyleId>{5C22544A-7EE6-4342-B048-85BDC9FD1C3A}</a:tableStyleId>
              </a:tblPr>
              <a:tblGrid>
                <a:gridCol w="2924258"/>
                <a:gridCol w="2904323"/>
                <a:gridCol w="2904323"/>
              </a:tblGrid>
              <a:tr h="1322637">
                <a:tc>
                  <a:txBody>
                    <a:bodyPr/>
                    <a:lstStyle/>
                    <a:p>
                      <a:pPr algn="ctr"/>
                      <a:r>
                        <a:rPr lang="kk-KZ" sz="2000" b="1" dirty="0" smtClean="0">
                          <a:solidFill>
                            <a:srgbClr val="C00000"/>
                          </a:solidFill>
                          <a:latin typeface="Times New Roman" pitchFamily="18" charset="0"/>
                          <a:cs typeface="Times New Roman" pitchFamily="18" charset="0"/>
                        </a:rPr>
                        <a:t>Емтихан жұмысының балдары</a:t>
                      </a:r>
                      <a:endParaRPr lang="ru-RU" sz="2000" b="1" dirty="0">
                        <a:solidFill>
                          <a:srgbClr val="C00000"/>
                        </a:solidFill>
                        <a:latin typeface="Times New Roman" pitchFamily="18" charset="0"/>
                        <a:cs typeface="Times New Roman" pitchFamily="18" charset="0"/>
                      </a:endParaRPr>
                    </a:p>
                  </a:txBody>
                  <a:tcPr/>
                </a:tc>
                <a:tc>
                  <a:txBody>
                    <a:bodyPr/>
                    <a:lstStyle/>
                    <a:p>
                      <a:pPr algn="ctr"/>
                      <a:r>
                        <a:rPr lang="kk-KZ" sz="2000" b="1" dirty="0" smtClean="0">
                          <a:solidFill>
                            <a:srgbClr val="C00000"/>
                          </a:solidFill>
                          <a:latin typeface="Times New Roman" pitchFamily="18" charset="0"/>
                          <a:cs typeface="Times New Roman" pitchFamily="18" charset="0"/>
                        </a:rPr>
                        <a:t>Балдардың проценттік құрамы</a:t>
                      </a:r>
                      <a:r>
                        <a:rPr lang="en-US" sz="2000" b="1" dirty="0" smtClean="0">
                          <a:solidFill>
                            <a:srgbClr val="C00000"/>
                          </a:solidFill>
                          <a:latin typeface="Times New Roman" pitchFamily="18" charset="0"/>
                          <a:cs typeface="Times New Roman" pitchFamily="18" charset="0"/>
                        </a:rPr>
                        <a:t>%</a:t>
                      </a:r>
                      <a:endParaRPr lang="ru-RU" sz="2000" b="1" dirty="0">
                        <a:solidFill>
                          <a:srgbClr val="C00000"/>
                        </a:solidFill>
                        <a:latin typeface="Times New Roman" pitchFamily="18" charset="0"/>
                        <a:cs typeface="Times New Roman" pitchFamily="18" charset="0"/>
                      </a:endParaRPr>
                    </a:p>
                  </a:txBody>
                  <a:tcPr/>
                </a:tc>
                <a:tc>
                  <a:txBody>
                    <a:bodyPr/>
                    <a:lstStyle/>
                    <a:p>
                      <a:pPr algn="ctr"/>
                      <a:r>
                        <a:rPr lang="kk-KZ" sz="2000" b="1" dirty="0" smtClean="0">
                          <a:solidFill>
                            <a:srgbClr val="C00000"/>
                          </a:solidFill>
                          <a:latin typeface="Times New Roman" pitchFamily="18" charset="0"/>
                          <a:cs typeface="Times New Roman" pitchFamily="18" charset="0"/>
                        </a:rPr>
                        <a:t>Баға</a:t>
                      </a:r>
                      <a:endParaRPr lang="ru-RU" sz="2000" b="1" dirty="0">
                        <a:solidFill>
                          <a:srgbClr val="C00000"/>
                        </a:solidFill>
                        <a:latin typeface="Times New Roman" pitchFamily="18" charset="0"/>
                        <a:cs typeface="Times New Roman" pitchFamily="18" charset="0"/>
                      </a:endParaRPr>
                    </a:p>
                  </a:txBody>
                  <a:tcPr/>
                </a:tc>
              </a:tr>
              <a:tr h="1035624">
                <a:tc>
                  <a:txBody>
                    <a:bodyPr/>
                    <a:lstStyle/>
                    <a:p>
                      <a:pPr algn="ctr"/>
                      <a:r>
                        <a:rPr lang="kk-KZ" sz="2000" b="1" dirty="0" smtClean="0">
                          <a:latin typeface="Times New Roman" pitchFamily="18" charset="0"/>
                          <a:cs typeface="Times New Roman" pitchFamily="18" charset="0"/>
                        </a:rPr>
                        <a:t>0-11</a:t>
                      </a:r>
                      <a:endParaRPr lang="ru-RU" sz="2000" b="1" dirty="0">
                        <a:latin typeface="Times New Roman" pitchFamily="18" charset="0"/>
                        <a:cs typeface="Times New Roman" pitchFamily="18" charset="0"/>
                      </a:endParaRPr>
                    </a:p>
                  </a:txBody>
                  <a:tcPr/>
                </a:tc>
                <a:tc>
                  <a:txBody>
                    <a:bodyPr/>
                    <a:lstStyle/>
                    <a:p>
                      <a:pPr algn="ctr"/>
                      <a:r>
                        <a:rPr lang="kk-KZ" sz="2000" b="1" dirty="0" smtClean="0">
                          <a:latin typeface="Times New Roman" pitchFamily="18" charset="0"/>
                          <a:cs typeface="Times New Roman" pitchFamily="18" charset="0"/>
                        </a:rPr>
                        <a:t>0-39</a:t>
                      </a:r>
                      <a:endParaRPr lang="ru-RU" sz="2000" b="1" dirty="0">
                        <a:latin typeface="Times New Roman" pitchFamily="18" charset="0"/>
                        <a:cs typeface="Times New Roman" pitchFamily="18" charset="0"/>
                      </a:endParaRPr>
                    </a:p>
                  </a:txBody>
                  <a:tcPr/>
                </a:tc>
                <a:tc>
                  <a:txBody>
                    <a:bodyPr/>
                    <a:lstStyle/>
                    <a:p>
                      <a:pPr algn="ctr"/>
                      <a:r>
                        <a:rPr lang="kk-KZ" sz="2000" b="1" dirty="0" smtClean="0">
                          <a:latin typeface="Times New Roman" pitchFamily="18" charset="0"/>
                          <a:cs typeface="Times New Roman" pitchFamily="18" charset="0"/>
                        </a:rPr>
                        <a:t> 2 (қанағаттанарлықсыз)</a:t>
                      </a:r>
                      <a:endParaRPr lang="ru-RU" sz="2000" b="1" dirty="0">
                        <a:latin typeface="Times New Roman" pitchFamily="18" charset="0"/>
                        <a:cs typeface="Times New Roman" pitchFamily="18" charset="0"/>
                      </a:endParaRPr>
                    </a:p>
                  </a:txBody>
                  <a:tcPr/>
                </a:tc>
              </a:tr>
              <a:tr h="649091">
                <a:tc>
                  <a:txBody>
                    <a:bodyPr/>
                    <a:lstStyle/>
                    <a:p>
                      <a:pPr algn="ctr"/>
                      <a:r>
                        <a:rPr lang="kk-KZ" sz="2000" b="1" dirty="0" smtClean="0">
                          <a:latin typeface="Times New Roman" pitchFamily="18" charset="0"/>
                          <a:cs typeface="Times New Roman" pitchFamily="18" charset="0"/>
                        </a:rPr>
                        <a:t>12-19</a:t>
                      </a:r>
                    </a:p>
                  </a:txBody>
                  <a:tcPr/>
                </a:tc>
                <a:tc>
                  <a:txBody>
                    <a:bodyPr/>
                    <a:lstStyle/>
                    <a:p>
                      <a:pPr algn="ctr"/>
                      <a:r>
                        <a:rPr lang="kk-KZ" sz="2000" b="1" dirty="0" smtClean="0">
                          <a:latin typeface="Times New Roman" pitchFamily="18" charset="0"/>
                          <a:cs typeface="Times New Roman" pitchFamily="18" charset="0"/>
                        </a:rPr>
                        <a:t>40-64</a:t>
                      </a:r>
                      <a:endParaRPr lang="ru-RU" sz="2000" b="1" dirty="0">
                        <a:latin typeface="Times New Roman" pitchFamily="18" charset="0"/>
                        <a:cs typeface="Times New Roman" pitchFamily="18" charset="0"/>
                      </a:endParaRPr>
                    </a:p>
                  </a:txBody>
                  <a:tcPr/>
                </a:tc>
                <a:tc>
                  <a:txBody>
                    <a:bodyPr/>
                    <a:lstStyle/>
                    <a:p>
                      <a:pPr algn="ctr"/>
                      <a:r>
                        <a:rPr lang="kk-KZ" sz="2000" b="1" dirty="0" smtClean="0">
                          <a:latin typeface="Times New Roman" pitchFamily="18" charset="0"/>
                          <a:cs typeface="Times New Roman" pitchFamily="18" charset="0"/>
                        </a:rPr>
                        <a:t>3 (қанағаттанарлық)</a:t>
                      </a:r>
                      <a:endParaRPr lang="ru-RU" sz="2000" b="1" dirty="0">
                        <a:latin typeface="Times New Roman" pitchFamily="18" charset="0"/>
                        <a:cs typeface="Times New Roman" pitchFamily="18" charset="0"/>
                      </a:endParaRPr>
                    </a:p>
                  </a:txBody>
                  <a:tcPr/>
                </a:tc>
              </a:tr>
              <a:tr h="536402">
                <a:tc>
                  <a:txBody>
                    <a:bodyPr/>
                    <a:lstStyle/>
                    <a:p>
                      <a:pPr algn="ctr"/>
                      <a:r>
                        <a:rPr lang="kk-KZ" sz="2000" b="1" dirty="0" smtClean="0">
                          <a:latin typeface="Times New Roman" pitchFamily="18" charset="0"/>
                          <a:cs typeface="Times New Roman" pitchFamily="18" charset="0"/>
                        </a:rPr>
                        <a:t>20-25</a:t>
                      </a:r>
                      <a:endParaRPr lang="ru-RU" sz="2000" b="1" dirty="0">
                        <a:latin typeface="Times New Roman" pitchFamily="18" charset="0"/>
                        <a:cs typeface="Times New Roman" pitchFamily="18" charset="0"/>
                      </a:endParaRPr>
                    </a:p>
                  </a:txBody>
                  <a:tcPr/>
                </a:tc>
                <a:tc>
                  <a:txBody>
                    <a:bodyPr/>
                    <a:lstStyle/>
                    <a:p>
                      <a:pPr algn="ctr"/>
                      <a:r>
                        <a:rPr lang="kk-KZ" sz="2000" b="1" dirty="0" smtClean="0">
                          <a:latin typeface="Times New Roman" pitchFamily="18" charset="0"/>
                          <a:cs typeface="Times New Roman" pitchFamily="18" charset="0"/>
                        </a:rPr>
                        <a:t>65-84</a:t>
                      </a:r>
                      <a:endParaRPr lang="ru-RU" sz="2000" b="1" dirty="0">
                        <a:latin typeface="Times New Roman" pitchFamily="18" charset="0"/>
                        <a:cs typeface="Times New Roman" pitchFamily="18" charset="0"/>
                      </a:endParaRPr>
                    </a:p>
                  </a:txBody>
                  <a:tcPr/>
                </a:tc>
                <a:tc>
                  <a:txBody>
                    <a:bodyPr/>
                    <a:lstStyle/>
                    <a:p>
                      <a:pPr algn="ctr"/>
                      <a:r>
                        <a:rPr lang="kk-KZ" sz="2000" b="1" dirty="0" smtClean="0">
                          <a:latin typeface="Times New Roman" pitchFamily="18" charset="0"/>
                          <a:cs typeface="Times New Roman" pitchFamily="18" charset="0"/>
                        </a:rPr>
                        <a:t>4 (жақсы)</a:t>
                      </a:r>
                      <a:endParaRPr lang="ru-RU" sz="2000" b="1" dirty="0">
                        <a:latin typeface="Times New Roman" pitchFamily="18" charset="0"/>
                        <a:cs typeface="Times New Roman" pitchFamily="18" charset="0"/>
                      </a:endParaRPr>
                    </a:p>
                  </a:txBody>
                  <a:tcPr/>
                </a:tc>
              </a:tr>
              <a:tr h="536402">
                <a:tc>
                  <a:txBody>
                    <a:bodyPr/>
                    <a:lstStyle/>
                    <a:p>
                      <a:pPr algn="ctr"/>
                      <a:r>
                        <a:rPr lang="kk-KZ" sz="2000" b="1" dirty="0" smtClean="0">
                          <a:latin typeface="Times New Roman" pitchFamily="18" charset="0"/>
                          <a:cs typeface="Times New Roman" pitchFamily="18" charset="0"/>
                        </a:rPr>
                        <a:t>26-30</a:t>
                      </a:r>
                      <a:endParaRPr lang="ru-RU" sz="2000" b="1" dirty="0">
                        <a:latin typeface="Times New Roman" pitchFamily="18" charset="0"/>
                        <a:cs typeface="Times New Roman" pitchFamily="18" charset="0"/>
                      </a:endParaRPr>
                    </a:p>
                  </a:txBody>
                  <a:tcPr/>
                </a:tc>
                <a:tc>
                  <a:txBody>
                    <a:bodyPr/>
                    <a:lstStyle/>
                    <a:p>
                      <a:pPr algn="ctr"/>
                      <a:r>
                        <a:rPr lang="kk-KZ" sz="2000" b="1" dirty="0" smtClean="0">
                          <a:latin typeface="Times New Roman" pitchFamily="18" charset="0"/>
                          <a:cs typeface="Times New Roman" pitchFamily="18" charset="0"/>
                        </a:rPr>
                        <a:t>85-100</a:t>
                      </a:r>
                      <a:endParaRPr lang="ru-RU" sz="2000" b="1" dirty="0">
                        <a:latin typeface="Times New Roman" pitchFamily="18" charset="0"/>
                        <a:cs typeface="Times New Roman" pitchFamily="18" charset="0"/>
                      </a:endParaRPr>
                    </a:p>
                  </a:txBody>
                  <a:tcPr/>
                </a:tc>
                <a:tc>
                  <a:txBody>
                    <a:bodyPr/>
                    <a:lstStyle/>
                    <a:p>
                      <a:pPr algn="ctr"/>
                      <a:r>
                        <a:rPr lang="kk-KZ" sz="2000" b="1" dirty="0" smtClean="0">
                          <a:latin typeface="Times New Roman" pitchFamily="18" charset="0"/>
                          <a:cs typeface="Times New Roman" pitchFamily="18" charset="0"/>
                        </a:rPr>
                        <a:t>5 (өте жақсы)</a:t>
                      </a:r>
                      <a:endParaRPr lang="ru-RU" sz="2000" b="1" dirty="0">
                        <a:latin typeface="Times New Roman" pitchFamily="18" charset="0"/>
                        <a:cs typeface="Times New Roman" pitchFamily="18" charset="0"/>
                      </a:endParaRPr>
                    </a:p>
                  </a:txBody>
                  <a:tcPr/>
                </a:tc>
              </a:tr>
            </a:tbl>
          </a:graphicData>
        </a:graphic>
      </p:graphicFrame>
    </p:spTree>
    <p:extLst>
      <p:ext uri="{BB962C8B-B14F-4D97-AF65-F5344CB8AC3E}">
        <p14:creationId xmlns:p14="http://schemas.microsoft.com/office/powerpoint/2010/main" val="136952743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Волна">
  <a:themeElements>
    <a:clrScheme name="Волна">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Волна">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Волна">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742</TotalTime>
  <Words>1100</Words>
  <Application>Microsoft Office PowerPoint</Application>
  <PresentationFormat>Экран (4:3)</PresentationFormat>
  <Paragraphs>172</Paragraphs>
  <Slides>16</Slides>
  <Notes>0</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16</vt:i4>
      </vt:variant>
    </vt:vector>
  </HeadingPairs>
  <TitlesOfParts>
    <vt:vector size="24" baseType="lpstr">
      <vt:lpstr>Arial</vt:lpstr>
      <vt:lpstr>Arial Narrow</vt:lpstr>
      <vt:lpstr>Calibri</vt:lpstr>
      <vt:lpstr>Candara</vt:lpstr>
      <vt:lpstr>Symbol</vt:lpstr>
      <vt:lpstr>Times New Roman</vt:lpstr>
      <vt:lpstr>Wingdings</vt:lpstr>
      <vt:lpstr>Волна</vt:lpstr>
      <vt:lpstr>                                                    2020-2021 оқу жылы 9 (10) – сынып білім алушыларын қорытынды аттестаттау</vt:lpstr>
      <vt:lpstr>Қорытынды аттестаттау</vt:lpstr>
      <vt:lpstr>Презентация PowerPoint</vt:lpstr>
      <vt:lpstr>Қазақ тілі, қазақ әдебиеті, қазақ тілі мен әдебиеті пәндерінен емтиханның жаңа форматы</vt:lpstr>
      <vt:lpstr>«Қазақ тілі», «Қазақ әдебиеті», «Қазақ тілі мен әдебиеті» пәндерінен емтихан жұмысының сипаттамасы </vt:lpstr>
      <vt:lpstr>Презентация PowerPoint</vt:lpstr>
      <vt:lpstr>Бағалау міндеттері (БМ)</vt:lpstr>
      <vt:lpstr>Балдардың үлестірілуі</vt:lpstr>
      <vt:lpstr>Презентация PowerPoint</vt:lpstr>
      <vt:lpstr>   1-тапсырма                               Үлгі .     1-тапсырма  Төменде берілген мәтінді оқыңыз.      Жер күні            Жер күні – халықаралық деңгейде аталып өтетін қоршаған ортаны қорғау шараларының бірі. Жер күні – жер планетасының дүниедегі ерекше орнын атап өтуге арналған. Жердің биологиялық әр алуандылығы туралы білу және оны қорғау – адамзаттың міндеті. Бұл шараның мақсаты әлемдегі барлық адамдарды өсімдіктер мен аңдарды қорғауға және өзіміз өмір сүретін жерді таза ұстауға ынталандыру және ол туралы адамдардың білуіне ықпал ету. Көптеген елдерде жер күнін 22 сәуірде, ал кейбір елдерде бір ай бұрын, яғни жер мен күн теңескен күні 21 наурызда атап өтеді.         Бұл шара қалай пайда болды? Жер күнін атап өтуді ұсынған АҚШ сенаторы Гэйлорд Нелсон. Оның бастауымен ең бірінші Жер Күні 1970 жылы 22 сәуірде Америкада аталып өтті.        Адамзат жер қойнауындағы табиғи көздерді жауапсыз қолдану арқылы судың, жердің және ауаның ластануына себепші болады. Мысалы, ластанудың әсерінен ауаның озон қабатында пайда болған тесік. Зерттеушілер ауа ластанған сайын озон қабаты жұқарып, тесіктер көбейе түседі деп санайды. Бұл ультракүлгін сәулелер қоршаған орта үшін қауіпті.         Тағы бір мысал, әлем мұхиттарына төгілген қоқыстан үйілген пластик аралдардың пайда болуы. Ұзындығы мен ені бірнеше шақырым бұл аралдар мұхиттағы тіршілікке орасан зиян келтіріп жатқаны сөзсіз.         Жер Күні планетамыздың қамын ойлайтын жалғыз күн емес, Жер Күні бүкіл адамзаттың күнделікті өмір сүру салтын өзгерту қажеттілігін еске салатын күн.          Мысалы, егер күніне миллиондаған адамдар мектепке немесе жұмысқа жаяу немесе велосипедпен барса, машиналар, автобустар және ұшақтар шығаратын газ мөлшерін азайтуға үлесін тигізер еді. Жер мен ауаның тазалығында ағаштардың орны бөлек екені белгілі. Ағаштар оттегін шығарып, ауаның тазалығын қамтамасыз етіп қана қоймайды, олар сондай-ақ жауын-шашын, күн сәулесі және желдің ауа райына әсерін азайтып, климатты реттеп отырады. Олай болса адамзат өзі аямай қолданып отырған ағаштардың орнын толтыруға да жауапты.           Жерді таза сақтаудың тиімді әдістерінің бірі – қайта қолдануға болатын материалдарды қайта өңдеу. Оны іске асыру мүлдем қиын емес. Ескі заттарға жаңа өмір беру, ескі заттардан мүлдем басқа зат жасап шығару арқылы қаншама жер байлығын үнемдеуге болар еді.  (300 сөз)</vt:lpstr>
      <vt:lpstr>                Мәтіннен мына сөздердің сәйкес мағыналарын табыңыз   Айрықша – ___________________________________________________________ [1]   Алғашқы – ____________________________________________________________ [1]   Пайдалану – __________________________________________________________ [1]   Үлкен – ______________________________________________________________ [1]   Халық – ______________________________________________________________ [1]</vt:lpstr>
      <vt:lpstr>                            2-тапсырма   Төменде берілген әр сөйлемді өз сөзіңізбен қайта жазыңыз. Сөйлемдерді берілген сөздермен бастаңыз.  Мысалы:                     Жердің биологиялық әр алуандылығы туралы білу – адамзаттың міндеті.                        Адамзат ________________________________  Жауабы:                    Адамзат жердің биологиялық әр алуандығы туралы білуі тиіс.   1. Жер күні – халықаралық деңгейде аталып өтетін қоршаған ортаны қорғау шараларының бірі. Қоршаған ортаны_________________________________________________________ _____________________________________________________________________ [1]   2. Жердің биологиялық әр алуандылығы туралы білу және оны қорғау – адамзаттың міндеті. Адамзаттың міндеті_______________________________________________________ _____________________________________________________________________ [1]   3. Жер күнін атап өтуді ұсынған АҚШ сенаторы Гэйлорд Нелсон. АҚШ сенаторы___________________________________________________________ _____________________________________________________________________ [1]   4. Адамзат жер қойнауындағы табиғи көздерді жауапсыз қолдану арқылы судың, жердің және ауаның ластануына себепші болады. Судың, жердің____________________________________________________________ _____________________________________________________________________ [1]   5. Зерттеушілер ауа ластанған сайын озон қабаты жұқарып, тесіктер көбейе түседі деп санайды. Ауа ластанған сайын______________________________________________________ _____________________________________________________________________ [1]   6. Ұзындығы мен ені бірнеше шақырым бұл аралдар мұхиттағы тіршілікке орасан зиян келтіріп жатқаны сөзсіз. Мұхиттағы тіршілікке______________________________________________________ _____________________________________________________________________ [1]   7. Жер Күні бүкіл адамзаттың күнделікті өмір сүру салтын өзгерту қажеттілігін еске салатын күн. Бүкіл адамзаттың_________________________________________________________ _____________________________________________________________________ [1]  </vt:lpstr>
      <vt:lpstr>             8. Жер мен ауаның тазалығында ағаштардың орны бөлек екені белгілі. Ағаштардың_____________________________________________________________ _____________________________________________________________________ [1]   9. Адамзат өзі аямай қолданып отырған ағаштардың орнын толтыруға да жауапты. Аямай қолданып отырған___________________________________________________ _____________________________________________________________________ [1]   10. Ескі заттарға жаңа өмір беру, ескі заттардан мүлдем басқа зат жасап шығару арқылы қаншама жер байлығын үнемдеуге болар еді. Жер байлығын___________________________________________________________ _____________________________________________________________________ [1]</vt:lpstr>
      <vt:lpstr>3-тапсырма Төмендегі сұрақтарға жауап беріңіз. Мүмкіндігінше, өз сөзіңізбен жауап беруге тырысыңыз.  1. Жер күнін алғаш атап өту шарасы қандай нәтиже берді? ______________________________________________________________________________________________________________________________________                                                                                                                                                                                                           [1] 2.Жер байлығын үнемдеудің екі жолын көрсетіңіз? ______________________________________________________________________________________________________________________________________                                                                                                                                                                               [2] 3.Ағаштардың жер мен ауа тазалығына әсері қандай? Екі әсерін көрсетіңіз. ______________________________________________________________________________________________________________________________________                                                                                                                                                                                [2]</vt:lpstr>
      <vt:lpstr> Баға және балл  қою кестесі спецификацияда нақты ұсынылған </vt:lpstr>
      <vt:lpstr>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Жанар</dc:creator>
  <cp:lastModifiedBy>Admin</cp:lastModifiedBy>
  <cp:revision>70</cp:revision>
  <cp:lastPrinted>2021-02-10T06:32:34Z</cp:lastPrinted>
  <dcterms:created xsi:type="dcterms:W3CDTF">2020-02-13T08:43:33Z</dcterms:created>
  <dcterms:modified xsi:type="dcterms:W3CDTF">2021-02-11T08:38:11Z</dcterms:modified>
</cp:coreProperties>
</file>